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5"/>
  </p:handoutMasterIdLst>
  <p:sldIdLst>
    <p:sldId id="328" r:id="rId5"/>
    <p:sldId id="329" r:id="rId6"/>
    <p:sldId id="323" r:id="rId7"/>
    <p:sldId id="325" r:id="rId8"/>
    <p:sldId id="324" r:id="rId9"/>
    <p:sldId id="303" r:id="rId10"/>
    <p:sldId id="326" r:id="rId11"/>
    <p:sldId id="305" r:id="rId12"/>
    <p:sldId id="313" r:id="rId13"/>
    <p:sldId id="327" r:id="rId14"/>
    <p:sldId id="302" r:id="rId15"/>
    <p:sldId id="306" r:id="rId16"/>
    <p:sldId id="312" r:id="rId17"/>
    <p:sldId id="318" r:id="rId18"/>
    <p:sldId id="330" r:id="rId19"/>
    <p:sldId id="307" r:id="rId20"/>
    <p:sldId id="316" r:id="rId21"/>
    <p:sldId id="317" r:id="rId22"/>
    <p:sldId id="319" r:id="rId23"/>
    <p:sldId id="33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63" autoAdjust="0"/>
    <p:restoredTop sz="94340" autoAdjust="0"/>
  </p:normalViewPr>
  <p:slideViewPr>
    <p:cSldViewPr snapToGrid="0">
      <p:cViewPr>
        <p:scale>
          <a:sx n="77" d="100"/>
          <a:sy n="77" d="100"/>
        </p:scale>
        <p:origin x="37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0A1EF-8236-42C6-9C0A-CE7A828F7F1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51B2-B98C-484A-8DD2-503FF602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5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2816,'0'0'917,"0"0"-565,0 0 43,0 3 741,0 9-256,0-10 122,-4-2-266,-8 0 2317,26 0-2185,29 0-447,-28 1-211,-7-1-153,-1 0 1,1 0-1,-1-1 0,11-1 0,27-10 129,-32 11-139,1 0-1,19 0 1,-14 1 27,27-3 0,30-8 6,-10 5-42,-34 1-20,-11 2 65,-1 0-1,32 0 1,49 3 211,-98 0-276,0 0 1,0-1 0,1 1 0,-1 0 0,0-1-1,0 0 1,0 0 0,0 1 0,4-3-1,-7 3-11,1-1 0,0 1 0,0 0 0,-1-1-1,1 1 1,0 0 0,0 0 0,-1-1-1,1 1 1,0 0 0,0 0 0,0 0 0,-1 0-1,1 0 1,0 0 0,0 0 0,0 0 0,0 0-1,-1 0 1,1 0 0,0 1 0,0-1-1,0 0 1,-1 0 0,1 1 0,0-1 0,-1 0-1,1 1 1,0-1 0,-1 1 0,1-1-1,0 0 1,-1 1 0,1-1 0,0 2 0,-1-2 1,0 0 1,1 1-1,-1-1 1,0 0 0,0 0-1,0 0 1,1 1-1,-1-1 1,0 0 0,0 0-1,1 0 1,-1 0 0,0 0-1,0 0 1,1 1-1,-1-1 1,0 0 0,1 0-1,-1 0 1,0 0-1,0 0 1,1 0 0,-1 0-1,0 0 1,1 0 0,16 0-692,-13-3-1189,13-11 523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 4224,'-21'-18'3621,"21"21"-2725,1 0-636,0-3-205,-1 1 0,0 0 0,0 0 1,0 0-1,0-1 0,0 1 0,0 0 0,0 0 0,0 0 0,0-1 0,0 1 0,0 0 0,-1 0 0,1-1 0,0 1 1,-1 0-1,1 0 0,0-1 0,-1 1 0,1 0 0,-2 0 0,0 2-20,1 0 0,-1-1 0,1 1 0,0 0 0,0 0 0,0 0 0,0 0 0,1 3 0,0-4-21,0 1 0,0-1-1,1 0 1,-1 1 0,1-1 0,0 0 0,1 3 0,0-1 4,-1-1-1,1 0 0,-1 1 1,0-1-1,-1 1 1,1-1-1,-1 7 0,0 142 186,0-143-222,-1 0 0,-1 0 1,-5 17-1,4-18-17,1 0 0,0 0 0,-1 15 0,3-7-344,0-12 269,0 1 0,0-1 0,0 1 0,-1-1 0,1 0 0,-3 6 0,-5 3-710,7-11 532,0-1 0,-1 1-1,1-1 1,1 1 0,-1 0 0,0-1 0,0 1 0,1 0 0,0 0-1,-1-1 1,1 1 0,0 0 0,0 3 0,0 9-1183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3072,'0'0'976,"0"0"-587,-3 0-5,-24 0 5521,19 0-6157,8 0 266,-1 0-1,1 0 0,0 0 1,0 0-1,-1 0 0,1 0 1,0 0-1,-1 0 0,1 0 1,0 0-1,0 1 0,-1-1 1,1 0-1,0 0 0,-1 0 1,1 0-1,0 0 0,0 0 1,-1 1-1,1-1 0,0 0 1,0 0-1,0 0 0,-1 1 1,1-1-1,-5 3 156,0 0 0,0 0 0,0 0 0,-7 2 0,-18 10 565,2-3-395,20-9-248,1 0 1,0 0 0,1 0 0,-1 1 0,-7 5 0,-17 22 255,24-25-245,-1-1 1,0 0-1,0-1 1,-16 8-1,10-7-5,8-3-51,0 1 0,0-1 1,1 1-1,0 0 0,-1 0 1,-5 5-1,3-1 64,1 0-1,0 1 1,-7 12-1,1-2 40,-43 54 320,41-47-208,0 2 0,2 0 1,-11 35-1,-16 80 363,35-124-588,2 0-1,0-1 0,2 1 0,0 0 0,3 20 0,3-9-57,2 0 0,16 39-1,-14-46 20,0-1 0,2 1 0,1-1 0,1-1 0,1 0 0,19 20 0,26 29 51,-44-47-35,-6-11-20,15 19 1,-12-20-39,-1 0 1,23 13-1,10 9-242,-33-24-22,0 0 0,0 0 1,1-1-1,0 0 1,0 0-1,1-1 0,26 9 1,-35-14 223,0-1-63,-1 1 0,0 0-1,0 0 1,0 0 0,0 0 0,0 0 0,0 1 0,0-1 0,0 1-1,0 0 1,-1-1 0,4 4 0,14 12-673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0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8064,'0'20'2976,"0"-20"-2304,20 21-192,1 0 96,0-21-416,21 21 64,-21-21-128,20 0-3232,1 21 1728</inkml:trace>
  <inkml:trace contextRef="#ctx0" brushRef="#br0" timeOffset="1">1 334 8320,'0'21'3072,"0"-21"-2400,41 0-160,1 0 192,0 20-480,20-40-224,21 20-32,1 0-2464,20 0 1376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1804 4992,'-21'0'2218,"21"-3"-1791,0 0-317,0 0 111,0-1 1,0 1-1,0-1 0,0 1 0,0-1 1,1 1-1,0-1 0,1-3 0,-1 4-153,2-2 2,-1 1 0,0-1 0,0 1 0,0-1 0,-1 1 0,0-1 0,0 0-1,0 0 1,0 0 0,-1 0 0,0-6 0,2-11 112,0 1-1,6-26 1,-2 15 89,1-34 124,-3 46-196,7-23 1,-4 18-21,5-32 0,-5-23-62,11-14-58,3-99-55,-1 8-83,-7 121 125,24-73 0,-28 109-4,54-160 448,-38 109-209,-2 9-12,-16 56-188,13-20 0,-11 19 16,-1 0 0,7-18 0,-6 9-20,-4 9-74,1 1 1,0 0-1,10-16 1,-15 28-15,1 0 0,-1 0 1,1 0-1,0 0 0,-1 0 1,1 0-1,0 0 0,0 1 1,4-3-1,11-3-234,-17 7 240,1 0 0,-1 0 1,0-1-1,0 1 1,1 0-1,-1 0 0,0-1 1,0 1-1,1 0 1,-1 0-1,0-1 0,0 1 1,0 0-1,0-1 1,1 1-1,-1 0 0,0-1 1,0 1-1,0 0 0,0-1 1,0 1-1,0 0 1,0-1-1,0 1 0,0 0 1,0-1-1,0 1 1,0 0-1,0-1 0,-1 1 4,1 1 0,0 0 0,0-1 0,0 1 0,0-1 0,0 1 0,0-1 0,0 1 0,0 0 0,0-1 1,1 1-1,-1-1 0,0 1 0,0-1 0,0 1 0,1 0 0,-1-1 0,0 1 0,1-1 0,-1 0 0,1 2 0,2 4 1,-2-5 2,0 0 0,0 0 1,0 0-1,-1 1 0,1-1 0,-1 0 0,1 1 1,-1-1-1,1 1 0,-1-1 0,0 3 0,-3 11-100,0-1-1,-1 0 0,-1 0 1,0 0-1,-9 16 0,-24 32-1117,35-55 1044,2-6 138,1 1 0,0-1 0,-1 0 0,0 0 0,1 1 0,-1-1 0,0 0 0,0 0 0,-1 2 0,-9 4-266,10-6 243,-1 0 1,1 0-1,-1-1 1,1 1-1,-1 0 1,1 0 0,0 0-1,0 1 1,0-1-1,-1 0 1,1 0 0,0 1-1,0-1 1,1 0-1,-1 1 1,0-1 0,0 1-1,1-1 1,-1 1-1,1-1 1,-1 1-1,1 0 1,0-1 0,0 1-1,-1 0 1,1 2-1,0 5-378,0-18 17,1 6 271,5 3 17,18-1-114,-5 0 207,-1 1-1,1 0 0,23 5 0,-8 5 162,59 26 0,-61-23 39,-24-10 36,0 0 1,-1 1 0,0 0-1,0 0 1,0 1-1,12 10 1,-19-15-152,0 0 0,1 1 0,-1-1 0,0 0 0,0 0 0,1 0 0,-1 1 0,0-1 0,0 0 0,0 0 0,0 1 0,1-1 0,-1 0 0,0 0 0,0 1 0,0-1 0,0 0 0,0 1 0,0-1 0,0 0 0,0 1 0,0-1 0,0 0 0,0 0 0,0 1 0,0 0 13,0 0-1,0 0 1,0 0-1,0 1 1,0-1-1,-1 0 1,1 0-1,-1 0 1,1 0-1,0 0 1,-1 0 0,0-1-1,1 1 1,-1 0-1,1 0 1,-3 1-1,-15 12 599,3-4-219,-30 24 275,34-28-547,-22 8 0,21-9-99,-1 0 53,-1-1 1,0 0-1,-23 3 0,11-3 82,1 4-31,23-6-234,-1-1 0,-1 0 0,1 1 0,0-1 1,0 0-1,0-1 0,-1 1 0,1-1 0,0 1 0,-1-1 1,1 0-1,0 0 0,-1 0 0,1-1 0,0 1 0,0-1 0,-5-1 1,7 1-25,0 1 0,0-1 1,0 1-1,0-1 0,0 0 1,0 1-1,1-1 0,-1 0 1,0 0-1,0 0 0,1 1 1,-1-1-1,0 0 0,1 0 1,-2-2-1,3 3 46,-1-1 0,1 1 0,-1-1 0,1 1 1,-1 0-1,1 0 0,-1-1 0,1 1 0,-1 0 0,1 0 0,-1-1 0,1 1 0,-1 0 1,1 0-1,0 0 0,-1 0 0,1 0 0,-1 0 0,1 0 0,-1 0 0,1 0 0,0 0 1,0 1-1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6464,'-20'0'2400,"20"0"-1856,-21 21-160,0-1 640,21-20-640,-21 42 192,0-21-320,-20 41-160,20-20-64,0 0 160,21-1-96,-21-20-256,21 0 96,0 0-1184,0-21 672,0-21-2208,0 21 1568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5728,'56'0'3061,"-55"0"-2968,1 0 0,-1 0 0,1 0 0,-1 0 0,1 0 0,-1 1 0,1-1 0,-1 0 0,1 1 0,-1-1 0,1 0 0,-1 1 0,0 0 0,3 1 0,-3-1-59,-1-1 0,1 1 0,-1 0 0,0 0 0,1-1 0,-1 1 0,0 0 0,0 0 0,0-1 0,1 1 0,-1 0 0,0 0 0,0 0 0,0 0 0,0-1 0,-1 2 0,1 0 4,0 0 0,0 0 0,0 0 0,1 0-1,-1 0 1,0 0 0,1-1 0,-1 1 0,2 3 0,-1-3-30,0-1 4,0 0 1,-1 0 0,1 0-1,0 0 1,-1 0 0,1 0-1,-1 0 1,1 1-1,-1-1 1,0 0 0,1 0-1,-1 0 1,0 1 0,0-1-1,0 0 1,0 1-1,0-1 1,0 0 0,0 0-1,0 1 1,-1-1 0,1 0-1,0 0 1,-1 1 0,1-1-1,-1 0 1,1 0-1,-1 0 1,0 0 0,-1 2-1,1-1 0,0 0 1,1-1 1,-1 1-1,1 0 1,-1 0-1,1 0 1,0 0-1,0 0 1,0-1-1,0 3 1,0-2-3,0 0 0,0 0 0,0 0 0,-1 0 0,1 0 0,0 0 0,-1 0 0,1 0 0,-2 1 0,1-1-6,0 0 1,0-1-1,0 0 0,0 1 1,0-1-1,0 1 0,-1-1 1,1 0-1,0 0 0,-1 0 1,-2 2-1,-3 0-1,7-3-3,-1 0 0,0 1 0,0-1 0,0 1 0,0-1 0,1 1-1,-1-1 1,0 1 0,0-1 0,1 1 0,-1-1 0,0 1 0,1 0 0,-1 0-1,1-1 1,-1 1 0,1 0 0,-1 0 0,1-1 0,0 1 0,-1 2 0,-2 3-4,-13 11-51,-2 4 11,18-20 42,-1 0 1,1 0 0,-1 0-1,1 0 1,0 0-1,-1 0 1,1 0 0,0 0-1,0 0 1,-1 0-1,1 0 1,0 0 0,0 0-1,0 0 1,0 0-1,1 0 1,-1 0 0,0 0-1,0 0 1,1 0-1,-1 0 1,1 1 0,1 2 0,0-1 0,1 0 0,-1 0 0,6 5 0,-5-4 28,0-1 0,0 1 0,-1 0 1,0 0-1,3 5 0,-4-6-11,0-1-1,0 1 1,1-1-1,-1 1 1,1-1-1,-1 0 1,1 0-1,0 0 1,0 0-1,-1 0 1,2 0-1,2 2 1,16 3-844,-11 0 439,-8-6 46,0 0 0,0 0 0,0 0 0,0 1-1,0-2 1,0 1 0,0 0 0,0 0 0,0-1-1,0 1 1,0-1 0,1 0 0,1 1-1,17-1-2355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5312,'0'0'1952,"0"0"-1504,21 0-128,-1 0 544,1 21-544,0-21-224,21 0-64,-21 0-2656,-1 0 1440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 5984,'-17'-17'1920,"14"14"-1431,2 6-232,1 11 266,0-11 448,11-2-729,-1-1 0,1 1 1,-1 1-1,0 0 0,0 0 0,20 8 1,-16-5-145,0-1 1,1 0 0,27 4-1,23-4 268,120-8-1,-8-10 3,10 7-107,309-47 377,-454 49-588,53-9-11,-9 2-819,125-4 1,-145 16-357,-21 0 390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104 854 6240,'-69'35'2005,"68"-35"-1966,0 0 0,0 1 1,0-1-1,0 1 0,0-1 0,0 1 0,0-1 1,0 1-1,0-1 0,0 1 0,0 0 0,1-1 1,-1 1-1,0 0 0,0 0 0,1 0 0,-1 0 1,1 0-1,-1 1 0,-13 25 414,13-26-438,1-1 0,0 0 0,0 0 0,0 0 0,-1 1 0,1-1 0,0 0-1,0 0 1,0 0 0,0 1 0,0-1 0,-1 0 0,1 0 0,0 1 0,0-1 0,0 0-1,0 1 1,0-1 0,0 0 0,0 0 0,0 1 0,0-1 0,0 0 0,0 0-1,0 1 1,0-1 0,0 0 0,0 1 0,0-1 0,0 0 0,0 0 0,1 1 0,-1-1-1,0 0 1,0 0 0,0 0 0,0 1 0,1-1 0,-1 0 0,0 0 0,0 0-1,1 1 1,-1-1-7,10 9 321,-4-14 201,-2 1-213,17-7 142,0-4-276,-9 5-118,0 2 0,1-1 0,16-8 0,-14 10-57,7-3-14,0-2 0,-1 0 0,0-2 0,20-17 0,36-39-415,-57 54 313,-9 7 20,-1 0-1,15-16 1,19-38-286,-26 36 230,0 1 23,23-38-126,-6-11-32,-25 53 206,12-29-159,19-65 0,-23 64 184,-14 41 188,0 0 1,0 0-1,-1-1 0,0 1 0,-1-1 0,1-14 1,-3 7 628,0 38-45,0 68 108,0-87-832,0 20 115,-3 30-1,-2-28-46,3-17-52,1-1 1,0 1-1,0 0 0,0 6 1,2-4 4,0 1 0,3 13 0,1 2 22,-3-9 45,-1 27 0,-1-41-88,0 3 28,0 0 0,0 0-1,1 0 1,-1 0 0,1 0-1,0 0 1,0 0 0,-1 0-1,2 0 1,-1-1 0,0 1 0,1 0-1,-1-1 1,1 1 0,0-1-1,0 0 1,0 1 0,0-1-1,0 0 1,0 0 0,1 0-1,-1 0 1,1-1 0,-1 1 0,5 1-1,-6-2-56,0-1-1,0 0 1,-1 1-1,1-1 1,0 0-1,0 0 1,0 1-1,0-1 0,0 0 1,0 0-1,0 0 1,0 0-1,0 0 1,0 0-1,0-1 1,0 1-1,0 0 1,0 0-1,0-1 1,0 1-1,0-1 1,0 1-1,0-1 1,2-1-45,-1 0-1,0 0 1,0 0 0,0 0 0,0 0 0,0 0 0,1-4 0,22-32-987,9-7 213,-20 17 115,-1-1 0,16-57 1,-19 52 567,-4 19 80,-3 6 74,0 1 0,-1 0 1,0-1-1,0 0 0,-1 1 1,1-16-1,-2-39 1302,0 62-1213,0 0-1,0-1 1,0 1 0,0-1 0,-1 1 0,1 0 0,0-1 0,-1 1-1,1 0 1,-1-1 0,0 0 0,0 2-50,1-1 0,0 1-1,0 0 1,0 0 0,-1-1 0,1 1 0,0 0-1,0 0 1,-1 0 0,1-1 0,0 1 0,0 0-1,-1 0 1,1 0 0,0 0 0,-1 0 0,1 0-1,0-1 1,-1 1 0,1 0 0,0 0 0,-1 0-1,1 0 1,0 0 0,-1 0 0,1 0 0,0 0 0,0 1-1,-1-1 1,1 0 0,0 0 0,-1 0 0,1 0-1,0 0 1,-1 0 0,1 1 0,0-1 0,0 0-1,-1 0 1,1 0 0,0 1 0,0-1 0,0 0-1,-1 0 1,1 1 0,-7 16 927,-7 8 101,7 16-400,6-36-601,-13 82 598,12-74-596,1 0 0,1 0-1,0 0 1,4 24 0,-2-29-27,1 0 1,0 0-1,0-1 1,5 11-1,-4-11 33,-1 0 1,1 1-1,1 7 0,-1 3 38,-4-15-186,0 0-1,1 0 1,0 0 0,-1 0-1,1 0 1,0 0 0,1 0-1,-1 0 1,1 0 0,-1-1-1,1 1 1,0-1 0,0 1 0,2 2-1,-3-4 1,0 0 0,1 1-1,-1-1 1,0 0 0,0 0 0,1 0-1,-1 0 1,1-1 0,-1 1 0,3 1-1,-3-2-61,1 0-1,-1 0 0,0 0 0,0 0 0,0 0 0,0-1 0,0 1 0,0 0 0,0-1 0,0 1 0,2-2 0,10-3-1117,-7 4 893,-1 0 1,1 0 0,0 1 0,10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8064,'21'42'2976,"-21"-42"-2304,0 83-192,-21-41 640,42-22-704,-21 22 192,0-21-352,0 0-1376,0 20 608,21-41-4448,-1 0 2720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8800,'-42'21'3264,"42"-21"-2528,21 21-224,-21-21 864,21 0-864,21 0 767,-1 0-735,22 0-192,-1 0-224,21-21-3423,1 21 1791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832 1 4992,'-35'0'1589,"33"0"-1519,1 0 0,-1 0 0,0 0 0,1 1 0,-1-1 0,1 0 0,-1 1 0,-2 0-1,-87 34 1190,81-31-1097,0-1 0,0 2 0,1-1 0,-1 1 0,1 1 0,0 0 0,0 0 0,0 1 0,-9 10 0,-14 10 149,3-4-87,11-9-57,0 0-1,1 1 1,-26 30-1,-30 42 325,50-61-376,1 1-1,1 1 1,1 0 0,2 2-1,-23 50 1,-85 266 533,123-338-629,-52 200 338,44-138-66,-3 78-1,12-94-177,3-1 0,1 0 0,3 0 0,3 0 0,20 77 0,-19-99-112,1 0 0,1 0 0,2-1 0,1-1 0,1 0 1,2-1-1,1-1 0,42 49 0,-23-38-54,47 35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1429 4576,'0'11'1042,"0"-9"-462,0-3-116,0-10 783,4-21 1,1 29-1010,-4 3-213,-1 0-1,1 0 0,-1-1 1,1 1-1,0 0 0,-1-1 0,1 1 1,-1 0-1,1-1 0,-1 1 1,1-1-1,-1 1 0,1 0 0,0-2 1,0-3 108,1 0 1,-1-1-1,-1 1 1,1-1-1,-1 1 1,-1-9 0,0-6 56,1-13 63,-1-5 47,6-40 0,9 21-129,-11 15-62,-2-54 0,-2 50-103,1-166 101,-1 143-142,6-114-10,8 111 45,-10 48 0,-3-30 0,-1 35 78,1 0 0,5-34 0,-2 45-32,0 1 1,0-1-1,1 1 0,0 0 0,1 0 0,0 0 0,9-10 0,1-1 76,3-11 39,-15 23-92,0 1 1,1-1-1,0 1 0,0 0 0,8-8 0,23-10 192,-23 11-139,4-2 50,-14 13-154,1 0 0,-1 0 0,1 0 0,-1 1 0,1-1 0,-1 1 0,4-1 0,6-1 67,15-10 219,-23 11-283,-1 0 1,0 1-1,1-1 0,-1 1 1,1 0-1,-1 0 0,0 0 1,1 0-1,-1 0 0,1 0 1,-1 1-1,0-1 0,1 1 1,-1 0-1,0 0 0,0 0 1,1 0-1,-1 0 0,0 1 1,0-1-1,-1 1 0,6 3 1,55 47 463,-62-51-473,1 0-1,0 1 1,0-1 0,-1 0 0,1 1-1,-1-1 1,0 1 0,0 0 0,1-1 0,-1 1-1,0 0 1,-1 0 0,1-1 0,0 1-1,0 0 1,-1 0 0,0 0 0,1 0-1,-1 0 1,0-1 0,0 1 0,0 0 0,0 0-1,-1 0 1,1 0 0,-1 0 0,1 0-1,-2 2 1,-12 13-406,8-6 171,6-10 192,-1 0 0,1 0 0,-1 1 0,1-1 0,-1 0 1,1 0-1,-1 0 0,0 0 0,0 0 0,0 0 0,0 0 0,0 0 0,0 0 0,0 0 0,0 0 0,0 0 0,-1-1 1,1 1-1,0 0 0,-1-1 0,1 1 0,0-1 0,-1 1 0,1-1 0,-1 1 0,1-1 0,-1 0 0,1 0 1,-1 0-1,1 0 0,-1 0 0,-2 0 0,3 0 9,0 0 0,0 0 1,-1 0-1,1 0 0,0 0 1,0 0-1,0 0 0,0 1 0,0-1 1,0 0-1,0 0 0,0 1 1,-2 0-1,-2 3-57,-1-1-264,-4-10-83,10 7 415,-3-2-219,6 1 28,56 1-880,-57 0 1073,0 0-1,0 1 1,1-1 0,-1 0 0,0 1 0,0-1 0,0 1 0,0 0 0,0-1 0,0 1 0,0 0 0,0 0-1,2 1 1,6 4-13,5-1 12,-14-5 14,1 0 0,-1 1 0,1-1 0,-1 1-1,1-1 1,-1 1 0,0 0 0,1-1 0,-1 1 0,0 0-1,0 0 1,0 0 0,1 0 0,-1 0 0,0 0-1,-1 0 1,3 2 0,4 14 305,6 0 59,-12-16-332,1 1 90,-1 1 1,1-1 0,0 1-1,-1 0 1,0 0 0,0 0 0,0 0-1,0 0 1,0 0 0,-1 5 0,-4-2 60,0 0 0,-1-1 0,0 1 1,0-1-1,-11 8 0,-38 27 642,43-34-701,1-1 0,-18 7 0,-10 5 96,10-4-97,-49 18 1,64-26-123,-1-2 1,1 1-1,-1-1 1,0-1-1,0 0 0,-25 1 1,-20-3-566,56-1 359,3-4-115,0-18-836,0 23 1111,0-1 0,0 1 1,0-1-1,0 1 0,0-1 1,0 1-1,0-1 1,0 1-1,0-1 0,1 1 1,-1-1-1,0 1 1,0-1-1,1 1 0,-1-1 1,0 1-1,1 0 1,-1-1-1,0 1 0,1-1 1,-1 1-1,1 0 0,-1-1 1,1 1-1,0 0 1,30-26-1747,-7 6 582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4736,'0'0'1760,"0"0"-1376,0 63-96,0-22 1152,0 1-832,-21 20 320,21 22-544,-20 20 416,20 0-480,-21 0-128,0 0-128,21-21 64,0-20-64,-21-1-32,21-20 0,-21-42-2496,21 21 1344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5728,'35'0'1840,"-33"-1"-1759,-1 2 0,1-1 0,0 0 1,-1 0-1,1 0 0,-1 1 0,1-1 0,2 2 0,45 12 389,-44-13-363,0 0 0,0 0-1,0 0 1,0 1 0,0 0 0,7 4 0,-9-4-44,0 1 0,0 0 0,0-1 0,-1 1 1,1 1-1,-1-1 0,3 4 0,11 16 472,-13-20-472,0 0 0,-1 0-1,0 0 1,0 1-1,0-1 1,0 0 0,0 1-1,-1 0 1,1-1 0,-1 1-1,0 0 1,0 0-1,-1 0 1,1-1 0,-1 1-1,1 4 1,-1-6-23,-1 1 0,1-1 0,0 0 0,-1 0 0,1 0 0,-1 0 0,1 0-1,-1 1 1,0-1 0,0-1 0,0 1 0,0 0 0,0 0 0,-1 0 0,-1 2 0,-4 6 105,3-4-106,1-1 0,-1 1 0,0-1 0,0-1 1,-1 1-1,1 0 0,-1-1 0,0 0 0,-1 0 0,1 0 0,-9 3 0,5-2 7,-1-2 0,1 1 0,-1-1 0,-12 1 0,-1 2 71,2 1-45,17-5-60,0-1 0,0 1 0,0-1 1,0 0-1,0 0 0,0 0 0,-1-1 0,-3 1 0,-27-1-497,35 0 469,1 0 0,-1 0 0,1 0 1,-1 1-1,0-1 0,1 0 0,-1 0 0,1 0 0,-1 0 1,1 0-1,-1 0 0,0-1 0,1 1 0,-1 0 0,1 0 0,-1 0 1,0 0-1,1 0 0,-1-1 0,1 1 0,-1 0 0,0 0 1,1-1-1,-1 1 0,0 0 0,1 0 0,-1-1 0,21-13-585,-15 10 377,3-1 36,0 0 0,1 0 1,-1 1-1,1 0 0,18-4 0,55-7-561,2-1 390,-19-2 210,-4 11 106,-33 0 111,-22 5-34,0 0-1,-1 1 1,1-1 0,0 1 0,9 0 0,-13 1 104,0 1 1,0-1 0,0 1 0,0-1-1,0 1 1,0 0 0,0 0 0,0 1-1,0-1 1,-1 1 0,1-1 0,0 1-1,-1 0 1,1 0 0,-1 0 0,3 2-1,-5-3-96,1-1-1,0 1 1,-1-1-1,1 1 1,-1 0-1,1-1 1,0 1-1,-1-1 1,0 1-1,1 0 1,-1 0-1,1-1 1,-1 1-1,0 0 1,1 0-1,-1-1 1,0 1 0,0 0-1,0 0 1,0 0-1,0-1 1,0 1-1,0 0 1,0 0-1,0 0 1,0 0-1,0-1 1,0 1-1,-1 0 1,1 0-1,0 0 1,0-1-1,-1 1 1,1 0-1,-1 1 1,-1 1 67,1 0 0,0 0 0,0 0 1,0 0-1,0 0 0,0 0 0,1 0 0,-1 1 1,1 3-1,0-4-93,0 0-1,0 0 1,0 0 0,0 1-1,1-1 1,-1 0 0,1 0 0,0 0-1,0 0 1,0 0 0,0 0 0,0 0-1,1 0 1,-1-1 0,1 1-1,0 0 1,0-1 0,3 4 0,4 3 25,-6-5-39,-1-1 1,1 0-1,0-1 0,0 1 0,0 0 1,0-1-1,1 0 0,-1 0 0,6 3 1,-4-4-71,-1 0 0,0 0 0,1 0 1,-1 0-1,1-1 0,-1 0 1,1 0-1,0 0 0,-1 0 1,1-1-1,-1 0 0,8-2 1,3-1-197,-1-1 1,1 0-1,-1-1 1,22-12-1,26-24-98,-60 41 380,0 0 0,0-1 0,0 1 1,0-1-1,0 1 0,-1-1 0,1 0 1,-1 0-1,1 0 0,-1 0 0,0 0 1,2-3-1,-3 4-9,0 0 0,1 0-1,-1-1 1,0 1 0,0 0 0,0 0 0,0-1 0,0 1-1,0 0 1,0-1 0,0 1 0,0 0 0,-1 0 0,1-1-1,0 1 1,-2-2 0,0 0 10,0-1 0,-1 1 0,1-1-1,-1 1 1,0 0 0,0 0 0,0 0 0,-1 1 0,-6-5 0,-14-10 263,3 10 678,17 4-821,-1 1 0,0-1-1,0 1 1,0 1 0,0-1-1,0 1 1,0-1 0,0 2-1,-10-2 1,-26 2-235,43 0-31,0 0 1,-1-1-1,1 1 1,0-1-1,0 1 1,0-1-1,0 0 1,0 0-1,-1 1 0,3-3 1,15-6-845,19 2-1621,-29 4 1998,0 0-1,15-8 1,-24 11 591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84 202 5216,'0'-52'1696,"0"50"-1631,0 0 1,0 0 0,0 0-1,0 0 1,-1 0-1,1 0 1,-1 1 0,1-1-1,-2-2 1,-2-9 468,1 0 1,-1-1-1,2 1 0,-2-28 1,4 13 2429,0 22-1688,0 19-1074,0-7-159,0 0 0,-1 0 0,1 0 0,-1 0 0,0 0 0,-1-1 0,-2 8 0,-4 17 13,1 36 78,-7 10-70,7-7-80,1-34 1,2-9-39,0 1 0,1 31 1,3 123-2022,-1-177 1922,1 0 1,0 0 0,0 0-1,1 0 1,-1 0-1,1 0 1,0 0-1,0 0 1,0 0-1,1 0 1,-1 0-1,1-1 1,0 1-1,0 0 1,0-1-1,3 4 1,4 8-562,-7-11 490,1 1-1,-1-1 1,1 0-1,0 0 1,4 5-1,-5-8 118,-1 1-1,1-1 0,0 0 0,0 0 0,0 1 1,0-1-1,0 0 0,0-1 0,0 1 0,0 0 1,0-1-1,0 1 0,0-1 0,0 1 0,1-1 1,2 0-1,20 0-369,1 1-41,51-7 1,-68 5 527,0-1-1,0-1 1,1 1 0,-1-2 0,-1 1 0,1-1 0,0 0 0,-1-1 0,10-7 0,2-4 296,-8 6-31,0 1 1,1 1-1,13-8 0,-14 10 360,-1 0 0,20-14 0,-29 18-552,1 0 1,-1 0-1,0 0 0,0 0 1,0 0-1,0 0 0,0-1 1,0 1-1,-1-1 0,1 1 1,-1-1-1,0 0 0,0 1 1,0-1-1,0 0 0,0 0 1,-1 0-1,1-4 0,-1-11 467,1 18-543,-1 0 0,0 0 0,0 0 0,0 0 1,0 0-1,0 0 0,0-1 0,0 1 1,0 0-1,0 0 0,0 0 0,0 0 0,0 0 1,0 0-1,0 0 0,0-1 0,0 1 0,0 0 1,0 0-1,0 0 0,0 0 0,-1 0 0,1 0 1,0 0-1,0 0 0,0-1 0,0 1 0,0 0 1,0 0-1,0 0 0,0 0 0,0 0 0,0 0 1,0 0-1,-1 0 0,1 0 0,0 0 0,0 0 1,0 0-1,0 0 0,0 0 0,0 0 0,0 0 1,0-1-1,-1 1 0,1 0 0,0 0 1,0 0-1,0 0 0,0 1 0,0-1 0,0 0 1,0 0-1,-1 0 0,1 0 0,0 0 0,-14 0 516,14 0-511,0 0 1,-1 0-1,1 0 0,0 0 1,-1 0-1,1 0 0,0 0 0,-1 0 1,1 0-1,0 0 0,0 0 1,-1 0-1,1 1 0,0-1 1,0 0-1,-1 0 0,1 0 1,0 0-1,0 1 0,-1-1 0,1 0 1,0 0-1,0 0 0,0 1 1,-1-1-1,-79 80-12,78-78-3,0 0-1,1 0 1,-1 0 0,0 0-1,1 1 1,-1-1 0,1 0-1,0 1 1,0-1 0,-1 4-1,0-1-24,2 1-1,-1-1 0,1 1 0,0 7 0,-1-12-9,1 1 1,1 0-1,-1 0 1,0 0-1,0-1 1,1 1 0,-1 0-1,1-1 1,-1 1-1,1 0 1,0-1-1,0 1 1,-1 0-1,1-1 1,0 1 0,0-1-1,1 0 1,-1 1-1,0-1 1,0 0-1,1 0 1,-1 1-1,1-1 1,-1 0 0,1-1-1,-1 1 1,1 0-1,0 0 1,-1-1-1,1 1 1,0-1-1,0 1 1,-1-1 0,1 0-1,0 1 1,0-1-1,0 0 1,-1 0-1,1-1 1,0 1-1,0 0 1,-1-1 0,1 1-1,0-1 1,0 1-1,-1-1 1,4-1-1,-2 0-46,1-1-1,-1 1 1,0 0-1,0-1 1,3-3-1,17-14-282,-17 16 267,0 0 0,1 1 0,9-4 0,-14 7 73,1-1 0,-1 0 0,0 0 0,1 0 0,-1 0 0,0-1 0,0 1 0,0 0 0,0-1 1,0 0-1,0 1 0,0-1 0,0 0 0,-1 0 0,1 0 0,-1 0 0,1 0 0,1-4 0,-1 3 7,0-1-1,0 1 1,0 0 0,0 0-1,0 0 1,1 1-1,0-1 1,-1 1 0,1-1-1,4-2 1,8-4 41,-7 4 44,0 0 1,0-1-1,12-10 0,-10 6 278,13-12 312,-21 21-548,-1 0 1,1-1-1,-1 2 1,1-1-1,0 0 1,0 0-1,-1 0 1,1 1-1,0-1 1,0 1-1,0 0 1,3-1-1,-4 1-76,-1 0 0,0 0 1,0 0-1,1 0 0,-1 0 0,0 0 0,1 0 0,-1 0 1,0 0-1,0 0 0,1 0 0,-1 1 0,0-1 1,1 0-1,-1 0 0,0 0 0,0 0 0,1 1 0,-1-1 1,0 0-1,0 0 0,0 0 0,1 1 0,-1-1 0,0 0 1,1 1 19,1 1 21,-1-1 1,0 1-1,1-1 0,-1 1 1,0 0-1,1 0 0,-1-1 1,0 1-1,-1 0 1,1 0-1,0 0 0,0 0 1,-1 0-1,1 0 0,-1 0 1,0 0-1,1 0 1,-1 1-1,0 2 0,-1 0 47,1 0-1,1 1 0,-1-1 1,3 9-1,11 14 224,-12-18-280,-1 1 0,0 0 1,0 0-1,-2 20 0,0-5-21,1-24-34,1 1 1,-1-1 0,0 0-1,1 0 1,-1 0 0,1 0-1,-1 1 1,1-1 0,0 0 0,0 0-1,0 0 1,0-1 0,1 1-1,-1 0 1,0 0 0,1-1 0,2 3-1,-4-3-11,0-1 0,0 0-1,0 0 1,1 1 0,-1-1-1,0 0 1,0 0 0,0 0-1,1 1 1,-1-1 0,0 0 0,0 0-1,1 0 1,-1 0 0,0 0-1,1 1 1,-1-1 0,0 0-1,0 0 1,1 0 0,-1 0-1,0 0 1,1 0 0,-1 0 0,1 0-1,-1 0-3,1 0 0,-1 0 0,1 0 0,-1 0 0,1 0 0,0 0 0,-1 0-1,1 0 1,-1 0 0,1-1 0,-1 1 0,1 0 0,-1 0 0,1 0 0,-1-1 0,1 1 0,-1 0-1,1-1 1,-1 1 0,1 0 0,-1-1 0,0 1 0,1 0 0,-1-1 0,0 1 0,1-1 0,-1 1 0,0-1-1,1 1 1,-1-2 0,6-7-221,3 4 61,-8 4 147,-1 1 1,1 0 0,-1-1 0,1 1 0,-1 0 0,1-1 0,0 1 0,-1-1 0,0 1 0,1-1 0,-1 1 0,1-1 0,-1 1 0,0-1 0,1 1 0,-1-1 0,0 0-1,1 1 1,-1-1 0,0 1 0,0-1 0,0 0 0,0 1 0,0-1 0,0 0 0,0 1 0,0-1 0,0 0 0,0 1 0,0-1 0,0-1 0,0-2-87,0-1 0,1 1 0,0 0 0,0-1 0,0 1 0,0 0 0,0 0 1,4-7-1,1-3-243,1-17-280,0 10 428,0 1-1,2 0 0,0 1 1,2 0-1,0 0 0,15-19 1,16-11-44,-33 37 165,-3 4 5,0 0 1,1 1-1,10-10 0,-11 13 31,1-1-1,0 1 1,8-3 0,5-4-46,-12 5 44,0 1 0,0-2 0,0 1-1,-1-1 1,9-11 0,-8 9 132,0 0 1,1 0-1,0 1 1,13-9-1,-7 8 62,-7 4 225,0 0 1,0 0 0,12-12 0,-2-1 592,-15 15 411,-3 3-533,0 0-353,0 0-234,-3 3-37,-5 5 5,-5 5-3669,-5 4 1445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6144,'-41'21'2272,"41"-21"-1760,-21 20-160,21-20 608,0 21-608,-21-21-512,21 0 96,0-21-2720,21 21 1536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378 397 5056,'0'0'1642,"3"-4"-1002,-2 3-569,1-1 63,-1 1-1,1-1 1,-1 1-1,1 0 1,0 0-1,-1-1 1,1 1-1,0 0 1,0 1-1,0-1 1,0 0-1,0 0 1,-1 1-1,1-1 1,1 1 0,-1 0-1,0 0 1,0-1-1,4 2 1,49-1 1791,-51 0-1863,1 0 0,-1 0 0,0 1-1,1-1 1,-1 1 0,0 1 0,0-1 0,0 0 0,7 4 0,3 1 44,-13-5-87,15 3 72,0 2 0,-1 0 0,1 0 1,24 16-1,-38-20-94,0-1 1,0 1-1,0 0 1,0 0-1,-1 0 1,1 0-1,0 0 1,-1 0-1,0 1 1,1-1-1,-1 0 1,0 1-1,0-1 1,0 1-1,-1-1 1,1 1-1,-1-1 1,1 1-1,-1 0 1,0-1-1,0 1 1,0 0-1,0-1 1,0 1-1,-1-1 1,1 1-1,-1 0 1,0-1-1,1 1 1,-1-1-1,-3 5 1,2-4-24,-1-1 1,1 1-1,-1-1 1,1 0-1,-1 0 1,-4 3-1,-6 4-56,-7 6-20,8-5-22,0-1 0,0 0 0,-15 7 0,19-12 74,1 1-1,0 0 1,0 0-1,0 1 1,0-1-1,1 2 1,0-1-1,0 1 1,-5 9 0,0-2-27,2-4 52,1 1 1,0 0-1,0 0 0,1 1 1,1 0-1,0 1 0,-5 14 1,6-7-8,0 0 1,1 0-1,1 0 1,0 0 0,2 1-1,1-1 1,0 1-1,4 22 1,0-21 49,1 1 0,2-1-1,0 0 1,1-1 0,20 39 0,-24-53 14,-1 0 0,0 0 0,-1 0 0,0 1 0,0-1 0,0 1 0,-1-1 0,1 15 0,-2-19-5,-1 0 0,1 0 1,-1 0-1,1 0 1,-1 0-1,0-1 0,0 1 1,0 0-1,0 0 0,-1-1 1,1 1-1,-1 0 1,0-1-1,0 0 0,0 1 1,0-1-1,0 0 0,-4 3 1,-2 2 5,-2-1 0,1 0 0,-16 6-1,22-10-54,-5 2 30,1-1 0,0 0 0,-1 0 1,0-1-1,-14 2 0,4-2 98,-26-2 0,16 0-31,5 1 0,9 0-21,0-1-1,0-1 0,-25-3 0,26 1-32,0-1 1,1 0-1,-1-1 0,1 0 1,-22-12-1,32 15-6,0 0 0,0 1 0,0-1 0,0 0 0,0 0 0,1 0 0,-1-1 0,0 1 0,1 0 0,0 0 0,0-1 0,-1 1 0,2-1 0,-1 1 0,0-1 0,0 1 0,1-1 0,-1 0 0,1 1-1,0-1 1,0 0 0,0 1 0,1-6 0,-1 3-34,1-1 0,1 0 0,-1 1 0,1-1 0,0 1 0,0-1 0,1 1 0,-1 0-1,1 0 1,4-5 0,8-9-91,26-23 0,4-5-54,-26 24 35,28-30-206,26-9 27,-63 54 270,0 0-2,84-60-288,-6 18 157,-58 34 123,0 0-4,51-27-88,34-5 33,-50 8 76,-40 24 25,55-33 118,-36 13 218,-22 17-137,-13 11-103,15-12 420,29-18-1,-48 35-428,-2 1-35,0 0 0,0 0 1,-1 0-1,1 0 0,0 0 0,-1 0 1,4-6-1,-4 5 21,-1 0 1,0 0 0,0 0-1,0 0 1,0 0 0,0-1-1,-1 1 1,0 0-1,1 0 1,-2-7 0,1-4 134,0 11-106,-2 3-102,0 0 0,0 0 0,0 0 1,0 1-1,-1-1 0,1 1 0,0 0 0,0-1 0,0 1 0,0 0 0,0 0 0,0 0 0,1 1 0,-1-1 0,0 0 0,1 1 0,-4 2 1,5-4 3,0 1 0,0-1 1,0 0-1,-1 0 0,1 0 1,0 1-1,0-1 0,-1 0 1,1 0-1,0 0 1,0 1-1,-1-1 0,1 0 1,0 0-1,0 0 0,-1 0 1,1 0-1,0 0 0,-1 0 1,1 0-1,0 1 0,0-1 1,-1 0-1,1 0 1,-1 0-1,-2 0-14,0 1-1,1-1 1,-1 1-1,0 0 1,0 0 0,0 0-1,1 1 1,-1-1 0,1 1-1,-1-1 1,1 1 0,-1 0-1,1 0 1,0 0 0,0 0-1,0 0 1,0 1-1,0-1 1,-2 5 0,3-5-285,0 0-1,0 0 1,0 0 0,0 1 0,1-1 0,-1 0 0,0 1 0,1-1-1,-1 5 1,5-7-317,-2 0 558,1 1 0,-1-1 0,0 1 1,1 0-1,-1-1 0,0 1 1,0 0-1,0 0 0,0 1 0,0-1 1,0 0-1,0 1 0,0-1 0,3 3 1,-5-3 54,0-1 1,0 0-1,0 0 1,0 1-1,1-1 1,-1 0-1,0 0 1,0 0-1,1 1 1,-1-1-1,0 0 1,0 0-1,1 0 1,-1 0-1,0 0 1,0 1-1,1-1 0,-1 0 1,0 0-1,1 0 1,-1 0-1,0 0 1,0 0-1,1 0 1,-1 0-1,2 0 25,-1 0 0,0 0 0,0 1 0,0-1-1,0 0 1,0 1 0,0-1 0,0 1 0,0-1-1,0 1 1,-1-1 0,1 1 0,0 0-1,0-1 1,0 1 0,-1 0 0,1 0 0,0-1-1,-1 1 1,1 0 0,0 0 0,-1 0 0,1 0-1,-1 0 1,1 1 0,2 3 256,-1 0-1,1-1 1,1 0 0,4 6 0,13 11 710,-20-20-953,1 1-1,0-1 0,-1 1 1,1-1-1,0 0 1,0 0-1,0 0 0,0 0 1,0 0-1,4 1 0,0-1 14,1 0 0,0 0-1,11-1 1,41 0-457,-55 0 343,-1 0-1,0 0 0,0 0 0,0-1 1,0 0-1,1 1 0,-1-1 0,0 0 1,0 0-1,0-1 0,3-1 1,-3 1-32,0 1 1,1-1 0,-1 1 0,1 0-1,-1 0 1,1 0 0,-1 0-1,1 1 1,-1-1 0,1 1 0,4 0-1,1 0-102,1-2-1,-1 1 0,0-1 1,12-4-1,1 0-176,-8 3 197,-10 3 132,0-1-1,0 0 1,0 0-1,0 0 1,4-3-1,19-16-295,-13 9 185,28-17-116,-1-6 213,-30 26 63,-6 5 16,-1 0 0,1-1 1,-1 1-1,0-1 0,5-6 1,14-27 523,35-77 0,-38 74-161,-11 22 39,-1 0 1,11-34 0,-16 38 118,-1 0 1,0 0-1,-1 0 1,0-15 0,-1 11 263,0 18-789,0 0 0,0 0 1,0 0-1,0 0 0,0 0 1,0 0-1,0 0 0,0-1 0,0 1 1,0 0-1,0 0 0,0 0 1,0 0-1,0 0 0,0 0 1,0 0-1,0-1 0,0 1 1,0 0-1,0 0 0,0 0 1,0 0-1,0 0 0,0 0 1,0 0-1,0 0 0,0-1 1,-1 1-1,1 0 0,0 0 1,0 0-1,0 0 0,0 0 0,0 0 1,0 0-1,0 0 0,0 0 1,0 0-1,-1 0 0,1 0 1,0 0-1,0 0 0,0 0 1,0 0-1,0 0 0,0 0 1,0 0-1,-1 0 0,1 0 1,0 0-1,0 0 0,0 0 1,0 0-1,0 0 0,0 0 1,-1 0-1,0 0 16,0 0 1,0 0-1,0 0 1,0 1-1,0-1 0,0 0 1,0 0-1,0 1 1,0-1-1,0 1 1,0-1-1,0 1 0,0-1 1,0 1-1,0 0 1,0-1-1,0 1 1,0 1-1,-14 21 359,8-10-200,-28 46 220,7 3-273,-6 4-154,23-38-245,1-1 1,2 1 0,-5 32-1,6-1-2608,2-42 1973,4-12 591,0-1-1,0 1 0,0-1 1,0 9-1,1-5-259,1-1-1,0 1 1,3 8-1,0 1-363,-3-8 243,1 0-1,-2 18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42 209 6720,'-34'-52'2170,"33"52"-2113,0-1-1,1 0 1,-1 0 0,1 1-1,-1-1 1,1 0-1,-1 0 1,1 0-1,-1 1 1,1-1-1,0 0 1,-1 0-1,1 0 1,0-2-1,0 1 134,0 1-67,1 0 1,-1 0-1,0 0 0,0 0 0,0 0 1,0 0-1,0 0 0,0 0 0,0 0 1,0 0-1,0 0 0,-1-2 0,4 3 864,8 0-56,-1 0-526,0 0-1,0 0 1,12 3-1,-4 1-219,2 1-60,2-2-1,-1 0 0,23 0 1,219-3-306,-236-1 10,-1-1 0,27-6 0,-9 1-47,-18 5 119,-16 1 45,-1 0 0,1 0 0,11-4 0,-16 3-12,1-1 0,-1 1 1,9-7-1,8-3-151,-16 10 164,0 1 1,0-1-1,10 0 0,2-1-29,-15 2 67,-1 0 0,1 0 0,0 0 0,-1 0 0,1-1 0,2-1 0,2-1-13,2 0 2,-8 4 14,-1 0-1,1-1 0,0 1 0,-1 0 0,1 0 1,-1-1-1,1 1 0,0 0 0,-1-1 0,1 1 0,-1-1 1,1 1-1,-1-1 0,1 1 0,-1-1 0,0 1 1,1-1-1,-1 1 0,1-1 0,-1 1 0,0-1 1,0 0-1,1 1 0,-1-1 0,0 0 0,0 1 1,0-1-1,0 0 0,0 1 0,0-1 0,0 0 0,0 1 1,0-1-1,0 0 0,0 1 0,0-1 0,0 0 1,0-11-245,0 10 172,0 0 1,1 0-1,-1 1 1,0-1 0,-1 0-1,1 0 1,0 1-1,0-1 1,-1 0 0,0-2-1,0 3-26,1 1 0,-1-1 0,0 0-1,0 1 1,0-1 0,1 0 0,-1 1-1,0-1 1,0 1 0,0-1 0,0 1-1,0 0 1,0-1 0,0 1 0,0 0-1,0 0 1,0 0 0,0 0 0,0 0-1,0 0 1,0 0 0,-2 0 0,-6 0-298,8-1 276,-1 1-1,0 0 1,1 0 0,-1 0-1,0 0 1,1 0 0,-1 1-1,0-1 1,1 0-1,-3 2 1,3-2 83,0 1 0,1 0 0,-1-1 0,0 1 0,1 0 0,-1 0 0,0 0 0,1-1-1,-1 1 1,1 0 0,0 0 0,-1 0 0,1 0 0,0 0 0,-1 0 0,1 0 0,0 0 0,0 0 0,0 0 0,0 0 0,0 0 0,0 0 0,0 1-1,1 11-271,0-8 234,-1 0 0,0-1 0,0 1 0,0 0 0,-1 0 0,1 0 0,-1-1 0,-2 8 0,0-6 175,0 3 124,0 1 0,1-1 1,0 0-1,0 1 0,-1 17 0,3 101 4669,0-48-2240,0-78-2606,0 0 1,0 0-1,0-1 0,0 1 0,0 0 0,-1 0 0,1 0 0,-1 0 0,0 2 1,-13 13 2,11-14-109,6-3-16,0 0 56,10 1-73,0-2 0,17-2 0,-10-4-2,-16 5 81,0 0-1,0 1 0,0-1 1,0 1-1,1 0 1,-1 1-1,0-1 0,9 1 1,150 0 1076,-162 0-1013,0-1 0,0 1 0,0 0 0,0 1-1,0-1 1,0 0 0,0 0 0,0 0 0,0 1 0,0-1 0,0 0-1,0 1 1,0-1 0,2 2 0,-3-2 3,1 1 0,-1 0-1,1-1 1,-1 1 0,0 0 0,1-1 0,-1 1-1,0 0 1,0-1 0,0 1 0,1 0 0,-1-1-1,0 1 1,0 0 0,0 0 0,0-1 0,0 2 0,0 1 429,0-3-213,0 4-150,0 31-90,0-35-19,0 0 0,0 0 0,0 1 0,0-1-1,0 0 1,0 1 0,0-1 0,0 0 0,0 0 0,0 1-1,1-1 1,-1 0 0,0 1 0,0-1 0,0 0-1,0 0 1,1 0 0,-1 1 0,0-1 0,0 0-1,1 0 1,-1 0 0,0 1 0,0-1 0,1 0-1,-1 0 1,0 0 0,0 0 0,1 0 0,-1 0-1,0 0 1,1 0 0,-1 0 0,1 1-1,5 2-79,1-1-1,0 1 0,0-1 1,0 0-1,0 0 0,0-1 0,1 0 1,-1 0-1,10-1 0,-6 1-117,-7-1 129,0 1 0,0-1 0,0 0 1,0 0-1,0 0 0,-1-1 0,1 1 0,0-1 0,0 0 0,5-2 0,11-10-312,-5 6 206,-12 6 153,0 0 1,0-1-1,-1 1 1,1-1-1,0 1 1,-1-1-1,0 0 1,1 0-1,-1 0 1,2-3-1,10-9 25,-13 14 2,-1 0 0,0-1 0,0 1 0,1 0-1,-1 0 1,0 0 0,0-1 0,0 1 0,1 0 0,-1 0 0,0-1-1,0 1 1,0 0 0,0 0 0,0-1 0,1 1 0,-1 0-1,0-1 1,0 1 0,0 0 0,0 0 0,0-1 0,0 1 0,0 0-1,0-1 1,0-13 164,0 11 431,0 3-181,3 0-149,-1 0-276,1-1 64,0 1-1,0 0 1,-1 0 0,1 0 0,0 0-1,0 1 1,0-1 0,0 1-1,4 1 1,-4 3-16,-3-4-35,0-1-1,1 1 1,-1 0-1,0-1 1,1 1-1,-1-1 0,1 1 1,-1-1-1,1 1 1,-1 0-1,1-1 1,-1 0-1,1 1 0,0 0 1,3 0 3,-1 0 0,0-1-1,0 1 1,1-1 0,-1 0 0,5 0 0,-7 0-4,0 0 1,0 0 0,0 0-1,0 0 1,0 1-1,-1-1 1,1 0-1,0 0 1,0 0-1,0 1 1,0-1 0,0 1-1,-1-1 1,2 1-1,26 13 56,-27-14-51,-1 1 0,1-1 0,0 1 1,0-1-1,0 0 0,0 0 0,-1 1 0,1-1 0,0 0 1,0 0-1,0 0 0,0 0 0,0 0 0,1 0 1,-2 0-9,3 0 10,0 0 1,1 0 0,-1 1-1,0-1 1,1 1-1,3 1 1,-6-2-9,0 0 0,-1 1-1,1-1 1,-1 1 0,1-1-1,-1 1 1,1-1 0,-1 1-1,1-1 1,-1 1 0,0 0-1,1-1 1,-1 1 0,1 1-1,2 3 12,-2-5-10,-1 1 1,1-1 0,0 0 0,0 1 0,0-1 0,0 0 0,-1 1 0,1-1 0,0 0 0,0 0 0,0 0-1,0 0 1,0 0 0,1 0 0,1 0 145,-3 0-58,0 0-64,0 0 111,0 0-79,0 0-208,0 0 79,0 4 198,0 9-53,0-12-76,0-1-1,0 0 1,0 0 0,0 0-1,0 0 1,0 0-1,0 0 1,0 0 0,0 0-1,0 1 1,0-1-1,0 0 1,0 0-1,0 0 1,0 0 0,0 0-1,0 0 1,0 0-1,0 1 1,0-1 0,0 0-1,0 0 1,0 0-1,0 0 1,0 0 0,0 0-1,1 0 1,-1 0-1,0 0 1,0 1 0,0-1-1,0 0 1,0 0-1,0 0 1,0 0 0,0 0-1,0 0 1,0 0-1,1 0 1,-1 0 0,0 0-1,0 0 1,0 0-1,0 0 1,0 0 0,0 0-1,0 0 1,1 0-1,-1 0 1,0 0 0,0 0-1,0 0 1,0 0-1,0 0 1,0 0 0,1 0-1,5 0 8,1 1 59,-1-1 1,1 0-1,-1 0 1,1-1-1,-1 0 1,8-2-1,6-10-6,1 6-27,-10 0-44,-9 6 1,-1-1-1,1 1 0,0 0 1,0 0-1,0 0 1,0 0-1,0 1 0,0-1 1,0 1-1,0-1 1,0 1-1,1-1 0,-1 1 1,0 0-1,2 0 0,0 0-96,3 0-4,0 0-3038,-7 4-679,0 13 1157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1561 3904,'-34'0'1253,"33"0"-1234,1 0 0,-1 0 0,1 0 0,-1 0 0,1 0-1,0 0 1,-1 0 0,1 0 0,-1 0 0,1 0 0,-1 0 0,1 0 0,0-1-1,-1 1 1,1 0 0,-1 0 0,1 0 0,0 0 0,-1-1 0,1 1-1,0 0 1,-1 0 0,1-1 0,0 1 0,-1-1 0,-13-13 381,14 14-365,0 0 0,0 0-1,-1 0 1,1-1 0,0 1 0,0 0 0,-1 0 0,1 0 0,0-1 0,0 1-1,0 0 1,0 0 0,-1-1 0,1 1 0,0 0 0,0-1 0,0 1-1,0 0 1,0 0 0,0-1 0,0 1 0,0 0 0,0-1 0,0 1 0,0-1-1,0-12 479,-1 2-141,1-1 0,0 0 0,4-19-1,2 13-296,0 2-1,2-1 0,13-23 1,-3 6 59,1-4 62,-1-1 0,-3 0 0,17-61 0,-26 77-137,5-22 119,10-74 1,-14 8-200,7 17-38,-10 48-3,-2 15 15,2 0 1,10-41-1,3 6 105,-12 32-13,-3 18 49,1 0 0,0 0 0,8-23 1,7-5 121,27-62 234,-40 95-351,-1 0-1,7-25 1,-10 29-40,1 0 1,0-1-1,0 1 0,1 0 1,0 0-1,0 1 0,0-1 1,1 1-1,0-1 1,1 1-1,5-6 0,-7 8 13,0 1-1,0-1 1,-1 0-1,1 0 0,1-5 1,-3 6-53,0 0 1,0 1 0,1 0-1,-1-1 1,1 1-1,-1 0 1,1 0-1,0-1 1,0 1-1,0 1 1,0-1-1,3-2 1,-4 3-18,0 1-1,0-1 1,1 1-1,-1 0 1,0 0-1,0-1 1,0 1 0,0 0-1,1 0 1,-1 0-1,0 1 1,0-1-1,0 0 1,0 0 0,1 0-1,-1 1 1,0-1-1,0 1 1,0-1 0,0 1-1,0-1 1,0 1-1,0 0 1,0-1-1,1 2 1,13 7 0,16-3 19,-30-5-17,0-1-1,-1 1 1,1-1-1,-1 1 1,1-1 0,-1 1-1,1-1 1,-1 1 0,1-1-1,-1 1 1,0 0-1,1-1 1,-1 1 0,0 0-1,1-1 1,-1 1 0,0 1-1,3 4 28,-1-2-9,1-1-1,-1 1 1,1-1 0,0 1 0,0-1-1,6 5 1,-6-6-2,0 0 1,-1 0-1,1 0 1,-1 0-1,0 1 0,0-1 1,0 1-1,0-1 1,0 1-1,-1 0 0,1 0 1,-1-1-1,1 1 1,-1 0-1,0 1 0,0-1 1,-1 0-1,1 0 1,0 5-1,0 3 28,-1-7-83,1 0-1,-1 0 1,0 0 0,0 0-1,0 0 1,-1-1-1,1 1 1,-1 0-1,0 0 1,-2 5 0,-11 11-435,8-6-256,5-11 586,0 0 1,-1 0 0,0 0 0,1 0 0,-1 0 0,0-1 0,0 1 0,-3 2 0,2-2-90,0 0 1,1 0 0,-1 0 0,-3 6-1,2 0-128,4-8 322,-1-1 0,1 1-1,0 0 1,0-1 0,-1 1 0,1-1-1,0 1 1,-1 0 0,1-1 0,0 1 0,-1-1-1,1 1 1,-1-1 0,1 1 0,-1-1-1,1 0 1,-1 1 0,1-1 0,-1 1 0,0-1-1,1 0 1,-1 0 0,0 1 0,1-1-1,-1 0 1,1 0 0,-1 0 0,0 0-1,0 0 1,1 0 0,-1 0 0,0 0 0,1 0-1,-1 0 1,0 0 0,1 0 0,-2 0-1,-15 0-524,17 0 553,0 0-1,0-1 1,0 1-1,0 0 1,-1 0 0,1 0-1,0 0 1,0 0-1,0 0 1,0 0-1,0 0 1,0 0-1,0 0 1,-1 0-1,1 0 1,0 0-1,0 0 1,0 0-1,0 0 1,0 1-1,0-1 1,0 0-1,0 0 1,-1 0-1,1 0 1,0 0-1,0 0 1,0 0-1,0 0 1,0 0-1,0 0 1,0 0-1,0 0 1,0 1-1,0-1 1,0 0-1,0 0 1,-1 0 0,1 0-1,0 0 1,0 0-1,0 0 1,0 0-1,0 1 1,0-1-1,0 0 1,0 0-1,0 0 1,0 0-1,0 0 1,0 0-1,0 0 1,0 1-1,0-1 1,1 0-1,-1 0 1,0 1-9,0-1 1,0 1 0,0 0-1,0-1 1,0 1 0,0 0-1,0-1 1,-1 1-1,1 0 1,0-1 0,0 1-1,0-1 1,-1 1 0,1 0-1,0-1 1,-1 1 0,1-1-1,0 1 1,-1-1-1,1 1 1,-1-1 0,1 1-1,-1-1 1,1 1 0,-1-1-1,1 0 1,-1 1 0,1-1-1,-1 0 1,1 1-1,-1-1 1,0 0 0,1 0-1,-1 0 1,0 0 0,1 1-1,-1-1 1,0 0 0,1 0-1,-1 0 1,-1-1-1,23 5 43,14 10 368,-11-7-27,0 7 149,11-7-128,-11 6 65,-14-9-308,-10-3-115,1-1-1,-1 0 0,1 0 0,0 1 0,-1-1 0,1 0 0,0 0 0,-1 1 0,1-1 1,-1 1-1,1-1 0,-1 0 0,1 1 0,-1-1 0,1 1 0,-1 0 0,0-1 0,1 1 0,-1-1 1,0 1-1,1-1 0,-1 1 0,0 0 0,0-1 0,1 1 0,-1 0 0,0-1 0,0 1 0,0 0 1,0-1-1,0 1 0,0 0 0,0-1 0,0 1 0,0 0 0,0-1 0,-1 2 0,1 0 61,0 1 0,-1 0 0,1-1-1,-1 1 1,0-1 0,1 1-1,-1-1 1,0 0 0,-1 1 0,1-1-1,0 0 1,-1 1 0,-2 2 0,-27 26 793,15-16-500,13-13-350,1 0 0,0 0 0,-1 0 0,0 0 0,1-1 0,-1 1 0,0-1 0,0 0 0,0 0 0,0 0-1,0 0 1,0 0 0,-3 0 0,-11 3 94,-11 10 10,23-13-135,1 0 1,-1 0-1,1-1 0,-9 1 0,12-1-14,1 0 1,0 0-1,-1 0 0,1 0 0,-1 0 0,1 0 0,-1 0 0,1 0 0,0 0 1,-1 0-1,1 0 0,-1 0 0,1-1 0,-1 1 0,1 0 0,0 0 0,-1 0 1,1 0-1,0-1 0,-1 1 0,1 0 0,0 0 0,-1-1 0,1 1 0,-1-1 1,-13-13-1158,14 14 1117,0 0 1,0 0 0,-1 0 0,1-1-1,0 1 1,0 0 0,0 0 0,-1 0-1,1-1 1,0 1 0,0 0 0,0 0-1,0-1 1,-1 1 0,1 0 0,0-1-1,0 1 1,0 0 0,0 0 0,0-1-1,0 1 1,0 0 0,0-1 0,0 1-1,0-1 1,0 1 50,0-1-297,0-1 0,0 0 0,0 1 0,1-1 1,-1 1-1,0-1 0,1 0 0,0-2 0,2 1-68,-1-1 0,0 1 0,1 0-1,5-5 1,-8 8 362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4320,'6'0'511,"4"1"-33,0-2-1,0 1 1,13-3-1,-12-2-68,-10 4-333,1 0 1,-1 1-1,1-1 1,-1 1-1,0-1 1,1 1-1,-1-1 1,1 1-1,2-1 0,-2 2-8,1-1 0,-1 0 0,0 1 0,1-1-1,-1 1 1,0 0 0,3 1 0,-1-1 107,0 1 1,0-1-1,0 0 1,1 0-1,-1 0 1,0 0 0,9-1-1,108 0 1052,-111 1-1172,-1 0 0,1 0 0,-1 1 0,0 0 1,17 6-1,-19-5-34,-2-2 16,-1 1 1,1-1 0,0 1 0,-1 1 0,7 3-1,-10-5-21,0 0 0,0 0 0,0 0 0,0 0 0,0 0 0,-1 0-1,1 0 1,0 0 0,-1 0 0,1 1 0,-1-1 0,1 0 0,-1 0 0,0 1-1,1-1 1,-1 0 0,0 1 0,0-1 0,0 0 0,0 2 0,0-2-9,0-1 0,0 0 0,0 0 0,0 1 1,0-1-1,0 0 0,0 1 0,0-1 0,0 0 0,0 1 1,-1-1-1,1 0 0,0 0 0,0 1 0,0-1 1,0 0-1,-1 0 0,1 1 0,0-1 0,0 0 0,0 0 1,-1 0-1,1 1 0,0-1 0,-1 0 0,-40 42 372,36-37-365,0 0 0,-1 0 0,0 0-1,-10 6 1,-26 3 2,10 8-61,26-17 31,-1 0 0,1-1 0,-1 1 1,1-1-1,-10 3 0,10-5-18,-1 0-1,1 1 1,0 0-1,-8 5 0,12-7 45,-1 1 0,1 0 0,0 0 0,0 1 0,0-1 0,0 0 0,0 1 0,0-1 0,1 1-1,-2 2 1,2-5-5,1 1 0,0-1-1,-1 1 1,1-1-1,0 1 1,0-1 0,-1 0-1,1 1 1,0-1-1,0 1 1,0-1 0,0 1-1,-1-1 1,1 1-1,0-1 1,0 1 0,0-1-1,0 1 1,0-1-1,0 1 1,0-1 0,1 1-1,-1-1 1,0 1-1,0-1 1,0 1 0,0-1-1,1 1 1,-1-1 0,0 1-1,0-1 1,1 0-1,-1 1 1,0-1 0,1 1-1,-1-1 1,0 0-1,1 1 1,-1-1 0,1 0-1,-1 0 1,0 1-1,1-1 1,-1 0 0,1 0-1,-1 0 1,1 1-1,0-1 1,7 4 251,-5 1-129,-3-4-119,0 0-1,0-1 1,1 1-1,-1 0 1,0-1-1,1 1 1,-1-1-1,1 1 1,-1-1-1,1 1 1,-1-1-1,1 1 1,-1-1-1,2 1 1,5 1 6,1-1 1,0 0-1,-1 0 1,1-1-1,12-1 1,-5 1 1,4 0 49,-13 0-90,-1 1 1,0-2-1,1 1 1,-1 0-1,0-1 1,6-2-1,7-5-664,-17 7 562,1 0 0,0 0 1,0 0-1,0 0 0,0 0 0,0 0 1,0 1-1,0-1 0,0 1 0,0-1 1,0 1-1,2 0 0,-2 0-100,0 0 1,0 0-1,0 0 1,0 0-1,0-1 1,0 1-1,0-1 1,-1 1-1,3-2 1,0 0-80,-1 0 0,0 0 0,0-1 0,5-5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5632,'62'0'5066,"-61"0"-5049,-1 0 0,1 0 0,0 0 0,-1 0 0,1-1 0,0 1 0,-1 0-1,1 0 1,0 1 0,-1-1 0,1 0 0,0 0 0,-1 0 0,1 0 0,0 1 0,-1-1-1,1 0 1,0 0 0,-1 1 0,1-1 0,-1 0 0,1 1 0,-1-1 0,1 1 0,-1-1-1,1 1 1,-1-1 0,1 1 0,-1-1 0,0 1 0,1 0 0,-1-1 0,0 1 0,1-1-1,-1 1 1,0 0 0,0 0 0,4 8 125,2 1-41,-4-8-84,-1 0 0,0-1 0,0 1 1,0 0-1,0 0 0,0 0 0,0 0 0,0 0 0,-1 0 0,1 0 0,-1 1 1,1-1-1,-1 0 0,0 0 0,0 0 0,0 0 0,0 1 0,0-1 1,0 0-1,-1 0 0,1 0 0,-1 0 0,-1 4 0,-12 18 186,7 11-107,-6-11-133,6-9 1,6-13 45,-1 1 0,1 0 0,-1 0 0,1 0-1,-1 0 1,-3 3 0,4-6-7,1 0-1,0 1 0,0-1 0,-1 0 0,1 0 1,0 0-1,0 1 0,0-1 0,-1 0 1,1 0-1,0 1 0,0-1 0,0 0 1,0 0-1,0 1 0,0-1 0,-1 0 0,1 0 1,0 1-1,0-1 0,0 0 0,0 1 1,0-1-1,0 0 0,0 1 0,0 58-641,4-59 454,21 0-1102,-9 0-2304,2 0 1720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4224,'0'-21'1568,"0"21"-1216,0 21-96,21-21 640,-21 0-544,20 0 0,1 0-224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8064,'0'0'2592,"-4"9"-1568,-13 28-427,6-22-153,10-14-386,0 1 1,0-1-1,0 1 0,0 0 0,0-1 0,0 1 1,0 0-1,1-1 0,-1 1 0,1 0 0,-1-1 1,1 1-1,0 0 0,0 3 0,0 116 993,0-121-1051,0 10 28,0 1 1,-3 14-1,-11 12 79,7-3-59,-1-17-72,7-13 4,-1-1 1,1 0 0,-1 1 0,1-1 0,0 1-1,1-1 1,-1 1 0,0 3 0,2 0-93,-3 13-484,1-20 525,1 1 1,0-1 0,0 1-1,-1-1 1,1 0 0,0 1 0,-1-1-1,1 1 1,-1-1 0,1 0 0,-1 1-1,1-1 1,-1 0 0,1 1 0,-1-1-1,1 0 1,-1 0 0,1 1 0,-1-1-1,1 0 1,-1 0 0,0 0-1,1 0 1,-1 0 0,1 0 0,-1 0-1,0 0 1,1 0 0,-2 0 0,-1 0-752,3-5-319,0 1 366,0 0-1,0 0 1,1 0-1,1-6 1,-1 8 508,0 0-1,1 0 1,-1 0 0,0 0 0,1 0 0,0 0-1,-1 1 1,1-1 0,2-1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3968,'18'-17'1285,"-18"16"-1265,0 1 0,0 0 0,1 0 0,-1-1 0,0 1 0,1 0-1,-1-1 1,0 1 0,1 0 0,-1 0 0,1 0 0,-1 0 0,0-1 0,1 1 0,-1 0 0,1 0-1,-1 0 1,1 0 0,-1 0 0,0 0 0,1 0 0,-1 0 0,1 0 0,-1 0 0,1 0-1,72 0 1208,-69 0-1102,1 0-1,-1 0 0,0-1 1,0 0-1,1 1 1,-1-2-1,0 1 1,8-4-1,8-2 324,-11 5-237,1 1 1,0 0-1,-1 0 0,15 2 1,1 0 219,13-3-6,45-7 1,-24 2-162,129 3 540,-126 5-478,12-1-38,143-4 267,-67-10-347,-5 11-41,-2-1-35,-22-9 22,-31 6-4,-47 0 6,-17 3-397,51-3 0,-76 7 163,1 0 1,-1 0-1,0 0 0,1 0 0,-1-1 1,1 1-1,-1 0 0,0-1 0,1 1 1,-1-1-1,1 0 0,-1 0 39,-1 1-1,0 0 1,0 0-1,1 0 1,-1-1 0,0 1-1,0 0 1,0 0-1,1-1 1,-1 1-1,0 0 1,0 0 0,0-1-1,0 1 1,1 0-1,-1-1 1,0 1 0,0 0-1,0-1 1,0 1-1,0 0 1,0-1-1,0 1 1,0 0 0,0-1-1,0 1 1,0 0-1,0 0 1,0-1-1,0 1 1,-1 0 0,1-1-1,0 1 1,0 0-1,0-1 1,0 1-1,0 0 1,-1 0 0,1-1-1,0 1 1,0 0-1,-1 0 1,1-1 0,0 1-1,-1 0 1,0-1-53,0 1 1,0-1-1,0 1 1,0-1 0,0 1-1,0 0 1,0 0-1,0-1 1,0 1-1,-1 0 1,1 0 0,0 0-1,-2 0 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23 3552,'-17'-17'1147,"17"17"-1130,0-1 1,0 1 0,-1 0 0,1 0 0,0-1 0,0 1-1,0 0 1,-1 0 0,1 0 0,0-1 0,0 1 0,-1 0 0,1 0-1,0 0 1,0 0 0,-1 0 0,1 0 0,0-1 0,-1 1-1,1 0 1,0 0 0,-1 0 0,1 0 0,0 0 0,-1 0 0,-10 0 199,5-1 12,0 1 1,1 0-1,-1 0 1,0 1-1,1-1 1,-1 1-1,-5 2 1,-4 2 257,-36 11 1111,-76 24-79,73-21-846,36-12-453,1 1 1,0 1-1,0 0 1,0 1-1,1 1 1,1 1-1,0 0 0,-16 17 1,14-9 55,0 1 1,2 1-1,-16 28 0,28-45-245,-4 7 63,0 0-1,1 1 1,1 0 0,0-1-1,1 2 1,-4 14 0,7-24-64,1 0 1,-1 0 0,1 1-1,0-1 1,-1 0-1,2 0 1,-1 0-1,0 0 1,1 0-1,2 7 1,0-4-9,0-1 0,1 1 1,-1-1-1,8 9 0,2 3-53,-9-11 22,-2-4 11,-1 0 1,1 0-1,0 0 1,0-1-1,1 1 1,-1-1-1,4 4 1,-4-5 12,1 0 0,-1 0 0,1 0 0,0 0 0,-1 0 0,1-1 0,4 1 0,6 2 46,32 11-82,-22-12-461,0 0 1,36-2-1,-22-1-1108,-27 1 1044,0-1 0,-1-1 0,1 1 0,-1-2 0,17-5 0,-20 6 126,1 0-722,0-1 0,14-7 0,-11 4-269,-8 5 1212,0 1 1,0-1 0,0 1-1,-1-1 1,1 1 0,0 0-1,0 0 1,0 0-1,2 0 1</inkml:trace>
  <inkml:trace contextRef="#ctx0" brushRef="#br0" timeOffset="1">83 377 4992,'0'0'1824,"0"0"-1408,0 0-128,0 0 832,21 0-672,0 0 384,0 0-480,20 0 160,1 0-288,41-42 352,-20 42-320,-1-20-1120,1 20 480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3904,'0'0'1253,"0"3"-762,0 11-81,0-14-373,0 1 0,0-1 0,0 0-1,0 0 1,0 1 0,0-1-1,0 0 1,0 1 0,0-1 0,0 0-1,0 0 1,0 1 0,0-1 0,1 0-1,-1 1 1,0-1 0,0 0-1,0 0 1,0 0 0,1 1 0,-1-1-1,0 0 1,0 0 0,1 0-1,-1 1 1,21 20 1376,-16-16-1220,0 0 64,0 0 0,0 0 0,0 0 0,8 4 0,0-3 163,-11-5-377,-1-1-1,1 1 1,-1-1-1,1 1 1,-1-1-1,0 1 1,1 0-1,-1-1 1,0 1-1,1 0 1,-1 0-1,0 0 1,0 0-1,0 0 1,0 1 0,0-1-1,0 0 1,0 0-1,-1 1 1,1-1-1,0 0 1,-1 1-1,1-1 1,0 1-1,-1-1 1,0 1-1,1-1 1,-1 1-1,0-1 1,0 1 0,0-1-1,0 3 1,0 2 114,0-3-102,0 0 0,0 0 0,0 0 0,0-1-1,0 1 1,0 0 0,-1 0 0,0-1 0,1 1 0,-1 0-1,0-1 1,0 1 0,0 0 0,-1-1 0,1 0-1,-1 1 1,1-1 0,-1 0 0,0 0 0,0 0 0,0 0-1,-3 2 1,0 2 91,1-1-55,-1 0 1,0 0-1,0-1 0,-9 6 1,7-7-74,-5 4-30,12-7 11,0 1 0,-1-1 1,1 0-1,0 0 0,0 1 1,0-1-1,0 0 0,0 0 1,-1 1-1,1-1 0,0 0 1,0 1-1,0-1 0,0 0 1,0 1-1,0-1 0,0 0 0,0 1 1,0-1-1,0 0 0,0 0 1,1 1-1,-1-1 0,0 0 1,0 1-1,0-1 0,0 0 1,0 0-1,0 1 0,1-1 1,-1 0-1,0 0 0,0 1 1,0-1-1,1 0 0,-1 0 1,0 0-1,0 1 0,1-1 1,0 1-1,0-1 1,1 1-1,-1-1 1,0 1 0,1-1-1,-1 0 1,0 0 0,1 1-1,-1-1 1,1 0-1,-1 0 1,0 0 0,3-1-1,-4 1 1,141 0-74,-74 0-3420,-29 0 1532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22 4736,'-21'-21'2128,"21"24"-1808,0 9-53,1 0 0,-1 1 1,2-1-1,0 0 0,0-1 0,1 1 1,0 0-1,9 17 0,3 5 85,36 92 683,70 172 1013,-78-206-1227,53 167 0,-55-86-337,-34-129-366,-1 1 0,-1 50 0,-19 86 186,11-149-247,-2 1 0,-1-1 1,-11 34-1,7-42 26,-2 0 1,-21 35-1,18-35-29,-2 8-3,-1-1-159,-23 31 0,8-22-583,-42 38 0,75-78 691,-22 23-483,-1-1-1,-29 20 1,-21 2-1227,35-22 796,-52 40-846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1291 21 2816,'18'0'917,"-18"0"-903,0 0-1,1 0 1,-1 0-1,0 0 1,1 0-1,-1 0 1,0 0 0,0 0-1,1 0 1,-1 0-1,0 0 1,1 0-1,-1 0 1,0-1-1,0 1 1,1 0-1,-1 0 1,0 0-1,0 0 1,1-1 0,-1 1-1,0 0 1,0 0-1,0-1 1,1 1-1,0-2 38,1 0-1,0 1 0,0-1 1,0 1-1,0 0 0,0-1 1,0 1-1,0 0 1,3-1-1,11-1 3467,-16 7-3069,1 5-273,-1-5-94,1 1-1,-1-1 1,0 0-1,0 0 1,-1 1 0,1-1-1,-1 0 1,0 1-1,0-1 1,0 0-1,-3 6 1,-3 2 6,3-4-23,-1 1-1,1 0 1,-4 12-1,2 14 46,3-20-43,-5 22-1,-37 81 239,31-72-224,7-20-21,-14 33-1,-32 44 96,19-42-73,-59 129 111,-154 241 219,108-223-438,40-51 18,-162 227 333,150-245-239,55-58-68,39-54-34,-42 59-143,14-3 43,45-82 117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1038 1 3552,'-49'0'1611,"28"0"-1326,-14-1 916,-48 6 0,61-1-977,1 2-1,-1 1 0,1 1 0,0 0 0,-35 21 0,30-13 84,-38 31-1,40-29-23,1 2 0,-24 25-1,28-22-34,-22 36 0,25-34-114,-13 18 121,-24 36 300,-45 91 0,-24 98 543,99-207-920,2 1 0,-18 99 0,3 92 54,30-189-148,6 115 0,5-136-68,1 0 0,2-1 0,2 1 0,20 53 0,-13-54-519,2 0 0,29 47 0,-38-70-537,21 25 0,11 1-400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2083 3232,'0'-45'1824,"0"-21"-224,-1 43-1149,1-3 169,4-47-1,2 39-331,-2 8-60,0 0-1,-1-41 1,-3 24-99,4-122 222,-3 153-320,15-257 434,-16 219-334,2-133 256,2 126-150,11-66 0,-2 48-63,-2 12 61,2 1 1,33-99-1,-32 123-162,-3 6 2,1 0 0,1 1 0,24-40 0,19-9 277,-48 68-294,0 0 1,2 0-1,-1 1 0,1 1 0,1-1 1,0 2-1,0-1 0,1 2 0,0-1 0,1 2 1,21-10-1,-26 13-47,1 0 0,0 1 1,0 0-1,0 1 0,0 0 0,0 1 1,0 0-1,17 0 0,-24 0-9,0 1 0,0 0 0,0 0 0,0 0-1,1 0 1,-1 0 0,0 1 0,0-1 0,0 1 0,0-1-1,0 1 1,0 0 0,0 0 0,-1 0 0,1 0 0,0 0-1,0 0 1,-1 0 0,1 0 0,0 1 0,-1-1 0,1 1-1,1 1 1,2 3 29,4 3 124,13 17-1,-21-25-146,0 1 1,0-1-1,0 1 0,0 0 0,-1-1 0,1 1 0,-1 0 1,1 0-1,-1-1 0,0 1 0,0 0 0,0 0 1,0 0-1,0 1 0,0-3-8,0 18-290,0 0 1,-6 30-1,4-42 171,1 1 1,-1-1-1,0 0 0,0 0 1,-1 0-1,0 0 0,0-1 0,0 1 1,-1-1-1,0 0 0,-6 7 1,3-6-82,0-1 1,-1 0 0,1 0-1,-1 0 1,-15 5 0,3-1-40,2 1-21,12-6 188,0-1 0,0 0 0,0 0 1,0 0-1,0-1 0,-1 0 0,1 0 0,-10 1 0,12-3 28,1-1 0,-1 1-1,1-1 1,-1 0 0,0 0-1,-3-2 1,4 2-19,-1-1 0,1 1 0,-1 0 0,0 0 0,0 1-1,-4-1 1,5 1-262,6 0 128,3 0 132,-2-1 45,0 1 0,0 0 0,0 1 0,0-1 0,0 1 1,0-1-1,4 2 0,6 4 18,0 1 1,-1 0 0,1 1-1,-1 0 1,-1 1 0,0 0-1,14 14 1,-22-19 114,1 1-1,-1 0 1,1 0-1,-1 0 1,-1 1-1,1-1 1,-1 1-1,0 0 1,3 9-1,-5-13-52,-1-1-1,1 0 0,-1 1 1,0-1-1,1 1 0,-1-1 1,0 1-1,0-1 0,0 1 1,0-1-1,-1 0 0,1 1 1,0-1-1,0 1 0,-1-1 1,1 1-1,-1-1 0,0 0 1,1 1-1,-1-1 0,0 0 1,1 0-1,-1 0 0,0 1 1,0-1-1,-2 1 1,-5 9 460,3-4-286,4-4-148,-1 0 0,0 0 0,0-1 0,0 1 0,0-1 0,-1 1 1,-2 2-1,-33 9 831,20-3-635,-10 6 65,22-15-245,0-1 0,-1 1 0,1-1 0,-8 0 0,-6 2 124,-42 11 126,52-12-395,0-1-1,0 0 0,-15-1 1,-7-1-316,-27 1-1673,45 0-683,28 0 817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5632,'-21'0'3098,"21"4"-1956,0-2-1020,0 0 0,-1 0 0,1 1 1,-1-1-1,0 0 0,0 0 0,0 0 1,0 0-1,0 0 0,-3 4 0,-2 5 384,-1 13 124,1-10-424,4-10-150,0 0 0,1 0 0,-1 0 0,1 0 0,0 1-1,0-1 1,0 0 0,1 8 0,0 3 80,0-9-104,0 0 1,0 0-1,0 0 1,-1-1-1,-2 10 1,-11 13 121,13-16-306,-1 0 0,2 19 1,0-31 100,0 0 23,0 1 0,0-1 1,0 0-1,0 0 0,-1 0 0,1 0 1,0 0-1,0 0 0,0 0 1,0 1-1,0-1 0,0 0 1,0 0-1,0 0 0,0 0 0,0 0 1,1 0-1,-1 0 0,0 1 1,0-1-1,0 0 0,0 0 1,0 0-1,0 0 0,0 0 1,0 0-1,0 0 0,0 0 0,0 0 1,0 1-1,0-1 0,0 0 1,1 0-1,-1 0 0,0 0 1,0 0-1,0 0 0,0 0 0,0 0 1,0 0-1,0 0 0,0 0 1,1 0-1,-1 0 0,0 0 1,0 0-1,0 0 0,0 0 1,0 0-1,0 0 0,0 0 0,1 0 1,-1 0-1,0 0 0,0 0 1,0 0-1,1 0-52,-1 0-1,1 0 1,-1 0 0,1 0-1,0 0 1,-1 0-1,1 0 1,-1 0 0,1 0-1,-1 0 1,1-1 0,-1 1-1,1 0 1,-1 0-1,1-1 1,-1 1 0,1 0-1,-1 0 1,1-1 0,-1 1-1,1-1 1,-1 1-1,0 0 1,1-1 0,-1 1-1,0-1 1,1 1 0,-1-1-1,0 1 1,1-1 0,5-9-2122,-5 10 2052,0-1 0,0 1 1,0-1-1,0 1 0,0 0 1,0-1-1,0 1 0,1 0 0,-1 0 1,0 0-1,0 0 0,0 0 1,2 0-1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6400,'0'0'2058,"4"0"-1258,30 0 902,-33 0-1672,-1 0 0,0 0 1,0 0-1,1 0 0,-1 0 1,0 0-1,1 0 1,-1 0-1,0 0 0,1 0 1,-1 0-1,0 0 0,0 0 1,1 1-1,-1-1 0,0 0 1,0 0-1,1 0 0,-1 0 1,0 1-1,0-1 1,0 0-1,1 0 0,-1 1 1,0-1-1,14 14 791,-14-14-802,1 0-1,-1 0 0,0 1 0,0-1 1,1 0-1,-1 0 0,0 1 0,0-1 1,0 0-1,0 0 0,1 0 0,-1 1 1,0-1-1,0 0 0,0 1 0,0-1 1,0 0-1,0 0 0,1 1 0,-1-1 1,0 0-1,0 1 0,0-1 0,0 0 1,0 1-1,0 9 198,1-5-170,-1 0 0,0-1 0,0 1 0,0 0 0,-1 0 0,1-1-1,-1 1 1,-2 6 0,-13 9 44,12-17-73,1 0 0,1 0 1,-1 0-1,-4 7 0,0 10 31,-6 1-85,6 0 5,0-10 24,6-9-10,-1 0 0,1 0 0,0 0-1,0 0 1,0 0 0,0 0 0,1 0 0,-1 0-1,0 1 1,0 3 0,1-6 16,0 0 0,0 0 0,0 1 0,0-1 0,0 0 0,0 0 0,0 0 0,0 0 0,0 0 0,0 0 0,0 0 0,0 1 0,0-1 0,0 0 0,0 0 0,0 0 1,0 0-1,0 0 0,0 0 0,0 0 0,0 1 0,0-1 0,0 0 0,0 0 0,0 0 0,1 0 0,-1 0 0,0 0 0,0 0 0,0 0 0,0 0 0,0 0 0,0 1 0,0-1 0,0 0 0,0 0 0,0 0 0,1 0 0,-1 0 0,0 0 0,0 0 0,0 0 0,0 0 0,0 0 0,0 0 1,0 0-1,1 0 0,-1 0 0,0 0 0,0 0 0,0 0 0,0 0 0,0 0 0,0 0 0,0 0 0,1 0 0,0 0-2,-1 0 1,1 0-1,0 0 1,0 0-1,-1 0 1,1 0-1,0 0 1,0 1-1,-1-1 1,1 0-1,0 1 1,-1-1-1,1 0 1,0 1-1,-1-1 1,1 1-1,-1-1 1,1 1-1,0-1 1,-1 1-1,1 0 1,-1-1-1,1 2 1,0-1-20,-1 0 0,1 0 1,-1-1-1,1 1 0,0 0 1,-1 0-1,1-1 0,0 1 1,0-1-1,0 1 0,-1-1 1,1 1-1,0-1 0,0 1 1,0-1-1,0 0 1,0 1-1,0-1 0,0 0 1,0 0-1,0 0 0,0 1 1,0-1-1,1-1 0,19 1-323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6304,'21'0'2336,"-21"0"-1824,0 21-128,0-21 704,21 0-672,-21 0-160,42 0-160,-22 21-2432,22-21 1280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6656,'34'0'3091,"19"0"-1612,-51 0-1403,0 1 0,0-1-1,-1 0 1,1 1-1,0-1 1,0 1 0,0-1-1,0 1 1,-1 0-1,1-1 1,0 1 0,2 2-1,21 16 569,-17-12-612,-5-4-23,-1-3-4,-1 1 0,0 0 0,0 0 0,0 0 0,0 0 0,0-1 0,0 1 0,0 0 0,0 1 0,0-1 0,0 0 0,-1 0 0,1 0 0,-1 0 0,1 0 0,-1 1 0,1-1 1,-1 0-1,0 0 0,0 0 0,0 1 0,0-1 0,0 0 0,0 1 0,0-1 0,0 0 0,-1 0 0,1 0 0,-1 2 0,-5 8 65,-1 1 1,0-1-1,-1 0 1,-1-1-1,-18 18 0,14-14-2,0 0-1,-18 27 0,28-36-54,0-1 1,0 1-1,0-1 0,-1 0 1,-5 5-1,-7 2 19,14-10 0,0 0-1,0 0 0,1 1 1,-1-1-1,0 1 0,0-1 1,1 1-1,-1-1 0,1 1 1,0 0-1,-1-1 1,1 1-1,0 0 0,0 0 1,0 0-1,0 3 0,-1-2 7,1 0 0,-1 0 0,1 0 0,-1 0 0,0-1 0,-1 1 0,-2 2 0,-2 0 51,6-5-85,1 0 1,0 0 0,-1 1 0,1-1 0,0 0-1,-1 0 1,1 0 0,0 1 0,-1-1-1,1 0 1,0 0 0,-1 1 0,1-1 0,0 0-1,0 0 1,0 1 0,-1-1 0,1 0 0,0 1-1,0-1 1,0 0 0,0 1 0,0-1-1,-1 1 1,1 0 1,1 0-1,-1 0 0,0 0 0,0 0 1,0 0-1,1 0 0,-1 0 1,1 0-1,-1 0 0,1 0 1,-1 0-1,1 0 0,0-1 0,-1 1 1,3 2-1,0-1 0,0 0 1,0 0-1,0 0 1,0 0-1,1-1 0,3 2 1,11 9 12,-16-10-17,0 0 0,0 0 0,1 0 0,-1-1 0,1 1 0,-1-1 0,1 1 0,5 1 0,5-1-399,-1-1 1,1 0 0,0-1 0,14-1 0,-8 1-380,-19 0 777,4 0-346,-1 0 0,0 0 0,1 0 0,-1-1 0,0 1 1,5-2-1,30-12-1318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7136,'0'0'2309,"7"0"-1413,90 0 1499,-85 1-2118,0 0 0,0 0 0,16 5 1,19 2 26,0-4-160,0-2 0,71-8 0,35-7 37,-4 6-10,200-39 361,-264 33-568,-36 5 7,339-68-1302,-323 53 853,-26 8-137,-35 14 391,-1 0 0,1 0 0,0 0 0,-1-1 0,1 1 0,-1-1 0,1 0 0,-1 0 0,0 0 0,4-4 0,-4 3-976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22 5824,'0'0'1866,"-3"-3"-1130,0 1-588,1 0 0,-1 0-1,0 0 1,0 0-1,0 1 1,0 0-1,0-1 1,0 1-1,0 0 1,0 1-1,0-1 1,0 0 0,-1 1-1,1 0 1,0 0-1,0 0 1,-5 0-1,-5 0 255,-76 3 1184,76-2-1445,1 1 0,0 0 0,-1 1 0,-19 7 1,-12 7 460,-61 29 358,97-43-889,0 1-1,0 0 0,1 1 1,-1 0-1,1 0 1,-7 8-1,11-10-47,1 1 0,-1-1 1,1 0-1,0 1 0,0 0 0,0-1 0,1 1 1,-1 0-1,1 0 0,0 0 0,0 0 0,0 0 1,1 0-1,-1 0 0,1 8 0,0-3-16,0-5-11,0 1 0,0 0 0,0 0 0,1-1 0,-1 1 0,1 0 0,0-1 0,1 1 0,-1-1 0,1 1 0,0-1 0,0 0 0,0 0 0,5 7 0,2 3 110,-6-9-90,-1 0-1,2 0 1,-1 0 0,1 0-1,-1-1 1,1 0-1,0 1 1,1-1 0,-1-1-1,1 1 1,0-1 0,6 4-1,-5-5-157,0 0 0,1-1-1,11 2 1,1 0-206,-11-1 96,0 0 0,0 1 0,-1 0 0,11 6 0,-11-6-237,0 1 0,1-1 0,7 2 0,-7-3-189,-1-1 0,1 0 0,-1-1 1,11 0-1,-3 0-2082,6 0 8</inkml:trace>
  <inkml:trace contextRef="#ctx0" brushRef="#br0" timeOffset="1">1 230 9152,'0'0'3360,"0"0"-2592,20 21-224,1-21 608,21 0-736,0 0 192,20 21-352,0-42-1504,22 21 672,-22 0-3104,1 0 2048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63 667 8064,'0'20'2976,"0"-20"-2304,-21 63-192,21-1 576,0-41-672,-21 42-96,21-22-160,-20 1-320,20 0 96,0-1-2080,0-20 1216,0-21-2528,0 21 1984</inkml:trace>
  <inkml:trace contextRef="#ctx0" brushRef="#br0" timeOffset="1">979 84 8544,'-21'-21'3168,"21"21"-2464,42-21-192,-21 21 800,20 0-832,22 0-64,-21-21-256,41 0-416,-21 21 160,-20 0-3072,20 0 1728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6656,'-42'63'2464,"42"-63"-1920,-21 166-160,0-103 864,0-21-768,1 20-128,-1-20-224,0 20-832,0-20 416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1667 6816,'-35'17'2197,"28"-13"-1344,7-4-394,0 0 0,0-4-97,0-2-59,0 2-167,0 0-1,0 0 1,0 0-1,0 0 1,1 1-1,0-1 0,1-4 1,4-6 181,-4 10-217,-1 0-1,1 0 1,-1 0-1,1 0 1,-1 0-1,-1-1 0,1 1 1,0 0-1,-1-8 1,1 4 6,-1-1 1,2 1 0,-1-1-1,1 1 1,4-12-1,3-8-20,1-21-10,6-76 1,0 0-22,46-235-108,0 16 544,-56 315-368,2 0 1,18-50-1,39-44 93,-57 107-159,0 2 31,0 0-1,13-15 1,-13 20-27,0 1 0,18-14-1,-9 9-2,7-9 33,-13 12-43,0 1 0,0-1 0,1 2 0,23-13 0,-28 17-25,1 1-1,0 0 1,0 0 0,1 1 0,-1 0 0,0 0-1,1 1 1,-1 0 0,1 1 0,13 0-1,-20 0-7,-1 0 0,1 0-1,0 0 1,-1 0-1,1 1 1,-1-1 0,1 0-1,0 1 1,-1 0-1,1-1 1,-1 1 0,1 0-1,-1-1 1,1 1-1,-1 0 1,0 0 0,1 0-1,-1 0 1,0 1-1,2 1 1,-1-1-8,-1 0 0,0 1 0,0-1 0,0 0 0,0 1 1,-1-1-1,1 1 0,-1-1 0,1 1 0,-1-1 0,0 1 0,0 3 0,0 1-49,-1-1 0,0 1 0,0-1 0,-1 1 0,0-1 0,0 0 0,0 1 0,-1-1 0,-4 8 0,-9 10-818,-1-1-1,-30 34 1,41-51 648,0 1 1,0 0 0,-5 8-1,10-12 95,-1 0-1,0 0 1,-1 0-1,1-1 1,0 1-1,-1-1 1,1 1-1,-1-1 1,0 0-1,0 0 1,0 0-1,-5 2 1,-9 10-657,28-9 100,-5-3 586,40 27-14,-33-20 134,-9-6 6,0 0 0,-1 0 0,1 1-1,-1-1 1,0 1 0,0 0 0,0 0-1,0 0 1,-1 0 0,3 5 0,3 5 165,-5-11-129,-1 1 0,0-1 0,0 1 1,0 0-1,0-1 0,0 1 0,-1 0 0,1 0 0,-1 0 1,0 0-1,0 0 0,-1 0 0,1 1 0,-1-1 0,0 0 1,-1 8-1,1 4 217,0-12-217,0-1 1,0 0-1,0 0 0,0 0 1,-1 0-1,1 0 1,-1 1-1,0-1 0,0 0 1,0 0-1,0-1 1,0 1-1,-1 0 0,1 0 1,-1 0-1,0-1 0,0 1 1,-3 2-1,-4 5 245,7-7-244,-1 0 1,0 0-1,0 0 0,0 0 1,0-1-1,0 1 0,-1-1 1,1 0-1,-6 3 0,-26 1 256,18 3-232,15-8-123,0 0 0,0 0 0,1 0 0,-1 0 0,0 0 0,0 0 0,0-1 0,0 1 0,0-1 0,-1 0 0,1 1 0,-2-1 0,-4 0-86,6 0-130,-1 1 0,1-1-1,0 0 1,0 0 0,0 0 0,-1-1 0,1 1-1,0 0 1,0-1 0,0 1 0,-4-3 0,5 2 122,1 0 0,-1 0 0,1 0 1,0 0-1,-1 0 0,1 0 1,0 0-1,0 0 0,-1 0 1,1 0-1,0-1 0,0 1 0,0-2 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8480,'0'0'2730,"3"4"-1658,-1-3-992,-1 1 45,0-1 0,1 0 0,-1 1 0,1-1 0,0 0 0,0 0 0,-1 0 1,1 0-1,0 0 0,0 0 0,0 0 0,0-1 0,0 1 0,0-1 0,0 1 0,0-1 0,0 0 0,0 0 0,4 0 1,-4 0-98,-1 0 1,1 0 0,0 1 0,0-1-1,-1 1 1,1-1 0,0 1 0,-1-1-1,1 1 1,-1 0 0,1 0 0,-1 0-1,1 0 1,-1 0 0,1 0 0,-1 0-1,0 0 1,0 0 0,1 1 0,-1-1-1,0 1 1,1 1 0,5 14 30,2-11-99,-9-5 14,1-1-1,-1 0 0,1 0 0,-1 1 1,1-1-1,-1 0 0,0 1 0,1-1 0,-1 0 1,1 1-1,-1-1 0,0 1 0,1-1 0,-1 1 1,0-1-1,1 1 0,-1-1 0,0 1 1,0-1-1,0 1 0,1-1 0,-1 1 0,0-1 1,0 1-1,0-1 0,0 1 0,0-1 1,0 1-1,0 0 0,0 0 0,0-1 10,0 1-1,0-1 1,0 0-1,0 0 1,0 1 0,0-1-1,0 0 1,0 1-1,0-1 1,0 0-1,-1 1 1,1-1 0,0 0-1,0 0 1,0 1-1,0-1 1,0 0-1,-1 0 1,1 1 0,0-1-1,0 0 1,-1 0-1,1 0 1,0 1-1,-1-1 1,-11 21-13,11-18 38,-1 0 1,1 0 0,-1 0 0,1 0-1,-1-1 1,0 1 0,0-1 0,0 1-1,0-1 1,-1 0 0,-3 3 0,-7 2-9,9-6 0,1 0 0,0 1 0,1-1 0,-1 1 0,0 0 0,0 0 0,1 0 0,-3 3 0,-20 19 234,11-10-10,14-14-207,0 0 1,0 0-1,-1 1 0,1-1 0,0 0 1,0 0-1,0 0 0,-1 1 0,1-1 1,0 0-1,0 0 0,0 1 0,0-1 0,-1 0 1,1 1-1,0-1 0,0 0 0,0 0 1,0 1-1,0-1 0,0 0 0,0 1 1,0-1-1,0 0 0,0 1 0,0-1 5,0 1-1,0 0 1,0-1 0,0 1-1,0-1 1,0 1 0,0 0-1,0-1 1,0 1 0,0-1-1,0 1 1,1 0-1,-1-1 1,0 1 0,0-1-1,1 1 1,-1-1 0,0 1-1,1-1 1,-1 1 0,1-1-1,-1 1 1,1-1-1,-1 0 1,0 1 0,1-1-1,0 0 1,-1 1 0,1-1-1,-1 0 1,1 1 0,-1-1-1,1 0 1,-1 0-1,1 0 1,0 0 0,-1 0-1,1 0 1,-1 0 0,1 0-1,0 0 1,-1 0 0,1 0-1,-1 0 1,2 0-1,0 0 22,1 0 0,-1 0 0,0 0 0,1 1 0,-1-1 0,0 1 0,1 0 0,2 1-1,-4-2-27,0 1-62,0 0-1,0 0 1,0-1 0,0 1-1,0 0 1,1-1 0,-1 1-1,0-1 1,0 1 0,0-1-1,1 0 1,-1 0 0,0 1-1,1-1 1,-1 0 0,0 0-1,0 0 1,1-1 0,-1 1-1,0 0 1,0 0 0,1-1-1,-1 1 1,0 0 0,0-1-1,0 1 1,1-1 0,-1 0-1,0 1 1,2-3 0,-2 3-26,1-1-67,0 0-1,-1 1 0,1-1 1,0 1-1,0-1 1,0 1-1,0 0 1,0 0-1,2 0 0,-1 0-187,0 0-1,0 0 0,0-1 1,0 1-1,0-1 0,3 0 1,33-17-1304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5216,'-17'-17'1696,"17"17"-1685,-1 0 1,1 0-1,0 0 1,0 0-1,0 0 1,0-1-1,0 1 1,-1 0-1,1 0 1,0 0-1,0 0 1,0 0-1,0 0 1,0 0-1,0-1 1,0 1-1,0 0 1,0 0-1,-1 0 1,1 0-1,0 0 1,0-1-1,0 1 1,0 0 0,0 0-1,0 0 1,0 0-1,0 0 1,0-1-1,0 1 1,0 0-1,0 0 1,0 0-1,0 0 1,0-1-1,0 1 1,0 0-1,0 0 1,1 0-1,-1 0 1,0 0-1,0-1 1,0 1-1,0 0 1,0 0-1,0 0 1,0 0-1,0 0 1,0 0-1,1 0 1,-1-1-1,0 1 1,0 0-1,0 0 1,0 0-1,1 0 1,13-14 505,-14 14-475,0 0 0,0-1 0,0 1-1,0 0 1,1 0 0,-1-1 0,0 1 0,0 0 0,1 0 0,-1 0-1,0 0 1,0-1 0,1 1 0,-1 0 0,0 0 0,0 0-1,1 0 1,-1 0 0,0 0 0,1 0 0,-1 0 0,0 0 0,1 0-1,-1 0 1,1 0 0,-1 0 10,1 0 0,0 0 0,-1 0 0,1 0 0,0-1 0,-1 1 0,1 0-1,0 0 1,-1 0 0,1 0 0,0-1 0,-1 1 0,1 0 0,0-1 0,-1 1 0,1-1 0,-1 1 0,1 0 0,-1-1 0,1 1-1,-1-1 1,1 1 0,-1-1 0,0 0 0,1 0 0,0 0 15,-1 0 0,1 0 0,0 0 0,0 0 0,-1 1 0,1-1 0,0 0 0,0 0 0,0 1 1,0-1-1,0 1 0,0-1 0,0 1 0,0-1 0,0 1 0,0 0 0,0-1 0,0 1 0,0 0 0,0 0 0,0 0 0,0-1 0,0 1 0,0 0 0,2 1 0,77-1 1891,-78 0-1927,0 0 0,1 0 0,-1 1 0,0-1 0,0 1 0,0-1 0,0 1 0,0 0 0,0 0 0,0 0 0,0 0 0,0 0 0,2 2 0,7 3 116,-3-2-62,-8-4-77,1 0 1,-1 0-1,1 0 0,0 0 0,-1 0 0,1 0 1,-1 0-1,1 1 0,-1-1 0,1 0 1,-1 0-1,1 0 0,-1 1 0,0-1 0,1 0 1,-1 1-1,1-1 0,-1 1 0,0-1 0,1 0 1,-1 1-1,0-1 0,1 1 0,-1-1 0,0 1 1,0-1-1,1 1 0,-1-1 0,0 1 0,0-1 1,0 1-1,0-1 0,0 1 0,0-1 0,0 1 1,0-1-1,0 1 0,0-1 0,0 1 0,0-1 1,0 1-1,0 0 0,0-1 0,-1 1 0,1-1 1,0 1-1,0-1 0,0 0 0,-1 1 0,1-1 1,-1 1-1,-1 3 30,0-1 0,-1 0 0,0 0 1,-4 5-1,4-5-2,0 0 1,0 0-1,1 0 1,-5 6-1,0 12 82,-7 0-28,8-4-63,-8-10-160,7 7-161,-7-7-602,8 2 367,2-3-175,-14-4-1753,17-2 2295,0 0 0,0 0 0,0 0 1,1 0-1,-1 0 0,0 0 0,0 0 0,0-1 1,0 1-1,0 0 0,0 0 0,1-1 1,-1 1-1,-1-1 0,2 0 45,-1 0 0,1 0 0,-1 0 0,1 0 0,-1 0 0,1-1 0,0 1 0,0 0 1,0 0-1,-1 0 0,1 0 0,0 0 0,1-3 0</inkml:trace>
  <inkml:trace contextRef="#ctx0" brushRef="#br0" timeOffset="1">20 84 7872,'21'0'2944,"-21"0"-2304,42 21-160,-22-21 640,1 21-704,21-21-32,-21 0-224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14 146 8480,'-11'0'1423,"8"0"-601,6 0 735,13 1-1413,-3 0 372,0-1 1,-1 0-1,1 0 0,25-5 1,34-9 565,22 7-378,6-7-223,71-7 19,2 14-169,2-11-115,-13 1-32,1 10-109,-17-6-182,-25 6-144,-31-7-479,-13 10 63,-70 4 458,1 0-1,0 1 0,10 2 1,-16-3 114,0 1 1,0-1-1,0 1 0,0 0 1,0 0-1,0 0 1,0 0-1,0 1 1,-1-1-1,1 0 0,2 3 1,-1-1-1911,-6 1 111,-18 13-1370,-17 4 1078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2 6656,'-59'0'3605,"27"0"-1907,20-1-1111,0 1 1,0 0-1,0 1 0,-16 3 1,-14 10 281,19-9-549,16-4-182,-1 0-1,1 1 0,0 1 0,0-1 1,0 1-1,0 0 0,-6 4 0,-8 7 182,1 1-1,-22 21 0,-34 37 294,75-72-611,-6 6 32,0 1 0,0 0 0,0 0 0,1 0 0,1 1 0,0 0 0,0 0 0,0 0 0,1 1 0,-4 13 0,5-15-34,1 0-1,-1 1 1,2-1-1,-2 10 1,3-13-1,0-1 0,0 1 1,1-1-1,-1 0 0,1 1 0,0-1 1,1 0-1,-1 0 0,1 0 0,2 6 0,-1-5-15,0 1-1,1-1 0,-1 1 0,1-1 0,0 0 0,0-1 0,1 1 0,0-1 1,-1 0-1,2 0 0,-1 0 0,0-1 0,1 0 0,-1 0 0,1 0 1,0-1-1,0 1 0,0-1 0,12 2 0,10-1-810,0-2 1,38-1-1,-29-1-203,5 1-1556,-18 0 838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8064,'-20'0'2976,"20"0"-2304,0 0-192,0 0 1568,0 21-1216,20-21 703,22 0-863,0 0-192,-1 0-288,22 0-544,20 0 160,-20-21-2015,-1 21 1215,-20 0-3264,20-21 2400</inkml:trace>
  <inkml:trace contextRef="#ctx0" brushRef="#br0" timeOffset="1">563 250 7392,'0'0'2373,"3"3"-1424,-1-1-828,-1-1 40,0 1-1,1-1 1,-1 0 0,1 1-1,0-1 1,0 0-1,-1 0 1,1 0 0,0 0-1,0 0 1,0-1 0,0 1-1,0 0 1,0-1-1,0 0 1,0 1 0,0-1-1,0 0 1,4 0 0,-4 0-70,29 2 628,-30-2-706,0 0 1,0 1-1,0-1 0,0 0 0,-1 0 1,1 1-1,0-1 0,0 0 0,0 1 1,-1-1-1,1 1 0,0-1 0,0 1 1,-1-1-1,1 1 0,-1-1 0,1 1 1,0 0-1,-1-1 0,1 1 0,-1 0 1,1 0-1,-1-1 0,0 1 0,1 0 1,-1 0-1,0 0 0,0-1 0,1 1 1,-1 2-1,0-2 11,-1 0 1,1 0-1,0 1 1,-1-1 0,1 0-1,-1 0 1,0 0-1,1 0 1,-1 0-1,0 0 1,0 0-1,0 0 1,1 0-1,-2 1 1,1-2-15,1 0 0,0 0 0,0 1 0,-1-1 0,1 0 0,0 0 0,0 0 0,-1 1 0,1-1 0,0 0 0,0 0 0,0 1 1,0-1-1,0 0 0,-1 1 0,1-1 0,0 0 0,0 0 0,0 1 0,0-1 0,0 0 0,0 1 0,0-1 0,0 0 0,0 1 0,0 2 37,1 0 0,-1 0 0,-1 0 0,1 0 0,0 0-1,-1 0 1,1 0 0,-1 0 0,0 0 0,0 0 0,0 0 0,0 0 0,-1 0-1,1-1 1,-1 1 0,0 0 0,0-1 0,-4 5 0,3-4-16,1 0-1,-1 0 1,1 1 0,-1-1 0,1 1 0,-2 4-1,3-7-27,1 0-1,-1 0 1,1 0 0,-1 0-1,1 1 1,0-1-1,0 0 1,-1 0 0,1 0-1,0 0 1,0 1-1,0-1 1,0 0-1,0 0 1,0 0 0,1 0-1,-1 1 1,0-1-1,1 0 1,-1 0 0,0 0-1,1 0 1,-1 0-1,1 0 1,1 2-1,0-2 20,0-1 0,-1 1-1,1 0 1,0-1 0,0 1-1,0-1 1,0 0 0,0 0-1,0 1 1,0-1-1,0-1 1,4 1 0,7-1-16,10 2-409,-1-2-1,1-1 1,0 0-1,0-2 1,29-9-1,28-7-902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4896,'-41'0'1824,"41"0"-1440,0 0-96,0 0 1056,20 17-800,-20-17 544,21 0-608,0 0 160,21 17-384,-1-17-64,22 0-128,-21 0-960,20 0 480,-20 0-1952,-1 0 1344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5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20 6560,'0'-17'2117,"1"14"-1573,8 6-256,-1-1-174,-2 0 30,0 0 1,0 0 0,-1 0 0,1 1 0,0 0 0,-1 0-1,0 0 1,0 1 0,0 0 0,5 4 0,-1 0 100,0 1-1,0 1 1,-1-1 0,0 1 0,-1 1 0,0 0 0,0 0-1,-1 0 1,-1 0 0,7 20 0,0 1 182,-1 2-1,-1-1 1,-2 1 0,6 62-1,-7 63 369,-3-106-611,3 68 149,-21 80 205,14-201-537,-6 63 177,-20 82 1,9-85-27,-38 85 0,28-82-51,-37 61 1,-19 1 104,52-79-135,5-8-24,-63 83-158,0-30-473,46-50 261,-67 84-363,109-125 684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1375 4992,'-17'17'1589,"17"-17"-1565,-1 1 1,1-1-1,0 0 0,0 0 0,0 0 0,-1 1 1,1-1-1,0 0 0,0 0 0,0 1 0,-1-1 1,1 0-1,0 0 0,0 1 0,0-1 0,0 0 1,0 0-1,0 1 0,0-1 0,0 0 0,0 1 1,-1-1-1,1 0 0,0 1 0,1-1 0,-1 1 10,0 0-1,0 0 0,0 0 0,0 0 0,-1 0 0,1 0 0,0-1 0,0 1 0,0 0 0,-1 0 0,1 0 0,-1 0 0,1-1 0,-1 2 0,-8 3 1025,18-6-217,-5 1 130,-4-4-310,-1-10-136,1 3-266,0 1 1,0-1-1,4-19 1,10 2 17,-13 23-271,0 0 1,0-1-1,0 1 0,-1 0 1,0-8-1,0 1-15,0 0 0,3-12 0,2-5-4,11-74 4,-4 29 43,10-70 2,-17 79-57,-2 21-6,1 0 0,12-50 0,9 9-61,9-41 16,-26 91 234,2 0 0,1 1 0,2 0-1,1 1 1,34-57 0,-6 38 313,-42 52-473,9-12 100,1 0 0,0 1 0,1 0-1,0 1 1,18-13 0,-26 20-102,0 1-1,1 0 1,-1-1 0,1 2-1,-1-1 1,1 0 0,0 1-1,0 0 1,0-1 0,0 2-1,0-1 1,0 0 0,0 1-1,0 0 1,6 0 0,-5 0 27,1 0 0,0 0 1,0 1-1,0 0 0,0 0 1,0 1-1,-1 0 0,1 0 1,-1 0-1,6 3 0,-1 1 69,-1 1 0,0 0-1,0 0 1,10 12-1,-17-17-116,0-1 0,0 1 0,-1-1 0,1 1 0,-1 0 0,1 0 0,-1 0 0,0 0 1,0 0-1,1 0 0,-2 0 0,1 0 0,0 0 0,0 0 0,-1 1 0,1-1 0,-1 0 0,1 0 0,-1 1 0,0-1 0,0 0 0,0 1 0,-1-1 0,1 0 0,0 0 0,-1 1 0,1-1 0,-2 3 0,-2 0-222,0 1-1,-1-1 0,1 0 0,-1-1 1,0 1-1,0-1 0,-1 0 1,1 0-1,-1 0 0,0-1 1,0 0-1,-9 4 0,-48 14-2566,59-20 2591,0 0 0,0-1 1,1 1-1,-1-1 0,0 1 1,0-1-1,-5-1 0,3 1-31,3 0-369,6 0 374,-1 0 273,0 0 1,0 1-1,0-1 0,0 1 1,0-1-1,0 1 0,0 0 1,-1 0-1,1 0 1,2 1-1,15 7 337,19-2 755,15 9 107,-47-14-1089,0 0-1,-1 1 1,1-1 0,-1 1 0,0 0 0,6 4 0,-8-3 26,0 0 0,-1-1 0,1 1 1,-1 0-1,0 0 0,-1 0 0,1 1 0,1 5 0,-3-8-92,-1-1 0,1 1 0,-1-1 0,1 1 0,-1-1 1,0 1-1,0-1 0,0 0 0,1 1 0,-2-1 0,1 0 0,0 0 0,-2 2 0,-22 18 610,1-8-404,-1 0 0,-41 14 0,42-18-99,14-5-244,-1 0-1,1 0 0,-1-1 0,0-1 1,0 0-1,0-1 0,0 0 0,-1 0 1,-13-2-1,20 1-71,4 0-29,0 0 1,-1 0 0,1 0-1,0 0 1,0 0 0,0 0-1,0 0 1,0 0 0,0-1-1,0 1 1,-1 0 0,1-1-1,-2 0 1,3 0 45,-1 0-1,1 0 1,-1-1-1,1 1 1,0 0 0,-1 0-1,1 0 1,0 0 0,0 0-1,0 0 1,0 0-1,0-1 1,0-1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8064,'17'18'2592,"-17"-18"-2553,1 0 0,-1 1 1,0-1-1,0 0 1,0 0-1,1 0 0,-1 1 1,0-1-1,0 0 1,0 0-1,1 0 0,-1 1 1,0-1-1,1 0 0,-1 0 1,0 0-1,0 0 1,1 0-1,-1 0 0,0 0 1,1 0-1,-1 0 0,0 0 1,0 0-1,1 0 1,34 0 1474,-35 0-1504,0 0-1,0 0 0,0 0 0,0 0 1,0 0-1,1 0 0,-1 0 0,0 0 1,0 0-1,0 0 0,0 0 0,0 0 1,0 0-1,0 0 0,1 0 0,-1 0 1,0 0-1,0 0 0,0 0 1,0 0-1,0 0 0,0 0 0,0 0 1,1 0-1,-1 0 0,0 1 0,0-1 1,0 0-1,0 0 0,0 0 0,0 0 1,0 0-1,0 0 0,0 0 0,0 0 1,0 0-1,0 0 0,0 1 0,1-1 1,-1 0-1,0 0 0,0 0 1,0 0-1,0 0 0,0 0 0,0 0 1,0 1-1,0-1 0,0 0 0,0 0 1,0 0-1,0 0 0,0 0 0,0 0 1,-1 0-1,1 1 0,1 1 29,-1 0 0,0 0 0,1 0 1,-1 0-1,1 0 0,0 0 0,-1 0 0,1 0 0,0 0 0,0 0 0,2 2 0,-2-2-6,1 0 0,-1 0-1,0 1 1,0-1 0,0 1-1,0-1 1,0 1 0,0-1-1,-1 1 1,1-1 0,-1 5 0,0 97 613,0-100-641,0 1 0,-1-1 1,0 0-1,0 1 0,0-1 1,0 0-1,-1 0 0,-2 7 0,-2 3-63,-1 7-37,-2-16 79,3 0 22,4 12-127,2 18-182,0-31 214,0-1 143,0 11-10,-1-14-42,1 1 0,0-1 0,0 0 0,0 0 1,1 1-1,-1-1 0,0 0 0,0 1 1,0-1-1,0 0 0,0 0 0,0 1 1,0-1-1,0 0 0,1 1 0,-1-1 0,0 0 1,0 0-1,0 1 0,0-1 0,1 0 1,-1 0-1,0 0 0,0 1 0,1-1 1,13 14-93,-14-14 71,0 0 0,0 1 0,1-1 0,-1 0 0,0 0 1,0 0-1,0 1 0,1-1 0,-1 0 0,0 0 0,0 0 0,1 0 0,-1 1 0,0-1 0,0 0 1,1 0-1,-1 0 0,0 0 0,1 0 0,-1 0 0,0 0 0,1 0 0,-1 0 0,0 0 0,1 0 1,5 0-146,-2 1-69,0-1 0,0 0 0,0 0 0,0-1 0,-1 1 0,1-1-1,4-1 1,27-12-1168,-11 7-1244,-20 5 2283,-1-1-1,0 1 0,0-1 1,5-4-1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5568,'0'0'1786,"4"-4"-1071,0 0-598,-2 1-5,0 0 1,0 1-1,1-1 1,-1 1-1,1 0 1,0 0-1,0 0 1,-1 0 0,1 0-1,6-2 1,6 10 377,-13-5-400,0 0 0,1 0 0,-1 0 0,0 0 1,0 0-1,0-1 0,1 1 0,-1-1 0,4 1 1,4-1 154,-6-1-167,0 1 1,-1 0 0,1 1-1,0-1 1,0 0 0,-1 1 0,6 2-1,26 10 146,-33-12-210,-1-1 0,1 1 0,0-1 0,-1 1 0,1 0 0,-1-1 0,0 1 0,1 0 0,-1 0 0,1 0-1,-1 0 1,0 0 0,0 0 0,2 2 0,-3-2-9,0 0 0,1 0 0,-1 0 1,0 0-1,0 0 0,0 0 0,0 0 0,0 0 0,0 0 0,0 1 0,0-1 1,0 0-1,-1 2 0,1-1 13,0 0 1,-1 0-1,1 1 1,0-1-1,0 0 0,0 1 1,1-1-1,-1 0 1,0 1-1,1-1 1,0 0-1,-1 0 1,3 4-1,0 0 26,-2-5-33,0 1 0,0-1 0,0 0 0,-1 0 0,1 1 0,-1-1 0,1 1 0,-1-1 0,1 0 0,-1 1 0,0 2 0,0 0 35,-1 1-1,0-1 1,-1 0-1,1 1 1,-1-1-1,-3 8 1,-17 26 206,16-30-205,-1 0 0,0-1 0,-14 13 0,15-16-234,1 1 0,0 0 0,1 0 0,-1 0 0,1 0 1,-6 10-1,3 2-1365,6-16 1476,0-1 1,0 1-1,0-1 1,0 0 0,0 1-1,0-1 1,-1 0-1,1 1 1,0-1-1,0 0 1,0 0 0,0 0-1,-2 0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1187 0 6400,'0'0'2368,"0"0"-1856,0 0-128,0 21 928,0-21-800,21 21 576,0 0-640,-21 0-96,21-1-224</inkml:trace>
  <inkml:trace contextRef="#ctx0" brushRef="#br0" timeOffset="1">0 667 6048,'0'0'1952,"7"0"-1179,5 0-687,-3 1 338,1 0 0,-1-1 0,0-1 0,0 0-1,17-3 1,-23 3-342,16-4 300,1 1 1,-1 1 0,1 1-1,27 0 1,-1 2 35,130-4 721,-54-10-520,103 11 145,1-1-520,-136-9-340,-26 10-116,-47 4 37,1-2 1,25-3-1,2-10-1084,-10 7-213,-34 7 1339,-1-1-1,1 1 1,-1-1-1,1 1 1,-1-1-1,1 1 1,-1-1-1,1 1 1,-1-1-1,1 1 1,-1-1-1,0 0 1,1 1-1,-1-2 1,3-3-1113,-2 4 1086,0 1-1,0-1 0,0 1 0,1 0 1,-1-1-1,0 1 0,0 0 0,0 0 1,0-1-1,0 1 0,0 0 0,0 0 1,3 1-1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20 792 6048,'-17'52'1952,"15"-43"-1448,7-11-235,26-12 163,-22 12-256,-6 1-126,0 0 1,0 0 0,0 0-1,0-1 1,0 1 0,-1-1-1,1 1 1,0-1 0,-1 0 0,1 0-1,-1 0 1,0 0 0,3-3-1,92-79 590,-48 29-533,-13 24-72,-13 13-11,22-24 40,71-86 0,-90 97-107,-6 8 19,19-23-5,-5-11 37,-23 37 0,0 1 1,16-31 56,-14 18 108,-3-1-1,9-41 1,-18 66 79,1-1 1,-2-16-1,0 25-252,1-1 43,-1 0 0,0-1 0,-1 1 0,1-1 0,0 1 0,0 0 1,-1-1-1,1 1 0,-1 0 0,1-1 0,-2-1 0,2 2-24,0 1 0,-1 0 0,1-1 0,0 1 0,-1 0 1,1-1-1,0 1 0,-1 0 0,1 0 0,0-1 0,-1 1 0,1 0 0,-1 0 0,1 0 0,-1-1 1,1 1-1,0 0 0,-1 0 0,1 0 0,-1 0 0,1 0 0,-1 0 0,1 0 0,-1 0 0,0 0 1,0 1 11,-1 0 1,0 0 0,0 0 0,0 0 0,1 0 0,-1 0 0,1 1 0,-1-1 0,1 0 0,-1 1 0,1-1 0,0 1 0,0 0 0,0-1 0,0 1 0,0 0 0,-1 2 0,-61 156 907,45-107-638,3-12 10,-11 48 0,25-81-281,0-1 0,0 1 0,0 0 1,1-1-1,0 1 0,0-1 0,3 14 1,-2-18-19,0 0 0,0 1 0,0-1 0,0 0-1,1-1 1,-1 1 0,1 0 0,-1 0 0,1-1 0,0 1 0,0-1 0,1 1 0,-1-1 0,0 0 0,1 0 0,-1 0 0,1 0 0,5 2 0,-7-3-38,1 0 0,-1 0 0,1-1 1,-1 1-1,1-1 0,0 0 0,0 1 0,-1-1 0,1 0 1,0 0-1,-1 0 0,1 0 0,0 0 0,0 0 0,-1 0 1,4-2-1,-1 0-175,1 0 0,-1 0 1,0 0-1,7-5 0,-5 2-132,4-1 71,15-12-404,3-17-598,7 7 325,-8-10-186,8-7 389,-27 30 534,-1 0 0,-1-1 0,7-27 0,-8 26 213,0 1 1,1-1-1,14-24 0,11-5 320,-29 41-134,0-1 0,0 0-1,2-12 1,-3 13-72,0 0-1,0 0 0,1 0 1,3-8-1,-5 12-63,1 0 0,0 0 1,-1 0-1,1 0 0,0 0 0,-1 0 0,1 1 1,0-1-1,0 0 0,0 0 0,0 1 0,0-1 0,0 0 1,0 1-1,0-1 0,0 1 0,0 0 0,0-1 1,0 1-1,0 0 0,0-1 0,1 1 0,-1 0 0,2 0 1,-3 0-46,0 0 0,0 0 0,0 0 0,0 0 0,0 0 0,1 0 0,-1 0 0,0 0 0,0 0 1,0 0-1,0 0 0,0 0 0,0 0 0,0 0 0,1 0 0,-1 0 0,0 0 0,0 0 0,0 0 1,0 0-1,0 0 0,0 0 0,0 0 0,0 0 0,1 0 0,-1 0 0,0 1 0,0-1 0,0 0 0,0 0 1,0 0-1,0 0 0,0 0 0,0 0 0,0 0 0,0 0 0,0 0 0,0 0 0,0 1 0,1-1 0,-1 0 1,0 0-1,0 0 0,0 0 0,0 0 0,0 0 0,0 0 0,0 1 0,0-1 0,0 0 0,0 0 0,0 0 1,0 0-1,-1 0 0,1 0 0,0 1 0,1 28 1644,0-14-1285,0 0 0,-2 0 0,0 0 1,-3 17-1,-2-10-41,3-14-223,1 1-1,0 0 1,0 0-1,1-1 1,-1 10-1,2 59 71,0-76-167,0 0 0,0-1 0,0 1 0,1 0 0,-1 0 0,0 0 0,0 0-1,0 0 1,1 0 0,-1 0 0,0-1 0,1 1 0,-1 0 0,1 1-1,13 25 105,-14-26-119,1 0-1,0 0 1,-1 0 0,0-1 0,1 1 0,-1 0 0,1 0 0,-1 0-1,0 0 1,0 0 0,1 0 0,-1 0 0,0 0 0,0 0 0,0 0-1,0 0 1,0 0 0,-1 1 0,1-2-5,0 1-1,0-1 1,0 0 0,0 0-1,0 0 1,0 0 0,0 1 0,0-1-1,0 0 1,0 0 0,0 0-1,0 1 1,0-1 0,0 0 0,0 0-1,0 0 1,1 0 0,-1 1-1,0-1 1,0 0 0,0 0 0,0 0-1,0 0 1,0 1 0,0-1-1,1 0 1,-1 0 0,0 0 0,0 0-1,0 0 1,0 0 0,1 1-1,1 0-378,1-1 0,0 1 0,0 0 0,0-1 0,-1 1 0,1-1 0,0 0 0,0 0 0,5-1 0,-7 1 97,0 0 261,-1 0 1,0 0-1,0 0 1,0 0 0,0 0-1,0 0 1,0 0-1,0 0 1,1 0-1,-1 0 1,0 0-1,0 0 1,0 0-1,0 0 1,0 0-1,0 0 1,0 0-1,1 0 1,-1 0-1,0 0 1,0 0-1,0 0 1,0 0-1,0 0 1,0 0-1,0 0 1,0 0 0,0 0-1,1 0 1,-1 0-1,0-1 1,0 1-1,0 0 1,0 0-1,0 0 1,0 0-1,0 0 1,0 0-1,0 0 1,0 0-1,0-1 1,0 1-1,0 0 1,0 0-1,0 0 1,0 0-1,0 0 1,0 0-1,0 0 1,0-1 0,0 1-1,0 0 1,0 0-1,0 0 1,0 0-1,0 0 1,0-14-1921,0 10 694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6656,'17'35'2144,"-15"-31"-1889,0 0 0,1-1 0,-1 1-1,5 5 1,-6-8-204,0 0-1,0 0 1,0 0-1,-1 0 0,1 0 1,0 0-1,-1 0 1,1 0-1,-1 0 0,0 0 1,1 1-1,-1-1 1,0 0-1,1 0 0,-1 0 1,0 1-1,0-1 1,0 0-1,0 3 0,-1 5 249,1-6-214,0 0-1,0 0 0,0-1 0,0 1 1,0 0-1,1 0 0,-1 0 0,1 0 0,1 3 1,-1-4-65,0-1-6,-1 0 0,1 0 0,0 0 0,-1 0 0,1 0 0,0 0 1,-1 1-1,1-1 0,-1 0 0,0 0 0,1 0 0,-1 1 0,0-1 0,0 0 0,0 1 1,0-1-1,0 0 0,0 0 0,0 1 0,0-1 0,-1 0 0,1 0 0,0 1 1,-1-1-1,1 0 0,-1 0 0,0 0 0,1 0 0,-1 0 0,-1 2 0,1-1-7,0 3 97,0 1 0,0-1 0,0 0 0,0 1 0,1-1 0,0 1 0,1 7 0,0-5 210,-1-5-95,0-3-395,3 0-5,2 1 120,-2-1 43,1 0-1,-1 0 0,0 0 0,0 0 0,0-1 1,0 1-1,0-1 0,5-1 0,-5 0 12,1 0-23,1 0 0,-1 0 0,1 0 0,0 0 0,-1 1 0,1 0 0,0-1-1,0 2 1,-1-1 0,1 1 0,7 0 0,44 0-1890,-11 0 502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4896,'0'-21'1824,"0"21"-1440,62 21-96,-41 0 1472,21 0-1024,20 41 1056,1 0-1056,20 63 1056,-20 0-1024,-1 42 32,-20-21-480,-22 41 287,-20 0-351,-41 1 160,-1-22-256,-83 1-832,0-21 320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64 5312,'-17'-34'1701,"12"20"-873,6 9-808,0 4 28,-1 1 0,0 0-1,0-1 1,0 1-1,0 0 1,0 0 0,0-1-1,1 1 1,-1 0 0,0-1-1,0 1 1,0 0-1,0 0 1,0-1 0,0 1-1,0 0 1,0-1 0,0 1-1,0 0 1,-1-1-1,1 1 1,0 0 0,0 0-1,0-1 1,0 1 0,0 0-1,0-1 1,-1 1-1,-2 0 700,-2-1-446,3 1-256,0 0 1,1 0-1,-1-1 1,0 1-1,0 0 1,1 1-1,-1-1 1,0 0-1,1 0 1,-1 1-1,0-1 1,1 1-1,-1-1 1,0 1-1,1 0 0,-1 0 1,1 0-1,-1 0 1,1 0-1,0 0 1,-2 1-1,-14 19 141,0 1-1,2 1 0,-19 36 1,-38 100 65,36-72-182,-152 298 159,116-242-94,72-143-134,-94 170 160,16-66 32,45-62-112,-61 86 102,38-57-71,20-27-1,-31 49-1,48-62-49,10-14-56,-2 0 0,0-1-1,-22 25 1,31-40-82,0 0 1,1 1-1,0-1 0,-1 1 1,1-1-1,0 1 0,0-1 1,0 1-1,0 0 0,-1 2 1,2-3 46,0-1-1,0 0 1,1 0 0,-1 0 0,0 1-1,0-1 1,0 0 0,0 0 0,1 0 0,-1 1-1,0-1 1,0 0 0,1 0 0,-1 0-1,0 0 1,0 0 0,1 0 0,-1 1 0,0-1-1,0 0 1,1 0 0,-1 0 0,0 0-1,1 0 1,-1 0 0,0 0 0,0 0 0,1 0-1,-1 0 1,0 0 0,1-1 0,-1 1-1,0 0 1,0 0 0,1 0 0,-1 0 0,0 0-1,0 0 1,1-1 0,8-2-691,0-1-1,0 0 1,10-6 0,40-28-1139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1332 83 5312,'0'-35'1701,"0"35"-1675,0-1 0,0 1 0,0-1 0,0 1 0,0-1 0,0 1 0,0 0 1,0-1-1,0 1 0,0-1 0,0 1 0,0 0 0,0-1 0,0 1 0,0-1 0,-1 1 0,1 0 0,0-1 0,0 1 0,-1-1 0,1 1 0,0 0 0,0 0 0,-1-1 0,1 1 0,-2-2 43,0 0-1,1 1 1,-1-1-1,0 1 1,1 0-1,-1 0 1,0 0-1,0-1 0,0 2 1,0-1-1,0 0 1,0 0-1,-1 1 1,1-1-1,0 1 1,0 0-1,-4-1 0,2 1 37,0 0-1,0-1 0,0 1 0,0-1 1,0 0-1,0-1 0,-7-2 0,-16-4 268,15 7-270,0 0-1,0 1 1,0 0 0,0 1 0,0 1 0,0 0-1,1 0 1,-1 1 0,0 1 0,-11 5 0,5-2 16,1 1 1,-1 1 0,-22 16-1,-42 37 244,70-52-308,-24 19 50,-128 106 388,110-85-318,-50 59 0,40-29 31,-70 112 0,-32 105 73,130-218-191,4 1 0,3 2-1,-20 90 1,39-123-39,3 2 0,1-1 0,3 0 0,5 86 0,0-113-38,0-1 1,2 0-1,0-1 0,14 38 1,-13-46-16,1 0 1,0 0-1,1 0 1,0-1-1,1 0 1,1-1-1,17 19 1,-10-15-49,1-2-1,1 0 1,0 0 0,21 9-1,96 51-996,-7-24 283,-128-49 766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5312,'0'-14'1701,"0"11"-1024,0 3-117,0 0 694,0 0-364,0 0-26,7 0-277,3 1-327,-3-1-103,0 0-1,0 0 1,0 0 0,0-1-1,14-2 1,-13 2-45,6-2 121,-1 2 0,24-2 0,54 8 332,-16-10-218,-36 2-193,79-3 161,38-5-59,11 5-75,-1-6 49,-36 10-102,28-1 128,-93-3-177,61-3-174,-49 9 4,-73 0 71,1 0 1,0 0-1,0 1 1,0-1-1,-1 1 0,1 0 1,0 0-1,0 0 1,-1 0-1,1 1 1,7 3-1,-7-3-33,1-1-108,5 3-857,-25 8-432,11-9 442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1708 5056,'-21'0'2282,"21"-4"-1866,0 3-358,0-11 458,1 0 0,2-18 0,11-2-244,-7-23 37,7-8-122,-8 1-1,12-7-52,3-22 20,-14 61-106,-2 0 0,4-59 0,-6 44-16,14-81 14,1 2-81,-16 82 20,6-41-13,15-8-14,-15 61 26,20-78-16,7 8 117,-28 76-61,-1 7 28,12-29 0,-8 29 32,0 1 0,1 0 1,24-27-1,47-42 375,-53 57-210,-23 22-204,7-8 52,1 1-1,24-18 1,-33 28-95,0 0 0,0 1 0,0-1 0,0 1 0,0 0 1,0 0-1,1 1 0,-1-1 0,1 1 0,0 0 1,-1 1-1,7-1 0,-11 1-7,1 0 1,0 0-1,0 0 0,0 0 1,0 1-1,-1-1 1,1 0-1,0 1 0,0-1 1,-1 1-1,1 0 0,0-1 1,-1 1-1,1 0 1,-1 0-1,3 1 0,-4-1 7,1 0-1,0 0 1,-1 0-1,1 0 0,-1 0 1,0 0-1,1 0 1,-1 0-1,0-1 1,1 1-1,-1 0 0,0 1 1,0-1-1,0 0 1,0 0-1,0 0 0,0 0 1,0 0-1,0 0 1,0 0-1,-1 1 0,-1 3 35,0 1-1,0-1 0,-1 0 0,0 0 0,0 0 0,0 0 1,-1-1-1,1 1 0,-7 5 0,0 0-111,0-1-1,-1-1 1,0 1-1,0-2 1,-16 9-1,3-4-153,14-8 30,0 1 0,0 0 0,0 0-1,1 1 1,0 1 0,-13 12-1,20-17 81,-1 0 0,1 0-1,-1 0 1,1-1-1,-1 1 1,1-1-1,-1 1 1,0-1 0,0 0-1,0 0 1,0 0-1,0 0 1,0 0 0,0-1-1,0 1 1,0-1-1,0 0 1,-6-1-1,5 1-460,8 0 170,2 0 300,-2 0 129,0 0 0,0 0 0,0 0 0,-1 0 0,1 1-1,0 0 1,4 1 0,90 33 1081,-95-35-989,1 1-1,0 1 1,-1-1-1,1 0 1,-1 1 0,1 0-1,-1 0 1,0 0-1,0 0 1,4 3-1,-7-4-63,1-1-1,-1 0 1,0 0 0,0 0-1,1 0 1,-1 1-1,0-1 1,0 0-1,0 0 1,1 1-1,-1-1 1,0 0-1,0 0 1,0 1-1,0-1 1,0 0-1,0 1 1,1-1 0,-1 0-1,0 0 1,0 1-1,0-1 1,0 0-1,0 1 1,0-1-1,0 1-2,0 0 0,0-1 0,0 1 0,0 0-1,0-1 1,0 1 0,0 0 0,0-1-1,-1 1 1,1-1 0,0 1 0,0 0 0,0-1-1,-1 1 1,1 0 0,0-1 0,-1 2 0,-16 4 588,12-4-523,-11 5 55,0 0 1,-28 17-1,41-21-153,-1 0 0,0-1 0,1 0 0,-1 0-1,0 0 1,0 0 0,0-1 0,-1 1 0,1-1 0,0 0-1,0 0 1,-1-1 0,1 1 0,0-1 0,-1 0 0,1 0-1,-5-1 1,-21 0 21,29 1-48,-1 0-1,0 0 0,0 0 1,0 0-1,0 1 1,0-1-1,0 1 0,0-1 1,-1 2-1,-1 0-6,1 0-1,0 0 1,0 1-1,-5 5 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7456,'-42'21'2784,"42"-21"-2176,-21 41-160,0-20 544,21 0-640,-21 0 192,21 0-288,0 20 448,0-20-384,0 0-1472,21 0 608,-21-1-1504,0-20 1152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 5408,'17'-17'1728,"-17"17"-1716,0-1 0,0 1 0,0 0 0,0 0 0,0 0 0,0 0 0,0 0 0,1-1 0,-1 1 0,0 0 0,0 0-1,0 0 1,0 0 0,0 0 0,0 0 0,0 0 0,1 0 0,-1 0 0,0-1 0,0 1 0,0 0 0,0 0 0,1 0 0,-1 0 0,0 0 0,0 0 0,0 0 0,0 0 0,0 0 0,1 0 0,-1 0 0,0 0 0,0 0 0,0 0 0,0 0 0,1 0 0,-1 0 0,0 0 0,0 1 0,0-1 0,0 0 0,0 0 0,1 0 0,-1 0 0,0 0 0,0 0 0,0 0 0,0 0 0,0 0 0,0 1 0,0-1 0,0 0 0,1 0-1,-1 0 1,0 0 0,0 1 0,14 13 362,-11-11 47,1 1-170,3 0-113,-4-2-91,0 0 1,-1 0-1,1-1 0,0 2 1,-1-1-1,1 0 1,2 4-1,-10 10 129,3-12-136,1 0-1,-1 0 0,1 1 0,0-1 1,0 0-1,1 0 0,-1 6 1,1-7-23,0-1 0,0 0 0,-1 0 0,1 0 1,-1 0-1,1 1 0,-1-1 0,0 0 0,0 0 1,1 0-1,-2 0 0,1-1 0,0 1 0,0 0 0,-2 2 1,-5 6 27,4-4-7,1 1 1,0-1 0,-4 10-1,6-12-26,0-1 16,0 1 0,0-1 0,0 0-1,-1 0 1,1 0 0,-1 0 0,1 0 0,-1 0-1,0 0 1,0-1 0,0 1 0,-3 2 0,-6 5 60,7-6-42,0 0 0,-1 0-1,1 1 1,1 0 0,-5 5-1,1 11 89,1-11-57,5-8-60,0 0 0,0 0-1,0 0 1,0 0 0,0 0 0,0 0 0,0 0-1,0 3 1,1-4-12,0-1 0,0 0 0,0 1 0,0-1 0,0 0 0,0 1 0,0-1 0,0 0 0,0 1 0,0-1 0,1 0 0,-1 1 0,0-1 0,0 0 0,0 0 0,1 1-1,-1-1 1,0 0 0,0 0 0,1 1 0,-1-1 0,0 0 0,1 1 0,14 1 176,47-2-1136,-60 1 752,0-1 0,0-1-1,0 1 1,0 0 0,0 0 0,0-1 0,0 1-1,-1-1 1,3 0 0,0-1-89,-1-1 0,0 1-1,0-1 1,5-4 0</inkml:trace>
  <inkml:trace contextRef="#ctx0" brushRef="#br0" timeOffset="1">1 166 5472,'20'0'2016,"-20"0"-1536,21 0-160,0 0 32,0 21-256,0-21-1024,20 20 512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 6880,'-9'-1'2508,"13"-3"-1568,23-6-1112,-11 4 586,-3 2-113,0-1 0,0 2 0,0-1 0,24-1 0,-15 2-88,61-11 789,25 7-255,34-7 122,119 10 286,-175 5-689,268-1 153,-121-11-680,-8 1-59,4 10-1379,-205 0 881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1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20 854 6048,'-17'35'1952,"15"-29"-1448,7-9-235,7-2-109,49-28 656,-43 21-659,-9 5-112,2 0 1,-1 1-1,1 0 1,0 1-1,0 0 0,19-6 1,8 0 2,25-9-11,20-22-60,-66 32 14,113-68-143,-90 52 64,-12 9 42,28-18 17,-36 18 59,-1-1 0,0 0-1,-1-1 1,-2-1-1,1-1 1,22-40 0,-8 4 125,39-97 0,-65 141 3,-1 1 0,0-1 0,-1 0-1,-1 0 1,0 0 0,-1 0 0,0 0 0,-2-15 0,1 16-6,0 5 339,-1 8-468,-1-1 0,0 0 0,0 1 0,1-1 0,-1 0 0,1 1 0,-1 0 0,0-1 0,1 1 0,-1 0 0,1 0 0,-1 0 0,1 0 0,0 0 1,-1 0-1,1 1 0,0-1 0,0 0 0,0 1 0,0-1 0,0 1 0,0-1 0,0 1 0,1-1 0,-1 1 0,0-1 0,1 1 0,-1 0 0,1-1 0,-1 4 1,0 5 15,-1 0 0,1 1 0,1 16-1,0-21 20,-1 11 20,0 0 0,-1-1 0,-5 23 0,0-3 52,4 3 95,2 75 1,2-59-21,-1-53-202,0 0 0,0 0 0,0-1 0,0 1 0,0 0 1,0 0-1,1 0 0,-1-1 0,0 1 0,1 0 0,0 0 0,-1-1 0,1 1 0,0 0 0,0-1 0,0 1 0,0-1 0,0 1 0,1-1 0,-1 0 0,0 0 0,1 1 0,-1-1 0,0 0 0,1 0 0,0 0 1,-1 0-1,1 0 0,0-1 0,-1 1 0,1 0 0,0-1 0,-1 0 0,1 1 0,0-1 0,0 0 0,0 0 0,0 0 0,-1 0 0,1 0 0,0 0 0,0 0 0,0-1 0,-1 1 0,1-1 0,0 1 0,0-1 1,2-1-1,0 0-124,0-1 1,0 1 0,-1-1 0,1 0 0,-1 0-1,0 0 1,0 0 0,0 0 0,4-7 0,2-4-356,9-21 0,4-6-26,-16 30 410,4-3-38,9-24 0,16-67-36,-4 9 257,-14 51 133,-14 29 72,-2 12-188,0-1 0,0 1-1,0 0 1,0 0 0,4-7-1,-4 9-61,0 1-1,0 0 1,0 0-1,-1 0 0,1 1 1,0-1-1,0 0 1,0 0-1,1 0 0,-1 1 1,0-1-1,0 0 1,0 1-1,0-1 0,1 1 1,-1 0-1,0-1 1,0 1-1,1 0 0,-1 0 1,0 0-1,1-1 1,1 2-1,-3-1-36,0 0 1,0-1 0,0 1-1,0 0 1,0 0-1,0 0 1,1 0-1,-1 0 1,0 0-1,0 0 1,0 0-1,0 0 1,0 0 0,0 0-1,0 0 1,1 0-1,-1 0 1,0 0-1,0 0 1,0 1-1,0-1 1,0 0-1,0 0 1,0 0 0,0 0-1,1 0 1,-1 0-1,0 0 1,0 0-1,0 0 1,0 0-1,0 0 1,0 0-1,0 1 1,0-1-1,0 0 1,0 0 0,0 0-1,0 0 1,0 0-1,0 0 1,0 0-1,0 0 1,0 1-1,0-1 1,0 0-1,0 0 1,0 0 0,0 0-1,0 0 1,0 0-1,0 0 1,0 1-1,0-1 1,0 0-1,0 0 1,0 167 2059,0-11-1724,0-87-3132,0-64 2257,1-1-1,-1 0 1,1 1 0,0-1 0,0 0 0,0 1 0,1-1 0,0 0 0,0 0 0,2 4 0,-2-3-386,2 2-2081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9152,'0'41'3360,"0"-41"-2592,-21 63-224,21-42 320,0 20-576,0-20 256,0 0-320,0 0-1984,0 0 960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6656,'0'-42'2464,"0"42"-1920,21 0-160,-21 0 1120,21 0-896,20 0 672,22 0-736,-1 0 128,1 0-384,20 0 320,-21 21-352,1-21-1728,-21 0 768</inkml:trace>
  <inkml:trace contextRef="#ctx0" brushRef="#br0" timeOffset="1">396 1 6720,'0'62'2496,"0"-62"-1952,0 84-128,0-43 544,0-20-608,0 21 64,-21-1-256,0 1-1280,0-21 576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1701 3712,'0'62'2112,"0"-23"1306,0-40-3380,0 0-1,0 0 0,0 1 1,0-1-1,0 0 0,0 0 1,1 1-1,-1-1 0,0 0 1,0 0-1,1 1 0,-1-1 1,1 0-1,-1 1 0,0-1 1,1 0-1,-1 1 0,1-1 1,0 1-1,-1-1 0,1 1 1,-1-1-1,2 0 0,-1 1-8,0-1 0,0 1 0,-1-1 0,1 0-1,0 1 1,0-1 0,-1 0 0,1 0 0,-1 1-1,1-1 1,0 0 0,-1 0 0,0 0 0,1 0-1,-1 0 1,1 0 0,-1 1 0,0-1 0,0 0-1,0 0 1,1 0 0,-1 0 0,0 0 0,0-2-1,0-2 17,0-1 0,0 0 0,1 0 1,0 0-1,0 1 0,0-1 0,4-8 0,3-11 16,2-32 57,4-11 46,-10 55-136,1-4 38,4-23 0,-3-36 206,8 0-122,-10-41-114,-1-6-40,22-46 62,-12 85-26,-5 29-2,-4 18-9,2 0-1,1 0 1,17-47-1,49-85 4,-45 109 16,-13 26 16,2 1-1,2 0 1,1 1-1,30-37 1,9 3 104,-43 47-121,-11 12-28,0 0-1,1 0 1,-1 1-1,2 0 1,-1 0-1,1 0 0,-1 1 1,2 0-1,8-4 1,-10 6-6,-3 1-4,0 0-1,0 1 1,0 0 0,0-1 0,0 1-1,0 1 1,5-2 0,-7 2-4,1 0 0,-1 0 1,0 0-1,1 1 0,-1-1 1,0 0-1,1 1 0,-1-1 1,0 1-1,0 0 0,0-1 1,1 1-1,-1 0 0,0-1 0,0 1 1,0 0-1,0 0 0,0 0 1,0 0-1,-1 0 0,1 0 1,0 0-1,0 2 0,1-1 1,-1 0 0,1 1 0,-1-1-1,0 1 1,0-1 0,0 1-1,0-1 1,-1 1 0,1-1 0,-1 1-1,1 3 1,-1 0 9,-1 0 0,1 1-1,-4 9 1,1-1 9,-2 19 10,4-24-14,0-1 0,-1 0 0,0 0 0,0 0 1,-1 0-1,0-1 0,-6 13 0,1-9 13,-1 0-1,0-1 1,-1-1-1,-13 12 1,2-2 39,5-5-155,-1 0 0,-30 18 1,19-10-394,26-21 384,1 0-1,-1-1 0,0 1 1,1-1-1,-1 1 0,0-1 1,0 0-1,0 1 0,0-1 1,0 0-1,-1 0 0,-1 0 1,98-1-1831,-60-1 1630,-20 0 192,0 1-1,0 0 1,1 1 0,19 4-1,-25-3 141,0 1-1,-1 1 1,1 0 0,0 0-1,-1 1 1,0 0 0,8 6-1,-15-10 73,0 1 0,0 0 0,0-1-1,0 1 1,-1 0 0,1-1 0,0 1-1,-1 0 1,0 0 0,1 0 0,-1 0-1,0-1 1,0 1 0,0 0-1,0 4 1,-5 21 803,4-24-835,-1 0 0,0-1 0,0 1 0,0 0 0,0-1 0,0 1-1,0-1 1,-1 0 0,1 0 0,-1 1 0,0-2 0,0 1 0,1 0 0,-1-1 0,-5 3 0,-5 3 228,3-1-131,1 1 0,-1-2 0,0 1 1,-13 4-1,14-8-97,0 0 1,1-1-1,-1 1 1,0-2-1,-14 1 1,-56-1-1640,75 0 448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5472,'0'18'1760,"0"-18"-1748,0 0 1,-1 0-1,1 0 1,0 0-1,0 0 0,0 1 1,0-1-1,0 0 1,0 0-1,0 0 1,0 0-1,0 0 1,0 0-1,0 0 0,0 1 1,0-1-1,0 0 1,0 0-1,0 0 1,1 0-1,-1 0 1,0 0-1,0 0 0,0 0 1,0 1-1,0-1 1,0 0-1,0 0 1,0 0-1,0 0 1,0 0-1,0 0 0,0 0 1,1 0-1,-1 0 1,0 0-1,0 0 1,0 0-1,0 0 1,0 0-1,0 1 0,0-1 1,0 0-1,1 0 1,-1 0-1,0 0 1,0 0-1,0 0 1,0 0-1,0 0 0,0 0 1,0 0-1,1-1 1,-1 1-1,0 0 1,0 0-1,14 0 377,-11 0 81,1 0-204,135 0 422,-138 0-680,0 0 0,1 0 0,-1 0 0,1 0 0,-1 0 0,0 0 0,1 1 0,-1-1 0,0 0 0,1 1 0,-1-1 0,0 1 0,2 0 0,-2 0 5,-1 0 1,1 0 0,-1 0 0,1 0-1,-1-1 1,0 1 0,1 0-1,-1 0 1,0 0 0,0 0 0,0 0-1,0 0 1,0 0 0,0 0-1,0 2 1,0-2-11,0-1-1,0 1 1,1 0-1,-1-1 1,0 1-1,0 0 1,0-1-1,0 1 1,0 0-1,0-1 1,-1 1-1,1-1 0,0 1 1,0 0-1,0-1 1,-1 1-1,1-1 1,0 1-1,0 0 1,-1-1-1,1 1 1,-1-1-1,1 1 1,0-1-1,-1 1 1,1-1-1,-1 0 1,1 1-1,-1-1 1,0 1-1,0-1 1,-12 10-104,-1 9 32,9-11 88,-1 0-1,1-1 1,-10 10-1,-23 18 174,26-27-32,-18 17 327,28-23-446,0 0 0,0 1 0,1-1 0,-1 1 0,0 0-1,1 0 1,0 0 0,0 0 0,-2 5 0,-4 31 514,-7-12-161,13-23-339,0 0 0,0 0 0,0 0 0,1-1 0,-1 1-1,1 0 1,0 0 0,0 0 0,1 0 0,-1 0 0,1 0 0,-1-1-1,3 6 1,-2-7-32,0-1 0,-1 1 1,1-1-1,0 1 0,0-1 0,0 0 0,0 1 0,1-1 0,1 2 0,6 6 162,-7-8-199,-1 1-1,1-1 0,0 1 1,0-1-1,0 0 1,0 0-1,0 0 0,0 0 1,0 0-1,0 0 1,1 0-1,-1-1 0,0 1 1,1-1-1,-1 0 1,0 0-1,0 0 0,1 0 1,-1 0-1,0 0 0,1 0 1,2-1-1,9-13-1462,14 7-11,-28 6 1379,1 1-1,-1 0 1,1-1 0,-1 1-1,1-1 1,-1 1-1,1-1 1,-1 1 0,1-1-1,-1 1 1,1-1 0,-1 0-1,0 1 1,1-2-1,2-3-878,-2 4 862,0 1 0,0-1 1,0 1-1,0-1 0,0 1 1,0 0-1,0 0 0,1-1 0,-1 1 1,0 0-1,0 0 0,0 0 1,2 0-1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5984,'0'0'2208,"0"0"-1728,21 0-128,0 0-32,-21 0-256,42-21-1088,20 21 576</inkml:trace>
  <inkml:trace contextRef="#ctx0" brushRef="#br0" timeOffset="1">604 21 6560,'21'-20'2949,"-4"20"-1941,-17 0-997,1 0 0,-1 0 0,0 0 0,1 0-1,-1 0 1,0 0 0,1 0 0,-1 0 0,0 0 0,0 0 0,1 0-1,-1 0 1,0 0 0,1 1 0,-1-1 0,0 0 0,0 0 0,1 0 0,-1 0-1,0 1 1,0-1 0,0 0 0,1 0 0,-1 1 0,0-1 0,21 21 186,-19-19-175,0 1-1,0 0 1,0 0 0,-1-1-1,1 1 1,-1 0-1,0 0 1,0 0 0,0 0-1,0 1 1,0-1 0,-1 0-1,1 0 1,-1 1-1,0-1 1,0 0 0,-1 5-1,2 7 170,0-10-150,-1-1-1,0 0 1,0 0 0,0 1-1,0-1 1,-1 0 0,0 0-1,0 0 1,-1 5 0,-12 16 113,7 6-132,-7-17-246,12-5 218,1 0 1,0 0 0,1 0-1,1 14 1,-1-9-27,0-14 21,0 0 1,0 0-1,-1 0 1,1 0-1,0 0 1,0 0-1,0 0 0,0 1 1,0-1-1,0 0 1,0 0-1,0 0 1,0 0-1,0 0 0,0 0 1,0 0-1,0 1 1,0-1-1,1 0 1,-1 0-1,0 0 0,0 0 1,0 0-1,0 0 1,0 0-1,0 0 0,0 1 1,0-1-1,0 0 1,0 0-1,0 0 1,0 0-1,0 0 0,1 0 1,-1 0-1,0 0 1,0 0-1,0 0 1,0 0-1,0 0 0,0 0 1,0 0-1,1 0 1,-1 0-1,0 0 1,0 0-1,0 0 0,0 0 1,0 0-1,0 0 1,0 0-1,1 0 1,-1 0-1,0 0 0,0 0 1,0 0-1,21 0-2655,-4 0 1354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105 637 7648,'-87'86'2453,"72"-70"-1820,12-6-295,3 50 648,0-58-941,1 0 0,-1-1 0,0 1 0,1 0 0,-1 0 1,1 0-1,-1-1 0,1 1 0,0 0 0,0-1 0,0 1 0,0 0 0,1-1 0,-1 1 0,0-1 0,1 0 0,2 3 0,0-3 155,2-5-16,12-10 49,2 2 0,25-14 0,206-131-377,-238 148 58,179-132-789,-161 115 711,-1-2 0,-2-1 0,45-60 1,-58 64 139,-1-1 1,-2 0-1,11-32 1,-4 7 213,-14 40-72,-1 1 0,-1-1 0,0 0 0,0 0 1,0-21-1,-3 3 325,0 23 245,0 9-187,0 135 859,1-117-1306,-1-4-17,0 0 0,-4 25 0,-4-21 42,6-17-57,0-1 0,1 0 0,0 1 0,0-1 0,0 1 0,0-1 0,1 1 0,-1 5 1,1 54 280,0-60-351,0-3-277,0-3 0,1 1 255,-1-1 1,1 1 0,0 0-1,0 0 1,0 0 0,0 0-1,0 0 1,0 0 0,1 0-1,-1 0 1,1 1-1,-1-1 1,1 0 0,0 1-1,0-1 1,0 1 0,4-3-1,-2 2 0,-1-1-1,0 1 0,0-1 0,0 1 1,-1-1-1,1 0 0,-1 0 0,0 1 1,1-1-1,0-4 0,0-3-48,-2 8 95,-1 0 0,1 0-1,-1-1 1,1 1-1,0 0 1,0 0-1,2-2 1,8-6-71,-8 9 81,-1-1-1,0 0 0,0 1 0,0-1 1,-1 0-1,4-4 0,-4 3-4,1-1 0,-1 1 0,0-1 0,0 0 0,0-5-1,2-7-35,11-21-36,-7 3 102,0 16-10,-5 14 441,0 1 1,-1 0-1,1-1 1,-1 1-1,0-1 1,0-6-1,-1 202 2797,0-63-5571,0-126 1020,0-3-1067,4-3 193,13-8-1521,-15 10 3456,0 1 0,-1-1-1,1 1 1,0-1 0,0 1-1,0 0 1,0 0 0,0 0 0,2 0-1,-4 0 248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4576,'0'0'1664,"0"0"-1280,41 0-96,-41 0 1152,21 21-832,0-21 192,21 0-480,-21 21-1120,-1-21 416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84 5568,'-35'0'4392,"77"0"-3291,87 0-381,103 0 651,-159 1-1052,198-5 460,1-25-349,-31 2-44,-116 20-252,-58 0-142,54-3-155,-10 10-1938,-102 0 1083,-18 0-583,5 0 508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20 770 6720,'-17'35'2170,"14"-29"-1616,6-5-260,63-1 426,-49-2-693,0 0 0,1-1-1,-1-1 1,0 0 0,-1-2-1,1 0 1,23-12 0,23-16 120,16-8 132,-31 22-155,-26 12-75,0-2 0,0 0-1,-1-1 1,-1-1 0,37-28-1,6-16 128,-47 43-139,-7 6-35,0-1 0,16-16 0,3-17-132,-8 9 9,2 5 26,-14 16 36,14-20 0,-15 16 17,0-1-1,-1 1 1,5-23 0,7-17-13,-2 18 112,-12 29 6,0-1 1,0 1-1,-1-1 1,0 0 0,-1 0-1,0-1 1,1-13-1,-3 18 84,-3 7-16,-5 7 11,1 0 0,0 0 0,1 1 0,0 0 0,-8 18 0,8-13 73,0 0 0,0 0 0,-4 28 0,3 20 19,0-30-157,4-21 28,0 1 0,1 0-1,-1 20 1,3-19-33,0-8-13,-1 0 0,2-1 1,-1 1-1,2 8 0,-2-12-46,1 1 0,0-1-1,0 0 1,0 0 0,0 0-1,0 0 1,0 0 0,0 0-1,1-1 1,-1 1 0,1 0-1,-1-1 1,1 1 0,-1-1-1,5 3 1,-2-1-25,-2-1 4,0 0 0,1-1 0,-1 1-1,0-1 1,0 0 0,1 1 0,-1-1 0,1 0-1,-1 0 1,1-1 0,-1 1 0,1-1 0,0 1-1,-1-1 1,1 0 0,0 0 0,-1 0 0,1 0-1,0 0 1,0 0 0,2-2 0,33-12-1149,-14 10 620,-20 3 443,0 1 0,0-1 0,0 0-1,0 0 1,0 0 0,0 0-1,0-1 1,-1 0 0,1 1 0,-1-1-1,1-1 1,-1 1 0,4-3 0,21-34-520,6-6-26,-25 29 515,-2-1-1,0 0 1,6-24-1,-3 11 31,10-38 30,-14 45 269,0 1 1,2 0 0,0 0-1,2 1 1,15-27 0,-8 28 739,-14 17-270,-2 6 12,-1 160 2593,-1-141-3049,-2 0-1,-7 39 0,6-45-138,2-9-95,1 1 0,0-1 0,0 0 0,0 1 0,1-1 0,0 1 0,0-1 0,1 1 0,0-1 0,0 0 0,1 1 0,0-1 0,0 0 0,1 0 0,5 11 0,-7-15-234,0 0 0,0 0 0,0 0 0,0 0 0,-1 0 0,1 0 0,-1 0 0,0 0 0,0 0 0,-1 4 0,1-6 84,0 1 0,0 0 0,0 0 0,0 0 0,0-1-1,0 1 1,1 0 0,0 3 0,-1-4 11,1-1 1,-1 1-1,1-1 1,-1 0-1,0 1 1,1-1-1,-1 1 0,1-1 1,-1 0-1,1 1 1,-1-1-1,1 0 1,-1 1-1,1-1 1,-1 0-1,1 0 0,0 1 1,-1-1-1,1 0 1,-1 0-1,1 0 1,-1 0-1,1 0 1,0 0-1,0 0 0,3 0-2379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8384,'48'24'3770,"-20"-10"-3279,-28-14-483,1 0 1,-1 0 0,0 0-1,1 0 1,-1 0-1,0 0 1,0 0-1,1 0 1,-1 1-1,0-1 1,1 0-1,-1 0 1,0 0-1,0 0 1,1 1-1,-1-1 1,0 0 0,0 0-1,0 0 1,1 1-1,-1-1 1,0 0-1,0 0 1,0 1-1,0-1 1,1 0-1,-1 0 1,0 1-1,0-1 1,0 0-1,0 0 1,0 1 0,0-1-1,0 1 1,0 1 30,-1 0 0,1 1 0,-1-1 0,1 0 0,-1 0 0,0 0 0,0 0 0,0 0 0,0 0 0,-3 4 1,-2 5 255,3-5-151,3-5-128,0 0-1,0-1 1,-1 1 0,1 0-1,0-1 1,0 1 0,-1 0-1,1-1 1,-1 1 0,1-1 0,-1 1-1,1 0 1,-1-1 0,1 1-1,-1-1 1,1 1 0,-2-1 0,-14 5 214,13-4-199,0 0 1,0 0-1,0 0 1,0 0-1,0 0 1,0 0-1,0 1 1,0-1-1,1 1 1,-1 0-1,-4 4 1,-31 32 117,35-35-122,6-3-1,37 1 136,-7 0-5,60-6-1,-13-9-359,-37 10-395,-23 2 163,0 0 0,0-1 0,-1-1 0,26-9 0,38-21-3405,-1 10 1201,-81 23 2601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0 6144,'41'21'2272,"-41"-21"-1760,104 125-160,-62-42 1024,0 1-832,-1 82 1120,1 1-960,-63 62 160,21-21-512,-62 42 352,-1-42-416,-62 21 224,42-42-289,-21-20-1342,0-42 607,-42 0-3328,21-42 2144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3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1333 1 3136,'0'21'1184,"0"-21"-928,-42 20-64,21 22 672,1-21-512,-64 41 128,-20 22-288,-21 41-96,-20-1-64,-1 1 160,0-41-96,-21 20 544,43-21-384,19-41-32,1 20-128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958 21 4320,'0'0'1600,"0"0"-1248,-21-21-96,21 21 0,0 21-192,-42 0 672,22 20-384,-64 22 384,1-1-416,-42 22-32,21-1-160,-21 0-224,21 0 32,21 1 160,20-22-32,1 21-1792,20-20 960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3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1187 0 3808,'-21'0'1408,"21"0"-1088,-42 42-96,22-21 256,-22 20-320,-62 43 704,21-22-480,-42 21 512,0 21-480,0-20-160,0-1-160,0 0 352,21 0-256,21-20-1344,20-1 608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3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1 4992,'-21'0'1824,"21"0"-1408,-21 41-128,-20 1 768,20 20-640,-63 1 256,1-1-384,-21 1 32,0 20-192,0 0 224,21-20-224,-22-1 96,43 1-128,0-1-64,20-20 0,0-21-2496,21-1 1344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60 5152,'-17'-35'1648,"17"35"-1629,0 0 0,0-1-1,0 1 1,-1 0 0,1-1 0,0 1 0,0 0 0,0 0 0,0-1 0,0 1 0,0 0 0,0 0-1,-1-1 1,1 1 0,0 0 0,0 0 0,0-1 0,0 1 0,-1 0 0,1 0 0,0 0-1,0-1 1,-1 1 0,1 0 0,0 0 0,0 0 0,-1 0 0,1 0 0,0 0 0,-1-1 0,1 1-1,0 0 1,0 0 0,-1 0 0,0 0 27,0 0 1,1 1-1,-1-1 0,0-1 1,1 1-1,-1 0 1,0 0-1,1 0 0,-1 0 1,1 0-1,-1 0 0,0-1 1,1 1-1,-1 0 0,1-1 1,-1 1-1,0 0 0,1-1 1,-1 1-1,1 0 0,-1-1 1,1 1-1,0-1 0,-1 1 1,1-1-1,-1 1 1,1-1-1,0 0 0,-1 1 1,1-1-1,0 1 0,0-1 1,0 0-1,-1 1 0,1-1 1,0 0-1,0 1 0,0-1 1,0 0-1,0 1 0,0-2 1,1 6 167,0 1-8,-6 14 531,5-19-737,-5 14 243,-4 24-1,2 28 116,-10 20 84,-28 175 21,27-154-376,1 11 41,13-76-87,1-7 46,-1 0-1,-2-1 1,-1 1 0,-14 41-1,15-59 50,-6 28 0,5 14-93,-2-30-285,8-26 163,-1 0 0,1 0 1,0 0-1,0 0 1,1 0-1,-1 0 1,1 0-1,-1 3 1,1-26-1832,0-4 1406,1 1 0,1 0 0,1-1 0,1 1 0,7-23 0,20-91-131,4-14 593,0 46 437,-27 74-279,-2 11 76,11-29 1,-10 34 54,1 1-1,1 0 0,1 1 1,16-20-1,51-46 1079,-58 59-1018,-12 13-214,1 1 0,-1-1 0,1 1 1,1 1-1,-1 0 0,1 0 0,0 0 0,0 1 0,0 0 0,1 1 0,15-4 1,-18 5-49,0 0-9,54-13 317,-53 14-282,0 0-1,-1 1 0,1 0 0,0 0 0,13 2 0,-9 1-42,0 0-1,-1 1 1,1 0 0,-1 0-1,0 1 1,0 1-1,-1 0 1,0 1-1,0 0 1,0 0-1,13 13 1,-19-16-28,-1 0-1,1 1 1,0-1 0,-1 1-1,0-1 1,0 1 0,0 0-1,-1 0 1,1 0 0,-1 1 0,-1-1-1,1 0 1,-1 1 0,1 6-1,-1-8-37,0 1-73,0 1 1,-1-1-1,0 0 0,0 1 0,-1-1 0,1 1 0,-1-1 1,0 0-1,0 1 0,-1-1 0,0 0 0,0 0 0,-4 9 1,0-4-98,0 0 0,-1-1-1,0 0 1,-15 15 0,8-12 65,0-1-1,-1 0 1,0-1-1,-31 15 0,11-7 41,-43 28-2,-56 30 434,108-66 4,22-9-255,0 0-1,0 0 1,0 1 0,1 0 0,-1 0-1,0 0 1,0 0 0,1 0-1,0 1 1,-1-1 0,1 1 0,0 0-1,0 0 1,-4 6 0,-14 26 338,20-33-386,-1 0-1,1 0 1,0 0 0,0 0 0,-1 0 0,1 1 0,1-1 0,-1 0 0,0 0 0,1 1 0,-1-1 0,1 5-1,0-4 34,1 0 0,0 0 0,0 1 0,0-1-1,0 0 1,0 0 0,3 4 0,-2-3-16,1 1 39,0 0 0,0 1 1,0-1-1,1-1 0,-1 1 0,1-1 0,0 1 0,1-1 0,-1 0 0,1 0 0,0-1 0,0 0 0,10 6 1,23 16 225,-19-12-156,1-1-1,28 14 0,-5-11-35,-30-12-105,0 2-1,0 0 0,0 0 1,17 11-1,53 43-883,-79-57 652,0 1 0,0-1-1,0 1 1,0-2 0,0 1 0,1 0-1,-1-1 1,1 1 0,-1-1 0,10 1 0,-14-2 186,0 0 1,0 0 0,0 0-1,0 0 1,0 0 0,0 0-1,1 0 1,-1 0 0,0 0 0,0 0-1,0 0 1,0 0 0,0 0-1,0 0 1,0 0 0,1 0-1,-1 0 1,0 0 0,0 0-1,0 0 1,0 0 0,0 0-1,0 0 1,0-1 0,0 1-1,1 0 1,-1 0 0,0 0 0,0 0-1,0 0 1,0 0 0,0 0-1,0 0 1,0 0 0,0 0-1,0-1 1,0 1 0,0 0-1,0 0 1,0 0 0,0 0-1,0 0 1,0 0 0,0 0 0,0-1-1,0 1 1,0 0 0,0 0-1,0 0 1,0 0 0,0 0-1,0 0 1,0 0 0,0-1-1,0 1 1,0 0 0,0-17-3512,0-4 1100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8320,'-21'0'3072,"21"0"-2400,21 34-160,-21-34 1312,0 17-1088,0 0 544,-21 1-737,21 16-95,0-17-288,-21 1-384,21-1 128,0 0-1887,0 0 1087,0-34-2208,21 17 1728,-21 0-3968,41-17 2976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6976,'0'21'2592,"0"-21"-2016,21 41-160,-21-41 544,0 21-608,42-21 192,-22 21-288,43-21 320,-21 0-320,41 0-480,-21-21 128,1 0-1760,-1 21 1024,-20 0-2752,-21-21 2016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3488,'-21'21'1280,"21"-21"-992,0 41-64,0-20 768,0 0-576,-20 21 768,20-22-704,-21 22 416,21 20-544,-21-20 192,0 0-320,0 20 64,0-41-160,21 0-544,0-21 192,0-21-1664,21 0 1056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5888,'-1'5'636,"1"-4"-534,0 0-1,-1 0 0,1 0 0,0 0 1,0 1-1,0-1 0,0 0 0,0 0 1,1 0-1,-1 0 0,0 0 0,0 0 0,1 0 1,-1 0-1,1 0 0,-1 0 0,1 0 1,-1 0-1,2 1 0,0 2-105,0 0 121,0-1-1,0 1 1,-1 0-1,1 0 1,-1 0 0,0 0-1,0 0 1,0 0 0,0 0-1,-1 0 1,1 0 0,-1 1-1,0-1 1,-1 0-1,1 0 1,-3 8 0,-2 2 113,3-10-166,0 0 0,0 0 0,1 0 0,0 0-1,0 0 1,0 0 0,0 0 0,1 1 0,-1 7 0,1 3 60,1-4-55,-1 0 0,0 0 0,-4 20 0,-2-9-27,3-13-23,0 0-1,1 0 0,1 0 0,-2 13 0,4-2 91,-1-15-76,0 0-1,0 1 1,0-1-1,-1 0 0,0 0 1,-1 7-1,-9 8 390,18-13-140,-7-5-268,-1-1 0,0 1 0,0-1 0,0 0 0,1 1-1,-1-1 1,-1 0 0,1 0 0,-1 1 0,2-2-14,-3 3 34,2-6-52,2-2-33,-1 2-67,0-1 0,0 0-1,0 1 1,-1-1 0,1 0-1,-1 1 1,-1-5 0,0 5 53,1 0-1,-1 1 1,0-1 0,0 1 0,-1-1 0,-2-2 0,3 4 16,1-1 0,-1 1 0,0-1 0,1 0 0,-1 0 0,1 0 0,-1 0 0,1 0 0,0 0 0,0 0 0,0 0 1,0 0-1,0-1 0,1 1 0,-1 0 0,1-1 0,-1 1 0,1-1 0,0-3 0,0 3 26,-1 0-1,1 0 1,1 0 0,-1-1 0,0 1-1,1 0 1,0 0 0,-1 0-1,1 0 1,0 0 0,1 0-1,-1 0 1,0 0 0,1 1 0,0-1-1,0 0 1,0 1 0,3-4-1,9-10-145,-10 11 162,0 1-1,0-1 0,0 1 1,1 0-1,-1 0 1,1 0-1,0 1 0,0 0 1,7-4-1,22 0 109,-17-1 75,-15 7-152,0 0 0,0 0 0,0 0 0,0 0 0,0 0 0,0 0 0,0 1 0,0-1 0,0 1 0,1-1 0,-1 1 0,0 0 0,3 0 0,-2 0-4,1 0 0,-1 0-1,0 0 1,1 0 0,-1 1-1,1 0 1,-1 0 0,0 0-1,0 0 1,1 0 0,-1 0-1,0 1 1,0-1 0,0 1-1,3 3 1,-5-5-3,-1 1 0,0-1-1,0 0 1,1 0 0,-1 0 0,0 1 0,0-1 0,0 0-1,1 0 1,-1 1 0,0-1 0,0 0 0,0 0-1,0 1 1,0-1 0,1 0 0,-1 0 0,0 1 0,0-1-1,0 0 1,0 1 0,0-1 0,0 0 0,0 1-1,0-1 1,0 11 213,1-7-138,-1 1 0,1 0 0,-2-1-1,1 1 1,0 0 0,-1 0 0,0-1-1,-2 7 1,-10 14 159,6 9-86,-1-19-70,0-1 2,7-13-93,1-1 0,0 1 0,0-1 0,0 1 0,0-1 0,0 1-1,0-1 1,0 1 0,0-1 0,0 1 0,0-1 0,0 1 0,0-1 0,0 1 0,0-1 0,0 1-1,0-1 1,0 0 0,1 1 0,-1-1 0,0 1 0,0-1 0,1 1 0,-1-1 0,1 1 0,33 16 230,-33-17-233,-1 0 0,0 0 0,0 0 0,1-1 0,-1 1 0,0 0 0,0 0 0,1 0 0,-1-1 0,0 1 0,0 0 0,0 0 0,0-1 0,1 1 0,-1 0 0,0 0 0,0-1 0,0 1 0,0 0 0,0 0 0,0-1 0,0 1 0,0 0 0,0-1 0,3-7 12,-1 5-43,1 0 0,-1 0 1,1 0-1,-1 1 1,1-1-1,0 1 0,0-1 1,0 1-1,0 0 1,1 0-1,3-1 0,14-11-308,-13 8 193,-1-1 1,0 0-1,0-1 0,-1 0 0,8-12 1,3-4-369,21-21 12,4-7 314,-7 24 176,-25 11 171,-10 17-154,1 0 0,-1-1-1,0 1 1,0 0-1,0 0 1,0 0-1,1 0 1,-1-1 0,0 1-1,0 0 1,1 0-1,-1 0 1,0 0-1,0 0 1,1 0 0,-1 0-1,0-1 1,1 1-1,-1 0 1,0 0 0,0 0-1,1 0 1,-1 0-1,0 0 1,0 0-1,1 1 1,-1-1 0,0 0-1,0 0 1,1 0-1,-1 0 1,0 0 0,0 0-1,1 0 1,-1 1-1,0-1 1,0 0-1,1 0 1,-1 0 0,0 0-1,0 1 1,1-1-1,-12 17 630,4 8-43,-13 29 517,11-33-743,1 0 1,1 0 0,-4 25 0,9-30-76,0 29-1,2-28-87,-3 30 0,-4-18-90,5-23-123,0 0 0,0 0 0,1 0 0,0 0 1,0 0-1,1 0 0,0 0 0,0 1 0,0-1 1,2 8-1,6 8-114,-7-18-232,1 0-1,-1 0 1,1 0-1,-1 0 1,0 0 0,0 9-1,-1-10-1141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6720,'0'21'2496,"0"-21"-1952,41 0-128,-20 21 832,21-21-768,-21 0-64,20 21-256,-20-21 160,21 21-192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43 313 8736,'-42'0'3232,"42"0"-2528,21 21-192,0-21 704,-1 21-768,22-21 320,20 0-448,22-21-1664,-22 21 704,42-21-3424,0 21 2272</inkml:trace>
  <inkml:trace contextRef="#ctx0" brushRef="#br0" timeOffset="1">1292 1 7552,'-49'48'3397,"49"-48"-3397,-5 5 113,1 0 0,0 0 0,-1 0 0,-5 10 0,-3 23 682,-5-21-484,4-6-142,9-5-104,1 0 0,-1 0 0,1 0 0,0 0-1,0 1 1,1 0 0,0 0 0,0 0 0,-2 11 0,3-12-36,1 1 0,-1-1 1,1 1-1,1 0 0,-1-1 0,1 1 1,1 0-1,-1-1 0,1 1 0,3 11 1,-3-15-25,1 1-1,0-1 1,0 0 0,0 0 0,0 1 0,0-1 0,1-1 0,0 1 0,-1 0 0,1-1 0,0 1 0,4 2 0,-2-2-82,1 1 1,0-1-1,-1 0 1,1-1-1,11 4 1,-10-5-38,-1 0 1,0-1-1,1 0 0,-1 0 1,1 0-1,-1-1 0,0 0 1,1 0-1,-1-1 1,8-3-1,9-1-423,9 0-55,-17 4 265,0-1 0,27-10 0,-37 11 315,0 0-1,0-1 1,-1 1 0,1-1 0,-1 0-1,1-1 1,-1 1 0,0-1 0,0 1-1,-1-1 1,1 0 0,-1-1-1,0 1 1,4-7 0,-6 9 25,0 0 4,1 1 0,-1-1 0,0 0 0,0 0 0,0 0-1,0 0 1,0 0 0,0 0 0,-1 0 0,1 0-1,-1 0 1,1 0 0,-1 0 0,0 0 0,0 0 0,0-1-1,0 1 1,0 0 0,0 0 0,-1-3 0,-2-1 69,0 1-1,0 0 1,-1 0 0,1 0 0,-1 1 0,0-1 0,-7-5-1,-24-25 1206,31 31-1123,1 1 1,-1-1-1,0 1 0,-1 0 1,1 0-1,0 0 0,-1 0 0,0 1 1,0 0-1,1 0 0,-1 0 1,0 0-1,-1 1 0,1 0 1,-10-1-1,6 1 195,-1-1-1,-13-3 1,6-4 211,15 8-528,0 0-1,0 0 0,0 0 0,1 0 1,-1 0-1,0 0 0,0 1 0,0-1 1,0 1-1,-1 0 0,1-1 1,-2 1-1,-11 0-807,30 0-1404,6 0 625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9152,'0'83'3360,"0"-83"-2592,0 83-224,0-62 416,0 21-640,-21-1 0,1 1-192,-22 0-1152,-21-1 576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8896,'-21'-42'3296,"21"42"-2560,0 0-224,0 0 0,0 21-384,0-21-1088,-20 21 512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4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20 249 7648,'-17'35'2453,"17"-35"-2430,0 0-1,-1 0 1,1 0-1,0 1 1,0-1-1,0 0 1,-1 0 0,1 1-1,0-1 1,0 0-1,0 0 1,0 1-1,0-1 1,0 0 0,0 0-1,-1 1 1,1-1-1,0 0 1,0 0-1,0 1 1,0-1 0,0 0-1,0 0 1,0 1-1,0-1 1,0 0-1,0 1 1,1-1 0,-1 0-1,0 0 1,0 1-1,0-1 1,0 0-1,0 0 1,0 1 0,1-1-1,-1 0 1,0 0-1,0 0 1,0 1 0,0-1-1,1 0 1,12 21 751,-12-18-648,0 0 0,1 0 0,-1 0 1,1 0-1,0 0 0,0-1 0,0 1 0,0-1 0,0 0 0,0 1 0,4 2 1,-2-4-49,1 0 1,-1 0-1,1 0 0,-1-1 1,1 1-1,-1-1 1,1 0-1,-1 0 1,1-1-1,-1 1 1,1-1-1,5-2 1,-8 3-65,57-14 248,-36 11-210,23-5-104,52-23-428,2 3 58,-73 19 241,-1-2 0,0-1-1,-1 0 1,38-27 0,-19 3 44,-22 17 82,-13 11 33,2-1 50,1 0-1,-1-2 1,-1 1-1,0-1 1,10-15 0,-14 19 66,-1 0 1,2 0 0,7-7 0,-8 8 59,-4 3 2,-7 6 104,-1 0-115,1 0 0,0 1 0,0 0-1,0 0 1,1 0 0,-1 1 0,1 0 0,0-1 0,0 1 0,1 1 0,-6 9 0,-50 83 1070,-70 162 1,117-230-1143,-16 36 83,-29 101-1,33-49-320,21-103 150,-11 66-191,12-70 133,1 0 0,1 0 0,0-1 0,3 18-1,-2-22-7,0-1 0,1 1 0,0 0 0,0-1 0,0 1 0,1-1 0,5 9 0,-6-11-10,0 0 0,0 0 0,1-1 1,-1 1-1,1 0 0,0-1 0,0 1 0,0-1 0,0 0 1,0 0-1,0 0 0,6 2 0,-4-3 59,1 0-1,-1-1 0,1 1 1,-1-1-1,1 0 0,-1-1 1,1 1-1,-1-1 1,1 0-1,-1 0 0,0-1 1,1 0-1,-1 0 0,0 0 1,0 0-1,6-5 1,-7 5 26,-1-1 0,0 0 0,0 0 1,0 0-1,0 0 0,-1-1 0,1 1 1,-1-1-1,0 1 0,0-1 0,0 0 1,0 0-1,-1 0 0,3-7 0,2-7-51,-3 13 31,0-1 0,0 1 1,-1-1-1,0 0 1,0 1-1,0-1 1,-1 0-1,1 0 1,-2 0-1,1 0 1,-1-1-1,0-5 1,0 7 10,0-5 72,0-1 0,-1 1 0,0-1 0,0 1 0,-1 0 0,-1 0 0,0 0 0,0 0 0,-1 0 0,0 0 0,-1 1 0,-10-16 0,10 19 134,0-1 0,-1 0 0,0 1 0,-1 0 0,0 1 0,0 0 0,0 0 0,0 0 0,-12-5-1,19 10-184,0 0 0,0-1-1,-1 1 1,1 0-1,0 0 1,0 0 0,0-1-1,-1 1 1,1 0-1,0 0 1,0 0-1,-1 0 1,1 0 0,0 0-1,0-1 1,-1 1-1,1 0 1,0 0 0,0 0-1,-1 0 1,1 0-1,0 0 1,-1 0-1,1 0 1,0 0 0,0 0-1,-1 0 1,1 0-1,0 1 1,0-1 0,-1 0-1,1 0 1,0 0-1,0 0 1,-1 0-1,1 0 1,0 1 0,0-1-1,0 0 1,-1 0-1,1 0 1,0 1-1,-14 13 171,14-14-159,1 1-1,0-1 0,-1 1 1,1-1-1,0 1 0,-1-1 0,1 0 1,0 1-1,-1-1 0,1 0 1,0 0-1,0 0 0,0 1 1,-1-1-1,1 0 0,1 0 0,6 2 49,0 1-34,1 0 19,-1 0 0,1-1-1,0 0 1,0 0-1,0-1 1,13 0-1,-13-1-120,0 0 0,1-1-1,-1 0 1,0 0-1,0-1 1,0 0-1,0-1 1,-1 0-1,12-5 1,18-13-852,-34 19 637,0-1 1,0 1-1,1-1 0,-1 1 0,1 1 1,-1-1-1,1 1 0,0-1 0,7 0 1,10-4-2125,-6-6-2632,-15 12 4769,0-1-1,0 1 1,0-1-1,0 1 1,0 0-1,0-1 1,0 1-1,1 0 0,-1 0 1,0 0-1,0 0 1,0 0-1,2 0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1999 3552,'0'0'1147,"3"-7"-683,11-24-75,-7 7 560,7-1-208,-7-16 193,17-42 18,-15 56-563,-2 0-1,8-48 0,-12 43-245,-1 13-39,4-24 1,25-54 76,-3-35-21,42-109 107,-19 76-32,-40 126-149,23-74 201,-6 45 32,60-106 1,-82 163-282,181-302 1168,-120 227-851,-30 40-225,-24 30-104,-7 6-11,2 1-1,7-8 1,-12 14-12,0 1 0,0-1-1,0 1 1,1-1 0,-1 1 0,1 0 0,-1 1 0,1-1 0,0 1-1,4-2 1,-1 2-1,0-1-1,1 2 0,-1-1 1,11 1-1,-3 1 8,-13-2-5,-1 1 0,1 0-1,-1 0 1,1 0 0,0 1-1,-1-1 1,1 0 0,-1 0-1,1 1 1,-1-1 0,1 1-1,-1 0 1,0-1 0,1 1-1,-1 0 1,0 0 0,1 0-1,1 1 1,-1 2 30,0-1 1,0 1-1,0 0 0,0-1 1,-1 1-1,2 6 0,-2-6 3,2 4 8,-1-5-32,-1 1 0,0-1 1,0 1-1,0 0 1,0-1-1,0 6 1,-2-5-9,1 0 1,-1 0-1,0-1 1,0 1 0,-2 5-1,-1 4-1,2 1-13,1-10-20,0 0 0,0 0 1,0 0-1,0 0 0,-2 4 1,-3 1-184,0 0 1,-1 0 0,0-1 0,-11 10-1,-35 30-966,39-39 894,-1-1-1,-21 11 1,24-14 97,2 2-165,9-5 297,0-2 24,-1 1 0,1 0 1,0 0-1,0 0 1,0 0-1,0 0 0,1 0 1,-1 1-1,0-1 1,0 0-1,1 0 1,-1 1-1,1-1 0,-1 0 1,1 1-1,-1-1 1,1 0-1,0 1 0,0-1 1,-1 1-1,1-1 1,0 0-1,1 1 0,-1-1 1,0 1-1,0-1 1,1 2-1,0-1 0,-1 0 0,1-1 1,0 0-1,0 1 0,0-1 0,0 0 0,0 1 0,1-1 1,1 2-1,6 6-205,0 0 259,-1 1-1,0 1 1,8 14-1,2 3 117,-9-15-94,20 33 604,-28-44-583,0 0 0,-1 0 0,1 0 0,-1 0 0,1 0 0,-1 0 0,0 0 0,0 0 0,0 1 0,0-1 0,0 0 0,0 0 0,0 0 0,-1 0 0,1 0 1,-1 0-1,0 0 0,1 0 0,-1 0 0,0 0 0,-2 3 0,1-2 49,0 0 1,-1 0 0,1 0-1,-1 0 1,0 0 0,1-1-1,-1 1 1,0-1 0,-1 0-1,-3 3 1,-17 2 369,15-4-358,0 0-23,1 0 0,-1-1-1,0 0 1,0 0 0,0-1 0,-13 0 0,9-1 22,0 0 0,-16 4 0,10 1-9,-7 0 17,22-5-117,1-1 0,0 1 0,0-1 0,0 1 0,0-1 1,-5-2-1,4 1-14,0 1 1,0 0-1,0 0 1,0 0-1,0 0 0,-8 0 1,-5 1-351,13 0 81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8224,'-20'21'3040,"20"-21"-2368,0 83-160,-21-62-32,21 21-352,0 0 32,0 20-96,-21-20 160,42-1-128,-21-20-448,0 0 160,-21 0-1248,21 0 800,0-21-1344,0 0 1120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42 121 7872,'-42'-17'2944,"42"17"-2304,21 0-160,-21 0 1216,0 17-1024,21-17 576,0 0-736,21 0-129,-1 0-255,22 0 192,-1 0-192,-20 0-608,20 0 257,-41 0-1985,21 0 1248</inkml:trace>
  <inkml:trace contextRef="#ctx0" brushRef="#br0" timeOffset="1">209 1 6976,'-21'34'2592,"21"-34"-2016,-21 35-160,0-18 1312,21 17-1024,-21 1 352,21-1-640,-20 0-96,20 18-192,-21-18-224,21 18 32,0-17-1952,0-1 1120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6144,'17'0'1978,"-16"0"-1964,-1 0 0,0 0-1,0 0 1,0 0 0,0 0-1,0 0 1,0 0 0,0 0-1,1 0 1,-1 0 0,0 0-1,0 0 1,0 0 0,0 0-1,0 0 1,0 0 0,0 0-1,1 0 1,-1 0 0,0 0-1,0 0 1,0 0 0,0 0-1,0 0 1,0 0 0,0 0-1,0 0 1,0 0 0,1-1-1,-1 1 1,0 0 0,0 0-1,0 0 1,0 0 0,0 0-1,0 0 1,0 0 0,0 0-1,0 0 1,0-1 0,0 1-1,0 0 1,0 0-1,0 0 1,0 0 0,0 0-1,0 0 1,0 0 0,0-1-1,0 1 1,0 0 0,0 0-1,0 0 1,0 0 0,0 0-1,0-1 1,0 0 31,0 0 0,0 0 0,1 0 0,-1 0 0,0 0 0,0 0 0,1 0 0,-1-1 0,1 1 0,0-1 0,0 1-29,-1 1 0,0 0 0,0 0 0,0-1 0,1 1 1,-1 0-1,0 0 0,0 0 0,1-1 0,-1 1 0,0 0 0,1 0 1,-1 0-1,0 0 0,0-1 0,1 1 0,-1 0 0,0 0 0,1 0 1,-1 0-1,0 0 0,1 0 0,-1 0 0,0 0 0,1 0 0,-1 0 1,0 0-1,1 0 0,-1 0 0,0 0 0,1 1 0,-1-1 0,0 0 1,0 0-1,1 0 0,-1 0 0,0 0 0,1 1 0,-1-1 0,0 0 1,0 0-1,0 1 0,1-1 0,-1 0 0,0 1 0,7 12 411,14-6-224,-10-3-166,7 2 50,0 0 0,32 17 0,-46-21-83,0 1-1,-1 1 1,1-1-1,-1 0 0,0 1 1,0 0-1,0-1 1,-1 1-1,1 1 1,-1-1-1,0 0 0,0 0 1,2 8-1,3 12-67,-4-18 45,-2-5 23,-1 0-1,1 0 1,0 0 0,-1 0 0,0 0-1,1 0 1,-1 0 0,1 1 0,-1-1-1,0 0 1,0 0 0,0 0 0,0 1 0,-1 1 21,0 0 1,0 0 0,0-1-1,0 1 1,-1-1 0,-3 5 0,-4 8 41,5-7-2,-1 0-1,-1-1 0,1 0 1,-11 10-1,3-2 5,6-7-81,0-1 1,-1 1-1,0-2 0,-11 9 1,4-5-29,7-5 66,0 0 0,0 0 0,-12 12 0,8-6 40,10-9-50,-1 0 1,1-1-1,0 1 1,0 0-1,0 0 0,0 1 1,0-1-1,0 0 1,1 1-1,-1-1 0,1 1 1,0 0-1,0-1 0,0 1 1,0 0-1,0-1 1,0 1-1,1 0 0,0 0 1,-1 4-1,1-6-6,0-1 0,0 1 0,0-1 0,0 1 0,0 0 0,0-1 0,0 1 1,0 0-1,0-1 0,0 1 0,1-1 0,-1 1 0,0 0 0,0-1 0,1 1 0,-1-1 0,0 1 0,1-1 0,-1 1 0,1-1 0,-1 1 0,0-1 0,1 0 0,-1 1 0,1-1 0,-1 1 0,1-1 0,-1 0 0,1 1 0,0-1 0,-1 0 0,1 0 0,-1 0 0,1 1 0,0-1 0,8 4 120,1 2-45,-8-4-163,0-1-1,0 0 1,0 0 0,0 0 0,0 0 0,0 0-1,0 0 1,0-1 0,0 1 0,0-1 0,1 1 0,-1-1-1,0 0 1,4 0 0,57 0-3997,-25 0 2113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4480,'-21'-21'1664,"21"21"-1312,0 0-64,21 0 960,0 0-736,0-21 64,20 21-352,1 0 0,0 0-128,20 0-2464,-20 0 1312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84 5216,'-14'0'1445,"18"0"-490,27 0 21,83 0 912,-24 4-1275,11 10-218,133-10 164,-142-5-388,78 2 226,295-5 294,-253-10-488,-36 9-7,-70 4-62,129-18 0,-114-1-257,-34 2-357,-65 15 372,-11 2-173,1 0 1,-1-1-1,0-1 1,0 0-1,12-5 0,-16 5-545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4896,'-76'0'2730,"74"0"-2610,-1-1 0,1 2 0,-1-1 0,1 0 0,0 0 0,-1 1 0,1-1-1,0 1 1,-1 0 0,1 0 0,0 0 0,-3 1 0,2 0-15,0 0 0,0-1 0,0 0 0,0 0 0,0 0 0,-5 1 0,-20 1 429,18-2-363,1 0 0,-1 0 0,1 1 1,-1 0-1,1 1 0,0 0 0,-1 1 0,-7 4 0,-56 26 811,57-27-804,5-3-1,0 1 0,-17 11 0,-14 18 402,21-16-315,-11 6 50,24-19-223,0 1-1,0 0 1,0 1 0,1 0 0,0 0-1,0 0 1,-8 14 0,6-5 74,1 0 0,1 0 1,0 1-1,-4 19 0,10-33-130,0 1 0,1-1-1,0 1 1,-1-1 0,1 1-1,0-1 1,1 1 0,-1-1 0,0 1-1,1-1 1,0 1 0,0-1-1,0 1 1,0-1 0,1 0-1,-1 1 1,1-1 0,0 0 0,0 0-1,0 0 1,0-1 0,5 5-1,-2-2 27,0-1-1,1 1 0,0-1 0,0-1 0,0 1 0,0-1 0,0 0 1,1-1-1,-1 1 0,1-1 0,8 1 0,44 4-113,-27-1-517,-11-2-79,-1-1 0,32 1 0,7-4-1821,-14 0 796</inkml:trace>
  <inkml:trace contextRef="#ctx0" brushRef="#br0" timeOffset="1">1 334 8064,'0'0'2976,"0"0"-2304,21 21-192,0-21 1152,-1 0-992,22 0 576,20 20-704,22-20-352,-22 0-128,21 0-1952,-20 21 1056,-1-42-3040,-20 42 2208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8128,'-41'63'3008,"41"-63"-2336,-42 41-160,21-20 64,0 0-416,21 20-160,-20 1 0,20-21-416,0 21 192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9312,'0'-41'3424,"0"41"-2656,42 0-192,-21 0 800,0 0-864,20 0 127,-20 0-351,21-21-1407,-1 21 607</inkml:trace>
  <inkml:trace contextRef="#ctx0" brushRef="#br0" timeOffset="1">104 188 9632,'0'0'3584,"0"0"-2784,63 0-256,-21 0 704,20 0-800,21 0-225,1-20-191,-1 20-2847,0 0 1535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2063 4736,'-34'-17'1530,"28"13"-1139,8 1-184,19-18 262,-14 14-436,-1 0-1,-1-1 1,1 0-1,-1 1 1,0-2-1,-1 1 0,0-1 1,0 1-1,-1-1 1,4-15-1,0-35 763,6-7-128,-6-11 79,7 5-250,-11 43-305,-1 1 0,-1-1-1,-7-55 1,6 80-180,-17-235 506,17-150 539,1 335-893,2 0 1,14-67 0,-10 86-101,2 1-1,2 0 1,1 1 0,29-57 0,-17 45 273,56-80 0,-11 34-61,-51 72-306,1 0 0,27-22 0,-34 32 13,0 1 0,16-9 0,-25 15 20,-1 1-1,0 0 1,1 0-1,-1 0 1,1 1-1,0-1 1,-1 1-1,1-1 1,-1 1 0,1 0-1,0 0 1,-1 0-1,4 0 1,7 1 24,-11-1-22,0-1 0,0 1 0,0 0 0,0 1-1,0-1 1,-1 0 0,1 0 0,0 1 0,0-1 0,0 1 0,-1 0-1,1-1 1,0 1 0,-1 0 0,3 1 0,-3 0 1,0-1 1,0 1 0,-1-1 0,1 1-1,0 0 1,-1-1 0,1 1-1,-1 0 1,0 0 0,1-1 0,-1 1-1,0 0 1,0 0 0,0-1-1,0 1 1,0 0 0,-1 0-1,1-1 1,-1 1 0,0 2 0,-3 13-3,-2 0 0,-10 24 0,4-12-82,8-18-3,-1 0-1,0-1 1,0 1 0,-1-1-1,0-1 1,-1 1 0,0-1-1,-14 14 1,18-20 65,-67 61-508,57-54 387,0 0 0,-1-2 0,0 0 0,-26 11 0,16-10-2,14-6 80,0 0 1,0 1 0,0 1 0,1 0 0,-1 0 0,2 0 0,-1 1 0,-12 11 0,20-16 56,-10 12-106,11-13 106,0 0 0,0 0-1,0 0 1,0 1 0,0-1-1,0 0 1,0 0 0,0 1 0,0-1-1,0 0 1,0 0 0,0 1-1,0-1 1,0 0 0,0 0-1,1 0 1,-1 1 0,0-1-1,0 0 1,0 0 0,0 0-1,0 1 1,1-1 0,-1 0-1,0 0 1,0 0 0,0 0-1,1 0 1,-1 0 0,0 1 0,6 3-50,4 14-59,-5-14 66,0-1 0,0 1 0,1-1-1,9 4 1,-5-2 24,0 1-1,10 7 1,22 21 262,-10-11-61,-24-18-111,0 0 0,0 0 1,-1 1-1,0 0 1,0 1-1,-1 0 0,0 0 1,9 13-1,6 14 732,-19-31-721,-1-1-1,1 1 1,-1-1-1,1 1 1,-1-1-1,2 6 1,-3-7-38,0 0 1,0 0-1,0 0 1,-1 0-1,1 1 1,0-1-1,-1 0 1,1 0-1,0 0 1,-1 0-1,1 0 1,-1 0-1,0 1 0,-3 4 131,2-2-121,-1 0 1,1 0 0,-1 0-1,0-1 1,0 1 0,-1-1-1,1 0 1,-1 0 0,1 0-1,-1-1 1,0 1 0,0-1-1,0 0 1,0 0 0,-1 0-1,-4 1 1,-2 0-21,0 0-1,0-1 0,0 0 1,0-1-1,-15 0 1,13-1-63,-1-1 0,1-1 0,1 0 0,-16-5 0,4 2-112,5 2 53,-7-3-679,25 6 651,-1-1 1,1 1-1,0-1 1,0 0-1,-1 1 1,1-1-1,0 0 1,0 0-1,0 0 1,0 0-1,0 0 1,1 0-1,-1 0 1,0 0-1,-1-3 1,1 3-33,1-1 1,-1 0-1,1 0 1,-1 0 0,1 0-1,0 0 1,0 0-1,-1 1 1,2-4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7712,'7'0'1079,"-4"0"-793,0 0 1,0-1-1,1 2 0,-1-1 0,0 0 0,0 1 0,0-1 1,0 1-1,4 1 0,3 4-127,-8-4-145,0-1 0,0 0 0,0 0 0,0 0 1,0 0-1,0 0 0,0 0 0,0-1 0,0 1 1,0-1-1,0 1 0,0-1 0,3 0 0,-3 0-7,1 0-1,-1 1 1,0-1 0,0 0-1,0 1 1,0-1-1,0 1 1,0 0-1,0 0 1,0 0 0,0 0-1,0 0 1,0 0-1,0 0 1,2 3-1,6 3 1,3 0 0,-9-5-1,-1-1-1,0 0 0,-1 1 0,1 0 0,0-1 1,0 1-1,-1 0 0,1 1 0,-1-1 1,1 0-1,-1 1 0,0-1 0,0 1 0,0 0 1,2 4-1,3 31 262,-3-24-190,-3-10-53,1 0 1,-1-1-1,-1 1 1,1 0-1,0 5 1,-1-4 9,-1 1 0,0-1 0,-1 1 0,1-1 1,-1 0-1,0 0 0,0 0 0,0 0 0,-1 0 1,0 0-1,-5 6 0,-3 4 44,-27 27-1,14-20-39,-28 20 0,27-23-13,22-17-21,-17 15 14,-38 23 0,52-37-5,-1 1 0,0-1 1,0 0-1,0-1 1,0 1-1,0-1 0,0-1 1,-1 0-1,1 0 1,-8 0-1,12-1-22,0 0-1,0 0 1,0-1 0,0 1-1,1-1 1,-1 0 0,0 0-1,0 0 1,1 0 0,-1-1-1,1 1 1,-1-1 0,1 1-1,0-1 1,0 0 0,-1 0-1,1 0 1,0 0 0,1 0-1,-1 0 1,0-1 0,1 1-1,-1-1 1,1 1 0,0-1-1,-1 1 1,1-1 0,1 0-1,-1 0 1,0 1 0,1-1-1,-1 0 1,1 0 0,0 0-1,0 0 1,0 0 0,0 1-1,1-1 1,0-5 0,1 3-25,-1 0 1,1 0 0,0 1-1,1-1 1,-1 0 0,1 1 0,5-7-1,28-28-121,-34 37 208,1 0 0,-1 0 0,1 0-1,-1 0 1,1 0 0,0 1 0,0-1-1,0 1 1,0 0 0,0 0 0,0 0 0,0 0-1,0 1 1,0-1 0,0 1 0,0 0-1,0 0 1,5 0 0,-6 0-31,0 0 1,1 0 0,-1 0-1,0 0 1,0 1-1,0-1 1,0 0 0,0 1-1,1 0 1,-1 0-1,0-1 1,-1 1-1,1 0 1,0 0 0,0 1-1,0-1 1,0 0-1,-1 1 1,1-1-1,-1 1 1,1-1 0,1 3-1,0-1-2,56 56 422,-54-54-399,-1 0 1,1 1-1,-1-1 0,0 1 1,-1 0-1,1 0 0,-1 0 0,3 8 1,-5-10-35,0 0-26,0-1-1,0 0 1,0 0 0,0 0 0,1 0 0,-1 0 0,1 0 0,0 0 0,0 0 0,0-1-1,0 1 1,3 2 0,13 13-1732,-18-18 1717,0 0 0,0 0 0,0 0 0,0 1 0,0-1 0,0 0 1,0 0-1,0 0 0,0 0 0,0 0 0,0 0 0,1 0 0,-1 1 0,0-1 0,0 0 0,0 0 1,0 0-1,0 0 0,1 0 0,-1 0 0,0 0 0,0 0 0,0 0 0,0 0 0,0 0 0,1 0 0,-1 0 1,0 0-1,0 0 0,0 0 0,0 0 0,1 0 0,-1 0 0,0 0 0,0 0 0,0 0 0,0 0 1,0 0-1,1 0 0,-1 0 0,0 0 0,0 0 0,0 0 0,0 0 0,0-1 0,0 1 0,1 0 0,-1 0 1,0 0-1,0 0 0,0 0 0,0 0 0,0 0 0,0-1 0,0 1 0,0 0 0,2-2-332,0 1 1,0-1-1,-1 1 0,1-1 0,0 1 0,0 0 0,0 0 1,4-2-1,0 2-75,-1 0 1,1 0 0,0 0-1,9 1 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5632,'87'0'3861,"-76"-1"-3631,-7 1-153,0-1-1,0 1 1,0 0-1,0 0 1,0 0-1,0 1 1,-1-1-1,1 1 1,0 0-1,5 2 1,1 2 106,-3-1-139,0-1 0,14 6 0,-19-9-42,0 1 0,0-1 0,0 1 0,0 0 1,-1 0-1,1 0 0,0 0 0,0 1 0,-1-1 0,1 0 1,-1 1-1,1-1 0,-1 1 0,1-1 0,0 3 0,1 1 15,-1 1-1,1 0 1,-2 0-1,3 9 1,1 0 13,-4-12-19,0 1 0,0 0 0,0 0 0,0-1 0,0 6 0,-7 17 80,1-7-33,3 0-20,1-12-25,0-1 1,0 0-1,-4 12 0,-11 9 36,4-9-13,-2 20 50,-3-22-10,3-4-24,-14 22 22,20-26-66,-2 0-1,1-1 1,-1 0-1,-12 5 1,13-8-52,9-4 41,-1 0-1,0 1 1,1-1 0,-1 0 0,0 0 0,1 1-1,-1-1 1,1 0 0,-1 1 0,1-1 0,-1 1-1,1-1 1,-1 1 0,1-1 0,-1 1 0,1-1-1,-1 1 1,1-1 0,0 1 0,-1 0 0,1-1-1,0 1 1,0-1 0,-1 1 0,1 0 0,0-1-1,0 1 1,0 0 0,0-1 0,0 1 0,0 0-1,0-1 1,0 1 0,0 0 0,0-1 0,0 1 0,1 0-1,-1 1 0,-1 0 38,1 1-1,0-1 1,0 1 0,0-1-1,0 1 1,0 0-1,1-1 1,-1 1-1,1-1 1,-1 0 0,1 1-1,1 2 1,0-4-117,0 0 1,0 0-1,0 0 1,1-1-1,-1 1 1,0-1-1,0 1 1,0-1-1,0 0 1,1 0-1,-1 0 1,0 0-1,4-1 1,1 1-332,31 0-620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5056,'-21'-21'1888,"21"21"-1472,21 0-128,21 0 768,-22 21-640,1-21 64,21 20-320,-1-20-576,1 21 192,0 0-3360,20-21 1984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1447 6240,'0'0'2005,"4"3"-1221,9 9-272,-12-12-496,-1 0 0,0 0-1,0 0 1,0 0 0,0 1 0,0-1 0,0 0 0,0 0-1,0 0 1,0 0 0,0 0 0,1 0 0,-1 0-1,0 0 1,0 0 0,0 1 0,0-1 0,0 0-1,1 0 1,-1 0 0,0 0 0,0 0 0,0 0 0,0 0-1,0 0 1,1 0 0,-1 0 0,0 0 0,0 0-1,0 0 1,0 0 0,1 0 0,-1 0 0,0 0-1,0 0 1,0 0 0,0 0 0,0 0 0,1 0 0,-1 0-1,0 0 1,0-1 0,0 1 0,0 0 0,0 0-1,0 0 1,1 0 0,-1 0 0,0 0 0,0 0-1,0 0 1,0 0 0,0-1 0,0 1 0,0 0 0,0 0-1,46-37 2135,-37 29-2061,-1 0 1,0 0 0,0-1 0,-1 0-1,12-18 1,47-70 119,6-7-204,8-38 31,-56 98 13,2-8-97,23-69 1,-37 87-13,-4 13 29,22-67-71,-10 3-5,9-39 70,30-60 586,-54 165-239,14-28-1,16-10 192,-7-3 150,-24 54-566,0 0 0,0 0 0,1 1 0,1 0 0,-1 0 0,11-8-1,-1 1 175,-12 10-204,0 0-1,0 0 1,1 0-1,-1 0 1,1 0-1,4-2 1,-7 4-36,0-1 0,0 1 0,0 0 0,0-1 1,0 1-1,1 0 0,-1 0 0,0-1 0,0 1 0,0 0 1,0 0-1,1 0 0,-1 0 0,0 0 0,0 0 0,0 1 1,0-1-1,1 0 0,-1 0 0,0 1 0,0-1 0,0 1 1,0-1-1,0 0 0,2 2 0,-2 0 8,-1 0-1,1-1 0,0 1 1,-1 0-1,0 0 0,1 0 1,-1 0-1,0-1 0,0 1 1,0 0-1,0 0 0,-1 0 1,1 0-1,-1 0 0,1-1 1,-2 4-1,-12 24-47,12-25-41,1 0 1,-1 0-1,0 0 1,0 0-1,0-1 0,-1 1 1,1 0-1,-1-1 1,0 0-1,0 1 1,-1-1-1,1 0 0,-8 4 1,-16 14-458,14-10 253,6-4 107,0-1 0,-1 0 0,1 0-1,-13 6 1,5-4 11,7-4 45,0 0 0,0 1 0,-12 9 0,18-13 61,1 1 0,-1-1 0,0 1 0,0-1 0,0 0 0,0 0 0,0 0 0,0 0 0,0 0 0,0 0 0,0 0 0,-1 0 0,1-1 0,0 1 0,-1-1 0,-2 1 0,1-1-444,4 0 145,4 0-6,6 0 199,-5-1 105,0 1 0,-1 0 0,1 0 1,0 0-1,-1 0 0,1 1 0,0 0 1,6 1-1,-6 1 31,1 1 0,-1 0 0,0 0 0,0 0 1,0 0-1,-1 1 0,1-1 0,-2 1 0,7 9 0,-1-2 115,4 4 40,-8-11 49,-1 0 0,0 0 0,0 1 1,4 9-1,-7-14-144,0 1-1,-1 0 1,0-1-1,1 1 1,-1 0 0,0-1-1,0 1 1,0 0-1,0 0 1,-1-1 0,1 1-1,0 0 1,-2 1 0,-2 10 255,0-1-1,-1-1 1,-1 1 0,-13 18 0,3-10 94,0-1-1,-32 28 0,46-45-397,0 0-1,0-1 0,-1 1 0,1 0 0,-1-1 0,0 0 0,1 1 0,-1-1 0,0 0 0,0 0 0,0 0 0,0 0 1,0-1-1,-5 2 0,-9 1-135,4 1 51,12-4 13,1 1 1,-1-1 0,0 0 0,0 1-1,1-1 1,-1 0 0,0 0 0,0 1-1,0-1 1,0 0 0,1 0-1,-1 0 1,0 0 0,0 0 0,0 0-1,0 0 1,0 0 0,0 0 0,1 0-1,-1 0 1,0-1 0,0 1 0,0 0-1,0 0 1,1-1 0,-1 1 0,0-1-1,0 1 1,1 0 0,-1-1 0,0 1-1,1-1 1,-1 1 0,0-1-1,0 0 1,-2-2-1394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84 7392,'-17'-17'2373,"17"16"-2336,0 1-1,0 0 1,-1 0-1,1-1 1,0 1-1,0 0 1,-1 0-1,1 0 1,0-1-1,0 1 1,0 0-1,-1 0 1,1 0-1,0 0 1,-1-1-1,1 1 1,0 0-1,0 0 1,-1 0-1,1 0 1,0 0-1,-1 0 1,1 0-1,0 0 1,-1 0-1,-9 0 218,12 0 281,24 0 824,12 0-573,600 0 1683,-169 0-1920,-126-12-321,-249 7-227,97-2-107,-28-7-369,-38 7-133,-35-7-816,-7 11 422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6400,'-52'0'2058,"50"0"-1978,0 0 0,1 0 0,-1 1 0,0-1 0,0 0 0,0 0 0,0 1 0,0 0 0,-2 0 0,-41 13 432,40-13-386,-1 1-1,1 0 1,-1 0-1,1 1 1,0 0-1,-1 0 0,2 0 1,-1 0-1,0 1 1,1 0-1,-1 0 1,1 0-1,-6 8 0,-5 4 141,-15 13 66,12-12-41,0 2 1,0 0-1,2 0 0,1 2 0,-16 25 1,29-43-258,-7 12 120,1 0 0,0 1 1,1 0-1,0 0 0,2 0 1,-8 33-1,12-40-69,0 0 0,1 1-1,0-1 1,1 1 0,-1-1-1,2 0 1,-1 1 0,1-1 0,1 0-1,0 0 1,0 0 0,1 0-1,0-1 1,0 0 0,1 1-1,7 9 1,-7-12-19,0 0 1,1 0-1,-1 0 0,1-1 0,1 0 0,-1 0 1,1-1-1,0 1 0,0-1 0,0-1 1,8 4-1,9 3 101,-3-1-867,35 10 1,-49-17 454,1-1-1,-1-1 1,13 1 0</inkml:trace>
  <inkml:trace contextRef="#ctx0" brushRef="#br0" timeOffset="1">1 334 9376,'0'0'3488,"0"0"-2720,42 20-192,-22-20 736,1 21-832,21-21 415,0 0-511,20 0 0,0 0-224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6880,'5'-1'748,"-3"1"-630,-1-1 0,0 1 0,0 0 0,0 0 0,0 0 0,0 0 0,0 0 0,0 0 0,0 0 0,1 1 1,-1-1-1,0 0 0,0 1 0,0-1 0,0 0 0,0 1 0,0-1 0,0 1 0,1 0 0,29 13 309,-23-11-304,-5-2-96,0-1 0,-1 1 0,1 0 0,0 1 0,0-1 0,-1 0-1,1 1 1,3 2 0,-4-2-5,-1-1 0,0 1 0,0 0-1,-1 0 1,1-1 0,0 1 0,-1 0 0,1 0-1,-1 0 1,1-1 0,-1 1 0,0 0-1,0 0 1,0 0 0,0 0 0,0 2 0,0 0 89,0-1-86,1-1 0,-1 0 0,0 1 0,0-1 1,0 0-1,-1 1 0,1-1 0,0 0 1,-1 1-1,0-1 0,0 0 0,1 0 0,-1 0 1,0 1-1,-1-1 0,1 0 0,0 0 0,-1-1 1,1 1-1,-1 0 0,1 0 0,-1-1 1,0 1-1,-3 2 0,-10 5-12,7-4 191,0 0-1,0 1 0,-12 11 1,17-15-85,0 1 1,0 0-1,0 0 0,-6 3 1,2-3 205,-5 4 297,11-7-609,1 0-1,0 1 1,0-1 0,0 0 0,0 0 0,-1 1 0,1-1 0,0 0 0,0 1-1,0-1 1,0 0 0,0 0 0,0 1 0,0-1 0,0 0 0,0 1-1,0-1 1,0 0 0,0 1 0,0-1 0,0 0 0,0 0 0,0 1-1,0-1 1,1 0 0,-1 1 0,0-1 0,0 0 0,0 0 0,0 1-1,1-1 1,-1 0 0,0 0 0,0 1 0,0-1 0,1 0 0,-1 0-1,0 0 1,1 1 0,13 6 793,-11-2-579,-3-5-207,0 1 0,0 0-1,1-1 1,-1 1 0,0-1-1,1 1 1,-1-1 0,1 1-1,-1 0 1,1-1 0,-1 1-1,1-1 1,-1 0 0,2 1-1,6 1 61,0 0 1,0-1-1,0 0 0,0-1 0,0 0 1,16-1-1,1 0-66,6 1-115,-12 1-178,1-1 0,32-5 0,-4-8-2175,-34 11 1864,0 1 0,17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21 7456,'-41'-21'2784,"41"21"-2176,20 21-160,-40-21 192,20 21-448,-21 21 352,0-21-320,-21 20-1376,21 1 608,-20-21-1504,20 20 1184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64 6144,'-34'-34'1978,"33"33"-1948,1 0 0,-1 1 0,1-1 0,-1 1 0,1-1 0,-1 1 0,1-1 0,-1 1 0,0 0 0,1-1 0,-1 1 0,1 0 0,-1-1 0,0 1 0,1 0 0,-1 0 0,0 0-1,0-1 1,1 1 0,-1 0 0,0 0 0,1 0 0,-1 0 0,0 0 0,-1 1 0,-88-1 829,86 0-802,-1-1 0,1 1 1,0-1-1,0 1 0,-1-1 1,1 0-1,0-1 0,-8-2 1,-8-4 172,10 6-91,0 1 0,0 0 0,-1 1 0,-11 0-1,2 1 171,13-1-235,0 1 1,0 0-1,1 0 0,-1 1 0,0-1 1,1 2-1,-1-1 0,1 1 1,0 0-1,0 0 0,-11 8 0,5-4 38,-1 1 9,0 0 0,1 0 0,-1 2 0,2-1 0,0 2 0,-20 22 1,22-21-21,0 1 0,1 0 0,1 1 0,0 0 0,1 0 0,0 1 0,1-1 0,-4 19 0,9-33-98,-5 18 133,0 1 0,1 0 0,-2 33 0,6-43-102,0 0 1,1 1 0,0-1-1,1 0 1,-1 0 0,2 0-1,0 0 1,0-1 0,7 15-1,24 39 196,-6-3-97,7-14-21,-18-21-123,-4-7-834,19 22 0,13 6-4169,-24-24 2716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6304,'-20'0'2336,"20"0"-1824,20 0-128,1 0 1824,-21 0-1280,21-21 896,21 21-1056,-1 0-64,1 0-416,0 0-1,-1 0-159,22 0-2047,-1 0 1055,-20 0-2208,20 0 1728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209 375 6400,'-42'0'2368,"42"0"-1856,-41 42-128,20-21 1056,21-1-864,-42 43-96,21-22-288,1 22 128,20-1-192,-21-20-1024,21 0 480,0-22-2880,0 1 1824</inkml:trace>
  <inkml:trace contextRef="#ctx0" brushRef="#br0" timeOffset="1">709 84 8800,'21'-21'3264,"-21"21"-2528,83-21-224,-21 0 352,-20 21-576,41-21 320,0 21-352,1 0 0,-22 0-160,1 0-960,-1 0 448,-20 0-1600,-1 0 1152,-41 0-2784,0 21 2048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5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42 542 5984,'-42'20'2208,"42"-20"-1728,0 0-128,21 0 1152,0 21-896,21-21 672,-1 21-736,43-42 0,-22 42-352,21-21 96,-20 0-160,-22-21-2464,22 21 1280,-22 0-4448,-20 0 3072</inkml:trace>
  <inkml:trace contextRef="#ctx0" brushRef="#br0" timeOffset="1">375 0 5632,'-62'0'2112,"62"0"-1664,-21 42-96,0-1 864,21 1-736,-21 62 864,0-20-768,21-1-160,0 0-256,-20 21 384,20-21-320,0-20-512,20-1 128,-20-20-1504,0 0 928,0-22-4032,21 1 2624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0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21 6656,'-35'-18'2144,"35"18"-2112,-1 0 0,0-1 0,1 1 1,-1 0-1,1 0 0,-1-1 0,0 1 0,1 0 1,-1 0-1,0 0 0,1 0 0,-1 0 0,0 0 1,1 0-1,-1 0 0,0 0 0,1 0 0,-1 0 1,0 0-1,1 0 0,-1 1 0,0-1 0,1 0 1,-1 1-1,0-1 0,-48 14 475,31-11-236,14-2-195,0 0 1,0-1-1,0 2 0,0-1 1,0 0-1,0 1 0,0-1 1,0 1-1,1 0 1,-1 1-1,1-1 0,-6 5 1,-16 12 248,0 1 0,-43 45 1,34-24 147,2 1 0,2 2 1,-40 75-1,61-102-358,1 0 1,-10 33 0,15-36-23,1 0 0,1 0 1,0 24-1,1-32-54,0 1 1,0 0 0,1 0-1,0 0 1,0 0 0,5 12-1,-2-11 34,0 0-1,0-1 1,1 1-1,11 12 1,-6-8-6,-5-4-38,1 0-1,1-1 1,10 10-1,-11-13-35,1 1 1,0-1-1,8 3 0,5 4-30,26 20-539,-43-29 314,1-1 0,0 0 1,0 1-1,1-2 0,5 2 0,5 0-460,44 16-963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0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7808,'-20'-21'2880,"20"21"-2240,0 0-160,20 0 1408,1 0-1120,21 0 1056,20 0-1089,22-21 129,-1 21-512,0-21-864,0 21 288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2976,'-34'0'971,"27"0"-603,7 0 69,0 0 800,0 0-357,0 0-149,7 0-342,90 0-10,191 0-742,-261 0 262,29-3-1,13-9-63,4 7 90,-32-3 63,-34 6 19,1 1 0,-1 0-1,0 0 1,10-1 0,4 2 137,-18 0-16,-3 0 32,-3 0-11,-77 0 902,77 1-1062,0-1 0,0 1 0,0-1 1,-1 1-1,2 0 0,-1 0 0,0 0 0,0 0 1,0 1-1,0-1 0,1 1 0,-1-1 0,1 1 1,-1 0-1,1 0 0,0 0 0,-3 3 0,-2 1-24,7-6 32,0 0 0,-1 0 0,1 0-1,0 1 1,0-1 0,-1 0-1,1 0 1,0 0 0,0 1 0,0-1-1,-1 0 1,1 0 0,0 0-1,0 1 1,0-1 0,0 0 0,0 0-1,0 1 1,0-1 0,0 0-1,0 0 1,0 1 0,-1-1 0,2 0-1,-1 1 1,-1 3-24,1-1 23,0-1-1,0 1 0,0-1 0,0 1 1,0-1-1,1 1 0,0-1 0,1 5 1,-1-6-13,-1 1 0,1-1 1,0 0-1,0 0 0,0 0 1,0 0-1,0 1 0,1-1 1,1 1-1,6 5-78,-8-5 43,1-1 0,0 0 0,-1 0 0,1 0 0,0 1 0,0-1-1,0-1 1,0 1 0,0 0 0,0 0 0,0-1 0,0 1-1,0-1 1,0 1 0,0-1 0,0 0 0,4 1 0,18-1-2007,-6 0 1126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6816,'0'0'2197,"4"-3"-1344,-4 3-849,15-10 588,-15 9-537,1 1 1,-1 0-1,1-1 0,0 1 1,-1 0-1,1 0 0,-1-1 1,1 1-1,0 0 0,-1 0 1,1 0-1,0-1 0,-1 1 1,1 0-1,0 0 1,-1 0-1,1 0 0,0 0 1,-1 0-1,1 0 0,0 1 1,-1-1-1,1 0 0,0 0 1,-1 0-1,1 0 0,-1 1 1,1-1-1,0 1 0,6 10 1060,11-5 10,3 5-490,-8-6-411,-11-5-212,-1 0 0,0 1 0,0-1 0,1 0 0,-1 1 0,0-1 0,0 1 0,1 0 0,-1-1 0,0 1 0,0 0 0,0-1 0,0 1 0,0 0 0,0 0 0,0 0 0,-1 0 0,1 0 0,0 0 0,0 0 0,-1 0 0,1 0 0,0 1 0,1 10 133,0-1-1,-1 0 1,0 1 0,-2-1 0,1 1-1,-5 20 1,-2-14-191,0 1 0,-1-1 1,-1 0-1,-19 26 0,7-24 16,18-18 24,1 0 0,-1 1 1,1-1-1,-1 1 0,-1 2 1,-14 27-187,23-29 170,1 0 12,-1 4 11,-4-7 2,-1 1 1,0-1-1,1 1 1,-1-1-1,0 1 0,1-1 1,-1 1-1,1-1 1,-1 0-1,1 1 1,-1-1-1,1 0 1,-1 1-1,1-1 1,-1 0-1,1 0 1,0 1-1,-1-1 1,1 0-1,0 0 1,-1 0-1,1 0 1,-1 1-1,1-1 1,0 0-1,-1 0 0,1 0 1,0 0-1,-1 0 1,1-1-1,1 1 1,102 0-1156,-100 0 927,0 0 1,0 0-1,0 0 0,0-1 1,0 1-1,0-1 0,0 0 1,0 0-1,0 0 0,0 0 1,0 0-1,-1-1 0,1 0 1,-1 1-1,5-4 0,-3 2-262,0 1 0,-1 0 0,2 0 0,-1 0 0,8-1 0,-6 1-1,1 2 0,-1-1 0,13 1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0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7648,'0'0'2453,"4"4"-1482,-2-2-854,0 0-43,-1-1-1,1 1 1,-1-1 0,1 0-1,0 0 1,-1 0 0,1 0-1,0 0 1,0 0 0,0 0 0,0-1-1,0 1 1,0 0 0,-1-1-1,1 0 1,0 0 0,1 1-1,-1-1 1,0 0 0,0 0 0,2-1-1,0 1-34,0 0-1,0 1 1,0-1-1,0 1 1,0 0-1,0 0 1,0 1-1,0-1 1,0 1-1,0 0 1,-1 0-1,1 0 0,4 4 1,68 35 260,-74-39-288,0-1 1,0 1 0,0-1 0,0 1 0,-1 0 0,1 0-1,-1 0 1,1 0 0,-1 0 0,0 0 0,0 0 0,0 0-1,0 0 1,0 1 0,0-1 0,1 5 0,-1 0 25,-1 1 0,1 0 0,-2 14 1,0 0 81,1-18-104,0 0 0,0 0 0,-1 0 0,1 0 0,-1 0 0,0 0 0,0 0 0,0 0 0,0 0 0,-1-1 0,0 1 0,1 0 0,-1-1 0,-1 1 0,-2 3 0,-58 91 817,60-93-620,-1 0-1,1 0 1,1 1 0,-1-1 0,-3 11 0,6-16-176,0 1 1,0 0 0,-1 0 0,1-1-1,0 1 1,0 0 0,0 0 0,0 0-1,0-1 1,0 1 0,0 0 0,0 0-1,1-1 1,-1 1 0,0 0 0,0 0-1,0-1 1,1 1 0,-1 0 0,0-1-1,1 1 1,-1 0 0,1-1 0,-1 1 0,1-1-1,-1 1 1,1 0 0,-1-1 0,1 1-1,0-1 1,-1 0 0,1 1 0,0-1-1,-1 1 1,1-1 0,0 0 0,0 0-1,-1 1 1,1-1 0,0 0 0,0 0-1,-1 0 1,1 0 0,0 0 0,0 0-1,-1 0 1,1 0 0,1 0 0,2 0 44,0 0 0,0 1 1,0-1-1,0 1 0,0 0 1,7 3-1,-8-3-56,1 0-1,-1 0 1,1 0-1,-1 0 1,1 0 0,6-1-1,-2 0 28,-1-1 0,1 0 0,8-3 0,1 0 28,87-17-2133,-95 20 1598,0 0 0,18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0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145 186 4064,'-45'-45'1813,"31"31"-1408,14 14-372,0 0-1,0 0 1,-1 0-1,1-1 1,0 1-1,0 0 0,0 0 1,-1 0-1,1-1 1,0 1-1,0 0 0,0 0 1,0-1-1,-1 1 1,1 0-1,0-1 0,0 1 1,0 0-1,0 0 1,0-1-1,0 1 0,0 0 1,0-1-1,0 1 1,0-1-1,0-12 672,0 9 363,0 8-342,0 242 1072,-4-163-1583,-9 4-113,6 7-53,-7-22 5,7 1 27,-7-24 139,11-33-156,-1 2-62,4-17-12,-1-1 0,1 1 0,0-1-1,-1 1 1,1-1 0,-1 0 0,1 1 0,0-1 0,-1 1 0,1-1 0,-1 0 0,1 1 0,-1-1 0,1 0 0,-1 1 0,0-1 0,1 0 0,-1 0-1,1 0 1,-1 0 0,0 0 0,1 1 0,-1-1 0,1 0 0,-2 0 0,0-1-134,4-5-67,-2 6 212,3-6-150,0 0 1,-1 0 0,0-1-1,2-7 1,-1-6-86,4-22-143,25-38-380,-22 49 545,11-25-75,31-44-176,-26 46 304,-7 13 88,47-72 0,10 12 115,-54 74 92,44-43 0,-55 60-55,0 1 0,0 0 1,1 0-1,1 1 0,0 1 0,16-7 1,-27 13-69,0 0 0,0 0 0,1 1 1,-1-1-1,0 1 0,1-1 0,-1 1 1,1 0-1,-1 0 0,0 0 0,1 0 0,-1 0 1,0 1-1,1-1 0,-1 1 0,0 0 1,1-1-1,-1 1 0,0 0 0,3 2 0,-1 0-6,0 0 0,0 0 0,0 0 0,-1 1 0,1 0 0,5 8 0,-4-5 19,0 1-1,0-1 0,-1 1 1,0 1-1,0-1 0,-1 0 1,0 1-1,3 17 0,-3-3 13,-1 1 1,-1 26-1,-1-46-39,0 0 0,0 0 0,-1 0 0,1 0 0,-1 0 0,0 0 0,0 0 0,0-1 0,-1 1 0,1 0 0,-3 3 0,-1 0 6,-1 0 1,1 0 0,-13 10-1,2-1-9,13-14-9,1 0-1,0 0 0,-1 0 0,0 0 1,1-1-1,-1 1 0,0-1 0,0 0 0,0 1 1,0-2-1,0 1 0,0 0 0,-3 0 1,-11 3-46,-1 5-47,16-8 96,1 0-1,-1 0 0,0 0 0,0 0 0,0 0 0,0-1 0,0 1 0,0 0 0,0-1 0,0 0 0,0 1 0,-2-1 0,-35 0 71,37 0 150,4 3 35,40 39 1164,35 48-633,-29-31-670,53 76 189,-71-96-114,61 68-14,-89-105-298,0 0-1,0 1 1,0-1 0,0-1-1,1 1 1,-1 0-1,0-1 1,1 1-1,-1-1 1,1 0-1,0 1 1,-1-1 0,1-1-1,0 1 1,0 0-1,0-1 1,0 1-1,0-1 1,-1 0-1,1 0 1,6-1 0,-5 1-133,-3 1 62,0-1 0,0 0 0,0 0 0,1 0 0,-1 0-1,0-1 1,0 1 0,0 0 0,0 0 0,0-1 0,0 1 0,0-1 0,2 0 0,-2 0 64,-1 0 1,1 0-1,-1 0 0,1 0 1,-1 0-1,0 0 0,1 0 1,-1-1-1,0 1 1,0 0-1,0 0 0,0 0 1,0-2-1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0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6880,'-21'0'2560,"21"0"-1984,21 0-160,0 0 480,0 0-576,41 0 128,-20 21-256,-1-21-96,22 0-64,-1 0-192,1 20 96,-22-20-2080,1 0 1184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0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5632,'-20'21'2112,"20"-21"-1664,-21 41-96,21 1 224,0 0-384,-21 20 352,21-20-320,-21 20 224,21-20-224,-21-21-832,21 20 320,0-20-2304,0-21 1440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21 6048,'18'-17'1952,"-15"14"-1448,-3 6-235,0-3-238,0 1 0,0-1 0,0 1-1,0 0 1,0-1 0,0 1 0,0 0 0,0-1 0,0 1 0,0 0-1,-1-1 1,1 1 0,0-1 0,0 1 0,-1 0 0,1-1 0,0 1-1,-1-1 1,1 1 0,-1-1 0,1 1 0,-1-1 0,1 1 0,-1-1-1,1 0 1,-1 1 0,1-1 0,-1 0 0,1 1 0,-1-1 0,0 0-1,1 0 1,-1 1 0,1-1 0,-1 0 0,0 0 0,1 0 0,-1 0-1,0 0 1,1 0 0,-2 0 0,2 0-11,-1 0 0,1 0 0,0 0 0,-1 0 1,1 0-1,0 0 0,-1 0 0,1 0 0,0 0 0,0 0 0,-1 0 0,1 0 0,0 1 0,-1-1 1,1 0-1,0 0 0,0 0 0,-1 0 0,1 1 0,0-1 0,0 0 0,0 0 0,-1 1 0,1-1 1,0 0-1,-5 4 117,-1 0 1,1-1-1,-1 0 0,1 0 1,-12 3-1,-15 9 100,8 6-88,23-20-140,-1 1 0,0 0-1,1 0 1,-1-1 0,0 1 0,0-1-1,0 0 1,0 1 0,0-1-1,0 0 1,0 0 0,0 0-1,-1 0 1,1-1 0,0 1 0,-1-1-1,1 1 1,-4-1 0,4 0-18,0 0 1,0 0-1,1 0 1,-1 0-1,0 1 0,1-1 1,-1 0-1,0 1 1,1-1-1,-1 1 1,1 0-1,-1-1 1,1 1-1,-1 0 1,1 0-1,-1 0 1,1 0-1,0 0 1,-1 1-1,1-1 0,0 0 1,0 0-1,0 1 1,-2 2-1,0 2-67,3-5 59,0 0 0,-1 0 1,1 0-1,0 0 0,-1 0 0,1-1 0,-1 1 0,1 0 0,-1-1 0,0 1 0,1 0 0,-1-1 0,0 1 0,1 0 0,-1-1 0,0 1 0,0-1 0,1 1 0,-1-1 0,0 0 0,-1 1 0,-5 2-14,5-2 27,1 1-1,-1-1 0,1 0 1,-1 1-1,1-1 0,-1 1 0,1 0 1,0-1-1,0 1 0,0 0 1,0 0-1,0 0 0,0 0 1,0 0-1,1 0 0,-1 0 1,1 0-1,0 0 0,-1 0 1,1 0-1,0 3 0,-3 12 76,0-9 29,1 0 0,-2-1 0,-3 8 0,3-7-21,1-1 0,-1 1 0,2 0 0,-4 10 0,4 4 99,0-1 0,2 39 0,1-17 221,-1-30-308,0 0 0,3 16-1,11 13 92,-11-33-120,0 0 0,1-1 0,0 1 0,1-1 0,0 0 0,0 0 0,11 13 0,-15-20-96,0-1 0,0 1 0,0 0 0,1 0 0,-1 0 0,0-1 1,0 1-1,1-1 0,1 1 0,4 2-166,10 11-600,-17-14 723,1 0 0,-1 1 0,0-1 0,0 0 0,0 0 0,1 1 1,-1-1-1,0 0 0,0 0 0,1 0 0,-1 1 0,0-1 0,0 0 0,1 0 0,-1 0 0,0 0 0,0 0 0,1 0 0,-1 0 1,0 0-1,1 0 0,-1 0 0,0 1 0,1-2 0,-1 1 0,18 0-1320</inkml:trace>
  <inkml:trace contextRef="#ctx0" brushRef="#br0" timeOffset="1">0 500 6880,'0'-21'2560,"0"21"-1984,0 0-160,21 0 544,0-21-608,0 21-64,20-21-192,1 21-1984,-1 0 1024</inkml:trace>
  <inkml:trace contextRef="#ctx0" brushRef="#br0" timeOffset="2">791 729 7456,'-21'-21'2784,"21"21"-2176,0 21-160,21-21 608,0 0-672,0 0 192,20 0-320,1 0-1216,0 21 512</inkml:trace>
  <inkml:trace contextRef="#ctx0" brushRef="#br0" timeOffset="3">812 1124 7040,'-62'21'2624,"62"-21"-2048,0 21-128,0 21 160,20-22-416,1-20 192,21 42-224,20-42-352,22 0 96,40-21-3296,1 21 1856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35 7808,'-87'18'2506,"85"-18"-2423,0 0-1,0 0 0,0 1 0,-1 0 0,1-1 1,0 1-1,0 0 0,0 0 0,0 0 1,0 0-1,-2 2 0,-5 3-24,-4 2 299,0 1 1,-18 17 0,25-20-207,0 0 0,1 0 1,0 1-1,0-1 1,1 1-1,0 0 1,0 0-1,0 1 1,-2 8-1,-35 123 1359,36-127-1430,1 0 1,1 1-1,1 0 1,0 0-1,0-1 1,1 1 0,1 0-1,1 21 1,0-31-47,0 0 0,-1 0-1,1-1 1,1 1 0,-1 0 0,0-1 0,1 1-1,-1-1 1,3 3 0,0 1 39,-1-1-17,-2-3-35,1 1 0,-1-1 0,1 1 0,0-1 0,0 0 0,0 0 0,0 0 0,0 0 0,0 0 0,4 2 0,0-2 13,0-1 0,1 1 0,-1-1 0,0 0 0,0-1 0,1 0 0,8 0 0,-5 0-37,-1 0-1,1 0 0,0-1 0,-1-1 0,1 0 1,12-4-1,-9 0-168,0 0 0,23-16-1,-15 8-25,63-35-362,-1-6 64,-61 42 402,-12 7 52,0 0 0,-1-1 1,13-10-1,-17 10 32,0 0-1,0 0 1,-1 0 0,1-1 0,-2 0-1,1 0 1,-1 0 0,-1 0 0,1-1-1,-1 1 1,-1-1 0,2-15 0,-4 17 1,0 0 0,-1 1 0,0-1 0,0 0 0,0 1 0,-1-1 0,0 1 0,0 0 1,-1 0-1,0 0 0,-7-10 0,3 8 5,0 0-1,0 0 1,0 0 0,-1 1 0,0 1-1,-15-9 1,7 5-197,-2 1-1,-31-12 0,29 14-1264,21 7 1432,0 0 0,0-1 0,0 1 1,-1 0-1,1 0 0,0 0 0,0-1 0,0 1 1,0 0-1,0 0 0,-1 0 0,1-1 1,0 1-1,0 0 0,0 0 0,0-1 0,0 1 1,0 0-1,0 0 0,0-1 0,0 1 1,0 0-1,0 0 0,0-1 0,0 1 0,0 0 1,0 0-1,0 0 0,0-1 0,0 1 1,0 0-1,0 0 0,1-1 0,-1 1 0,0 0 1,0 0-1,0 0 0,0-1 0,0 1 1,1 0-1,-1 0 0,0 0 0,0 0 0,0-1 1,1 1-1,-1 0 0,0 0 0,0 0 1,1 0-1,-1 0 0,0 0 0,0 0 0,1 0 1,-1 0-1,0 0 0,1-1 0,33 12-4568,-26-10 3803,-1 0-1,0 0 1,13-1 0,-20 0 780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9632,'-63'83'3584,"63"-83"-2784,-42 63-256,22-21-1664,-22-22 480,0 43-3904,-20-1 2528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42 126 8064,'-21'-63'2976,"21"63"-2304,-21-21-192,21 21 1280,0 0-1056,0-21-224,21 21-288,-21 0-544,21-20 224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6880,'-17'52'2229,"16"-52"-2201,1 1 1,0-1-1,0 1 1,-1 0-1,1-1 0,0 1 1,0 0-1,0 0 1,0-1-1,0 1 0,0 0 1,0-1-1,0 1 0,0 0 1,0 0-1,0-1 1,0 1-1,0 0 0,0-1 1,1 1-1,-1 0 1,0-1-1,1 1 0,-1 0 1,0-1-1,1 1 0,-1-1 1,1 1-1,-1-1 1,1 1-1,31 45 516,-30-43-449,1 1 1,1 0-1,-1-1 1,0 1-1,1-1 1,0 0-1,0 0 1,0 0-1,0-1 1,0 1-1,5 1 0,-2-2-28,1 0-1,-1 0 1,1-1-1,13 1 0,8 2 105,40 9-38,-35-10-318,0-1 1,0-3-1,0 0 0,0-2 0,60-14 0,-39 4-235,-5 1-407,71-25-1,-112 33 757,0 0 0,14-9 0,-6-1-33,-27 28-21,1 2 463,0 0 0,-21 24 1,-12 20 400,21-24-195,2 1 0,-24 65 0,-13 87 683,40-111-643,-9 115 0,22-165-494,2 0 1,1 0-1,2 0 0,8 47 1,-8-64-81,1 0 1,0-1-1,1 0 0,0 1 1,0-1-1,1 0 1,0-1-1,1 1 0,0-1 1,1-1-1,0 1 1,0-1-1,1 0 0,13 11 1,-12-13 7,-7-3-37,1-1 0,0 0 0,0 0 0,1 0 0,-1 0 0,0 0 0,1-1 0,3 2 0,-3-3-36,-1 1-1,1-1 1,-1 0 0,0-1 0,1 1-1,-1-1 1,1 1 0,-1-1 0,0 0-1,0 0 1,6-3 0,12-3-176,20-8-64,-38 14 271,0-1 0,0 1 0,0-1 0,0 0 0,-1 1 0,1-1 0,-1 0 0,1-1 0,-1 1 1,3-3-1,-4 2 16,0 1 1,0-1-1,0 0 1,0 0-1,0 0 1,0 1 0,-1-1-1,0 0 1,1 0-1,-1 0 1,0 0-1,0 0 1,-1 0 0,1 0-1,-2-5 1,2 4 14,-2 0 0,1 0 0,0 0-1,-1 0 1,0 0 0,0 0 0,0 1 0,0-1 0,0 1 0,-5-5 0,0 2 47,-1 0 1,0 1-1,0 0 1,0 0 0,-1 1-1,1 0 1,-1 0-1,-13-2 1,-47-15 1209,-59-21 1109,127 42-2360,-30-15 543,30 14-531,0 1 0,0-1 0,0 0 0,0 0 0,0 1 0,1-1 0,-1 0 0,0 0 0,0 0 0,1 0 0,-1 0 0,1 0 0,-1 0 1,1 0-1,-1 0 0,1-1 0,-1 1 0,1 0 0,0 0 0,0 0 0,0-2 0,0 3-25,0-1 1,0 0 0,0 1 0,0-1-1,0 1 1,0-1 0,1 1-1,-1-1 1,0 1 0,0-1-1,1 1 1,-1 0 0,0-1 0,1 1-1,-1-1 1,0 1 0,1 0-1,-1-1 1,1 1 0,-1 0-1,0-1 1,2 1 0,7-9-278,1 0 1,0 1-1,0 0 1,1 1 0,22-11-1,117-50-5310,-75 35 1260,26-9 983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3904,'17'0'1253,"-14"1"-932,-3 5-151,1-2-233,-1 1 236,1 1 1,-1-1 0,0 1 0,-1-1 0,1 0 0,-1 1 0,-2 7 0,-11 12 370,7 13-182,5-30-305,-1 0-1,0 0 0,0 0 1,-1 0-1,0-1 0,0 1 0,-1-1 1,-8 10-1,-22 11 221,24-14-189,8-11-44,0 1 1,0-1-1,0 1 0,-5 3 1,-2-1 155,0-1 0,0 0 0,-15 6 1,-18 7 299,32-13-368,0-1 1,0 0-1,-14 2 0,17-4-9,-1 0 1,1 0-1,0 1 1,0 0-1,-14 8 0,-2 6 267,22-17-373,1 1 1,0-1 0,0 1-1,0 0 1,-1-1-1,1 1 1,0 0 0,0 0-1,0-1 1,0 1 0,0 0-1,0 0 1,1 0-1,-1 0 1,0 0 0,0 1-1,1-1 1,-1 0 0,1 0-1,-1 0 1,1 1 0,-1-1-1,1 0 1,0 0-1,-1 1 1,1-1 0,0 0-1,0 1 1,0-1 0,0 0-1,0 1 1,1 1-1,-1 3 10,0-5-18,0 1 1,0 0 0,0-1 0,0 1-1,0-1 1,1 1 0,-1-1 0,1 1-1,-1-1 1,1 1 0,-1-1 0,1 1-1,0-1 1,0 1 0,1 1 0,1-1-2,-1 0 1,1 0 0,-1 0 0,1 0-1,0-1 1,3 2 0,9 5 46,44 27 222,3-7-74,4 6-102,19-6-190,-27-10-243,1-1-287,-14-10-1130,-36-4 1327,-1 0 1,16 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5984,'-1'-5'644,"1"4"-542,0 0-1,0 0 0,-1 0 0,1 1 0,0-1 0,0 0 0,0 0 0,1 0 0,-1 0 0,0 0 1,0 0-1,1 0 0,-1 0 0,0 1 0,1-1 0,-1 0 0,1 0 0,-1 0 0,2 0 0,0-3 1,-2 2-34,1 1 0,-1 0-1,1-1 1,0 1 0,0 0 0,0 0-1,0-1 1,0 1 0,0 0 0,0 0-1,0 0 1,0 0 0,0 0-1,1 0 1,-1 0 0,1 0 0,-1 1-1,1-1 1,-1 0 0,1 1 0,-1-1-1,1 1 1,0-1 0,-1 1 0,1-1-1,3 1 1,-4 0 4,0 0 1,0 0-1,0 0 1,1 0-1,-1 0 0,0 0 1,0 0-1,0 0 0,0-1 1,0 1-1,0 0 1,0-1-1,2 0 0,0-3 363,-3 4-406,0 0 0,0 0 1,1-1-1,-1 1 0,0 0 0,0-1 1,0 1-1,0 0 0,1 0 0,-1 0 1,0-1-1,0 1 0,1 0 0,-1 0 1,0 0-1,1-1 0,-1 1 0,0 0 0,1 0 1,-1 0-1,0 0 0,1 0 0,-1 0 1,0 0-1,1 0 0,-1 0 0,1-1 1,15 5 487,-12-2-390,0-1 0,0 0 1,0 0-1,0 0 0,1 0 1,-1-1-1,6 1 1,-9-1-113,-1 0 0,1 0 1,0-1-1,-1 1 1,1 0-1,0 0 1,-1 0-1,1 0 0,0 0 1,0 0-1,-1 0 1,1 1-1,-1-1 1,1 0-1,0 0 1,-1 0-1,1 1 0,0-1 1,-1 0-1,1 0 1,-1 1-1,1-1 1,-1 0-1,1 1 0,-1-1 1,1 1-1,-1-1 1,1 0-1,-1 1 1,0-1-1,1 1 1,-1-1-1,0 1 0,1-1 1,-1 1-1,0-1 1,0 2-1,4 5 113,-1-3-86,-1 0 0,1 0 1,-1 0-1,0 0 0,-1 0 0,0 0 0,1 1 0,-2-1 0,2 8 1,-2-2 19,0 0 0,-1-1 1,0 1-1,-3 10 0,2-16-26,0 1 0,0-1-1,0 0 1,-1 0 0,1 0-1,-1 0 1,-1-1 0,1 1-1,0-1 1,-7 5 0,-56 46 92,32-25-443,30-26 107,4-3 117,4 3 235,9 8-202,-12-10 31,-1-1 0,0 0 0,0 0 0,0 0 0,0 1 0,1-1 0,-1 0 1,0 0-1,0 0 0,1 0 0,-1 0 0,0 1 0,0-1 0,1 0 0,-1 0 1,0 0-1,1 0 0,-1 0 0,0 0 0,0 0 0,1 0 0,-1 0 0,0 0 1,1 0-1,-1 0 0,3 0-145,-1 0-1,0-1 1,0 1 0,0-1-1,1 1 1,-1-1 0,0 0 0,0 0-1,0 0 1,3-2 0,7-2-962,-11 4 986,1 1 1,0-1 0,0 1 0,0 0 0,0-1-1,-1 1 1,1 0 0,0 0 0,2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4160,'0'-62'3616,"4"59"-2539,-3 1-902,1 0 1,0 1-1,-1 0 0,1-1 0,0 1 1,0 0-1,0 0 0,0 0 0,0 0 1,4-1-1,0 1 376,1 0 1,0 1-1,11-1 0,78 0 558,180 6-586,-227-1-497,47 2 23,-1-12 5,-41 2-28,278-1-183,-216 6-113,89-1-1410,-197 0 1460,0 0 0,0 1 0,-1-1 0,1 2 0,0-1 0,0 1 0,11 4 0,-18-6 193,-1 0 0,0 0 0,1 1-1,-1-1 1,0 0 0,1 0 0,-1 0 0,0 0 0,0 0-1,1 1 1,-1-1 0,0 0 0,0 0 0,1 0 0,-1 1-1,0-1 1,0 0 0,0 0 0,0 1 0,1-1 0,-1 0-1,0 1 1,0-1 0,0 0 0,0 0 0,0 1 0,0-1-1,0 0 1,0 1 0,0-1 0,0 0 0,0 1 0,0-1-1,0 0 1,0 1 0,0-1 0,0 0 0,0 0-1,0 1 1,0-1 0,0 0 0,0 1 0,0-1 0,-1 0-1,1 0 1,0 1 0,0-1 0,-1 1 0,-1 0-186,-1 1 1,0 0 0,0-1-1,0 1 1,0-1 0,-1 0-1,1 0 1,-6 1 0,-47 5-2204,39-3 1601,-28 10 1,45-14 811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3232,'-17'-17'1035,"17"17"-1019,0-1 0,-1 1 0,1 0 0,0 0 1,0-1-1,0 1 0,-1 0 0,1 0 0,0 0 1,0-1-1,-1 1 0,1 0 0,0 0 0,0 0 1,-1 0-1,1 0 0,0 0 0,-1 0 0,1-1 1,0 1-1,0 0 0,-1 0 0,1 0 0,0 0 1,-1 0-1,-13 0 453,11 1 162,6 2 71,11 11 370,-14-14-1021,0 0-1,0 1 0,1-1 0,-1 0 1,0 0-1,0 0 0,1 1 0,-1-1 1,0 0-1,0 0 0,0 0 0,1 0 1,-1 1-1,0-1 0,1 0 1,-1 0-1,0 0 0,0 0 0,1 0 1,-1 0-1,0 0 0,1 0 0,-1 0 1,0 0-1,1 0 0,0 0 37,1 0 1,0 0-1,-1 1 0,1-1 0,-1 0 1,1 1-1,-1-1 0,1 1 0,-1-1 0,1 1 1,1 1-1,19 17 733,-16-13-659,1 1 0,1-1 1,12 9-1,39 13 506,7 7-166,-37-25-30,50 12 1,-27-9-162,90 28 384,-137-39-659,-1-1 1,1 1 0,-1 0 0,1 0-1,-1 0 1,1 0 0,-1 1 0,0 0-1,0 0 1,-1 0 0,6 5 0,-9-7-22,1 0 1,0 0-1,-1 0 1,1 0-1,-1 1 1,1-1-1,-1 0 1,0 0-1,1 0 1,-1 0-1,0 0 1,0 1-1,0-1 1,0 0-1,0 0 1,0 0-1,0 2 1,-1-1 11,0 0 0,1 0 0,-1 0 0,0 0 0,0 0 0,-1 0 0,1 0 0,0 0 0,-1 0 0,1-1 0,-3 3 0,-1 1 37,0-1-1,0-1 1,-11 7-1,5-4-13,-9 8 59,-31 26 0,-2 3-111,-37 13-344,54-35-1415,-40 31-1,31-11-263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9216,'-21'0'3424,"21"0"-2656,-20 0-224,-1 0 320,21 0-576,0 0-320,0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7872,'-21'104'2944,"21"-104"-2304,21 84-160,-21-43 288,0-20-512,0 21-160,0-22-96,0 1 64,0 21-32,0-42-576,21 21 288,-42 0-1440,21-21 928,0 0-2240,0 0 1664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 4064,'0'-30'1060,"0"25"-243,0 22 628,0-13-1261,0 0 0,-1 0-1,0 0 1,0 0-1,0 0 1,-3 6-1,-5 19 516,2 30 117,-7 3 64,7-3-325,0-28-257,4-23-228,1 1 1,0-1-1,1 0 1,-1 15 0,2 98 393,0-121-460,0 0-1,0 1 1,0-1 0,0 0 0,0 0 0,0 0 0,0 0 0,0 0 0,0 0 0,0 0 0,0 1 0,0-1 0,0 0 0,0 0 0,0 0-1,0 0 1,0 0 0,0 0 0,0 0 0,0 1 0,0-1 0,0 0 0,0 0 0,0 0 0,0 0 0,0 0 0,0 0 0,0 0 0,0 0 0,1 0-1,-1 0 1,0 1 0,0-1 0,0 0 0,0 0 0,0 0 0,0 0 0,0 0 0,0 0 0,1 0 0,-1 0 0,0 0 0,0 0 0,0 0-1,0 0 1,0 0 0,0 0 0,0 0 0,1 0 0,-1 0 0,0 0 0,0 0 0,0 0 0,0 0 0,0 0 0,0 0 0,14 0 118,-10 0-58,-4-2-109,0 0-1,0 1 0,0-1 0,0 0 0,0 1 1,0-1-1,1 0 0,-1 1 0,1-1 1,-1 1-1,1-1 0,0 1 0,0-1 1,-1 1-1,1-1 0,1-1 0,7-13-424,-2-19-980,7 7 538,-7-7 592,7 11 245,-7 9 64,-6 13 44,0-1-1,1 0 1,-1 0 0,1 0 0,0 0 0,3-3 0,-2 3 639,1 6-64,1 2-257,0 0-125,0 0 0,0 0 1,-1 0-1,6 8 0,-3 2 191,-6-12-337,1 0 0,-1 0 0,1-1 0,-1 1-1,1 0 1,3 3 0,-5-6-57,1 1 0,-1-1 0,0 0-1,0 0 1,1 0 0,-1 1 0,0-1-1,0 0 1,0 0 0,1 1 0,-1-1-1,0 0 1,0 0 0,0 1 0,0-1 0,0 0-1,0 1 1,0-1 0,1 0 0,-1 0-1,0 1 1,0-1 0,0 0 0,0 1-1,0-1 1,0 3 21,0-1-1,1 0 1,-1 0-1,1 0 1,0 0-1,-1 1 1,1-1-1,0 0 0,1 0 1,1 3-1,4 6 39,-4-4-93,-3-7 12,0 0 0,0 1 0,0-1 0,0 0-1,0 1 1,0-1 0,1 0 0,-1 1 0,0-1 0,0 0-1,0 1 1,0-1 0,1 0 0,-1 1 0,0-1 0,0 0 0,1 0-1,-1 1 1,0-1 0,1 0 0,-1 0 0,0 0 0,1 1-1,-1-1 1,1 0 0,12-11-565,-7 5 237,11-12-1262,-9 8 721,0 1-1,0 0 1,2 1 0,18-14 0,-26 21 821,-1 1 0,0-1 0,0 1 0,0-1-1,1 1 1,-1-1 0,0 0 0,0 0 0,0 0 0,0 1 0,0-1 0,-1 0 0,1 0 0,0 0 0,0 0 0,0 0 0,-1-1 0,1 1 0,-1 0 0,1 0 0,-1 0 0,1 0 0,-1-1-1,0 1 1,1 0 0,-1-1 0,0 1 0,0 0 0,0 0 0,0-1 0,-1-1 0,1-2 17,1-1 76,2 6 89,-3-1-87,1 1 0,-1 0 0,1 0 0,0 0 0,-1 0 0,1 0 0,-1 0 0,1 0 0,0 0 0,-1 1 0,1-1 0,-1 0 0,1 0 0,-1 0 0,1 1 0,-1-1 0,1 0 0,-1 0 0,1 1 0,-1-1 0,1 0 0,-1 1 0,1-1 0,-1 1 0,0-1 0,1 1 0,-1-1 0,0 1 0,1-1 0,-1 1 0,0-1 0,0 1 0,1-1 0,-1 1 0,0-1 0,0 1 0,0-1 0,0 1 0,0 0 0,0-1 0,0 1 0,0-1 0,0 1 0,0-1 0,0 1 0,0 1 0,0 0 197,0 0-1,0 1 1,0-1 0,0 0 0,1 1-1,0-1 1,-1 0 0,3 4 0,26 40 2860,-20-33-2642,-7-9-369,1-1 1,-1 0-1,1 0 0,0 0 1,0 0-1,0-1 1,0 1-1,0-1 1,1 0-1,-1 1 1,1-2-1,0 1 1,0 0-1,-1-1 1,6 2-1,1-1 3,0-1 0,0 0 1,0 0-1,11-1 0,-17 0-36,107 0 19,-98 1-166,-1-2-1,0 0 1,1 0 0,14-4-1,-17 2-215,0-1-1,0-1 0,0 0 1,16-10-1,35-30-1669,-39 29 1100,-10 7 534,17-15-830,-27 21 1027,0 1 1,0-1-1,0 1 0,0-1 1,-1 0-1,1 0 1,-1 1-1,0-1 1,2-6-1,-1-3-144,-1 0 0,0-1-1,0 1 1,-2-18 0,0 12 74,1-48 675,0 64-367,0-1 1,0 1 0,0 0 0,0 0-1,0 0 1,-1 0 0,1 0 0,-1 0-1,1 0 1,-1 0 0,0 0-1,0 0 1,0 0 0,0 0 0,0 1-1,-1-1 1,1 0 0,0 1-1,-3-3 1,3 3-20,-2-2 467,2 6 8,2-1-383,-1 1-1,1-1 1,-1 0-1,1 1 0,0-1 1,-1 0-1,1 0 1,0 0-1,1 0 1,-1 0-1,0 0 0,4 4 1,1 4 139,1 1 66,0 0-1,-1 0 0,0 1 1,6 22-1,-5 12 336,2-13-294,21 52-1,-26-73-397,1 0-1,-2 1 1,1 0-1,-2 0 1,0 0-1,0 0 0,-1 0 1,-1 1-1,-2 16 1,1 18-310,2-15-322,0-8-158,-1 0 1,-5 34 0,-9 4-1698,9-30 1440,3-17 73,-1 1 0,0-1 0,-8 23 0,-10 6-884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4064,'17'-34'1307,"-17"33"-1293,0 1 0,0 0 1,0-1-1,0 1 1,0 0-1,1-1 1,-1 1-1,0 0 1,0 0-1,0-1 1,0 1-1,0 0 1,0 0-1,1-1 1,-1 1-1,0 0 1,0 0-1,0-1 1,1 1-1,-1 0 0,0 0 1,0 0-1,1 0 1,-1-1-1,0 1 1,0 0-1,1 0 1,-1 0-1,0 0 1,0 0-1,1 0 1,-1 0-1,0 0 1,1 0-1,0 0 27,-1-1 0,1 1-1,0 0 1,-1 0 0,1 0 0,0 1-1,-1-1 1,1 0 0,0 0 0,-1 0 0,1 0-1,0 1 1,-1-1 0,1 0 0,-1 0-1,1 1 1,-1-1 0,1 1 0,-1-1-1,1 0 1,-1 1 0,1-1 0,-1 1-1,1-1 1,-1 1 0,0-1 0,1 1-1,-1 0 1,0-1 0,1 1 0,-1-1-1,0 1 1,0 0 0,0-1 0,1 1 0,-1 0-1,0-1 1,0 1 0,0-1 0,0 1-1,0 1 1,0-2-5,-1 1-1,1-1 1,0 0-1,1 0 1,-1 1-1,0-1 1,0 0-1,0 1 0,0-1 1,0 0-1,0 1 1,0-1-1,0 0 1,0 0-1,1 1 1,-1-1-1,0 0 1,0 0-1,0 1 1,1-1-1,-1 0 1,0 0-1,0 0 1,0 1-1,1-1 1,4 5 377,-1-2-272,-1 0 0,0 0 1,0 0-1,0 0 0,0 1 1,0-1-1,-1 1 1,4 7-1,1 27 419,-1-16-360,-3-13-88,-1 0-1,0 0 1,0 0-1,0 13 0,-2-3 95,1-14-152,-1 1-1,0-1 1,-1 0 0,1 0-1,-1 1 1,-1 5 0,-12 13 116,7-3-127,-7 0-144,10-12-63,4-9 143,0 1 1,-1-1 0,1 1-1,0 0 1,0-1 0,0 1-1,-1-1 1,1 1 0,0-1-1,-1 1 1,1-1 0,0 1-1,-1-1 1,1 1 0,-1-1-1,1 1 1,-1-1 0,1 0-1,-1 1 1,1-1 0,-1 0-1,1 1 1,-1-1 0,0 0-1,1 0 1,-1 1 0,1-1-1,-1 0 1,0 0 0,1 0-1,-1 0 1,1 0 0,-1 0-1,0 0 1,0 0 0,-2 0-1255,3 0 86,3-4-710,9-8 889,-4 2 334,2 1-1,-1 0 0,14-10 0,-13 13 476,15-12-265,-8-1 280,-15 16 306,0 0 1,1 0-1,0 0 1,-1 0-1,1 0 1,0 1-1,0-1 1,0 1-1,0 0 1,1 0-1,-1 0 1,1 1 0,-1-1-1,5-1 1,30-3 1377,-21-2-51,7-3 456,-23 11-1810,0-1 1,0 1-1,0 0 0,0 0 1,0 0-1,0 0 1,-1 0-1,1 0 1,0 0-1,0 0 0,0 0 1,0 0-1,0 1 1,0-1-1,0 0 1,0 1-1,-1-1 0,1 0 1,0 1-1,0-1 1,0 1-1,1 1 1,5 15 1090,7 4-134,-13-18-988,0-1-1,1 1 0,-1 0 1,1-1-1,0 1 0,0-1 1,0 1-1,0-1 0,0 0 1,1 0-1,-1 0 1,0 0-1,6 3 0,1 0 24,-5-2-60,1 0 0,0 1 0,0-1-1,0-1 1,0 1-1,1-1 1,8 3 0,-5-2 8,-1 0-207,1 0-1,-1-1 0,1 0 0,0 0 1,0-1-1,13 0 0,1 0-174,-11 0-23,0-1 0,0 0 1,-1-1-1,20-3 0,7-10-428,-30 11 671,-8 3 121,1 0 0,0 0 0,0 0 1,-1 0-1,1 0 0,0 0 0,-1-1 0,1 1 0,0 0 0,-1 0 0,1-1 0,0 1 0,-1 0 0,1-1 1,0 1-1,-1-1 0,1 1 0,-1-1 0,1 1 0,-1-1 0,1 1 0,-1-1 0,0 0 0,1 1 0,-1-1 1,0 1-1,1-1 0,-1 0 0,0 1 0,0-1 0,1 0 0,-1 0 0,0 1 0,0-1 0,0 0 0,0 1 1,0-1-1,0 0 0,0 0 0,0 1 0,0-1 0,-1-1 0,1 0 16,0 0 1,0 0-1,-1 0 1,1 0-1,0 0 0,-1 0 1,0 0-1,1 1 1,-1-1-1,0 0 0,0 0 1,0 0-1,0 1 1,0-1-1,-1 0 0,1 1 1,0-1-1,-3-1 1,-2-1 26,0 0 0,1 0 0,-1 1 1,-7-4-1,4 3 13,-1 0 89,1 0 0,-1 1-1,0 0 1,-11-2 0,-3 0 438,2-1-186,14 3-272,-1 0 0,0 1 1,-1 1-1,-11-2 1,5 3-115,19 0-425,30 0-1367,6 0-1406,2 0 950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43 3968,'0'-18'1285,"0"18"-1265,0 0 0,0-1 0,0 1 0,0 0 0,0-1 0,0 1-1,0 0 1,0 0 0,0-1 0,0 1 0,0 0 0,-1-1 0,1 1 0,0 0 0,0 0 0,0-1-1,0 1 1,-1 0 0,1 0 0,0-1 0,0 1 0,0 0 0,-1 0 0,1 0 0,0-1-1,-14-13 456,10 11 741,-13 3 997,17 0-2180,-1 0 0,1 0-1,0 0 1,-1 0-1,1 0 1,0 0 0,-1 0-1,1 0 1,0 0 0,0 0-1,-1 0 1,1 1-1,0-1 1,-1 0 0,1 0-1,0 0 1,0 0-1,-1 1 1,1-1 0,0 0-1,0 0 1,0 0-1,-1 1 1,1-1 0,0 0-1,-17 14 811,7-10-590,2 2-21,2 9-206,5-12-30,-5 11-12,4-10-3,1 0 0,-1 0-1,1 0 1,-1 0 0,1 0 0,0 0-1,1 0 1,-1 1 0,1 7 0,-1 0-29,0-7 45,1 0-1,0 0 0,0 0 1,0-1-1,1 1 1,-1 0-1,1 0 0,2 6 1,3 2 30,0 0 0,0 0 0,1 0 1,1-1-1,0 0 0,0-1 0,1 0 1,13 12-1,-17-19-7,-1 0 0,1 0 1,0-1-1,11 5 0,-12-6-4,0 0 0,0 0 0,-1 1 0,6 4 0,-5-4 59,-8 1-38,2-2-33,1-1-1,-1 1-1,0-1 1,1 0 0,-1 1 0,0-1 0,1 0 0,-1 0 0,0 0 0,0 0 0,0 0-1,0-1 1,0 1 0,0-1 0,0 1 0,0-1 0,0 0 0,0 0 0,0 0 0,0 0-1,-4 0 1,-129 0 835,31 0-694,104 0-166,-1 0 1,1 0 0,0 0 0,0 0-1,0 0 1,0 0 0,0 0 0,0 0-1,0 0 1,-1 0 0,1 0 0,0 0-1,0 0 1,0 0 0,0 0 0,0 0 0,0 0-1,0 0 1,-1 0 0,1 0 0,0 0-1,0 0 1,0 0 0,0 0 0,0 0-1,0 0 1,0 0 0,0 0 0,0-1-1,-1 1 1,1 0 0,0 0 0,0 0-1,0 0 1,0 0 0,0 0 0,0 0-1,0 0 1,0-1 0,0 1 0,0 0 0,0 0-1,0 0 1,0 0 0,0 0 0,0 0-1,0 0 1,0-1 0,0 1 0,0 0-1,0 0 1,0 0 0,0 0 0,0 0-1,0 0 1,0-1 0,0 1-65,0-1 0,0 1 0,0-1 0,0 0 1,0 1-1,0-1 0,0 0 0,0 1 0,0-1 0,0 1 0,1-1 0,-1 0 1,0 1-1,0-1 0,1 1 0,-1-1 0,0 1 0,1-1 0,-1 1 0,1-1 1,-1 1-1,0-1 0,1 1 0,-1 0 0,1-1 0,-1 1 0,1 0 0,-1-1 1,1 1-1,0 0 0,-1-1 0,1 1 0,-1 0 0,1 0 0,0 0 0,8-4-1302,-6 1 969,1 1-1,-1 0 1,0-1-1,5-5 1,-8 8 415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4576,'0'0'1450,"-4"0"-868,4 0-550,-1 0 1,0 0 0,1 0-1,-1 0 1,1 0 0,-1 0-1,0 0 1,1 0 0,-1 1-1,0-1 1,1 0-1,-1 0 1,0 1 0,1-1-1,-1 0 1,1 0 0,-1 1-1,1-1 1,-1 1-1,1-1 1,-1 1 0,1-1-1,-1 1 1,1-1 0,0 1-1,-1-1 1,1 1 0,0-1-1,-1 1 1,1-1-1,0 1 1,0 0 0,-1-1-1,1 1 1,0 0 0,0-1-1,0 1 1,0 0 0,0-1-1,0 1 1,0 1-1,0-2-19,0 0-1,0 0 0,0 0 0,0 0 0,0 0 0,0 0 1,0 1-1,0-1 0,0 0 0,0 0 0,0 0 0,0 0 1,0 0-1,0 0 0,0 0 0,0 1 0,0-1 0,0 0 1,0 0-1,0 0 0,0 0 0,0 0 0,0 0 0,0 0 1,0 0-1,0 1 0,0-1 0,0 0 0,0 0 0,0 0 0,-1 0 1,1 0-1,0 0 0,0 0 0,0 0 0,0 0 0,0 0 1,0 0-1,0 0 0,0 0 0,-1 0 0,1 0 0,0 0 1,0 0-1,0 0 0,0 0 0,0 0 0,0 0 0,0 0 1,-1 0-1,1 0 0,0 0 0,0 0 0,0 0 0,0 0 1,0 0-1,-1 0 25,0 0 0,1 0 0,-1 0 0,0 0 0,0 0 1,1 1-1,-1-1 0,0 0 0,1 0 0,-1 1 0,0-1 0,1 0 1,-1 1-1,1-1 0,-1 0 0,1 1 0,-1-1 0,0 1 0,1-1 1,0 1-1,-1-1 0,1 1 0,-1-1 0,1 1 0,0 0 0,-1-1 1,1 1-1,0 0 0,-1-1 0,1 1 0,0 0 0,0 0 0,-1 5 99,0-1 0,1 1 1,1 9-1,-1 2-24,0-15-99,1 1 0,-1 0-1,1 0 1,-1-1 0,1 1 0,0 0-1,0-1 1,0 1 0,0-1-1,3 5 1,-3-5-14,1 0 0,-1 0 0,0 0 0,0 1 0,0-1 0,0 0 0,-1 1 0,1-1 0,0 0-1,-1 1 1,0-1 0,0 1 0,1-1 0,-2 1 0,1-1 0,0 1 0,0-1 0,-1 1 0,1-1 0,-2 4 0,-4 8-110,4-10 83,0 0-1,0 0 0,1 0 1,0 1-1,0-1 1,0 0-1,0 1 0,0 6 1,1-8 84,0-1 0,0 0 1,-1 1-1,1-1 0,-1 0 1,0 0-1,0 1 0,0-1 0,0 0 1,0 0-1,0 0 0,0 0 1,0 0-1,-1 0 0,1 0 1,-1-1-1,0 1 0,-2 1 1,2 0-87,-1-1 0,1 1 0,-1 0 0,1 0 0,-3 5 0,-2 9-151,-1-11 166,7-6 15,0 1 1,1-1-1,-1 0 0,1 1 1,-1-1-1,1 0 0,-1 1 1,1-1-1,-1 1 0,1-1 0,-1 1 1,1-1-1,0 1 0,-1-1 1,1 1-1,0 0 0,-1-1 0,1 1 1,0-1-1,0 1 0,0 0 1,-1-1-1,1 1 0,0 0 1,0-1-1,0 1 0,0 0 0,0-1 1,0 1-1,0 0 0,1 0 1,-1 38 271,0-36 48,0-3 96,3 0-134,11 0-31,-10 0-86,-4 0 1,0 0-65,0 0-58,-4 0-54,-34 0-1936,38 0 609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44 438 3072,'-34'0'976,"33"-1"-969,1 1 0,0 0-1,0 0 1,0 0 0,-1 0 0,1 0 0,0 0 0,0 0-1,0 0 1,-1 0 0,1 0 0,0 0 0,0 0 0,-1 0-1,1 0 1,0 0 0,0 0 0,0 0 0,-1 0-1,1 0 1,0 0 0,0 1 0,0-1 0,-1 0 0,1 0-1,0 0 1,0 0 0,0 0 0,0 0 0,-1 1 0,1-1-1,0 0 1,0 0 0,0 0 0,0 1 0,0-1 0,0 0-1,-1 0 1,1 0 0,0 1 0,0-1 0,0 0 0,0 0-1,0 0 1,0 1 0,0-1 0,0 0 0,0 0 0,0 1-1,0-1 1,0 0 0,0 0 0,0 0 0,0 1 0,0-1-1,1 0 1,-2 5 44,0 20 86,1-23-121,0-1 0,0 1 1,0-1-1,0 1 0,0 0 1,1-1-1,-1 1 0,0-1 1,1 1-1,0-1 1,-1 1-1,2 2 0,16 2 11,-15-4-63,0 1 1,0-1-1,0 0 1,0 1-1,3 3 1,18 15-424,-10-13-115,1-1 0,0 0 1,30 9-1,-34-13 432,2 2-51,0-1 0,0-1 0,0 0 0,0 0 0,26 0 0,-22-2 490,-12 0-125,-1-1 0,1 0 0,0 0 0,0 0 0,0-1 0,-1 1 0,1-1 1,6-2-1,7-3 569,-1-1 0,0 0 1,25-15-1,-38 19-595,-1 0 0,0 0 0,0-1-1,4-4 1,4-6 271,24-13 335,-30 21-586,-1 0-1,1 0 1,-1 0-1,-1-1 1,6-11-1,10-17 240,-13 25-298,3-5 112,10-22-1,9-48 359,-11 28 216,-11 39-433,6-27 0,-5-14 462,6 14-289,-10 29-342,2-2 78,-5 17-256,0 1-1,0-1 1,1 1 0,-1-1 0,1 1 0,-1-1 0,0 1 0,1 0 0,-1-1 0,1 1-1,-1 0 1,1-1 0,-1 1 0,1 0 0,-1-1 0,1 1 0,0 0 0,-1 0-1,1 0 1,-1-1 0,1 1 0,0 0 0,-1 0 0,1 0 0,0 0 0,3 0 403,-8 7-22,0 4-199,1 0-1,0 0 0,0 0 1,1 0-1,-1 13 0,0-2-21,-10 58 584,6 3-117,-7 0 352,7-3-491,-1-39-595,5-29 2,1 0-1,0 0 1,-1 19-1,3 56-437,0-49-2097,-3-38 1614,-5 0 47,7 0 564,2 0 335,0-1 0,0 1 0,-1-1 0,1 1 0,0-1 0,0 1 0,-1-1 0,1 1 0,-1-1 0,1 0 0,0 1 0,-1-1 0,1 0 0,-1 0 0,0 1 0,1-1 0,-1 0 0,0 0-1,1 0 1,-1 1 0,0-1 0,0 0 0,1 0 0,-1 0 0,0 0 0,0 0 0,0 1 0,-1-2 0,1-82-1837,1 82 1876,-1 0 1,0 0-1,0 0 0,1-1 0,-1 1 1,1 0-1,0 0 0,0 0 0,-1 0 0,1 0 1,1 0-1,-1 0 0,1-2 0,5-6-31,-3 0 42,-4 9 9,0 1 0,0-1 0,0 1 0,1-1 0,-1 1 0,0-1 0,0 1 0,1-1 0,-1 1 0,0-1 0,1 1 0,-1-1 0,0 1 0,1-1 0,-1 1 0,1-1 0,18-1 572,-17 2-519,0 0 1,0 1-1,0-1 0,0 1 1,0 0-1,0-1 1,0 1-1,-1 0 0,1 0 1,0 0-1,0 0 1,-1 0-1,1 1 0,0-1 1,-1 0-1,1 1 1,-1-1-1,0 1 0,2 2 1,0 0 47,0 1 0,0 0 0,0 1 0,-1-1 0,3 7 0,-2-5 235,-1 0 0,8 14 0,-4-11-128,-5-6-178,0 0 0,0 0-1,0 0 1,0 0 0,-1 0 0,0 0-1,0 0 1,0 0 0,0 0-1,-1 1 1,1-1 0,-1 0 0,-2 6-1,-11 10-239,10-11 211,4-8 10,0 0 0,0-1 0,-1 1 0,1 0 0,0-1 0,-1 1 0,1 0 1,0-1-1,-1 1 0,1-1 0,-1 1 0,1-1 0,0 1 0,-1-1 1,1 1-1,-1-1 0,0 0 0,1 1 0,-1-1 0,1 0 0,-1 1 1,0-1-1,1 0 0,-1 0 0,0 1 0,1-1 0,-1 0 0,0 0 0,1 0 1,-1 0-1,0 0 0,1 0 0,-1 0 0,0 0 0,1 0 0,-1 0 1,0-1-1,-2 1 35,1 1 0,0-1 0,-1 0 0,1 1-1,0 0 1,0 0 0,-1-1 0,1 1 0,-3 2 0,-11 3-23,15-6-47,0-1-1,-1 1 0,1 0 0,0-1 1,0 1-1,0-1 0,0 0 1,-1 1-1,1-1 0,0 0 0,0 0 1,0 1-1,1-1 0,-2-1 1,2 2 32,-4-4-384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7232,'0'0'2314,"0"0"-1396,-4 4-209,2-2-501,0-1-89,1 1 1,0-1-1,-1 1 0,1 0 1,0-1-1,0 1 0,0 0 1,0 0-1,0 0 0,0 0 1,1 0-1,-1 0 1,0 0-1,1 0 0,0 0 1,-1 0-1,1 0 0,0 0 1,0 0-1,1 4 1,-2 39 1207,5 115 684,10-63-1606,-7-14-117,7-17-80,-11-43-84,0-6 34,7 29-1,-8-40-183,0-1 0,0 1 1,1-1-1,-1 0 0,1 0 1,0 0-1,0 0 0,1-1 0,5 6 1,-6-7-51,0-1-1,0 1 1,1-1 0,-1 0-1,1 0 1,0-1 0,-1 1 0,1-1-1,0 1 1,0-1 0,0 0-1,0-1 1,5 1 0,14 4-797,-9-1 470,-10-2 306,0-1-1,0 0 1,-1 0 0,1-1-1,5 1 1,-5-1 32,0 0 0,0-1 1,0 1-1,0-1 0,-1 0 1,1-1-1,0 1 0,0 0 0,4-3 1,32-23-403,-15 10-35,-15 11 374,-8 5 130,-1 1 1,1-1-1,0 0 0,-1 1 0,0-1 0,1 0 1,-1 0-1,1 0 0,-1 0 0,0-1 0,0 1 1,0 0-1,1 0 0,-1-1 0,0 1 0,-1-1 1,1 1-1,0-1 0,0 1 0,-1-1 0,1 1 1,-1-1-1,1 0 0,-1 1 0,0-1 0,1 0 1,-1 1-1,0-3 0,0-31 169,0 34-168,0 0 1,0 0 0,0 0 0,0 0 0,0 0 0,0 0 0,0 0-1,0 0 1,-1 0 0,1 0 0,0 0 0,0 0 0,-1 0-1,1 0 1,-1 0 0,1 0 0,-1 0 0,1 1 0,-1-1 0,0 0-1,1 0 1,-2-1 0,0 2 73,0-1 1,0 1-1,1-1 0,-1 1 0,0 0 0,0 0 1,1 0-1,-1 0 0,0 0 0,-2 0 1,-8 1 781,10-1-733,-1 0 0,1 1 0,-1-1 0,1 1 0,0-1 0,0 1 0,-1 0 0,1 0 1,0 0-1,0 0 0,0 0 0,0 1 0,0-1 0,0 1 0,0-1 0,0 1 0,1 0 0,-1 0 0,0-1 0,1 1 0,-2 3 0,1-1-31,0 0-1,0 0 1,0 0 0,0 0-1,1 0 1,-1 1-1,1-1 1,0 1-1,1-1 1,-1 9-1,1-12-84,0 1 0,0-1 0,0 0 0,0 0-1,0 1 1,0-1 0,1 0 0,-1 0 0,0 0 0,1 0 0,-1 1-1,1-1 1,0 0 0,-1 0 0,1 0 0,0 0 0,0 0 0,-1 0 0,3 1-1,7 7 151,0-2 0,19 12 0,16 5 160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6400,'-20'-17'2368,"20"17"-1856,20 0-128,-20 0 864,21 0-768,0 0 512,0 0-576,21 0-320,-1 17-64,1-17-2720,-21 0 1472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2186 5728,'0'-94'3621,"0"-142"-1050,0 182-2074,-4-97 222,-10 47-506,11-100-142,3 120-57,2-24-19,17-110 0,-12 160-24,24-153-34,-20 150 82,27-81 0,-19 88 89,4 1 0,1 1-1,3 1 1,63-89 0,-81 128-113,0 1 0,0 0 1,1 1-1,1 0 0,-1 1 0,2 0 1,22-14-1,-30 21 3,0 0-1,1 0 1,-1 0-1,1 0 1,-1 1-1,1-1 1,0 1-1,0 1 1,-1-1 0,1 1-1,0-1 1,0 1-1,0 1 1,0-1-1,-1 1 1,1 0 0,0 0-1,0 0 1,-1 0-1,1 1 1,-1 0-1,1 0 1,-1 0-1,0 1 1,6 4 0,-4-4-4,-1 1 0,-1 0 1,1 1-1,-1-1 0,1 1 0,-1-1 1,-1 1-1,1 0 0,-1 1 1,0-1-1,0 1 0,0-1 1,-1 1-1,3 10 0,-2-1 33,-2-1-1,1 1 1,-2-1-1,-1 20 1,0-25-12,0 1 1,-1-1-1,0 0 1,0 0-1,-1 0 0,0 0 1,-8 16-1,0-10-109,0-1 0,-1 0 0,-1-1-1,0 0 1,-25 18 0,21-18-167,-28 16 0,3-1-65,22-11 190,15-12 55,0 0 0,-1-1 0,0 1 1,1-1-1,-1-1 0,0 1 0,-1-1 1,1 0-1,-8 3 0,-21 1-356,34-7 415,1 0 1,-1 1-1,1-1 1,-1 1-1,1-1 1,-1 1 0,1-1-1,-1 1 1,1-1-1,-1 1 1,1-1-1,0 1 1,-1 0 0,0 0-1,-1 4-158,1-4 167,1-1 0,0 0 0,0 1 0,-1-1-1,1 0 1,0 0 0,0 1 0,-1-1 0,1 0-1,0 0 1,0 0 0,-1 1 0,1-1 0,0 0 0,-1 0-1,1 0 1,0 0 0,-1 0 0,1 0 0,0 0-1,-1 0 1,1 0 0,0 0 0,-1 0 0,1 0 0,0 0-1,-1 0 1,1 0 0,-1 0 0,2 0-11,-1 0 0,1 0 0,-1 0 0,1 0 0,0 0 0,-1 0 0,1 0 0,-1 0 0,1 0 0,0 0 0,-1 0 0,1 0 0,-1 0 0,1 1 0,-1-1 0,1 0 0,-1 0 1,1 1-1,-1-1 0,1 0 0,0 1 0,23 13-318,18-7 129,-16 1 289,0 0-1,-1 2 1,0 1-1,-1 1 1,30 19-1,-52-30-19,0 0-1,-1 0 0,1 0 0,-1 0 0,0 1 1,1-1-1,-1 0 0,0 1 0,0-1 1,0 1-1,0-1 0,0 1 0,0 0 0,0-1 1,0 1-1,-1 0 0,1 0 0,0-1 0,-1 4 1,0-4-5,0 0-1,0 1 1,0-1 0,0 0 0,-1 0 0,1 1 0,0-1 0,-1 0-1,1 0 1,-1 0 0,0 0 0,1 1 0,-1-1 0,0 0 0,1 0-1,-1 0 1,0-1 0,0 1 0,0 0 0,0 0 0,0 0 0,0-1-1,0 1 1,0 0 0,-2 0 0,-21 9 845,11 0-650,-13 8 47,22-16-252,1-1 1,-1 1-1,-1-1 1,1 0 0,-6 0-1,-5 2 40,-9 2 5,10-1-58,0-1 0,1-1 0,-19 1 0,8-3 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8320,'-41'0'3072,"41"0"-2400,-42 21-160,42 21 768,0-22-800,-21 43 0,0-21-288,21 20-64,0-20-64,0-1-1024,0 1 512,-20-21-2656,20 20 1760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22 5888,'87'-18'1898,"-83"17"-1745,1 0-1,-1 1 1,1-1 0,8 1-1,-7 0-101,41 2 239,-41-1-245,-1 0 0,1 0 0,-1 0 0,1 1 0,-1 0 1,0 0-1,1 1 0,4 3 0,6 4 82,-5-3 64,-1 0-1,16 14 0,-25-20-167,1 1-1,0 0 0,-1 0 1,0 0-1,1 0 0,-1 0 0,0 0 1,0 1-1,0-1 0,0 0 1,0 0-1,-1 1 0,1-1 1,-1 1-1,1 4 0,-2 0 69,1 0 0,-1 0 0,-3 14 0,0-2 74,1 2-34,2-12-63,0-1 0,-5 17 1,2-14 5,-1 0 0,-7 12 0,2-6 2,0 4-5,6-10-23,-1-1-1,-7 11 1,-3-2 100,0-1 0,-28 25 1,19-19-40,14-15-72,0 1-1,0-2 1,0 0-1,-1 0 1,-22 11-1,18-9-90,-1 0-1,1 1 1,1 0-1,-26 27 1,40-38 46,-1 0 0,1 1-1,0-1 1,0 0 0,-1 0 0,1 0 0,0 1-1,0-1 1,0 0 0,-1 0 0,1 1 0,0-1-1,0 0 1,0 0 0,0 1 0,0-1-1,0 0 1,-1 1 0,1-1 0,0 0 0,0 0-1,0 1 1,0-1 0,0 0 0,0 1 0,0 0-14,0-1 0,0 1 0,0-1 0,0 1 0,0 0 0,0-1 1,0 1-1,0-1 0,1 1 0,-1 0 0,0-1 0,0 1 0,0-1 0,1 1 1,-1-1-1,0 1 0,1-1 0,-1 1 0,0-1 0,1 1 0,-1-1 0,1 0 1,-1 1-1,1-1 0,-1 1 0,0-1 0,1 0 0,0 0 0,-1 1 0,1-1 1,0 0-1,4 1-271,0 0-1,0-1 1,0 1 0,6-2 0,-3 1-427,27 0-282</inkml:trace>
  <inkml:trace contextRef="#ctx0" brushRef="#br0" timeOffset="1">22 521 6240,'-21'-21'2304,"21"21"-1792,21 0-160,-21 0 1376,20 0-1024,22-20 128,0 20-480,41-21-672,0 21 160,1-21-4384,20 21 2496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9888,'20'-21'3648,"-20"21"-2816,63 21-256,-42-21-96,20 0-384,1 21-1312,0-21 672</inkml:trace>
  <inkml:trace contextRef="#ctx0" brushRef="#br0" timeOffset="1">146 271 8384,'-21'-21'3104,"21"21"-2400,63 0-224,-21 0-96,-22 0-320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7296,'0'-20'3296,"-3"20"-2672,-2 0-539,0 0 594,8 0 414,39 0 1396,18-1-1653,161 5 259,-93 10-930,18-7-192,13 7-31,-9-7 26,-5 7 10,-87-11-17,0 0-136,76 15 0,-78-7-1193,55 19 0,-52-12-1768,-50-17 2413,0 0-1,18 0 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20 6144,'0'-17'1978,"1"14"-1468,2 6-241,11 11 259,-11-11 443,-2-3-923,-1 0 1,1 0-1,0-1 1,-1 1 0,1 0-1,0 0 1,-1 0-1,1 0 1,-1 0 0,1 0-1,0 1 1,-1-1-1,1 0 1,0 0-1,-1 0 1,1 1 0,-1-1-1,1 0 1,0 0-1,-1 1 1,1-1 0,-1 1-1,1-1 1,-1 0-1,1 1 1,-1-1 0,0 1-1,1-1 1,-1 1-1,1-1 1,-1 1-1,1 1 1,4 6 262,13-1 153,-17-6-443,1 0-1,-1 1 1,1-1 0,-1 0-1,0 0 1,1 1-1,-1-1 1,0 1 0,0-1-1,0 1 1,0-1-1,0 1 1,0 0 0,-1-1-1,1 1 1,-1 0-1,1 0 1,-1 0 0,1-1-1,-1 3 1,1 7 57,0 0 0,-2 16 0,1-9-57,0-14-11,0 0 0,0 0-1,-1 0 1,1 0 0,-1 0-1,0 0 1,0 0 0,0 0-1,0 0 1,-1 0 0,0-1-1,1 1 1,-1 0 0,-1-1-1,-2 5 1,-16 27-31,15-27-42,-5 11-125,8-7 115,2-9 60,1 0 0,-1-1 0,1 1 1,-1-1-1,0 1 0,0-1 0,-2 3 0,1-2-5,0-1 1,0 0-1,0 0 1,-1 0-1,-4 3 1,-3 3-38,0 10-46,-7-11-27,10-3 92,0 1 0,0 1 0,1-1 0,0 1 0,0 1 0,0-1 0,-8 14 0,13-18 48,0 0 1,1 0-1,-1 0 1,1 0-1,0 0 1,-1 0-1,1 0 1,0 2-1,1-3-2,-1 0-1,0 1 1,0-1 0,0 0-1,0 0 1,-1 0-1,1 0 1,0 0-1,0 0 1,-1 0-1,1 0 1,0 1 0,-1-1-1,0 1 1,-8 4 174,8-6-175,1 1-1,-1-1 1,1 0-1,-1 0 1,1 1-1,-1-1 1,1 0-1,-1 1 1,1-1-1,0 0 1,-1 1-1,1-1 1,0 1-1,-1-1 1,1 1-1,0-1 1,-1 1-1,1-1 1,0 1-1,0-1 1,0 1-1,-1-1 1,1 1-1,0-1 1,0 1-1,0 0 1,0-1-1,0 1 1,0-1-1,0 2 1,0 1 177,1-3-183,0 0-1,-1 1 0,1-1 0,0 0 1,-1 0-1,1 0 0,-1 0 1,1 0-1,0 0 0,-1 0 0,1 0 1,0-1-1,-1 1 0,1 0 1,-1 0-1,1 0 0,0-1 0,-1 1 1,1 0-1,-1-1 0,1 1 1,-1 0-1,1-1 0,-1 1 1,1-1-1,-1 1 0,1-1 0,-1 1 1,0-1-1,1 1 0,-1-1 1,1 0-1,5-8 29,11 2 172,-15 6-198,-1 0 1,1 0 0,-1 0 0,1 0-1,-1-1 1,0 1 0,0 0 0,1 0 0,-1-1-1,0 1 1,1-4 0,5-12-182,2 11-17,-8 6 151,-1-1-1,1 1 0,-1 0 1,1 0-1,-1-1 0,1 1 1,-1 0-1,1-1 0,-1 1 1,0-1-1,1 1 1,-1 0-1,0-1 0,1 1 1,-1-1-1,0 1 0,1-1 1,-1 1-1,0-1 0,0 1 1,0-1-1,1 1 0,-1-1 1,0 1-1,0-1 1,0 0-1,0 1 0,0-1 1,0 1-1,0-2 0,0-1-1061,-4 3-805,-10 0 165,14 0 1629,0 0 0,-1 0 0,1 0 0,0 0 0,-1 0 0,1 0 0,0 0 0,0 0-1,-1 0 1,1 0 0,0 0 0,-1 0 0,1 1 0,0-1 0,0 0 0,-1 0 0,1 0 0,0 0 0,0 1 0,-1-1 0,1 0 0,0 0-1,0 0 1,0 1 0,-1-1 0,-16 18-1906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1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8128,'0'-21'3008,"0"21"-2336,21 0-160,0 21 544,-1-21-672,1 0 128,21 0-320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3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1410 3904,'0'0'1253,"-3"6"-762,-11 22-70,14-27-341,-1 0-1,0 0 1,1-1-1,-1 1 1,1 0-1,0 0 1,-1 0-1,1 0 1,0 0-1,0 0 1,-1 0-1,1 0 1,0 0-1,0 0 1,0 0-1,0 0 1,0 0-1,1 1 1,-1-2-71,0 0-1,0 1 1,0-1 0,0 0 0,0 0 0,0 0 0,0 1 0,0-1-1,0 0 1,0 0 0,0 0 0,0 0 0,0 1 0,0-1-1,0 0 1,0 0 0,-1 0 0,1 1 0,0-1 0,0 0 0,0 0-1,0 0 1,0 0 0,0 0 0,0 1 0,-1-1 0,1 0 0,0 0-1,0 0 1,0 0 0,0 0 0,-1 1 0,-8 5 733,9-6-706,-1 0-1,1 0 1,-1 1 0,1-1 0,-1 0-1,1 1 1,-1-1 0,1 0 0,-1 1-1,1-1 1,0 1 0,-1-1 0,1 0-1,0 1 1,-1-1 0,1 1 0,0-1 0,0 1-1,-1-1 1,1 1 0,0-1 0,0 1-1,0 0 1,0-1 0,0 1 0,0-1-1,0 1 1,0-1 0,0 1 0,0 0-1,0 0 5,0-1 0,0 0-1,0 1 1,0-1-1,0 0 1,0 0-1,0 1 1,0-1 0,0 0-1,-1 1 1,1-1-1,0 0 1,0 0 0,0 1-1,0-1 1,0 0-1,-1 0 1,1 1 0,0-1-1,0 0 1,0 0-1,-1 1 1,1-1-1,0 0 1,-1 0 0,-13 14 680,14-14-689,0 1 0,0-1 1,0 0-1,0 0 1,-1 1-1,1-1 0,0 0 1,0 0-1,-1 0 0,1 1 1,0-1-1,0 0 1,-1 0-1,1 0 0,0 0 1,0 0-1,-1 0 1,1 1-1,0-1 0,-1 0 1,1 0-1,0 0 0,0 0 1,-1 0-1,1 0 1,-14 0 544,10 0 85,1-4-240,2 3-401,-1 0 3,1-1-1,-1 1 1,1-1 0,0 1 0,0-1-1,-1 0 1,1 0 0,0 0 0,0 0-1,1 1 1,-1-1 0,0 0 0,1-1-1,-1 1 1,1 0 0,0 0 0,-1 0-1,1 0 1,0-3 0,1-3 25,0 0-1,0 1 1,0 0 0,3-10-1,6-23 62,-6-6 41,-4-72 1,-1 63-90,2 20-87,9-51-1,-5 54-29,0-47 0,-5-168 205,0 202-187,-1 6 121,5-47 0,3 42-12,-2 18-5,1-49 0,-7 48-40,0 15-23,1 0 1,0 1-1,1-1 0,3-19 1,2 9 18,-3 14 20,0-1 1,-1 0-1,-1-1 1,2-11-1,-3 17-28,0 0 0,0 1 0,0-1 0,1 0 0,-1 1 0,1-1-1,0 1 1,0-1 0,0 1 0,1 0 0,2-5 0,-3 6-11,1-1 0,-1 0 0,0 0 0,0 0 0,0 0 0,0 0 0,-1 0 0,1-1 0,-1 1 0,0 0 0,0-4 0,0-7 146,-1-12-2,1 24-149,0 1 0,0 0 0,0-1 0,1 1 0,-1 0 1,0-1-1,0 1 0,1 0 0,-1-1 0,1 1 0,-1 0 1,2-2-1,15-4-46,1-7-32,-18 14 78,0 0 1,0-1 0,0 1-1,1 0 1,-1 0-1,0-1 1,0 1-1,0 0 1,1 0-1,-1 0 1,0 0 0,0-1-1,1 1 1,-1 0-1,0 0 1,1 0-1,-1 0 1,0 0 0,0 0-1,1 0 1,-1 0-1,0 0 1,1 0-1,-1 0 1,1 0 0,4 0 25,-2 0-13,0 0 0,0 0 0,0 0 0,0 0 0,0 0-1,1-1 1,-1 1 0,5-3 0,-2 0-31,-5 2 12,0 0 0,0 0 1,1 1-1,-1-1 0,0 0 1,1 1-1,-1-1 1,0 1-1,1-1 0,-1 1 1,3 0-1,-1 0-2,-1 0 0,1 1 0,0-1 1,-1 1-1,1 0 0,3 1 0,-2 0-2,0-1 1,0 1 0,0-1-1,0 0 1,0-1 0,0 1 0,5 0-1,-6-1 22,0 1 0,1-1-1,-1 1 1,0 0 0,0 0-1,0 0 1,0 1 0,-1-1-1,1 1 1,0-1 0,0 1 0,-1 0-1,1 0 1,-1 0 0,0 1-1,1-1 1,-1 0 0,0 1-1,-1 0 1,1-1 0,2 5 0,3 14 187,-1-10-130,-4-9-59,-1 0-1,0 0 1,0 0 0,1 0-1,-1 1 1,-1-1-1,1 0 1,0 0 0,-1 1-1,1-1 1,-1 1-1,1-1 1,-1 1 0,0-1-1,0 0 1,0 1 0,-1-1-1,1 1 1,0-1-1,-1 0 1,-1 5-1,-4 7 53,-12 23 0,11-25-134,0 1 0,1 1 0,-6 17 1,7-7-66,3-14 64,0 0 1,-1 0-1,-1-1 0,-4 12 1,6-17 51,-3 6-28,0-1-1,0 1 0,-11 13 1,14-21 36,0 0 1,0 0-1,0 0 0,-1 0 1,1 0-1,-1 0 0,1 0 1,-1-1-1,1 1 1,-1-1-1,0 1 0,1-1 1,-1 0-1,0 0 0,0-1 1,0 1-1,0-1 0,-5 1 1,0-1-114,8 0 74,0 0 44,1 0 0,0-1 0,0 1 1,-1-1-1,1 1 0,0-1 0,-1 1 0,1-1 0,0 0 0,-1 1 0,1-1 0,-1 0 0,1 1 0,-1-1 0,1 0 0,-1 0 1,0 1-1,1-1 0,-1 0 0,0 0 0,0 0 0,1 0 0,-1 1 0,0-1 0,0 0 0,0 0 0,0 0 0,0-1 1,0 0-5,0 0 0,0 0 0,1-1 0,-1 1 0,1 0 0,-1 0 1,1 0-1,0 0 0,0 0 0,0 0 0,0 0 0,0 0 1,2-2-1,3-6-54,-3 3 37,-2 6 24,-1 0 1,0 0-1,1 1 1,-1-1-1,0 0 1,1 0-1,-1 0 1,1 1-1,0-1 1,-1 0 0,1 1-1,-1-1 1,1 0-1,0 1 1,0-1-1,-1 1 1,1-1-1,0 1 1,0 0-1,0-1 1,1 0-1,4-2-16,12-11-25,-18 14 49,0 0-1,0 0 1,0 0 0,0 0-1,0 0 1,0-1-1,0 1 1,0 0 0,0 0-1,1 0 1,-1 0 0,0 0-1,0 0 1,0-1 0,0 1-1,0 0 1,0 0 0,1 0-1,-1 0 1,0 0 0,0 0-1,0 0 1,0 0 0,1 0-1,-1 0 1,0 0 0,0 0-1,0 0 1,0 0 0,0 0-1,1 0 1,-1 0 0,0 0-1,0 0 1,0 0-1,0 0 1,1 0 0,-1 0-1,0 0 1,0 0 0,0 0-1,0 0 1,0 0 0,0 1-1,1-1 1,-1 0 0,0 0-1,0 0 1,0 0 0,0 0-1,0 0 1,0 1 0,0-1-1,0 0 1,1 0 0,-1 0-1,21 21 123,-21-20-119,2 0-5,-1 1 0,1-1 0,-1 1 0,1 0 0,-1 0 0,0-1 0,0 1 0,0 0 0,0 0 0,0 0 0,-1 0 0,1 0 0,0 0 0,-1 0 0,0 0 0,1 0 0,-1 0 0,0 0 0,0 4 0,0 91 508,0-84-354,1-10-114,-1 0-1,0-1 0,0 1 1,0 0-1,-1-1 1,1 1-1,0-1 0,-1 1 1,0 0-1,-1 2 1,-3 6 214,1-5-34,1 1 1,-5 14-1,6-16-199,1-1-1,-1 0 1,0 0-1,0 0 1,0 0-1,-1 0 1,1 0-1,-1-1 0,0 1 1,0-1-1,0 1 1,0-1-1,-5 3 0,-16 1 40,18-5-47,0 1-1,1 0 1,-10 7-1,-12 6 66,10-9-237,10 2-426,7-8 544,0-1 0,0 1 0,0-1 0,-1 1 0,1-1 0,0 1 0,-1-1 0,1 1 0,0-1 0,-1 0 0,1 1 0,-1-1 0,1 1 0,-1-1 0,1 0 0,-1 0 0,1 1 0,-1-1 0,1 0 0,-1 0 0,1 0 0,-1 1 0,1-1 0,-1 0 0,1 0 0,-1 0 0,0 0 0,1 0 0,-1 0 0,0 0 0,-2-1-969,6-2-79,1-1 439,2-2-144,5-5-3951,6-6 1978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3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5568,'0'0'1786,"0"0"-1071,0-4-219,0-9 448,0 12-932,0 1 1,0 0-1,0 0 1,0 0-1,0 0 1,0 0-1,0 0 1,0 0-1,0 0 0,0-1 1,0 1-1,0 0 1,0 0-1,0 0 1,0 0-1,0 0 1,0 0-1,0 0 0,0-1 1,0 1-1,0 0 1,0 0-1,0 0 1,0 0-1,0 0 1,0 0-1,0 0 0,1 0 1,-1-1-1,0 1 1,0 0-1,0 0 1,0 0-1,0 0 1,0 0-1,0 0 0,0 0 1,0 0-1,1 0 1,-1 0-1,0 0 1,0 0-1,0 0 1,0 0-1,0 0 0,0 0 1,0 0-1,1 0 1,-1 0-1,0 0 1,0 0-1,0 0 1,0 0-1,0 0 0,0 0 1,1 0-1,12 0 895,-12 0-886,-1 0 1,0 0-1,1 0 0,-1 0 1,0 0-1,1 0 0,-1 0 1,0 0-1,0 0 0,1 0 1,-1 0-1,0 0 0,1-1 1,-1 1-1,0 0 0,0 0 1,1 0-1,-1 0 0,0-1 1,0 1-1,1 0 0,-1 0 1,0-1-1,0 1 0,0 0 1,21-21 538,-7 7 53,-14 14-598,0-1 0,1 1 0,-1 0 0,0 0 0,0-1 0,0 1 0,1 0 0,-1 0 0,0 0 0,0 0 0,1-1 0,-1 1 0,0 0 0,0 0 0,1 0 0,-1 0 0,0 0-1,1 0 1,-1 0 0,0-1 0,0 1 0,1 0 0,-1 0 0,0 0 0,1 0 0,55 0 487,-56 0-496,0 0 0,1 0 0,-1 0 0,0 0 0,0 0 1,1 1-1,-1-1 0,0 0 0,1 0 0,-1 0 0,0 0 0,0 0 1,1 0-1,-1 0 0,0 0 0,0 1 0,1-1 0,-1 0 1,0 0-1,0 0 0,1 1 0,-1-1 0,0 0 0,0 0 0,1 1 1,6 6 43,-4-5-27,-1 0 0,0 0-1,1 0 1,-1 0 0,0 1-1,0-1 1,0 1 0,0 0-1,-1-1 1,1 1 0,-1 0-1,1 0 1,-1 0 0,0 0-1,0 0 1,-1 0 0,2 5-1,-2 5 14,0-9-14,0 0 1,1 1 0,-2-1-1,1 0 1,0 1 0,-1-1 0,0 0-1,0 0 1,0 0 0,-1 0-1,1 0 1,-1 0 0,0 0-1,0 0 1,0 0 0,-4 4 0,-10 19 190,-20 46 1,23-43-244,-26 41 1,36-66 31,-1-1 0,1 1 1,-1-1-1,0 0 0,0 0 1,0 0-1,0-1 0,-8 6 1,0-4-60,9-4 39,0 1 1,0-1-1,1 1 1,-1-1-1,-4 5 1,6-5 0,0 0 1,0 0 0,0 0 0,1 0 0,-1 0 0,0 1-1,1-1 1,-1 0 0,1 0 0,-1 1 0,1-1 0,0 0-1,0 0 1,0 1 0,-1-1 0,1 0 0,1 2 0,-1-2 11,0-1 0,0 0 0,0 0 0,0 1 0,0-1 0,-1 0 0,1 1 0,0-1 0,0 0 0,0 0 0,0 1 0,0-1 1,0 0-1,0 1 0,-1-1 0,1 0 0,0 0 0,0 1 0,0-1 0,0 0 0,-1 0 0,1 0 0,0 1 0,0-1 0,-1 0 1,-13 14 30,11-11 60,6-3 154,11 0-86,-14 0-150,1 0-1,-1 0 1,0 0-1,1 0 1,-1 0-1,0 1 1,0-1-1,1 0 1,-1 0-1,0 0 1,1 0-1,-1 0 1,0 0-1,0 0 1,1 1-1,-1-1 0,0 0 1,0 0-1,1 0 1,-1 0-1,0 1 1,0-1-1,0 0 1,1 0-1,-1 1 1,2 1 11,1 0 0,0 0 0,-1 0 0,1-1 0,0 1 0,4 1 0,8 4 99,-10-5-72,-1 1 1,1-1 0,0 0-1,0 0 1,0-1 0,0 1-1,0-1 1,1 0 0,8 0-1,156-1-1722,-169 0 1594,0 0-1,1 0 1,-1 0-1,0 0 1,0 0-1,0 0 1,0 0-1,0 0 1,0-1-1,0 1 1,1 0 0,-1-1-1,2 0 1,0-5-866,0 1-374,-1 6 1151,0 0 0,0 0-1,0 1 1,-1-1-1,1 0 1,0 1 0,-1-1-1,3 3 1,-4-4 175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3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2001 4992,'-5'0'257,"1"0"-30,0 0 1,0 0 0,0 0-1,-7-2 1,10 2-210,1 0-1,-1-1 1,1 1-1,-1 0 1,1 0-1,0 0 1,-1-1-1,1 1 1,-1 0-1,1 0 1,0-1-1,-1 1 1,1 0-1,0-1 1,-1 1-1,1-1 1,0 1-1,-1 0 1,1-1-1,0 1 1,0-1-1,-1 1 1,1-1-1,0 1 1,0-1 0,0 1-1,0-1 1,0 1-1,0-1 1,0 1-1,0-1 1,0 1-1,0-1 1,0 1-1,0-1 1,0 1-1,0 0 1,0-1-1,0 1 1,1-1-1,-1 1 1,0-1-1,0 1 1,1-1-1,-1 1 1,1-1-1,-1 0 8,1-1-1,0 1 1,0-1-1,0 1 0,0-1 1,0 1-1,0 0 1,0 0-1,2-2 0,6-6 175,-7 7-188,0 1 1,-1-1-1,0 1 0,1-1 0,-1 0 1,0 0-1,0 0 0,0 0 0,0 0 1,0 0-1,0 0 0,0 0 0,-1 0 1,1 0-1,-1-1 0,0 1 1,1-3-1,-1-4 70,1-1-1,0 1 1,1 0 0,0 0 0,1 0 0,6-16-1,-4 13 52,-1-1 0,0 1 0,3-24 0,-4-4 508,-3-42 1,-1 37 52,6-52 0,9 11-208,-7-15-341,15-42-34,-6 53-1,1-36-39,32-164-194,31 40 594,-73 230-395,31-74 351,1 29-171,-23 40-174,14-26 64,-16 27-77,0 0 0,2 2-1,35-41 1,-48 60-40,-1 0 1,1 1-1,0 0 0,0 0 1,1-1-1,-1 2 1,0-1-1,1 0 0,-1 1 1,1 0-1,4-2 1,-6 3-7,0-1 0,1 1 0,-1 0 0,0 0 0,0 0 0,1 0 0,-1 0 0,0 1 0,1-1 0,-1 0 0,0 1 0,0 0 0,0 0 0,1 0 0,-1 0 0,2 1 0,0 1 10,-1 0 0,0 0 0,0 1 0,0-1 0,0 0 1,-1 1-1,0 0 0,1 0 0,-1 0 0,-1 0 0,1 0 0,1 5 1,0 0 39,-1 0 1,0 1-1,0-1 1,-1 0-1,0 11 1,0 0 22,-1-9-115,0-1 0,0 0 0,-1 0 0,-2 13 0,-11 18-151,11-23 27,2-15 112,1 0 0,-1 0 0,1 0 0,-1 0 0,0 0 0,0 0 0,-1 0 0,1 0 0,0-1 0,-1 1 0,0 0 0,0-1 0,1 1 0,-1-1 0,-5 4 0,-1 3-277,-15 17-1,17-16 114,6-9 174,0 0 1,0-1 0,-1 1-1,1 0 1,-1 0-1,1-1 1,-1 1 0,1 0-1,-1-1 1,1 1-1,-1-1 1,1 1 0,-1-1-1,-1 2 1,-7-1-201,0 1-1,0-1 1,0 0-1,0-1 1,-17-1 0,4 0-268,23 1 481,1 0 1,0 1-1,0-1 0,0 0 0,0 1 1,0-1-1,0 1 0,-1 0 1,1 0-1,0 0 0,-1 0 0,4 2 1,19 19-14,-18-15 25,0-1 0,0 0 0,9 6 0,-6-7 8,17 14 26,1 19 43,-11-18 19,-9-13-43,-1 1 1,0 1-1,0-1 1,-1 1-1,8 17 1,8 29 343,-17-46-341,-2-5-8,-1 0 0,1 0 0,-1 0 0,0 0 0,0 0 0,1 8 0,-2-8 42,-1 0 0,0 0 0,1 0 1,-1 0-1,-2 4 0,-1 6 190,1 0-55,2-10-171,1 0 0,-1 0 0,0 0 0,-1 0 1,-1 4-1,-3 1 43,0 0 1,0-1 0,-1 1-1,-11 9 1,-36 29 271,45-40-358,0-1 0,0-1 1,-1 1-1,0-2 1,0 1-1,-16 4 1,-12-2-335,13 7-965,23-14 1192,1 1 0,-1 0 1,0-1-1,0 1 0,0-1 1,0 0-1,0 0 1,1 0-1,-4 0 0,5 0 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5568,'-34'0'2501,"89"0"-421,-50 0-1896,-1 0 1,0 1-1,0-1 0,0 1 0,1 0 0,-1 0 1,0 0-1,4 2 0,13 3 387,-12-4-373,1-1 1,0 0-1,-1-1 0,15 0 0,0-1 70,10 1-67,92-3 377,-29-8-280,35 5 22,6-9-94,-26 1-52,-24 12-188,-58 3-355,39-5 0,-28-3 1,-29 5 51,0 0-1,1 0 1,17 0 0,15 2-1875,-28 0 1323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146 250 8544,'-63'63'3168,"63"-63"-2464,-41 62-192,20-41-256,0 0-256,21 0-352,0 20 192,0-41 192,21 21 0,0 0-1344,0-21 736,20 0-3104,1 0 2048</inkml:trace>
  <inkml:trace contextRef="#ctx0" brushRef="#br0" timeOffset="1">146 21 9888,'-63'-20'3648,"63"20"-2816,-20 20-256,20-20-512,20 21-160,-20-21-2912,21 0 1632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6048,'0'0'1952,"3"0"-1179,-2 0-750,0 0 1,-1 0-1,1 0 0,0 0 0,-1 0 0,1 0 1,0 0-1,-1 0 0,1 0 0,0 0 1,-1 0-1,1 1 0,-1-1 0,1 0 1,0 1-1,-1-1 0,1 0 0,-1 1 1,1-1-1,-1 1 0,1-1 0,-1 0 1,1 1-1,-1-1 0,0 1 0,1 0 0,-1-1 1,0 1-1,1-1 0,-1 1 0,0-1 1,0 1-1,1 0 0,-1-1 0,0 1 1,0 0-1,0-1 0,0 1 0,0 0 1,0-1-1,0 2 0,0-2-10,0 1 0,0-1 0,0 0 1,0 1-1,0-1 0,0 0 0,0 0 0,0 1 0,0-1 0,0 0 0,0 1 1,0-1-1,1 0 0,-1 0 0,0 1 0,0-1 0,0 0 0,0 0 0,1 1 1,-1-1-1,0 0 0,0 0 0,0 0 0,1 1 0,-1-1 0,3 3 64,0 1 0,-1-1 0,1 1 0,-1 0 0,0 0 0,0 0 0,0 0 0,1 6 0,10 41 367,-6-21-311,-1-8-105,-3-13-26,-1-1 0,0 1 1,0 0-1,-1 0 1,0 9-1,0 2 22,-1-12-2,0 1 0,0-1 0,0 1-1,-1-1 1,-2 10 0,-8 1 210,4-11-128,-10 25 119,11-20-141,-1-1-1,-15 22 1,21-32-53,-1 1 1,0-1-1,0 0 0,0 0 0,0 0 0,-1 0 0,1 0 0,0 0 0,-1-1 0,1 1 1,-1-1-1,0 0 0,1 0 0,-1 0 0,0 0 0,0 0 0,0 0 0,1-1 0,-5 1 1,4-1-18,0 1 1,-1 0-1,1 0 1,0 0-1,0 0 1,0 0 0,0 1-1,0 0 1,0-1-1,0 1 1,0 0-1,1 0 1,-1 1-1,1-1 1,-1 0 0,-3 5-1,0 0-49,18-2-38,-6-3 48,4 4-56,-8-4 44,0-1 0,0 0 0,0 0 0,0 0 0,0 0 0,0 0 0,0 0 0,0-1 0,0 1 0,0-1 0,0 1 0,1-1 0,1 0 0,59 0-6665,-42 0 4411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3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7648,'-21'0'2816,"21"0"-2176,42-21-192,-42 21 320,21 0-512,0-21-96,20 21-96,1 0-1280,-1 0 672,22-20-4064,20-1 2528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3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10144,'0'-21'3744,"0"21"-2912,21 21-224,0-21-320,0 0-288,20 0-1760,1 0 960,21 0-2720,-22 0 1984</inkml:trace>
  <inkml:trace contextRef="#ctx0" brushRef="#br0" timeOffset="1">63 333 9984,'-63'0'3680,"63"0"-2848,21 21-256,-21-21-224,21 0-320,21 0-224,20 0 96,21-21-3072,1 21 1760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4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1501 8320,'-18'86'2672,"17"-80"-2542,1-1 1,-1 0 0,1 1-1,0-1 1,0 0 0,0 1-1,2 8 1,16 139 440,-14-129-452,0 0 1,2-1-1,1 1 1,1-1-1,1-1 1,22 42-1,4 6-203,-28-53 60,9 20 151,2-1 0,24 37 0,-34-60-76,4 4 163,25 32 1,-33-45-167,1 1 1,-1-1-1,1 0 1,0-1-1,0 1 0,0-1 1,0 0-1,1 0 1,-1 0-1,1-1 1,7 3-1,-9-4-26,1 0 0,-1 0 0,1 0 0,0-1 0,-1 0 0,1 0 0,-1 0 0,1 0 0,0-1 1,-1 1-1,1-1 0,-1 0 0,1-1 0,-1 1 0,0-1 0,1 0 0,-1 0 0,0 0 0,0 0 0,-1-1 0,1 0 0,4-4 0,4-6-55,-1-2-1,-1 1 1,-1-1 0,0-1-1,0 0 1,-2 0 0,9-28-1,5-23-90,-3-2 0,8-71-1,13-149-651,-38 285 763,40-388-659,-38 360 634,11-134-111,-7-35 26,52-281 523,-55 463-394,2-24-24,3 1 0,14-42 0,-6 25 40,-15 54-32,-1-4 53,1 0 1,0 1-1,5-13 1,-5 19-27,-1-1 0,0 1-1,1 0 1,0-1 0,-1 1 0,1 0-1,0 0 1,0 0 0,0 0 0,0 0-1,1 1 1,-1-1 0,0 1 0,4-2 0,-5 2-14,1 1 1,0-1-1,0 0 1,0 1-1,0 0 1,0-1-1,0 1 1,0 0 0,0 0-1,0 0 1,0 0-1,0 0 1,0 1-1,0-1 1,0 1-1,0-1 1,3 2 0,5 15 540,21 8-80,-28-22-406,0 0 1,-1 0 0,0 0-1,1 1 1,-1-1 0,-1 1-1,1-1 1,1 5 0,-2-5-37,-1-1 1,1 0-1,0 1 1,0-1-1,0 0 1,0 0 0,0 0-1,1 0 1,-1 0-1,0 0 1,1 0-1,0 0 1,-1-1 0,1 1-1,0-1 1,0 1-1,0-1 1,3 2-1,11 8 40,-2 0-27,14 9-27,-3-12-84,-12-5 19,18 14-23,18 4 133,-43-18-35,1 0 1,-1 0-1,1 0 1,0-1 0,-1 0-1,1 0 1,0 0-1,0-1 1,1 0-1,-1-1 1,0 0-1,12-1 1,15 1 1,3-1-99,-5 0 110,62 6 1,-19 12-13,-48-11-159,38 6 0,46-5-79,6 7 110,61 6 53,20-13 51,24 7-33,66-10-127,-8-3 74,508-6 118,-399-9 96,211 11 208,-384 3-92,214 3 60,-35 11-6,4-7-127,-41 11-49,-152-4-71,202 10-76,-117-17-98,-68 6-304,35-9-584,-183-4 363,-40 0-19,0-1 0,1-1 0,-1-3 0,35-8 0,7-8-1504,-63 16-152,20-10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1957 6144,'17'0'1978,"-17"0"-1948,1 0 0,-1 0 0,0 0 0,1 0 0,-1 0 0,0 0 0,0 0 0,1 0 0,-1 0 0,0 0 0,1 0 0,-1-1 0,0 1 0,0 0 0,1 0 0,-1 0 0,0 0-1,0 0 1,1-1 0,-1 1 0,0 0 0,0 0 0,0-1 0,1 1 0,-1 0 0,4-3 96,-3 2-93,1 0 1,-1 0-1,0 0 0,1 0 0,-1 0 0,0 0 0,0-1 0,0 1 0,0 0 0,0-1 1,0 1-1,-1 0 0,1-1 0,0 1 0,0-3 0,5-7 20,-1 1 79,1 0 0,-2 0 1,1-1-1,3-17 1,-1-34 341,-3 36-199,2-14 302,2-57 1,-8-358 1475,12 250-1615,-7 140-247,2-60 572,-1 73-488,2 0 1,20-70 0,-20 98-189,14-28 0,-14 35-27,21-55 260,29-58 112,-37 95-316,1 0-1,39-44 1,-51 68-84,0 1 1,1 0-1,1 1 1,-1 0-1,1 0 1,1 1-1,0 1 1,0 0-1,0 1 1,28-9-1,-40 15-30,0 0 0,-1-1 0,1 1 0,0 0 0,0 0 0,-1-1 0,1 1 1,0 0-1,0 0 0,-1 0 0,1 0 0,0 0 0,0 0 0,-1 0 0,1 0 0,0 0 0,0 0 0,-1 1 0,1-1 0,0 0 0,0 0 0,-1 1 0,1-1 0,0 1 0,-1-1 0,1 0 0,-1 1 1,1-1-1,0 1 0,-1-1 0,1 1 0,-1 0 0,1-1 0,-1 1 0,0-1 0,1 2 0,0 0-3,-1 0 0,0 0 0,0-1 0,0 1 0,0 0 1,0 0-1,0-1 0,0 1 0,-1 0 0,1 0 0,0-1 0,-1 1 0,0 0 0,1-1 0,-1 1 1,0-1-1,0 1 0,-1 1 0,-10 11-123,0-1 0,0 0 0,-1-1 0,-19 13 0,-23 23-398,35-26 348,-8 8-110,21-25 169,1-1 0,-1 0 1,-8 4-1,-6 2-162,-24 25-214,7-7 166,26-12 230,11-15 74,0 1 1,1-1 0,-1 0-1,0 1 1,0-1-1,0 0 1,0 0 0,0 1-1,-1-1 1,1 0-1,0 0 1,0 0 0,-1 0-1,1-1 1,-1 1-1,1 0 1,-1 0 0,1-1-1,-1 1 1,1-1-1,-4 1 1,7-1-2,0 0 1,0 1-1,-1-1 1,1 0-1,0 1 1,-1 0-1,1-1 1,0 1 0,-1 0-1,3 1 1,20 8-122,-13-8 89,1-1 0,-1 0 1,12-1-1,-6 0-20,27 3 1,22 11-45,-30-10 81,-24-4 54,0 1 1,0 1-1,0 0 0,0 1 1,-1 0-1,1 1 0,12 5 1,35 26 147,-56-33-121,4 2 7,0-1 1,-1 2-1,0-1 0,0 1 0,8 7 1,-12-9 14,0 0-1,0 0 1,-1 0 0,1 0 0,-1 0-1,1 0 1,-1 1 0,0-1 0,0 0 0,-1 1-1,1-1 1,-1 0 0,1 1 0,-1 6 0,0-8-35,0 0 1,0 0 0,-1 0 0,1 0 0,0 0 0,-1 0 0,1 0 0,-1-1 0,1 1-1,-1 0 1,0 0 0,0 0 0,0-1 0,0 1 0,0 0 0,-2 1 0,0 0 50,-1 0 1,0 0 0,1-1-1,-1 1 1,-7 2-1,-7 5 160,-2 3-20,16-9-160,-1-1 0,0 1 0,-10 3 0,9-5-24,-1 0 0,1 0 1,-1-1-1,-6 0 0,-7 2 27,0 1-14,11-2-20,1 0 0,-17 0 0,13-2 20,1-2 1,-16-3-1,16 3-21,-1 0 1,-16-1-1,26 4-55,0-1 1,0 0-1,1 0 0,-1 0 0,0-1 0,0 1 0,0 0 1,1-1-1,-1 1 0,0-1 0,0 1 0,1-1 1,-1 0-1,0 0 0,1 0 0,-1 0 0,1 0 0,0 0 1,-1 0-1,1-1 0,0 1 0,-1 0 0,1-1 1,0 1-1,0-1 0,0 1 0,0-1 0,1 0 0,-1 1 1,0-1-1,1 0 0,-1 1 0,1-1 0,-1 0 1,1 0-1,0 0 0,0 1 0,0-1 0,0 0 1,0 0-1,0 0 0,0 0 0,1 1 0,-1-1 0,1 0 1,-1 0-1,1 1 0,1-4 0,-1 4-79,0-1 0,0 1 0,0 0 0,0 0 0,0-1 0,0 1 0,0 0 0,0 0 0,0 0 0,0 0 0,1 0 0,-1 1 0,0-1 0,1 0 0,2 0 0,2-1-135,-1 1 0,1 1 0,-1-1 1,11 1-1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4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7648,'0'0'2816,"0"0"-2176,0 21-192,0 21 736,0-21-736,0 20 480,0 1-576,0 0-320,0-1-32,0 1 96,0-42-32,0 21-1024,21 0 544</inkml:trace>
  <inkml:trace contextRef="#ctx0" brushRef="#br0" timeOffset="0.5">125 42 9152,'0'0'3360,"0"0"-2592,0 0-224,21 0-1280,-21-20 288,21-1-4192,20 21 2560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6976,'17'-18'2256,"-16"18"-2222,-1 0 0,0 0 0,0 0 0,1 0 0,-1-1 0,0 1 0,0 0 0,0 0 0,1-1 0,-1 1 0,0 0 0,0 0 0,0-1 0,0 1 0,0 0 1,1 0-1,-1-1 0,0 1 0,0 0 0,0-1 0,0 1 0,0 0 0,0 0 0,0-1 0,0 1 0,0-2 7,0 0 0,0 1 0,0-1 0,1 0 0,-1 1 0,1-1 0,-1 1 0,1-1 0,0 1-1,-1-1 1,1 1 0,0 0 0,0-1 0,0 1 0,0 0 0,0-1 0,0 1 0,0 0 0,1 0 0,-1 0 0,0 0 0,1 0 0,-1 0 0,0 1 0,1-1 0,-1 0-1,1 1 1,-1-1 0,1 1 0,0-1 0,-1 1 0,3 0 0,8-2 158,0 1 0,0 1 0,20 1 0,-10-1-21,-17 0-123,1 0-1,0 1 0,-1-1 1,11 3-1,12 11 309,-13-11-245,-14-3-84,1 0-1,0 0 0,0 0 1,0 0-1,-1 0 0,1 1 1,0-1-1,0 1 0,-1-1 1,1 1-1,0 0 0,-1 0 1,1 0-1,-1 0 0,1 0 1,-1 0-1,1 0 0,-1 0 1,0 0-1,0 1 0,1-1 1,-1 1-1,0-1 1,0 1-1,0-1 0,0 2 1,0 0 20,-1 0 0,1 0 0,-1 0 0,0 0 0,0 0 0,0 0 0,-1 0 0,1 0 0,0-1 0,-1 1 0,0 0 0,0 0 1,0 0-1,0-1 0,0 1 0,-2 2 0,-5 9 350,-17 22 1,-10 6 261,7-4-250,-2-16-114,26-19-294,-1 0 1,0 0 0,1 1 0,-1-1 0,1 1-1,0 0 1,0 0 0,1 1 0,-5 6-1,7-10-13,1-1 0,0 1-1,-1 0 1,1 0-1,0 0 1,-1-1 0,1 1-1,0 0 1,0 0-1,0 0 1,0 0-1,0 1 1,0-1 4,0-1 0,0 1 1,0-1-1,0 0 0,1 1 0,-1-1 0,0 0 0,0 1 1,1-1-1,-1 0 0,0 0 0,0 1 0,1-1 1,-1 0-1,0 0 0,0 1 0,1-1 0,-1 0 0,1 0 1,-1 0-1,1 1 0,3 0-21,0-1-1,0 1 1,0-1-1,0 0 1,6 0-1,2 0-111,3 0-340,25-4-1,26-10-640,11 7-1274,-62 4 1843,1 0 0,19-8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4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10464,'42'21'3872,"-42"-21"-3008,83 0-224,-21 0-160,22 0-384,-1 0-3776,21 0 2016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4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1533 5728,'0'0'1840,"0"0"-1110,0 0-84,0 0 874,0 0-363,0 0 182,0-3-417,0-11 86,0 14-981,0-1 0,0 1-1,0 0 1,0 0 0,0-1-1,0 1 1,0 0 0,0-1-1,0 1 1,0 0 0,0-1-1,0 1 1,0 0 0,0 0-1,1-1 1,-1 1 0,0 0-1,0 0 1,0-1 0,1 1-1,-1 0 1,0 0 0,0 0-1,1-1 1,-1 1 0,2-1 43,-1-1 1,1 0 0,-1 1 0,1-1 0,-1 0-1,0 0 1,0 0 0,0 0 0,0 0 0,0 0-1,0 0 1,-1 0 0,1 0 0,-1 0 0,1 0 0,-1-1-1,0-2 1,0 3-1,1 0 0,-1 0 0,0 0 0,1 0 1,-1-1-1,1 1 0,-1 0 0,1 0 0,0 1 0,0-1 0,0 0 0,1-2 0,7-13 208,-2-25 69,7-7-134,-8 31-72,0 0-1,2-22 1,-1-46 141,10-26-22,1-16-146,-14 81-163,16-118-137,43-168 223,-31 195-233,-25 114 105,1 0 0,1 0 0,18-33 0,11-5-122,-29 47 170,-8 12 40,0 1 1,0 0 0,0 0 0,0 0-1,1 0 1,-1 0 0,1 0 0,-1 1-1,1-1 1,0 0 0,-1 1 0,1 0-1,0-1 1,0 1 0,0 0 0,0 0-1,1 0 1,-1 0 0,0 0 0,5-1-1,5-3 14,-11 4-10,0 1 1,1-1-1,-1 1 0,0-1 1,0 1-1,1-1 0,-1 1 0,0 0 1,1 0-1,1-1 0,-2 2 0,-1-1 0,1 0-1,0 0 1,0 1-1,0-1 1,-1 1-1,1-1 1,0 1-1,-1-1 1,1 1 0,0-1-1,-1 1 1,1 0-1,-1-1 1,1 1-1,-1 0 1,1-1 0,-1 1-1,1 0 1,-1 0-1,0 1 1,3 2 30,-1 1 1,1-1-1,-1 1 1,-1 0-1,1 0 1,-1 0-1,0 0 1,0 0-1,0 0 1,0 9-1,-1 87 161,0-97-218,0 1 0,-1-1-1,1 0 1,-1 1 0,0-1-1,0 0 1,0 1 0,-1-1-1,0 0 1,1 0 0,-1 0-1,-1 0 1,-4 6 0,-6 11-246,-1 18-234,11-36 399,0 0-1,0 0 1,0 0 0,0 0 0,-1-1 0,-4 4-1,-20 16-640,-10 16-1572,34-35 1824,4-3-58,4 0 207,4 0 182,19-1 57,-26 1 149,1 0 1,-1 0-1,1 0 1,-1 0-1,1 1 0,-1-1 1,1 0-1,-1 1 1,1-1-1,-1 1 1,3 1-1,-3-1 4,-1 0 0,1 0 0,0 1 0,-1-1 0,0 0 0,1 0 0,-1 1 0,0-1 0,1 0 0,-1 1 0,0-1 0,0 3 0,-1 22 732,1-12-395,0-7-72,-1 1 0,1 0 0,-4 14 0,3-19-264,0 0-1,0 0 1,0 0 0,-1 0 0,1 0 0,-1 0 0,0 0-1,0-1 1,0 1 0,-3 3 0,3-4-16,0-1 0,0 1 0,-1 0 1,1 0-1,-1-1 0,1 0 0,-1 1 0,1-1 1,-1 0-1,-5 1 0,-19 8 502,23-7-488,0 0 0,0 0 0,1 0 0,-1 0 0,0 0 0,-3 6 0,5-7-44,0 1 0,0-1 1,0 1-1,0-1 0,-1 0 1,1 0-1,0 0 1,-1 0-1,0 0 0,0 0 1,1-1-1,-1 0 0,0 1 1,0-1-1,0 0 0,0 0 1,0-1-1,-4 1 0,-10-1-32,13 0-218,4-3-348,0 2 463,0 0-1,0 0 0,0 0 0,0 0 0,0 0 1,0 1-1,1-1 0,-1 0 0,0 0 0,1 0 0,-1 0 1,0 0-1,1 1 0,0-2 0,0 1 31,0 1 1,0-1-1,0 1 0,0 0 0,0-1 1,0 1-1,0 0 0,0 0 0,0-1 1,0 1-1,1 0 0,-1 0 0,2 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1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64 551 8128,'-52'28'2618,"42"-22"-1944,9-3-313,1-2-283,0 1 1,0-1-1,-1 1 1,2-1 0,-1 1-1,0-1 1,0 1-1,0-1 1,1 0-1,-1 1 1,1-1-1,-1 1 1,1-1-1,1 2 1,-1-2-72,0-1 1,0 0 0,0 0-1,0 0 1,0 0 0,0 0-1,0 0 1,0 0 0,0 0-1,0 0 1,0 0 0,0 0 0,0 0-1,0-1 1,0 1 0,-1 0-1,1 0 1,1-1 0,16-4 156,-3 3-89,15-4-11,32-20-91,-42 20-24,32-7 0,-26 8-151,36-11-1,-12-7-17,-31 14 163,5-1 1,-13 5 39,0 0-1,-1 0 1,1-1-1,-1 0 1,0 0-1,-1-1 1,0 0-1,8-8 1,24-30-154,-28 32 128,13-15 11,-16 13 105,14-33 0,-13 25-16,0-7 72,12-53 1,-19 64-154,-2 8 67,0-1 1,-1 0 0,-2-20 0,0 16 69,1-21 601,0 34-308,0 9 255,-1 4-419,0 0-1,-5 17 1,-3 9 158,2 27 0,-7-8-69,7-4-182,-7 1-133,13-44-24,-1 0 0,2 0 1,0 13-1,0 6-52,0 21-339,3-48-156,1 0 459,-1-1 0,0 0 0,1 0 0,-1 0 0,0 0 0,0 0 0,0-1 0,0 1 0,0-1 0,0 1 0,0-1 0,2-2 0,0 0-55,0 0 0,-1 1 0,0-1 0,1-1 1,-2 1-1,5-5 0,-1-11-190,31-49 63,24-63 353,-54 116 99,1 1 0,16-23 1,-18 30-14,-6 7-17,1-1 0,-1 0 0,0 1 0,1-1-1,-1 0 1,0 1 0,0-1 0,0 0 0,-1 0 0,1 0 0,0 0 0,0-3 0,-1 128 2079,0 46-1209,-1-160-1005,-1 0-1,0 0 1,0-1 0,-8 18 0,9-24-53,-2 15-874,3-16 881,0-1-1,0 0 1,0 0-1,0 1 1,0-1-1,0 0 1,0 0-1,0 1 1,0-1-1,0 0 1,-1 0-1,1 1 0,0-1 1,0 0-1,0 0 1,0 0-1,0 1 1,-1-1-1,1 0 1,0 0-1,0 0 1,0 1-1,-1-1 1,1 0-1,-1 0 0,-12 12-1764,9-10 213,4-4-902,0-13 822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10304,'0'0'3808,"0"0"-2944,83 21-256,-62 0 1087,0 0-1055,20 21-64,1-22-352,-21 22-96,21 0-64,-1-1-1120,-20 1 608,0-21-1887,0 0 1311,-21-21-1728,21 0 1568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8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292 773 9312,'0'0'3424,"0"0"-2656,-42 21-192,21 0 1088,21-1-1024,-41 22 95,-1 0-447,0-1-416,22 1 64,-22 0-2303,21-22 1279,0-20-4128,21 21 2944</inkml:trace>
  <inkml:trace contextRef="#ctx0" brushRef="#br0" timeOffset="1">334 23 8384,'34'-17'2704,"-33"16"-2632,0 1 1,0-1 0,0 1 0,0-1 0,0 1-1,0-1 1,0 1 0,0 0 0,0-1-1,0 1 1,0 0 0,1 0 0,-1 0-1,0 0 1,0 0 0,0 0 0,0 0 0,0 0-1,2 1 1,2 0 194,-4-1-239,5-1 508,0 2 1,0-1-1,9 2 1,-13-2-482,-1 1 0,1-1 0,-1 1 1,1-1-1,-1 1 0,0 0 0,1-1 0,-1 1 0,0 0 0,0 0 0,1 0 1,-1 0-1,0 0 0,0 0 0,0 0 0,0 1 0,0-1 0,1 2 1,5 22 631,-2-13-526,-3-8-104,0-1-1,-1 1 0,1 0 1,-1 0-1,0-1 1,0 1-1,0 0 1,-1 0-1,1 0 0,-1 1 1,0-1-1,0 0 1,0 0-1,-1 0 1,1 0-1,-2 4 0,-12 30 302,10-20-246,4-15-98,0 0 0,-1 0 0,0 0-1,0 0 1,0 0 0,0 0 0,0 0 0,0-1 0,-1 1 0,1 0-1,-1-1 1,0 1 0,0-1 0,-2 4 0,1-3-25,0 0-1,0 0 1,1 1 0,0-1 0,-1 1 0,-1 4-1,4-7 2,-1 0-1,1 0 1,-1 0-1,1 0 1,0 0-1,-1 0 1,1 1-1,0-1 1,0 0-1,0 0 1,-1 0-1,1 0 1,1 1-1,-1-1 1,0 0-1,0 0 1,0 0-1,1 0 0,-1 1 1,0-1-1,1 0 1,-1 0-1,1 0 1,-1 0-1,2 2 1,0-3 4,0 1 0,0 0 1,0-1-1,0 1 0,0-1 1,0 1-1,0-1 0,0 0 1,0 0-1,0 0 0,0 0 1,3-1-1,8 1-256,-6 0-89,-1 0 0,1-1 1,11-1-1,-9-1 6,0 0 0,15-9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4064,'0'-38'1813,"1"43"-1719,-1 0-1,1 0 1,0 0 0,1 0-1,-1-1 1,1 1 0,0 0-1,0-1 1,4 7 0,-2-4 0,0 0 0,-1 0 1,0 1-1,3 13 0,1 42 146,7 13-107,-10-49-78,-1-5 0,0 0-1,12 35 1,-6-26-13,-4-13-16,1-1-1,1 0 1,11 22-1,16 6-9,-20-24-2,-12-17-3,-1-1 0,1 1 0,0-1-1,0 0 1,1 0 0,-1 0 0,1 0 0,-1-1 0,1 1-1,0-1 1,4 3 0,17 2 58,-10-1-51,-11-4-11,1-1 0,0 1 0,0-1-1,1 1 1,-1-1 0,0 0 0,0-1-1,0 1 1,8-1 0,-3-1 21,1 0-1,-1 0 1,0-1 0,12-4 0,1 0-18,23-1-74,-27 3 68,0 0-1,-1-2 1,0 0-1,0-1 1,21-11-1,-11 1 22,40-22-18,89-30-119,31-35-128,-59 21-175,157-95-306,-84 78 540,-131 70 158,27-13 83,0-13 213,-69 39-172,32-16 103,-44 25-70,1-1 0,-1-1 0,-1 0 0,0-1 0,19-19 0,-32 29-171,-1 0 0,0 0 0,0-1 0,0 1 0,0 0 0,0-1 1,0 1-1,0-1 0,0 1 0,0-1 0,-1 0 0,2-2 0,-2 3 29,0 0-1,-1 0 0,1 1 1,0-1-1,0 0 0,0 0 1,-1 1-1,1-1 1,0 0-1,-1 1 0,1-1 1,-1 0-1,1 1 1,-1-1-1,1 0 0,-1 1 1,1-1-1,-1 1 0,0-1 1,1 1-1,-1-1 1,0 1-1,1 0 0,-1-1 1,0 1-1,0 0 1,1 0-1,-1-1 0,0 1 1,-1 0-1,-7-2 109,0 1 0,0 0 0,0 0 1,-16 2-1,10-1-201,11 0-42,1 0 0,0 1-1,-1-1 1,1 0 0,0 1 0,-5 1-1,-30 15-650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1327 4384,'0'20'1994,"0"-20"-1551,0 0 517,-4 0-208,3 0-687,0 0 1,0 0-1,1 0 1,-1 0-1,0 0 1,0 1-1,0-1 0,0 0 1,0 0-1,0 1 1,1-1-1,-1 0 1,0 1-1,-1 0 0,-2 8 655,5-18 59,-1 5-288,0 1-187,0-3-233,-1 2 2,1 0-1,0 0 0,0 0 1,1 0-1,-1 0 1,1 0-1,1-4 0,12-33 259,-12 26-189,0 0 0,-2 0 0,0-14 0,0-5 10,0-375 317,13 240-458,-9 133 10,1-16-4,-3 27-56,1 0 1,1-1-1,10-34 0,20-26-41,-25 61 87,-5 12 8,1 1 1,9-18-1,-6 17 6,1 0 1,1 1-1,0 0 0,24-20 1,-15 15 2,1 1 1,26-15 0,-40 27-30,1 1-1,0 0 1,0 0 0,0 1-1,0-1 1,0 1-1,1 1 1,-1 0 0,11-1-1,8-2 23,-3 0 24,-16 2-9,1 0 1,13 0 0,-16 2-23,-1 1 1,1-1 0,-1 1 0,0 0-1,7 3 1,1-1-17,11 3-81,30 8-54,-48-12 144,0 0-1,0 1 1,0 0-1,0-1 1,0 1-1,-1 1 1,8 6-1,-9-6 15,0 0-1,0 0 0,0 1 1,0-1-1,-1 1 1,3 7-1,10 33 223,-10-31-209,-5-11-28,1-1 1,-1 1-1,0 0 0,1-1 0,-1 1 0,0 0 0,0-1 1,-1 1-1,1 0 0,-1-1 0,1 1 0,-1 0 0,0-1 1,0 1-1,0-1 0,0 0 0,0 1 0,-1-1 0,1 0 0,-1 1 1,-2 1-1,1 1-28,-6 9-148,5-7 104,0-1 0,0 0 1,-1 0-1,0 0 1,0-1-1,-7 7 0,5-8-58,0 0-1,0 0 0,-15 5 0,13-6 20,-5 2-137,0 0 1,1-2-1,-25 4 0,13-2-152,5 0 141,-6 0-57,22-5 257,1-1-1,-1 1 1,0-1-1,0 0 1,-4-2-1,-6-1-93,2 2 29,0 0-1,0 2 1,-17 0-1,14 0-128,17 0 239,1 1 0,-1-1 0,0 1 0,1 0 0,-1-1 0,0 1 0,0 0 0,0 0 0,0 0 0,0 1 0,0-1 0,4 3 0,4 3-3,3 1 43,1-1 1,0 0-1,24 8 0,25 10 179,-43-15-70,-12-7-63,0 1 0,0 0 0,0 1 0,0 0 1,12 10-1,-12-7 200,-1 2 0,0-1 0,0 1 0,5 12 0,-11-21-229,0 0-1,-1 0 0,1 1 1,-1-1-1,1 0 0,-1 1 1,1-1-1,-1 0 0,0 1 1,0-1-1,1 1 0,-1-1 1,0 0-1,-1 1 0,1-1 1,0 1-1,0-1 0,0 0 0,-1 1 1,1-1-1,-1 0 0,1 1 1,-1-1-1,0 0 0,1 1 1,-1-1-1,0 0 0,-2 2 1,0 0 42,-1 0 0,0 0 1,0-1-1,0 1 0,0-1 1,0 0-1,-6 2 0,-45 17 336,0-2 0,-99 21 1,91-33-323,37 1-107,22-6-26,0-1 0,0 1 0,0-1 0,0 0 0,0 0 0,0-1 0,-7 1 1,-7-1-737,16 0 402,4-3-276,-2 3 642,2-2-275,0 0 1,-1 1-1,1-1 1,0 1 0,0 0-1,0 0 1,0-1 0,4 0-1,0 1-72,-1 0-1,1 0 0,-1 0 0,11 1 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5408,'0'21'1984,"0"-21"-1536,0 0-128,0 0 1024,21 21-800,-21 0 288,0-1-512,-21 1-128,21 0-96,0 21 128,-21-21-128,1-1 32,20 22-64,-21-42-320,21 21 128,0-21-2080,0 0 1248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6816,'10'0'1335,"-5"-1"-837,0 1 1,0-1-1,0 2 1,0-1-1,0 0 0,0 1 1,9 2-1,-8 11 9,0-9-366,-6-5-136,0 0 1,0 0 0,0 0-1,1 0 1,-1 1 0,0-1 0,0 0-1,0 0 1,0 0 0,1 0-1,-1 0 1,0 0 0,0 1-1,0-1 1,0 0 0,0 0-1,0 0 1,1 0 0,-1 1-1,0-1 1,0 0 0,0 0-1,0 0 1,0 1 0,0-1 0,0 0-1,0 0 1,0 0 0,0 0-1,0 1 1,0-1 0,0 0-1,0 0 1,0 0 0,0 1-1,0-1 1,0 0 0,0 0-1,0 0 1,-1 1 0,1-1 0,0 0-1,0 0 1,0 0 0,0 0-1,0 1 1,0-1 0,0 0-1,-1 0 1,1 0 0,-7 11 107,7-9-99,-1 0 0,1 0 0,-1-1 0,1 1 0,-1 0 0,1 0 0,0 0 0,0 0 0,0 1 0,0-1-7,0 0 0,0 0 1,0 0-1,0 0 0,-1 0 1,1 0-1,0 0 1,-1 0-1,0 2 0,-2-1-6,1 1-1,0-1 1,-1 0-1,-5 5 0,5-5-21,0-1-1,1 1 0,-1 1 0,-3 5 1,3-3-8,2-5 30,1 0-1,0 0 1,-1 0 0,1-1-1,-1 1 1,1 0 0,-1 0-1,1 0 1,-1-1 0,1 1 0,-1 0-1,0-1 1,1 1 0,-1-1-1,0 1 1,0-1 0,1 1-1,-1-1 1,0 1 0,0-1-1,-1 1 1,-4 2 23,-2 2-46,2 0-1,-1 0 0,1 1 1,-1 0-1,2 0 0,-1 0 1,-8 14-1,7-3-36,-2-11 36,8-6 15,1 1 0,-1-1 0,1 0 1,-1 1-1,1-1 0,-1 1 0,1-1 1,-1 0-1,1 1 0,-1-1 0,1 1 1,-1 0-1,1-1 0,0 1 0,-1-1 1,1 1-1,0-1 0,0 1 0,-1 0 0,1-1 1,0 1-1,0 0 0,0-1 0,0 1 1,0 0-1,0-1 0,0 1 0,0 0 1,0-1-1,0 1 0,0 1 0,0 0-9,0 0-1,-1 1 0,1-1 0,-1 0 1,1 1-1,-1-1 0,0 0 0,0 0 1,-2 4-1,-3 9-39,6-14 48,0 0 0,1 0 0,-1 0 1,0 0-1,0 0 0,0-1 0,1 1 0,-1 0 1,0 0-1,1 0 0,-1-1 0,1 1 0,-1 0 1,1 0-1,-1-1 0,1 1 0,-1 0 1,1-1-1,0 1 0,-1-1 0,1 1 0,1 0 1,5 6-388,10 10 50</inkml:trace>
  <inkml:trace contextRef="#ctx0" brushRef="#br0" timeOffset="1">22 210 5568,'-21'-21'2048,"21"21"-1568,0 21-160,0-21 800,0 0-672,21 0 256,-1 0-416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6464,'-9'0'2794,"27"0"-2021,32 0 225,-18 0-192,-22 0-570,0 0-1,0 1 1,15 2 0,48 11 388,102-10 123,-104-5-576,3 2-1,178-5 225,-85-10-91,166 10 19,-211 4-379,-1 0-451,-93 1 270,31-5-1,7-10-540,-55 12 538,0 1 1,1 0 0,11 1 0,-1 1-2383,-23-1 2278,-1 0 1,1 0-1,-1 0 0,0 0 1,1 1-1,-1-1 0,0 0 0,-2 2 1,1 0-89,-1 1 0,1-1 0,0 1 0,-5 4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0 5568,'-52'0'2501,"-129"0"1371,170 0-3745,1 1-1,-1 0 1,0 0 0,0 1-1,0 1 1,1 0 0,-19 7-1,1 1 225,9-5-74,1 1-1,1 1 1,-1 0-1,-24 18 1,32-19-211,-1 1 1,1 1 0,1 0 0,0 0 0,0 1 0,1 0 0,0 0 0,1 1 0,0 0 0,-9 20 0,10-13-34,2 0 1,0 0 0,1 0 0,0 1-1,2-1 1,0 1 0,1 0 0,5 32 0,-4-46-7,1 1 0,-1 0 0,1 0 0,1-1 0,-1 1 0,1-1 0,0 0 0,0 0 0,1 0 0,0 0 1,0 0-1,0-1 0,0 0 0,5 5 0,1 0 57,-3-2-65,0 1 0,1-1 0,0-1 0,0 1 0,0-1 0,1-1 0,0 0 0,13 6 0,34 10-430,-44-16-154,0-1 0,19 5 1,-26-9 394,1 1 1,-1 0-1,1-1 1,-1 0-1,1 0 1,-1-1-1,6-1 1,34-12-2226,-38 13 2002,1 0-1,-1 0 1,13 1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7456,'0'0'2784,"0"0"-2176,21 20-160,0-20 832,0 21-800,-1-21 64,43 21-320,-1-21-640,1 0 224</inkml:trace>
  <inkml:trace contextRef="#ctx0" brushRef="#br0" timeOffset="1">958 1 7552,'-21'41'2816,"21"-41"-2208,-21 104-160,21-83 384,0 21-544,0-1 32,0 22-192,-21-42-928,21 20 416,0-20-3136,21 0 1920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8736,'0'21'3232,"0"-21"-2528,42 21-192,-21-21 96,0 21-448,20-21-352,1 21 96,0-21-2880,-1 20 1632</inkml:trace>
  <inkml:trace contextRef="#ctx0" brushRef="#br0" timeOffset="1">104 271 7392,'-20'21'2720,"20"-21"-2080,20 21-224,1-21 928,0 0-832,21 20 0,20-20-320,-20 0-1664,20 0 768,1 0-4288,-1 0 2784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7648,'34'0'2453,"-32"0"-2345,0 0 0,-1 0 0,1 0-1,0-1 1,-1 1 0,1 0 0,-1-1 0,4 0 0,40-11 542,-39 11-412,-1 0 0,1 0-1,0 1 1,0-1-1,0 1 1,11 1 0,-3 0 66,2-2 250,-12 1-464,0 0 0,1 0 0,-1 0 0,0 0 0,0 0 0,0 1 0,0 0 1,0-1-1,0 1 0,0 0 0,0 1 0,0-1 0,0 0 0,0 1 0,-1 0 0,7 4 1,21 8 239,-20-8-53,-10-5-248,1 0 0,-1 1 0,1-1 0,-1 1 0,1-1 0,-1 1 0,0 0 0,0-1 0,0 1 0,0 0 0,0 0 0,-1 0-1,1-1 1,-1 1 0,1 0 0,-1 0 0,0 0 0,0 0 0,0 0 0,0 0 0,0 0 0,0-1 0,-1 1 0,1 0 0,-3 4-1,-10 11 74,6 0-102,0-8-75,6-7 54,-1-1 1,1 1-1,0 0 0,0-1 0,0 1 0,0 0 0,1-1 0,-1 1 1,0 0-1,0 4 0,1-4-187,4-2 69,-1 0 152,57-2-536,-55 2 311,1-1 1,-1 0-1,1 0 0,-1 0 0,0-1 1,1 0-1,-1 1 0,7-5 0,36-28-3564,-9 17 2214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1521 6048,'-35'0'1952,"29"0"-1448,5 3-235,1-2-224,0 0 1,1-1-1,-1 1 1,-1-1-1,1 1 1,0 0-1,0-1 0,0 1 1,0 0-1,0-1 1,-1 1-1,1-1 0,0 1 1,0-1-1,-1 1 1,1 0-1,0-1 0,-1 1 1,1-1-1,-1 0 1,1 1-1,0-1 1,-1 1-1,1-1 0,-1 0 1,0 1-1,1-1 1,-1 0-1,1 1 0,-1-1 1,-1 0-1,-1 2 438,4-2-461,-1 0-1,0 0 1,0 0 0,0 0 0,1 0-1,-1 0 1,0 0 0,0 0-1,0 0 1,0 0 0,1 0 0,-1 0-1,0 0 1,0 0 0,0 0-1,0 0 1,1 0 0,-1 0 0,0 0-1,0 0 1,0 0 0,0-1-1,1 1 1,-1 0 0,0 0 0,0 0-1,0 0 1,0 0 0,0 0-1,1-1 1,-1 1 0,0 0 0,0 0-1,0 0 1,0 0 0,0 0-1,0-1 1,0 1 0,0 0 0,0 0-1,0 0 1,0-1 0,0 1-1,0 0 1,0 0 0,0 0 0,0 0-1,0-1 1,0 1 0,0 0-1,0 0 1,0 0 0,0-1 0,-9-11 1013,6 9-246,3-1-165,0 2-590,0 0 0,0 1 1,1-1-1,-1 0 0,1 0 0,0 0 0,-1 0 0,1 0 0,0 1 0,2-3 0,6-15 39,1-23-30,7 8-73,-11 25 17,-1-1 0,0 0 0,-1 0 0,0 0 0,-1 0 0,0-1 0,2-13 1,-2-9-45,5-31-57,20-41-57,-25 81 56,2-26 1,-3 20 23,16-86-176,-1 7-15,-10-2 85,6-11 53,-9 68 102,0 4 183,13-71 0,-9 80-42,-2 14 32,0 0-1,1 0 1,2 1-1,17-38 1,-16 43 37,22-38 192,-28 53-367,-4 5-1,1 0 0,0 0 1,-1 0-1,1 0 0,0 0 0,0 0 1,-1 0-1,1 0 0,0 0 0,0 0 1,0 1-1,0-1 0,0 0 0,2 0 1,3-1-16,-1 1 1,1 1 0,0-1 0,-1 1 0,8 0 0,-13 0 16,0 0 0,1 0 1,-1 0-1,0 0 1,1 0-1,-1 0 1,0 0-1,1 0 1,-1 0-1,0 0 1,0 1-1,1-1 1,-1 0-1,0 0 0,0 0 1,1 0-1,-1 0 1,0 1-1,0-1 1,1 0-1,-1 0 1,0 0-1,0 1 1,0-1-1,1 1 1,0-1-5,0 1 0,-1 0 1,1 0-1,0 0 0,0 0 1,-1 0-1,1 1 0,-1-1 1,1 0-1,-1 0 0,1 0 1,-1 0-1,0 1 0,0-1 1,1 0-1,-1 0 0,0 1 1,0 1-1,-7 22-228,5-18 174,0-2 28,1 0 1,-1 0-1,0 0 0,-1 0 0,1-1 1,-1 1-1,0-1 0,0 1 0,0-1 0,0 0 1,-1 0-1,0-1 0,-5 5 0,-13 13-103,-58 59-415,77-77 360,6-3-12,3 0 81,-2 0 71,0-1-1,0 1 1,0 1-1,0-1 1,0 1 0,0-1-1,4 3 1,3 2-60,0 0 0,-1 1 0,14 9 0,20 13-38,-39-26 210,0 0 1,-1 1 0,1 0-1,-1 0 1,1 0 0,-1 0-1,0 1 1,-1 0 0,1 0-1,-1 0 1,1 0 0,-1 0-1,-1 1 1,6 9 0,13 24 698,-20-36-703,0-1 0,0 1 0,1-1 0,-1 1 1,0 0-1,-1 0 0,1 0 0,0-1 0,0 1 0,-1 0 0,1 0 0,-1 0 1,0 0-1,1 0 0,-1 0 0,0 0 0,0 0 0,0 0 0,-1 0 1,1 0-1,0 0 0,-1 0 0,1 0 0,-1 0 0,0 0 0,0 2 0,-3 6 208,3-7-181,0-1 1,0 1 0,0 0-1,-1 0 1,1-1 0,-1 1-1,1 0 1,-1-1 0,0 0-1,0 1 1,0-1 0,-1 0 0,1 0-1,0 0 1,-1 0 0,1-1-1,-5 3 1,2-1 54,0 0 1,0 1-1,-9 8 1,11-9-102,0 1 0,-1-1 1,0 1-1,1-1 1,-1 0-1,0 0 1,-1-1-1,1 1 1,0-1-1,-1 0 0,1 0 1,-1 0-1,0-1 1,1 0-1,-1 0 1,-9 1-1,14-2-40,0 0-1,0 0 0,0 0 1,0 0-1,0 0 0,0 0 1,-1 0-1,1 0 1,0 0-1,0 0 0,0 0 1,0 0-1,0 0 1,0 0-1,0 0 0,-1 0 1,1 0-1,0 0 1,0 0-1,0 0 0,0 0 1,0 0-1,0 0 0,0 0 1,0 0-1,-1 0 1,1 0-1,0 0 0,0 0 1,0 0-1,0 0 1,0-1-1,0 1 0,0 0 1,0 0-1,0 0 0,0 0 1,0 0-1,0 0 1,0 0-1,0 0 0,0-1 1,0 1-1,0 0 1,0 0-1,0 0 0,0 0 1,0 0-1,0 0 0,0 0 1,0-1-1,0 1 1,0 0-1,0 0 0,0 0 1,0 0-1,0-2-140,0 1 0,1 0 0,-1 0 0,1 0 0,-1 0-1,1-1 1,-1 1 0,1 0 0,0 0 0,-1 0 0,1 0 0,0 0 0,0 0-1,0 0 1,0 1 0,-1-1 0,2 0 0,-1 0 0,0 1 0,0-1 0,0 1-1,0-1 1,2 0 0,18-14-3237,0-6 935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6720,'-15'0'2680,"27"0"-1766,-12 0-876,1 0 0,-1 0 0,0 0-1,1 0 1,-1 0 0,0 0 0,0 0-1,1 0 1,-1 0 0,0 0 0,1 0-1,-1 1 1,0-1 0,0 0-1,1 0 1,-1 0 0,0 0 0,0 1-1,1-1 1,-1 0 0,0 0 0,0 0-1,0 1 1,1-1 0,-1 0 0,21 21 1903,-16-15-1589,0-1-170,0 0 1,0 0-1,0-1 0,8 6 1,8-3 68,-11-1-196,0 0 0,0 0 1,0 1-1,9 10 1,-17-15-53,0 0 0,1 1 0,-1 0 0,0 0 0,0-1 0,-1 1 0,1 0 0,-1 0 0,1 1 0,-1-1-1,0 0 1,0 0 0,0 1 0,-1-1 0,1 0 0,-1 1 0,0 4 0,0-5-12,1 1-1,-1 0 1,1-1-1,-1 1 1,1-1-1,0 1 1,1 0-1,1 2 1,-2-4 9,-1-1 0,1 0 0,-1 1 0,1-1 0,-1 1 0,1-1 1,-1 0-1,0 1 0,0 2 0,0-3 4,0 0 1,-1-1-1,1 1 1,0 0 0,-1 0-1,1 0 1,-1-1-1,1 1 1,-1 0-1,1-1 1,-1 1-1,0-1 1,1 1-1,-1-1 1,0 1-1,1-1 1,-1 1-1,0-1 1,0 1-1,-1-1 1,-1 2 2,0 1 1,-1-1 0,1 0-1,1 1 1,-4 3-1,-18 15-68,18-18 42,0 1 1,0-1-1,-11 4 0,10-5-22,0 1 0,-13 7 0,9-4 20,-4 1 11,12-6 11,1 0 1,-1 1-1,0-1 1,0 1-1,0 0 1,-3 3-1,2-2 47,4-3 43,4 0 181,0 0-246,1-1 1,-1 1-1,0-1 1,0 0-1,0-1 1,8-3-1,10-2-51,-13 5-191,1 1 0,-1 0 0,1 0 1,15 2-1,-16 0-273,1-1-1,-1 0 1,1-1 0,14-2 0,21-11-2482,-32 12 2306,1 1-1,17 0 1,-30 1 640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6880,'17'-35'2229,"-17"35"-2204,0-1 0,0 1 0,0 0 1,0 0-1,1-1 0,-1 1 0,0 0 0,0-1 0,0 1 0,0 0 1,0 0-1,0-1 0,0 1 0,1 0 0,-1 0 0,0-1 0,0 1 1,0 0-1,1 0 0,-1 0 0,0-1 0,0 1 0,1 0 0,-1 0 1,0 0-1,0 0 0,1 0 0,-1-1 0,0 1 0,1 0 0,-1 0 1,0 0-1,0 0 0,1 0 0,0 0 18,0 0-1,0 0 1,0 0 0,0 0-1,0 0 1,0 0 0,0 0-1,-1-1 1,1 1 0,0 0-1,0-1 1,0 1 0,0 0-1,0-1 1,4-6 714,-5 7-739,0 0-1,0 0 0,0 0 1,0-1-1,0 1 0,0 0 1,1 0-1,-1 0 0,0 0 1,0 0-1,0-1 0,0 1 1,0 0-1,0 0 0,0 0 1,0 0-1,1 0 0,-1 0 1,0 0-1,0 0 0,0-1 1,0 1-1,0 0 0,1 0 1,-1 0-1,0 0 0,0 0 1,0 0-1,0 0 0,1 0 1,-1 0-1,0 0 0,0 0 1,0 0-1,0 0 0,1 0 1,-1 0-1,0 0 0,0 0 1,0 0-1,0 0 0,1 1 1,15 14 1191,-15-14-1158,10 8 238,-6-4-215,0-1 0,0 0 0,0 1 0,-1 0 0,0 0 0,0 1-1,0-1 1,4 9 0,-7-10-49,0 0-1,-1-1 1,1 1 0,-1 0-1,0 0 1,-1 4-1,1-2 9,0 0-1,0 0 1,0 0 0,1 0-1,0 0 1,2 10-1,8 16 75,-11-32-102,0 0 1,0 1-1,0-1 0,0 0 0,-1 1 1,1-1-1,0 0 0,0 1 1,0-1-1,0 0 0,0 1 1,-1-1-1,1 0 0,0 1 1,0-1-1,-1 0 0,1 0 1,0 1-1,0-1 0,-1 0 1,1 0-1,0 0 0,-1 1 1,1-1-1,0 0 0,-1 0 0,1 0 1,-5 3 69,4-1-59,1 0-1,-1 1 1,0-1 0,1 1-1,0-1 1,-1 0-1,1 1 1,0-1 0,0 1-1,1 3 1,-1-1-12,0-5-6,0 0 0,0 0-1,0 0 1,0 0 0,0 0 0,0 0 0,0 0 0,0 1-1,0-1 1,0 0 0,0 0 0,0 0 0,0 0 0,0 0 0,0 0-1,0 0 1,0 1 0,0-1 0,0 0 0,0 0 0,0 0 0,0 0-1,0 0 1,0 0 0,0 0 0,0 0 0,0 1 0,0-1-1,-1 0 1,1 0 0,0 0 0,0 0 0,0 0 0,0 0 0,0 0-1,0 0 1,0 0 0,0 0 0,-1 0 0,1 0 0,0 0-1,0 0 1,0 0 0,0 0 0,0 0 0,0 0 0,0 0 0,-1 0-1,1 0 1,0 0 0,0 0 0,0 0 0,0 0 0,0 0-1,0 0 1,-1 0 0,-6 0-127,-5 1-660,0-1 0,0 0 0,0-1 0,-12-2 0,6-11-625,18 14 1379,0-1 0,0 1 0,-1 0 0,1 0 0,0 0 0,0-1 0,-1 1 0,1 0 0,0 0 0,0-1 0,0 1-1,0 0 1,-1 0 0,1-1 0,0 1 0,0 0 0,0 0 0,0-1 0,0 1 0,0 0 0,0-1 0,0 1 0,0 0 0,0-1-1,0 1 1,0-18-498,3 18 986,0 0-323,0 0 246,1 0 0,-1 0 0,1 0 1,-1 0-1,1 0 0,-1 1 0,1 0 0,3 1 0,4 4 60,-4-3-83,-1 1-1,16 4 0,-8-2-162,-11-4-113,1-1 0,1 1-1,-1-1 1,0 1 0,0-1-1,0 0 1,1-1 0,7 1-1,38-1-1622,-17 0-3580,-12 0 2380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0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 5984,'-49'0'2666,"46"0"-2578,-1 0 0,1 0-1,0 0 1,-1-1-1,1 1 1,-5-2 0,-2-9 1288,8 12-1276,1 0 0,0-1 0,-1 1 1,1 0-1,0 0 0,-1 0 1,1 0-1,0 0 0,-1 2 0,-1 0 967,3-3-416,0 4-235,-1-4-401,1 1-1,0 0 1,0-1 0,0 1 0,0 0 0,0-1 0,1 1 0,-1 0 0,0-1 0,0 1 0,0-1 0,0 1 0,1 0 0,-1-1-1,0 1 1,1-1 0,0 2 0,15 5 413,-11-6-340,36 13 264,18-7 16,11 7-102,-24-10-35,-1-3 0,72-6 1,-80 2-152,65-4 112,44 14-33,-47-14-74,-56 3-52,82-3-71,-59 0-215,55-3-389,-13 10-761,-103 0 1204,1 0 1,0 0 0,-1 1-1,11 1 1,-14-1 132,1 1 0,-1-1 0,1 0-1,-1 1 1,0-1 0,0 1 0,0 0 0,0 0 0,2 2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63 7232,'0'-20'3232,"-4"16"-2619,-16-17 1280,19 20-1842,-1 0 24,1-1 0,-1 1 0,1 0 1,-1-1-1,0 1 0,1 0 0,-1 0 0,0 0 0,0 0 0,0 0 0,0 0 0,0 1 0,0-1 0,0 1 0,0-1 0,0 1 0,0 0 0,-1 0 0,-2 0 0,-61 0 603,63 0-652,-3 0 40,-1 0-1,1 0 0,0 1 1,0 0-1,0 0 0,0 0 1,1 1-1,-1 0 0,0 0 1,1 1-1,-10 5 0,-41 16 495,-6 11-187,61-35-367,-23 12 204,-31 21 1,47-28-141,1 1 1,0 0 0,0 0-1,0 1 1,1 0 0,0 0 0,-9 15-1,12-17-43,0 0-1,0 1 0,1-1 1,0 1-1,0-1 0,0 1 1,0 0-1,1 0 0,0 0 1,0 0-1,1 0 0,0 0 1,0 0-1,0 0 0,2 8 1,0-4 10,2-1 0,-1 1 0,1-1 0,1 0 1,0-1-1,0 1 0,0-1 0,1 0 0,1 0 0,-1 0 0,1-1 1,9 7-1,-9-8-184,0-1 0,0 0 0,0 0 0,1-1 0,-1 0 0,1 0 1,0-1-1,0 0 0,1 0 0,-1-1 0,1 0 0,-1 0 0,17 0 0,-21-2-124,1 0 0,-1-1 0,0 1 0,0-1-1,0 0 1,1 0 0,-1 0 0,0-1 0,7-3-1,2 0-663,-5 2-232,-1 0 0,13-7 1,-10 5-246,-8 4 1213,0 0 1,0 1 0,0-1-1,0 1 1,0 0-1,-1-1 1,1 1 0,0 0-1,2 0 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7968,'-20'-21'2944,"20"21"-2272,20 0-192,-20 0 1216,21 0-1024,0 0 576,-21 0-736,42 0-129,-1 0-255,1 0-511,20 0 191,1-20-2080,-1 20 1216,-20 0-3104,21 0 2304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1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5728,'17'18'1840,"-17"-18"-1812,1 0 0,-1 1 0,0-1 0,0 0 0,0 0 0,1 0 0,-1 1 1,0-1-1,0 0 0,1 0 0,-1 0 0,0 1 0,0-1 0,1 0 0,-1 0 0,0 0 0,0 0 1,1 0-1,-1 0 0,0 0 0,1 0 0,-1 0 0,0 0 0,1 0 0,-1 0 0,2 1 67,1-1-1,-1 0 0,0 1 0,0 0 0,0-1 0,1 1 0,-1 0 1,0 0-1,0 0 0,3 3 0,6 3 454,10 0 236,4 6 176,9-6-309,-15 5-169,-10-6-297,7 4 45,-8-6-90,0 1 0,0 0 1,10 10-1,-16-13-86,0 0 1,0 0-1,0 0 1,0 1-1,-1-1 1,1 0-1,-1 1 1,0-1-1,1 1 1,-1 0-1,0-1 0,-1 1 1,1 0-1,0-1 1,-1 1-1,1 5 1,-1-3-12,0 0 0,0-1 0,0 1 0,-1 0 0,0-1 0,0 1 0,0-1 0,0 1 0,-1-1 0,1 1 0,-1-1 0,-1 0 0,1 0 0,0 0 0,-6 6 0,-26 18 213,6 6 235,6-17-266,18-15-185,0 0-1,0 1 1,0-1-1,1 1 1,0 0-1,-1 0 1,1 1-1,-5 6 1,-9 21 157,16-30-164,1 0-1,-1 0 1,1 0 0,-1 0-1,1 1 1,-1-1-1,1 0 1,0 0 0,0 0-1,0 0 1,-1 1-1,1-1 1,1 2 0,5 5 31,-5-6-9,2 0-25,0 0 0,-1 0 0,1 0 1,0-1-1,0 1 0,0-1 0,1 0 0,-1 1 0,0-1 0,0-1 0,1 1 1,3 0-1,46 2 181,-32-4-140,0-1 0,30-7 1,-19 3-324,31-1-1225,-4-7-149,-14 8-1601,-36 3 2491,-1 0-1,16-9 1,-24 12 732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1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22 7392,'-21'-21'2720,"21"21"-2080,21 62-224,-21-20 0,0 0-320,-21 20 32,0 21-64,0 1-1664,0-22 864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1437 3488,'0'0'1115,"0"0"-673,0 0-100,0 0 329,0 0-223,0 0-85,0-4-139,0-13 213,4 17-15,-3 0-408,-1 0 1,1 0 0,0 0 0,-1 0-1,1 0 1,0 0 0,-1 0 0,1 0-1,-1 0 1,1-1 0,0 1 0,-1 0-1,1 0 1,-1-1 0,1 1-1,0 0 1,-1-1 0,1 1 0,-1 0-1,1-1 1,-1 1 0,1-1 0,-1 1-1,0-1 1,1 1 0,-1-1-1,1 1 1,-1-1 0,0 0 0,0 1-1,1-1 1,-1 1 0,0-1 0,0 0-1,0 1 1,0-1 0,0 0-1,1 1 1,-1-1 0,-1 0 0,1 0-1,0 0-4,0 1 1,0 0-1,0-1 0,0 1 0,0 0 0,0-1 0,0 1 0,0 0 0,1 0 0,-1-1 0,0 1 0,0 0 0,0-1 0,0 1 0,0 0 0,0 0 0,1-1 0,-1 1 0,0 0 0,0 0 0,0 0 1,1-1-1,-1 1 0,0 0 0,1 0 0,0-2 43,1 1 0,-1-1 1,1 0-1,-1 0 0,1 1 1,-1-1-1,0 0 0,0 0 1,0 0-1,0 0 0,-1 0 1,1 0-1,0-1 0,-1 1 1,1 0-1,-1 0 0,0-4 1,0 4 2,0 0 0,1 0-1,-1 0 1,0 0 0,1 0 0,-1-1 0,1 1 0,0 0 0,0 0 0,0 0 0,0 1 0,2-4 0,-2 2-24,1 1 1,-1 0 0,0 0-1,0-1 1,0 1 0,0 0 0,0-1-1,-1 1 1,1-1 0,-1 1-1,1-1 1,-1-5 0,0-238 111,1 223-165,8-45-1,-5 44 4,3-48-1,-8 41 7,1 9-32,0-1 0,4-26 0,14-25-21,-11 52 73,3-24 1,-3-20 17,-1 34-19,-2 12 21,-1-1 0,1-35 0,-4 56-28,0-21 133,4-31 1,10-3 106,-7-11 117,6 28-106,-9 17-142,-4 16-77,1 0 0,0 0-1,0 0 1,0 0 0,1 0 0,-1 1-1,1-1 1,0 0 0,1 1 0,4-7-1,1-3 118,-6 10-109,-1 0 1,1 1-1,1-1 0,-1 1 0,0-1 1,1 1-1,0 0 0,0 0 1,0 0-1,6-5 0,16 1-77,-12 2 8,-9 3 25,0 0 1,0 0-1,0 1 1,0 0-1,1 0 1,-1 0-1,0 0 1,0 1-1,8-1 1,-3 2 18,1 0-1,-1 1 1,0 0-1,1 0 1,-1 1 0,-1 0-1,1 1 1,0 0-1,11 7 1,-13-7-2,0 0 1,0 1-1,0 0 1,0 1-1,-1-1 0,0 1 1,0 0-1,-1 1 0,1-1 1,5 11-1,-10-14-9,0 0 0,0 0 0,0 0 1,0 0-1,-1 0 0,1 0 0,-1 1 0,0-1 0,0 0 0,0 0 0,0 0 0,-1 0 0,1 0 0,-1 0 0,0 0 0,0 0 1,-1 3-1,-4 8-152,0-1 1,-13 19 0,12-20-66,3-5 123,-1 0 0,0 0 1,0 0-1,-1 0 0,-11 10 0,11-13-41,-1 1 0,0-1 0,-8 3 0,-5 4-182,-13 14-106,17-12 246,7-5 48,-1 0 1,0-1-1,-1 0 0,0 0 1,0-1-1,0-1 0,-17 6 1,-13-4-234,20 0 238,17-5 88,0 0 0,0-1 1,0 1-1,0-1 1,0 0-1,0-1 0,-1 1 1,-4-1-1,-8 0-75,14 1 83,6 2 11,2 1 12,0-1 0,1 0 0,-1 0 0,1 0-1,11 4 1,15 8 35,-1 5 283,46 22 0,-39-21-2,-29-15-162,10 6 249,-5-10-219,3 3 128,-17-5-278,1 1 0,-1-1 0,1 1 0,0-1 0,-1 1 0,1 0 0,-1-1 0,0 1 0,1 0 0,-1-1 0,1 1 0,-1 0 0,0 0 0,0-1 0,1 1 0,-1 0 0,0 0 0,0-1 0,0 1 0,0 0 0,0 0 0,0 1 0,0-1 4,0 0 0,0 0-1,0 0 1,0 0 0,-1 0 0,1 0-1,0 0 1,0 0 0,-1 0 0,1 0 0,-1 0-1,1 0 1,-1 0 0,1 0 0,-1 0 0,0-1-1,-1 2 1,-17 11 436,1-2-307,15-10-149,0 2 0,0-1 1,0 0 0,-1 0 0,1 0-1,-1-1 1,0 1 0,0-1 0,1 0-1,-1 0 1,0 0 0,0 0 0,0-1-1,0 0 1,-5 0 0,9 0-18,-3 0-15,-1 0-1,0 0 1,0 1 0,1-1 0,-1 1 0,-5 1-1,9-2 6,-1 1-1,0-1 0,1 0 0,-1 1 0,1-1 1,-1 1-1,1-1 0,-1 1 0,1-1 1,0 1-1,-1 0 0,1-1 0,0 1 1,-1 1-1,-2 3-302,2-5 189,0 1 1,0-1-1,0 1 1,0-1-1,0 0 1,0 1 0,-1-1-1,1 0 1,0 0-1,0 0 1,0 0 0,0 0-1,-3 0 1,-16 0-1141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6400,'-21'0'2368,"21"0"-1856,-21 0-128,21 0 1984,-21 21-1376,0 0 288,1 0-736,-1-1-448,21 22-64,0-21-1312,0 0 704,0-1-1248,21 1 1024,-21-21-1568,0 0 1344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37 6464,'-17'-14'2090,"15"11"-1550,11 0-253,-7 2-305,14-3 558,28-5-1,-39 8-381,0 1-1,1-1 0,-1 1 1,1 0-1,-1 0 0,0 0 1,1 1-1,-1-1 0,1 1 1,-1 0-1,9 3 0,31 22 947,14 0-240,-44-16-423,0 0 0,17 16 0,-22-18-286,-1 1-1,0-1 1,-1 2 0,0-1 0,-1 1-1,7 11 1,-3 2 186,12 34-1,-18-43-232,13 35 434,19 92 0,-33-106-352,-1-1 1,-2 1-1,-8 58 0,-15 23 106,13-71-197,3-16-42,-2 10 10,-13 39 1,3-36-271,-1-1 0,-3 0 1,-2-1-1,-3-1 0,-1-1 1,-2-1-1,-62 58 0,-81 39-3275,145-113 2407,-42 33-1035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4576,'-15'0'1228,"20"0"-350,25 0 594,29 0 448,-55 0-1832,-1 0-1,1 0 0,-1 0 1,1 1-1,-1 0 0,1-1 0,-1 1 1,0 0-1,0 0 0,1 1 1,4 2-1,-5-3-36,0 1 1,0-1-1,0 0 0,0 1 1,1-1-1,-1-1 0,1 1 1,-1 0-1,0-1 1,1 0-1,5 0 0,-5 0-20,0 0 1,0 0-1,0 1 0,0-1 0,0 1 0,0 0 0,7 2 0,-10-2-16,0-1 0,1 1-1,-1 0 1,0 0 0,0 0-1,0 0 1,1 0 0,-1 0-1,0 0 1,0 1 0,0-1-1,-1 0 1,1 1 0,0-1 0,0 0-1,-1 1 1,1-1 0,-1 1-1,1-1 1,-1 1 0,0-1-1,1 1 1,-1-1 0,0 1-1,0-1 1,0 3 0,0 1 4,0-1 1,0 1-1,0 0 1,-1 0-1,1 0 1,-1 0 0,0-1-1,-1 1 1,1 0-1,-1-1 1,0 1-1,0-1 1,0 1-1,-5 5 1,-2-4 3,0 2 7,3 20 61,5-28-81,1 1 1,-1-1-1,1 1 0,-1 0 1,1-1-1,-1 1 0,1-1 1,-1 1-1,1-1 0,-1 0 0,0 1 1,1-1-1,-1 0 0,0 1 1,1-1-1,-1 0 0,-1 1 1,-4 1 75,5-1-77,0 0 1,-1-1-1,1 1 0,0 0 1,0 0-1,0 0 0,0 0 1,0 0-1,0 1 0,0-1 1,0 0-1,0 0 0,0 1 1,1-1-1,-1 1 0,0-1 1,1 0-1,-1 3 0,-2 26-70,3-28 57,1 1-34,5-3-4,53 0-2267,-21 0 965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6144,'0'0'2272,"0"0"-1760,63 0-160,-21 0 96,20 0-320,0 0-1024,22-21 480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1354 3648,'-17'34'1173,"16"-33"-1143,1 0 1,-1 0-1,1 0 0,-1-1 1,1 1-1,-1 0 0,1 0 0,0 0 1,0 0-1,-1 0 0,1 0 0,0 0 1,0 0-1,0 0 0,0 0 1,0 0-1,0 0 0,0 0 0,0-1 1,0 1-1,1 2 0,0 0 125,-1-3-141,0 0 0,-1 0 0,1 0 0,0 0-1,0 0 1,0 1 0,0-1 0,0 0-1,0 0 1,0 0 0,0 0 0,0 0-1,0 0 1,0 0 0,0 1 0,0-1-1,0 0 1,0 0 0,0 0 0,1 0-1,-1 0 1,0 0 0,0 0 0,0 0-1,0 1 1,0-1 0,0 0 0,0 0-1,0 0 1,0 0 0,0 0 0,0 0-1,0 0 1,1 0 0,-1 0 0,0 0-1,0 0 1,0 0 0,0 0 0,0 0-1,0 0 1,0 1 0,0-1 0,1 0-1,-1 0 1,0 0 0,0 0 0,0 0-1,0 0 1,0 0 0,0 0 0,0-1-1,1 1 1,-1 0 0,0 0 0,0 0-1,14 0 643,-11 0 331,-3 0-310,0-10 134,0 8-770,0-1 0,-1 0 0,2 0 0,-1 1 0,0-1 0,0 0 1,1 1-1,-1-1 0,3-4 0,1 0-2,-3 5-28,1-1-1,-1 1 0,1-1 1,-1 1-1,0-1 0,1-3 1,5-46 74,7 0-21,-12 30 0,-1-35 0,3-31-85,1 40-120,1-4-133,0-56 1,-3-7-31,11 8 106,-7 6 28,7 11 127,-11 50 125,-3 25-19,1 0 1,1 1 0,0-1 0,1 1 0,1-1-1,9-23 1,30-54 789,-35 77-647,0 0 0,1 1 0,1 0 0,16-17 0,-17 23-97,0 1 0,0 0-1,19-11 1,18-11 234,-37 22-293,-6 3-36,1 1 0,0 0 0,0 1-1,0-1 1,0 0 0,0 1-1,0 0 1,1 0 0,-1 1 0,1-1-1,-1 1 1,1 0 0,0 0 0,6 0-1,-6 1-9,2-1 17,0 1 0,0 1 1,9 1-1,-15-2-22,-1 0 0,1 0-1,0 1 1,0-1 0,0 0 0,-1 0-1,1 1 1,0-1 0,0 0-1,-1 1 1,1-1 0,0 1 0,-1-1-1,1 1 1,0-1 0,-1 1-1,1 0 1,-1-1 0,1 1 0,-1 0-1,1-1 1,-1 1 0,0 0 0,1-1-1,-1 1 1,0 0 0,1 0-1,-1 0 1,0-1 0,0 1 0,0 1-1,-1 1-40,0 0 0,0-1 0,0 1-1,-1-1 1,1 1 0,-1-1 0,0 0-1,1 0 1,-1 0 0,0 0 0,0 0-1,-5 3 1,-6 7-257,-2 5-235,4-6 139,1 0-1,-1-1 0,-25 18 0,-16 0-319,48-26 655,1 2 0,0-1-1,0 0 1,-4 6-1,-4 4-138,9-11 145,-1 0 0,1 0 0,0 0 0,-1-1 0,1 1 1,-1-1-1,1 0 0,-1 0 0,0 1 0,-5 0 0,-18 8-420,24-9 460,1 0-1,-1 0 0,1 0 0,0 0 0,-1 0 0,1 0 0,0 0 0,0 1 1,0-1-1,0 0 0,0 1 0,0-1 0,0 1 0,0-1 0,1 1 0,-1-1 0,0 1 1,1 0-1,0-1 0,-1 1 0,1 0 0,0-1 0,0 1 0,0 2 0,0-1 18,0-1-1,1 0 0,-1 1 1,1-1-1,-1 0 0,1 0 1,0 1-1,0-1 0,0 0 1,0 0-1,0 0 0,1 0 1,-1 0-1,0-1 0,1 1 1,0 0-1,-1 0 0,1-1 1,3 3-1,71 37 569,-68-35-497,1 0 0,-1-2 0,1 1 0,-1-1 0,1 0 0,1 0 0,9 2 0,-16-6-18,0 1 1,0 0 0,0 0-1,0 0 1,0 0 0,0 1-1,-1-1 1,1 1 0,3 2-1,-5-3-31,0 1 0,0-1 0,1 1 0,-1-1 0,0 1 0,0-1 0,-1 1 0,2 3 0,1 2 69,-2-6-65,-1-1-1,1 1 0,-1 0 1,0 0-1,1 0 1,-1 0-1,0-1 1,1 1-1,-1 0 0,0 0 1,0 0-1,0 0 1,0 0-1,0 1 1,0 0 3,0 1-16,0-1 0,0 0 0,0 1 0,0-1 0,0 1 0,-1-1 0,1 0 0,-1 1 0,1-1 0,-1 0 0,0 1 0,0-1 0,0 0 0,0 0 0,-1 0 0,1 0 0,-1 0 0,1 0 0,-1 0 0,1 0 0,-1-1 0,0 1 0,-2 1 0,-2 0 6,0 0 0,0 0 0,0-1 0,0 0 0,0 0 0,0 0 0,-8 0 0,-10 3 84,-18 9 28,4-7 26,14 7-139,-15 4-890,39-19 834,0 1 1,0 0-1,0 0 0,-1 0 1,1-1-1,0 1 0,0 0 1,0 0-1,0 0 1,-1-1-1,1 1 0,0 0 1,0 0-1,0-1 1,0 1-1,0 0 0,0-1 1,0 1-1,0 0 1,0 0-1,0-1 0,0 1 1,0 0-1,0 0 1,0-1-1,0 1 0,0 0 1,0-1-1,0 1 1,0 0-1,0 0 0,0-1 1,1 1-1,-1 0 1,0 0-1,0 0 0,0-1 1,0 1-1,1 0 1,-1 0-1,0 0 0,0-1 1,1 1-77,0-1 0,0 0 0,0 1 0,0 0 0,1-1 1,-1 1-1,0 0 0,0-1 0,0 1 0,0 0 0,0 0 0,0 0 1,0 0-1,2 0 0,-1 0-191,0 0 0,0 0 1,0 0-1,0 0 0,0 0 0,0-1 1,0 1-1,3-2 0,-2 0-86,0 0 1,0-1-1,1 1 0,3-6 1,-7 8 384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4640,'0'0'1728,"0"0"-1344,21 0-96,-21 21 1728,21 0-1152,-21 0 992,21 20-1088,0-20-320,0 21-288,-1-22-224,1 1 32,0 21-2016,0-42 1120,-21 21-2240,0-21 1792</inkml:trace>
  <inkml:trace contextRef="#ctx0" brushRef="#br0" timeOffset="1">105 63 6816,'0'20'2528,"0"-20"-1984,-21 21-128,21 0 896,-21 0-800,0 0-64,21-1-288,0 1-1536,-21 0 768,21 0-2176,0-21 1568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6656,'6'1'719,"-5"-1"-606,0 0 1,0 1-1,0-1 0,0 0 0,0 0 0,1 0 0,-1 0 0,0 0 0,0-1 0,0 1 0,0 0 0,0 0 0,0-1 1,0 1-1,0-1 0,0 1 0,0-1 0,0 1 0,1-2 0,26-11 522,-27 12-546,1 0 1,-1 1 0,0-1 0,1 1 0,-1 0 0,1-1-1,-1 1 1,0 0 0,1 0 0,-1 0 0,1 0-1,-1 0 1,1 0 0,-1 0 0,1 0 0,-1 1-1,0-1 1,1 1 0,-1-1 0,0 1 0,1-1-1,-1 1 1,0 0 0,1 0 0,-1-1 0,0 1-1,0 0 1,0 0 0,2 2 0,3 2 314,7 1-65,-11-5-293,1-1 1,-1 1-1,0 0 0,1 1 0,-1-1 0,0 0 1,0 1-1,3 2 0,-4-3-35,0 0-1,-1 0 1,1 0-1,-1 0 1,1 1-1,-1-1 1,1 0-1,-1 0 1,0 0 0,0 1-1,1-1 1,-1 0-1,0 0 1,0 1-1,0-1 1,0 0-1,-1 0 1,1 1-1,0-1 1,0 0 0,-1 0-1,1 1 1,-1 0-1,-13 36 156,11-24-122,3-10-28,-1 0-1,0 0 1,0 0 0,0 0-1,-3 4 1,-23 34 187,19-17-143,5-12-99,-11 14-323,13-23 216,0 0 0,0 0 0,1 1 0,-1-1 1,1 0-1,0 0 0,0 0 0,1 6 0,-1-8 8,1 0 0,-1 0 0,0 0 0,1-1 0,0 1 0,-1 0 0,1 0-1,0-1 1,0 1 0,0 0 0,0-1 0,0 1 0,0-1 0,0 1 0,0-1-1,1 0 1,-1 1 0,1-1 0,2 2 0,-1-2-86,1 0 0,0 0 0,-1 0 0,1 0-1,0-1 1,0 0 0,0 1 0,0-1 0,-1-1 0,7 0 0,5 0-442,27 1-400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4160,'-15'0'1542,"30"0"270,-15 0-942,3 0 362,244 0 3221,44 0-3770,-86-4-481,69-10 108,25 7-102,20-6-107,106 10-55,31-1-97,-216-10-163,-50 10 33,-44 8-54,-38 10 59,-28-11-37,-75-3 147,0 1-1,0-1 1,0-1 0,1 1-1,-1-1 1,5-1 0,-9 2 39,-1-1 1,0 1-1,0 0 0,1 0 1,-1 0-1,0 0 0,0 0 1,1-1-1,-1 1 0,0 0 1,0 0-1,1-1 0,-1 1 1,0 0-1,0 0 0,0-1 1,1 1-1,-1 0 0,0 0 1,0-1-1,0 1 0,0 0 1,0-1-1,0 1 0,0 0 1,0-1-1,0 1 0,0 0 1,0 0-1,0-1 0,0 1 1,0 0-1,0-1 0,0 1 1,0 0-1,0-1 0,0 1 1,0 0-1,0 0 0,0-1 1,-1 1-1,1 0 0,0-1 1,0 1-1,0 0 0,-1 0 1,1-1-1,0 1 0,0 0 1,-1 0-1,1 0 0,0 0 1,0-1-1,-1 1 0,1 0 1,-1 0-1,-3-2-203,-1 1-1,0 0 1,0 0 0,0 1 0,0-1-1,1 1 1,-9 1 0,-34 4-1880,40-4 1807,0 1 0,1 1-1,-1-1 1,-7 5 0,9-5 150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23 5056,'-17'-18'1642,"17"18"-1617,0 0 0,-1-1-1,1 1 1,0 0 0,-1 0-1,1-1 1,0 1-1,-1 0 1,1 0 0,-1 0-1,1-1 1,0 1-1,-1 0 1,1 0 0,-1 0-1,1 0 1,0 0 0,-1 0-1,1 0 1,-1 0-1,1 0 1,-1 0 0,1 0-1,0 0 1,-1 0-1,-14 0 121,-1-1 442,0 1-1,1 0 1,-21 4-1,19 2-22,-21 8-1,-14 5-26,31-14-351,1 2 0,0 1-1,1 0 1,0 1 0,-24 16 0,19-9 297,1 1 1,-34 33-1,49-42-376,1 1 1,1-1-1,0 1 0,0 0 0,1 1 0,0-1 0,1 1 0,-1 0 1,2 0-1,-5 20 0,4-15-27,0 0 1,1 0-1,0 0 0,1 1 1,1-1-1,1 21 0,0-31-76,1 1 0,0-1-1,0 1 1,0-1 0,1 0-1,0 0 1,0 0 0,0 0-1,1 0 1,-1 0 0,1 0 0,0-1-1,1 1 1,-1-1 0,1 0-1,0 0 1,0 0 0,0-1-1,0 1 1,8 4 0,47 20-745,-36-16 487,-14-7-10,0 0 0,13 4 0,-14-7-311,0 0-1,17 2 1,-4-2-333,-3 2-7,26 9 0,-43-12 889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8064,'0'0'2976,"0"0"-2304,21 0-192,0 0 992,0 21-896,20-21-96,1 0-288,41 0-1856,0-21 928</inkml:trace>
  <inkml:trace contextRef="#ctx0" brushRef="#br0" timeOffset="1">812 63 7648,'-41'20'2816,"41"-20"-2176,0 84-192,0-63 1248,0 41-1024,0-20 0,0-1-416,-21 1 32,21 0-160,0-1-1888,21-20 928,-21-21-1696,0 21 1440,-21-21-2656,21 0 2144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6656,'18'-35'2144,"-18"34"-2112,0 1 0,0-1 0,1 1 1,-1-1-1,0 0 0,1 1 0,-1-1 0,1 1 1,-1-1-1,1 1 0,-1-1 0,1 1 0,-1 0 1,1-1-1,-1 1 0,1-1 0,-1 1 0,1 0 1,0 0-1,-1-1 0,1 1 0,0 0 0,-1 0 1,1 0-1,0 0 0,45-14 640,-41 12-360,1 1-1,0 0 1,0 0-1,0 1 1,0 0 0,11 0-1,0 1 180,-8 0-141,0 0 1,0 0-1,0 0 0,-1 1 1,10 4-1,3 0 103,21 1 480,-4 6-421,-30-10-432,-7-3-74,-1 0 0,1 0 0,0 0 0,0 0 1,-1 0-1,1 1 0,0-1 0,-1 0 0,1 0 1,0 1-1,-1-1 0,1 0 0,0 1 0,-1-1 1,1 0-1,-1 1 0,1-1 0,-1 1 0,1-1 1,-1 1-1,1-1 0,-1 1 0,1 0 1,-1-1-1,0 1 0,1 0 0,-1-1 0,0 1 1,0 0-1,1-1 0,-1 1 0,0 0 0,0-1 1,0 1-1,0 0 0,0 0 0,0-1 0,0 1 1,0 0-1,0-1 0,0 1 0,-1 1 0,1 0 17,0 0 0,0 0 0,-1 0 0,1 0 0,-1 0 0,1 0-1,-1 0 1,0 0 0,0 0 0,0 0 0,0 0 0,0 0-1,0-1 1,0 1 0,-1 0 0,1-1 0,0 1 0,-3 1-1,-1 1 7,0-1 0,0 0 0,0 1 0,-7 1 0,7-2 0,5-3-29,-1 0-1,1 0 1,0 0-1,-1 0 0,1 0 1,0 0-1,0 0 1,-1 0-1,1 0 0,0 0 1,-1 1-1,1-1 1,0 0-1,0 0 0,-1 0 1,1 0-1,0 1 0,0-1 1,0 0-1,-1 0 1,1 0-1,0 1 0,0-1 1,0 0-1,0 0 1,-1 1-1,1-1 0,0 0 1,0 1-1,0-1 1,0 0-1,0 0 0,0 1 1,0 0-1,0 13-394,0-12 213,3-4-41,0 0 156,-1 0-1,0 0 1,1 0-1,-1 1 1,1-1-1,-1 1 1,1 0-1,0 0 0,-1 0 1,1 0-1,0 0 1,5 0-1,6 0-347,23 0 0,-22 2-376,26-3 0,34-14-973,13-3-1848,-5 16 1180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6720,'0'-21'2496,"0"21"-1952,0 0-128,0 0 2240,21 0-1536,0 0 1024,0 0-1249,20 0-415,1 0-320,0 0-1344,20 21 641</inkml:trace>
  <inkml:trace contextRef="#ctx0" brushRef="#br0" timeOffset="1">83 292 8800,'42'0'3264,"-42"0"-2528,83 0-224,-20 0 288,-21 0-544,-1 0-512,22 21 96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5408,'0'0'1984,"0"0"-1536,63 0-128,-42-17 2912,20 34-1824,1-17-192,-1 0-768,1 0-448,0 17 0,20-17 64,-20 17-32,-1-17 192,1 0-128,-21 0-608,21 17 288,-22-17-2112,-20 0 1280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1460 4480,'-17'0'1445,"14"1"-1079,2 5-172,1 21 179,0-20 214,0-3-32,0 10 559,0-14-1100,0 0 0,0 0-1,0 0 1,0 0-1,0 0 1,0 1-1,0-1 1,0 0-1,0 0 1,0 0 0,0 0-1,0 0 1,0 0-1,0 0 1,0 1-1,0-1 1,0 0 0,0 0-1,0 0 1,0 0-1,0 0 1,0 0-1,0 0 1,0 0 0,0 1-1,0-1 1,0 0-1,1 0 1,-1 0-1,0 0 1,0 0 0,0 0-1,0 0 1,0 0-1,0 0 1,0 0-1,0 0 1,0 0 0,1 0-1,-1 0 1,0 0-1,0 1 1,0-1-1,0 0 1,0 0-1,0 0 1,0 0 0,1 0-1,-1 0 1,0 0-1,0 0 1,0-1-1,0 1 1,0 0 0,0 0-1,1 0 1,12 0 556,-12 0-564,-1 0-1,0 0 0,0 0 1,0 0-1,0 0 0,0 1 1,0-1-1,0 0 0,1 0 1,-1 0-1,0 0 0,0 0 1,0 0-1,0 0 0,0 0 1,0-1-1,0 1 0,1 0 1,-1 0-1,0 0 0,0 0 1,0 0-1,0 0 0,0 0 1,0 0-1,0 0 0,0 0 1,0 0-1,1 0 0,-1 0 1,0 0-1,0 0 0,0-1 1,0 1-1,0 0 0,0 0 1,0 0-1,0 0 0,0 0 1,0 0-1,0 0 0,0 0 1,0-1-1,0 1 0,0 0 1,0 0-1,0 0 0,0 0 1,0 0-1,0 0 0,0 0 1,0-1-1,0 1 0,0 0 1,0 0-1,0 0 0,0-1 17,0-1 1,1 1-1,-1 0 0,1 0 0,-1 0 0,1-1 0,-1 1 0,1 0 0,0 0 1,-1 0-1,1 0 0,0 0 0,0 0 0,0 1 0,0-1 0,0 0 1,0 0-1,0 0 0,0 1 0,0-1 0,0 1 0,0-1 0,2 0 0,19-14 487,-16 7-388,1 1 0,-1-1 0,0-1-1,0 1 1,-1-1 0,-1 0 0,6-11-1,6-13 50,18-44 81,-6-6-118,17-15-120,-10 26-31,6-22 13,1 18-22,0-14-90,-1 13 31,1-13 1,-28 63 60,-6 13 19,8-21 0,12-55 91,-22 75-64,1 1 0,9-15 0,-7 14-4,33-58 68,-4 21-58,-10-4-160,6 11 74,-6 7 208,7 10 38,-19 6 61,-14 18-212,-1 1 0,1 0 0,0 0 0,0 1 0,1-1 1,-1 0-1,0 1 0,1-1 0,0 1 0,4-3 0,14-2 76,-13 2-98,18-8 253,-25 13-255,0-1 0,0 1-1,0 0 1,0 0-1,0-1 1,0 1 0,0 0-1,0 0 1,0 0-1,0 0 1,0 0-1,0 0 1,0 1 0,0-1-1,0 0 1,0 0-1,0 1 1,0-1-1,0 0 1,0 1 0,-1-1-1,1 1 1,0 0-1,1 0 1,5 13 84,1-9-67,-1 0-17,-5 13-10,-1-1-13,-1 26 32,0-39-40,0-1 1,0 0-1,-1 1 0,1-1 1,-1 0-1,0 1 0,0-1 1,0 0-1,-2 4 1,-25 20-766,14 8 64,-3-19 88,3-4 192,-8 17-233,18-22 452,-1 0 0,0 0 1,-8 7-1,12-13 165,-1 1 1,0-1 0,0 1-1,0-1 1,0 0-1,0 0 1,0 0-1,0 0 1,0 0 0,0 0-1,-1 0 1,1-1-1,0 1 1,-1-1-1,-4 1 1,-13-1-585,20 3 651,0-1-1,0-1 0,1 1 0,-1 0 0,1-1 0,-1 1 0,1-1 1,0 1-1,-1-1 0,1 0 0,0 1 0,0-1 0,0 0 0,0 0 0,0 1 1,0-1-1,1 0 0,-1 0 0,0 0 0,1 0 0,-1 0 0,3 1 0,12 10 125,12 23 110,-22-30-184,1 0 0,-1-1-1,1 1 1,0-1 0,1 0-1,9 3 1,-9-4 51,0 1 0,-1-1 1,0 1-1,1 0 0,-2 1 1,10 7-1,-9-3 211,1 0 0,-1 0 1,0 1-1,5 12 0,-11-20-256,0-1-1,0 1 1,-1 0 0,1 0 0,-1-1-1,1 1 1,-1 0 0,0 0-1,0 0 1,0 0 0,0 0 0,0-1-1,0 1 1,0 0 0,-1 0-1,1 0 1,0 0 0,-1-1 0,0 1-1,1 0 1,-1 0 0,0-1 0,0 1-1,0 0 1,0-1 0,0 1-1,-1-1 1,1 0 0,-2 2 0,0 0 19,-1 0 1,0 0 0,0 0 0,0 0-1,0-1 1,-1 0 0,1 0 0,-1 0-1,-7 2 1,-29 3 281,19-1-203,13-4-116,1 1 0,-1-1 0,0-1 0,0 1 0,-9-1 0,-62-1-1862,77 0 661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4992,'-17'0'1589,"14"0"-1178,6 3-193,11 11 364,-14-14-526,0 1 0,0-1 0,1 0 1,-1 0-1,0 1 0,0-1 0,0 0 0,1 0 1,-1 0-1,0 0 0,0 1 0,1-1 0,-1 0 1,0 0-1,0 0 0,1 0 0,-1 0 0,0 0 1,1 0-1,-1 1 0,0-1 0,0 0 0,1 0 1,-1 0-1,1 0 0,5-1 400,-2 1-257,0 0 1,0 0 0,0 0-1,-1 1 1,1-1 0,0 1 0,4 1-1,90 36 1007,-80-29-925,0 0 0,33 24 0,-34-21-244,-10-7-65,0 1 0,0 0 1,7 9-1,-8-9 32,-6-6-2,1 0 0,-1 0 0,0 0-1,0 0 1,0 0 0,0 0 0,0 0 0,1 0 0,-1 1 0,0-1 0,0 0-1,0 0 1,0 0 0,0 0 0,0 0 0,0 0 0,0 1 0,1-1-1,-1 0 1,0 0 0,0 0 0,0 0 0,0 0 0,0 1 0,0-1 0,0 0-1,0 0 1,0 0 0,0 0 0,0 1 0,0-1 0,0 0 0,0 0 0,0 0-1,0 0 1,0 0 0,0 1 0,0-1 0,0 0 0,-1 0 0,1 0 0,0 0-1,0 0 1,0 1 0,0-1 0,0 0 0,0 0 0,0 0 0,0 0-1,-1 0 1,1 0 0,0 0 0,0 0 0,0 1 0,0-1 0,-1 0 0,-4 6 26,-2 0 1,1 0 0,0 0 0,-1-1 0,0 0-1,-1 0 1,1-1 0,-1 0 0,-11 4 0,-19-1 99,7 7-64,-17-7-80,45-6 13,0 0 0,0 0 0,1 0 0,-1 0 0,1 1 0,-4 1 0,0 1-3,4-3 15,1-1 1,-1 1-1,1-1 1,-1 1-1,0-1 1,1 0-1,-1 0 1,-3 0-1,5 0-9,37-1 803,-20 0-741,-1 0 1,1 2-1,-1 0 1,24 4-1,-18 1-49,-13-3-198,0-1 0,0 0 0,0 0 0,12 0 0,38-2-2294,-31 0-1479,-28 0 2550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4576,'0'0'1450,"0"-3"-868,0 2-541,0 1 1,0-1 0,0 0-1,0 1 1,0-1 0,0 0-1,0 1 1,0-1 0,0 0-1,1 1 1,-1-1 0,0 0-1,0 1 1,1-1 0,-1 1-1,0-1 1,1 1-1,-1-1 1,0 1 0,1-1-1,-1 1 1,1-1 0,-1 1-1,1-1 1,-1 1 0,1 0-1,-1-1 1,1 1 0,0 0-1,-1-1 1,1 1 0,-1 0-1,1 0 1,0 0 0,-1-1-1,1 1 1,0 0-1,-1 0 1,1 0 0,0 0-1,0 0 1,0 1-5,-1-1 1,0 0-1,1 0 0,-1 0 1,0-1-1,1 1 0,-1 0 1,0 0-1,0 0 0,1 0 1,-1 0-1,0 0 0,1 0 1,-1 0-1,0-1 0,0 1 1,1 0-1,-1 0 0,0 0 1,0 0-1,0-1 0,1 1 1,-1 0-1,0 0 0,0-1 1,1 0 32,0 0 0,0 0 0,0 1 0,1-1 0,-1 0 0,0 0 0,0 1 0,0-1 0,0 1 0,1-1 0,-1 1 0,0 0 0,1-1 1,-1 1-1,0 0 0,1 0 0,-1 0 0,0 0 0,3 0 0,-1 1 33,1 0 1,-1 0-1,1 0 0,-1 0 1,5 3-1,-6-3-41,0-1 0,0 1 0,0 0-1,-1 0 1,1 0 0,-1 0 0,1 0 0,-1 1 0,1-1 0,-1 0-1,2 3 1,4 2 33,6 0 124,-11-6-205,-1 1 0,1-1 1,-1 0-1,1 1 0,-1 0 0,0-1 0,1 1 1,-1 0-1,0 0 0,1 0 0,-1 0 1,0 0-1,0 0 0,0 0 0,0 0 0,0 0 1,0 1-1,0-1 0,0 0 0,-1 0 1,1 1-1,0-1 0,-1 1 0,1-1 0,-1 1 1,0-1-1,1 1 0,-1-1 0,0 1 1,0-1-1,0 1 0,0 2 0,0 58 488,0-61-488,0 1 1,0-1-1,0 0 1,0 0 0,0 0-1,0 0 1,-1 0 0,1 0-1,0 0 1,-1 0 0,1 0-1,0 0 1,-1 0-1,0 1 1,0-1-7,1-1-1,-1 1 1,0-1 0,1 0-1,-1 1 1,0-1 0,1 0-1,-1 1 1,0-1 0,0 0-1,1 0 1,-1 0 0,0 0-1,1 0 1,-1 0 0,0 0-1,0 0 1,0 0-6,1 0 0,0 0 0,0 0 0,0 0 0,0 0 0,0 0 0,0 0 0,0 0 0,-1 0 0,1 0 0,0 0-1,0 0 1,0 0 0,0 0 0,0 0 0,0 0 0,0 0 0,-1 0 0,1 0 0,0 0 0,0 0 0,0 0 0,0 0 0,0 0 0,0 0 0,0 0 0,0 1 0,0-1 0,-1 0 0,1 0 0,0 0 0,0 0 0,0 0 0,0 0 0,0 0 0,0 0 0,0 0 0,0 1 0,0-1 0,0 0-1,0 0 1,0 0 0,0 0 0,0 0 0,0 0 0,0 0 0,0 1 0,0-1 0,0 0 0,0 0 0,0 0 0,0 0 0,0 0 0,0 0 0,0 0 0,0 1 0,0-1-1,0 1 3,0 0 0,0 0 0,0 0 0,0 0 0,0 0 0,1 0 0,-1 0 0,0 0 0,1 0 0,-1 0 0,0 0 0,1 1 0,0-2-7,-1 1 0,0-1 0,1 0 0,-1 1 0,0-1 0,1 0 1,-1 1-1,1-1 0,-1 0 0,0 0 0,1 0 0,-1 1 1,1-1-1,-1 0 0,1 0 0,-1 0 0,1 0 0,0 0 0,0 0-16,1 0 0,-1 0 0,1-1 0,-1 1 0,0 0 0,1-1 0,-1 1 0,1-1 0,1 0 0,4-3-117,-4 2 51,1 0 0,-1 0 1,1 0-1,0 1 0,0 0 1,0 0-1,0 0 0,0 0 0,0 1 1,0-1-1,0 1 0,5 0 1,43 0-2567,-7 0 758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3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5312,'0'0'1952,"0"0"-1504,0-21-128,0 21 1440,0 0-1024,0 0 1760,0 0-1440,0 0 864,20 0-1153,1 0 257,21 21-640,20-21-192,1 0-128,-1 0-2048,21 0 1089,-20-21-3649,-1 21 2528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1563 3392,'0'0'1088,"0"0"-651,0 0-85,0 0 368,0 0-128,4 0 272,9 0-299,-12 0-547,-1 0-1,0 0 0,1 0 0,-1 0 1,0 0-1,1 0 0,-1 0 0,0 0 0,0 0 1,1 0-1,-1 0 0,0 0 0,1-1 1,-1 1-1,0 0 0,0 0 0,1 0 1,-1 0-1,0-1 0,0 1 0,0 0 0,1 0 1,-1-1-1,0 1 0,0 0 0,2-2 39,0 0-1,-1 0 0,1 1 0,-1-1 0,1 0 0,-1 0 0,0-1 0,0 1 0,0 0 1,0 0-1,0 0 0,-1-1 0,1 1 0,0-4 0,-1 6-39,0-1-1,0 1 1,0 0-1,0-1 1,0 1 0,0 0-1,0 0 1,0-1-1,0 1 1,0 0 0,0-1-1,0 1 1,0 0-1,1 0 1,-1-1-1,0 1 1,0 0 0,0 0-1,1-1 1,-1 1-1,0 0 1,0 0 0,0 0-1,1-1 1,-1 1-1,6-9 223,0-1 0,-1 0 0,0 0 0,-1 0 0,5-16 0,-9 25-220,1-3 30,0 0 0,0-1 0,-1 1 0,1 0 0,-1 0 0,-1-6 0,1-4 15,1-1 0,1 1 0,-1-1 1,2 1-1,0 0 0,8-21 0,2-8-44,-5 12-36,16-38-1,11 4-34,7-15 24,-15 0 162,10-6-17,3-12-5,22-90 107,-36 90-90,-20 70-39,11-29 0,-11 42-40,12-20 1,-7 15 3,-4 3 47,8-24-1,-11 28-32,1 0 0,12-24 0,-5 20 103,2 1 1,-1 0-1,25-20 1,-18 17-42,-13 12-60,-1 0 1,0-1-1,6-10 0,2-1 118,-12 18-169,-1 0 0,0 0-1,0 0 1,1 0 0,-1 1-1,1-1 1,-1 0 0,0 1-1,1-1 1,-1 1 0,1 0 0,-1-1-1,4 1 1,22 1 294,-14 0-226,-5-2-59,-6 1-25,1 0 1,-1 0-1,0 0 0,0 0 1,0 0-1,1 0 1,-1 0-1,0 1 1,0-1-1,0 1 0,4 1 1,1 15 199,-6-15-196,-1 0 0,1-1 0,0 0 1,0 1-1,0-1 0,0 1 0,0-1 1,0 0-1,2 2 0,7 6-127,-9-9 106,-1 1 0,1 0 1,0-1-1,-1 1 1,1 0-1,-1 0 1,1-1-1,-1 1 1,1 0-1,-1 0 0,1 0 1,-1 0-1,0 0 1,1 0-1,-1 0 1,0 0-1,0 1 1,-6 16-640,4-14 536,-5 17-555,-7 0-320,8-7 467,4-11 396,1 0 1,0 0-1,-1 0 0,1-1 0,-1 1 1,0-1-1,0 1 0,0-1 0,0 0 1,-3 3-1,-16 7-360,18-10 446,0-1 1,0 0 0,0 1-1,0 0 1,1-1 0,-1 1-1,1 0 1,-1 0 0,1 1-1,0-1 1,-3 4 0,4-4 22,0 1 0,0-1 0,1 1 0,-1 0 0,1-1 0,-1 1 0,1-1 0,0 1 0,0 0 0,1 3 0,-1 7-38,0 84 74,0 14 1318,0-76 47,0-35-1369,0 0 1,0 1-1,0-1 1,0 0 0,0 1-1,0-1 1,0 0-1,0 1 1,0-1-1,0 0 1,0 0-1,0 1 1,-1-1-1,1 0 1,0 1-1,0-1 1,0 0-1,0 0 1,-1 0-1,1 1 1,0-1-1,0 0 1,0 0-1,-1 0 1,1 1-1,-3 1 23,1 0 0,-1 0-1,0-1 1,0 1 0,0-1-1,0 1 1,0-1 0,0 0-1,0 0 1,0 0 0,0 0-1,0-1 1,-1 1 0,1-1-1,0 0 1,0 0 0,-5-1-1,-93 1 238,98 0-282,-1 0-177,-10 0-58,11 0-299,3 0-6,0 10-850,1-9 1291,-1-1 0,0 1 0,0-1 0,0 1 0,0-1 0,0 1 0,0-1 1,0 1-1,0-1 0,0 1 0,0-1 0,0 1 0,0-1 0,0 1 0,0-1 0,0 1 0,0-1 1,-1 1-1,1 0 0,0-1-979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4640,'0'0'1728,"0"0"-1344,0 20-96,0-20 2016,21 21-1312,0 0 928,-1 0-1120,1 20 64,0-20-512,21 21 128,-22-21-256,22 0-128,-21-1-64,-21 1-544,21 0 288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6464,'-42'21'2400,"42"-21"-1856,-41 42-160,20-21 1280,0 0-992,0 20 0,1-20-416,-22 0-2272,21 0 1088,0-1-4672,0 1 3136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4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5824,'80'0'2602,"27"0"-1279,-103 1-1216,1-1 0,-1 1 0,0-1 0,0 1 0,1 0 0,-1 1 1,0-1-1,0 1 0,0-1 0,-1 1 0,1 0 0,6 5 0,-8-6-67,0 0-1,-1 0 1,1 0 0,-1 1-1,1-1 1,-1 0 0,1 1-1,-1-1 1,0 1 0,0-1-1,0 1 1,0 0-1,0-1 1,0 1 0,0 0-1,0 0 1,-1 0 0,1-1-1,-1 1 1,1 0 0,-1 0-1,0 2 1,-3 7 237,0-6-231,0-1-1,0 1 1,0-1-1,-1 1 1,1-1 0,-1 0-1,0 0 1,-1-1-1,1 1 1,-1-1-1,1 0 1,-10 4-1,0 1 20,0 1-1,-21 16 1,23-15-73,-1-1 1,-24 14-1,2-6-83,30-13-34,7-1-16,12 8-80,17-1-241,24 4-349,8-7-1765,-45-3 1651,26 9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4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64 3808,'-18'0'1227,"15"0"-742,3-3-112,0-32 3899,0 31-3717,0 4-86,0 0 310,0-3-241,0 3-507,0-1 3,0 0 0,0 0 1,0 0-1,0 0 0,0-1 0,0 1 0,1 0 1,-1 0-1,0 1 0,1-1 0,-1 0 1,1-1-1,-1 1-23,1 1 1,-1 0 0,0-1-1,1 1 1,-1 0 0,0-1-1,1 1 1,-1 0 0,1 0-1,-1 0 1,1-1 0,-1 1-1,0 0 1,1 0-1,-1 0 1,1 0 0,-1 0-1,1 0 1,1 0 25,-1 0 0,1 0 0,-1 0 0,1 1 0,-1-1 0,1 0 0,-1 1 0,0 0 0,2 0 0,3 2 46,0-1 0,0 1 1,0-2-1,0 1 0,1 0 1,8 0-1,65 0 795,194-2-307,-174 0-412,283 4 306,-57 10-241,166-10-120,-342-5-117,416 1-222,-566 0 235,253 4-192,-31 10-229,173-10-464,-238-5-2534,-137 1 1915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4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 4384,'-5'-1'477,"4"1"-401,-1 0 0,1-1 0,0 1 0,0 0 0,0 0-1,0 0 1,0 0 0,0 0 0,0 1 0,-1-1 0,1 0 0,0 0-1,0 1 1,0-1 0,0 1 0,0-1 0,0 1 0,0-1 0,-1 2-1,-4 1 25,3-1 40,-1 0 0,0 0 0,0-1 1,0 1-1,0-1 0,0 0 0,0 0 0,0 0 0,0-1 0,0 1 1,-6-1-1,2 1 158,0-1 1,0 2 0,-1-1-1,-8 4 1,-16 3 725,13-5-607,12-2-206,-1 0 0,-13 5 1,12-2 10,0 0 1,1 1-1,-11 7 0,6-4 259,-31 14-1,30-15-167,0 0 0,1 1 0,-18 11-1,25-14-232,1-1-1,0 1 0,0 1 0,1-1 0,-1 1 0,1 0 0,0 0 1,1 1-1,-5 6 0,8-10-59,0-1 0,0 0 0,0 1 0,1-1-1,-1 1 1,1-1 0,0 1 0,-1-1 0,1 1 0,0-1 0,0 1 0,1 0 0,-1-1 0,1 5 0,2 0 59,-1 1 1,1-1 0,5 9-1,-6-12-40,2 2-38,0 1 1,0 0 0,0-1-1,1 0 1,0 0-1,0 0 1,7 5 0,2 0-218,25 16 1,7 5-306,-1 6-972,-35-32 1144,-1 0 1,14 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8224,'-42'35'3040,"42"-35"-2368,0 51-160,0-16 64,21-1-416,-21 18-224,21-18 32,-21 1 0,21-1 32,-1-17-992,1 0 544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4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7296,'-42'-21'2720,"42"21"-2112,63 0-192,-21 0 864,-1 0-800,22 0 64,-1 0-320,21 0-1344,-20 21 608,-1-21-4032,-20 21 2528</inkml:trace>
  <inkml:trace contextRef="#ctx0" brushRef="#br0" timeOffset="1">500 271 5632,'0'17'1834,"0"-16"-1806,0-1-1,0 0 0,0 1 1,0-1-1,0 0 0,0 0 0,0 1 1,0-1-1,0 0 0,0 1 1,1-1-1,-1 0 0,0 0 0,0 1 1,0-1-1,0 0 0,0 0 1,1 1-1,-1-1 0,0 0 0,0 0 1,1 1-1,-1-1 0,0 0 0,1 0 1,10 12 276,-5-5 0,1 1 0,0-2 0,0 1 0,14 9 0,-8-9-154,-1 1 0,15 10 1,-15-9-99,0-1 0,16 8 1,-8-6-8,39 21 22,-34-13-30,-11-13 0,-13-5-33,0 0-1,-1 1 1,1-1 0,0 0-1,0 0 1,0 1-1,0-1 1,0 0-1,0 1 1,0-1-1,0 1 1,-1-1 0,1 1-1,0 0 1,0-1-1,-1 1 1,1 0-1,0-1 1,-1 1-1,1 0 1,-1 0 0,1-1-1,-1 1 1,1 0-1,-1 0 1,0 0-1,1 0 1,-1 0-1,0 1 1,0-1 8,0 0-1,0 0 1,0 0 0,-1 0-1,1 0 1,-1-1-1,1 1 1,-1 0 0,1 0-1,-1 0 1,1 0 0,-1-1-1,1 1 1,-1 0 0,0-1-1,0 1 1,1 0 0,-1-1-1,0 1 1,0-1-1,0 1 1,0-1 0,0 0-1,1 1 1,-1-1 0,0 0-1,0 0 1,0 1 0,-1-1-1,-12 5 99,-7 9-78,0-7 117,0 7 518,7-7-282,11-6-308,0 0 0,0 1-1,0-1 1,0 1 0,1 0 0,-5 3-1,4-2 122,6-3-124,14 0-36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4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 3648,'-21'-20'1643,"38"20"-44,-17 0-1582,1 0-1,-1 0 0,0 0 0,0 0 0,0 0 1,0 0-1,0 0 0,0 0 0,0 0 0,0 0 1,1 0-1,-1 0 0,0 0 0,0 0 0,0 0 0,0 0 1,0 0-1,0 0 0,0 0 0,1 0 0,-1 0 1,0 0-1,0-1 0,0 1 0,0 0 0,0 0 0,0 0 1,0 0-1,0 0 0,0 0 0,1 0 0,-1 0 1,0 0-1,0 0 0,0-1 0,0 1 0,0 0 1,0 0-1,0 0 0,0 0 0,0 0 0,0 0 0,0 0 1,0 0-1,0-1 0,0 1 0,0 0 0,0 0 1,0 0-1,0 0 0,0 0 0,0 0 0,0 0 1,0-1-1,0 1 0,0 0 0,0-1 46,0 0 0,0 1-1,0-1 1,0 0 0,0 0 0,1 1 0,-1-1 0,0 0-1,1 0 1,-1 1 0,0-1 0,1 0 0,-1 1-1,1-1 1,-1 0 0,1 1 0,-1-1 0,1 1-1,-1-1 1,1 1 0,0-1 0,-1 1 0,1-1-1,0 1 1,1-1 0,-1 1 23,1-1-1,-1 1 1,1 0 0,-1-1-1,1 1 1,0 0-1,-1 0 1,1 0 0,-1 0-1,1 1 1,-1-1 0,1 0-1,-1 1 1,1-1 0,-1 1-1,1-1 1,1 2 0,22 12 699,-8-10-351,-14-3-357,0-1-1,0 1 0,0 0 1,0 0-1,0 0 0,0 0 0,0 0 1,-1 1-1,1-1 0,0 1 1,-1 0-1,1 0 0,2 2 1,2 3 165,0-1 0,1 0 0,14 8 0,-7-5-91,9 8 144,-10-10-175,-11-6-95,0 0-1,0 1 1,0-1-1,0 1 1,-1 0-1,1 0 0,0 0 1,2 3-1,-4-4-69,1 1 0,0 0 0,-1 0 0,1-1 0,0 1 0,0-1-1,0 0 1,0 1 0,0-1 0,1 0 0,-1 0 0,0 0 0,0-1 0,1 1-1,-1 0 1,4-1 0,-6 0 17,0 0 0,1 0-1,-1 0 1,0 0 0,1 0-1,-1 0 1,0 0 0,0 0-1,1 0 1,-1 0 0,0 0-1,1 0 1,-1 0 0,0 0-1,0-1 1,1 1 0,-1 0-1,0 0 1,0 0 0,1-1-1,-1 1 1,0 0 0,0 0-1,0 0 1,1-1 0,1-1-167,1 0 0,0 0 0,-1 1 0,1-1 0,0 1 0,0 0 0,0-1 0,0 1 0,0 1 0,6-2 0,9-3-576,1-6-926,-10 5 980,29-15-914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3072,'0'-18'976,"0"15"-587,0-1-15,0-9 553,0 12-913,0 1-1,0 0 0,0 0 1,0 0-1,0 0 0,0 0 0,0 0 1,0 0-1,0-1 0,0 1 1,0 0-1,0 0 0,0 0 0,0 0 1,0 0-1,0 0 0,0 0 1,0 0-1,0-1 0,0 1 1,0 0-1,0 0 0,0 0 0,0 0 1,0 0-1,1 0 0,-1 0 1,0 0-1,0-1 0,0 1 0,0 0 1,0 0-1,0 0 0,0 0 1,0 0-1,0 0 0,0 0 0,1 0 1,-1 0-1,0 0 0,0 0 1,0 0-1,0 0 0,0 0 0,0 0 1,0 0-1,1 0 0,-1 0 1,0 0-1,0 0 0,0 0 0,0 0 1,0 0-1,0 0 0,0 0 1,1 0-1,13 0 1016,-11 0-229,1 0 283,4 0-572,-3-1-341,1 1 1,-1 0 0,1 0 0,-1 0 0,1 1-1,-1 0 1,8 2 0,7 10 90,1-6 33,-10 0-190,-9-6-83,-1 0 0,1 1-1,0-1 1,0 0 0,0 0-1,0-1 1,0 1 0,0 0 0,1-1-1,-1 1 1,0-1 0,0 0 0,3 1-1,64-1 748,-49 0-568,-1 1 38,-1-1-1,33-5 0,42-9 286,-56 12-380,38-6 61,63-23 52,22 3-128,-133 23-115,161-21 64,52 12 9,-69-5-6,-61 7-32,356-24-20,-315 27-67,467-33-121,-563 38 145,164-9-7,69 9 107,-42-3 32,-10-21 129,-106 21-122,-65 4-46,98-11 221,-31 7-123,-11-7-38,-80 11-105,-3 0 153,74-15 1,-82 11-34,1 2 1,-1 0 0,1 3-1,34 0 1,-27 2 150,-38 0-304,2 0 7,-1 1 1,1-1 0,-1 0-1,0 0 1,1-1 0,-1 1-1,1 0 1,-1 0-1,0 0 1,1-1 0,-1 1-1,0-1 1,2 0-1,2-8-169,-6 18-76,1-9 230,0 0 0,0 0 0,0 0 0,0 0-1,-1 0 1,1 0 0,0 1 0,0-1-1,0 0 1,0 0 0,0 0 0,0 0-1,0 0 1,0 0 0,0 0 0,0 1-1,1-1 1,-1 0 0,0 0 0,0 0 0,0 0-1,0 0 1,0 0 0,0 0 0,0 0-1,0 1 1,0-1 0,0 0 0,0 0-1,0 0 1,0 0 0,0 0 0,1 0-1,-1 0 1,0 0 0,0 0 0,0 0 0,0 0-1,0 0 1,0 0 0,0 0 0,0 0-1,1 0 1,-1 0 0,0 0 0,0 0-1,0 0 1,0 0 0,0 0 0,0 0 0,0 0-1,1 0 1,-1 0 0,0 0 0,0 0-1,0 0 1,118 0-3624,-118 0 3546,1 0 0,-1 0 0,0 0 0,1 0-1,-1 0 1,0 0 0,1 0 0,-1 0 0,0 0 0,0 0 0,1 0-1,-1 0 1,0-1 0,1 1 0,-1 0 0,0 0 0,0 0 0,1 0-1,-1-1 1,0 1 0,0 0 0,0 0 0,1-1 0,-1 1-1,0 0 1,17-18-1492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437 168 4800,'0'-18'1557,"1"15"-1162,5 3-187,-4 0-167,19-2 260,-21 2-264,1-1 0,0 1 0,-1 0 0,1 0 0,-1-1 0,1 1 1,0 0-1,-1-1 0,1 1 0,-1 0 0,1-1 0,-1 1 0,1-1 1,-1 1-1,0-1 0,1 1 0,-1-1 0,0 0 0,1 1 0,-1-1 0,0 1 1,1-1-1,-1 0 0,0 1 0,0-1 0,0 1 0,0-1 0,0 0 1,0-1-1,0 2-24,0 0 0,0 0 0,0 0 0,0 0 0,0 0 0,0 0 0,0 0 1,0-1-1,0 1 0,0 0 0,0 0 0,0 0 0,0 0 0,0 0 0,0 0 0,0 0 0,0-1 1,0 1-1,0 0 0,0 0 0,0 0 0,0 0 0,0 0 0,0 0 0,1 0 0,-1 0 0,0 0 1,0-1-1,0 1 0,0 0 0,0 0 0,0 0 0,0 0 0,0 0 0,0 0 0,0 0 0,1 0 1,-1 0-1,0 0 0,0 0 0,0 0 0,0 0 0,0 0 0,0 0 0,0 0 0,1 0 0,-1 0 1,0 0-1,0 0 0,0 0 0,0 0 0,0 0 0,0 0 0,0 0 0,1 0 0,-1 0 0,3-1 140,1 0-1,-1 0 0,0 0 0,1 0 0,-1-1 0,0 0 0,0 1 0,0-1 1,0 0-1,0 0 0,-1-1 0,1 1 0,-1-1 0,1 1 0,-1-1 1,0 0-1,0 0 0,2-4 0,-3 4-29,0 0 1,0-1-1,0 1 1,-1-1-1,0 1 1,1 0-1,-1-1 0,-1-4 1,1 5-83,0 3-32,0 0 0,0-1 1,0 1-1,0 0 0,0-1 0,0 1 1,0 0-1,0-1 0,0 1 0,-1 0 0,1 0 1,0-1-1,0 1 0,0 0 0,0 0 1,0-1-1,-1 1 0,1 0 0,0 0 1,0-1-1,0 1 0,-1 0 0,1 0 0,0 0 1,-1-1-1,-8-5 58,-1 1 0,0-1 1,0 2-1,0-1 0,-16-3 0,25 8-65,-3-2 7,0 2-1,0-1 0,-1 0 1,1 1-1,0 0 1,-6 0-1,10 0-8,-302 0-160,297 0 109,0 0 1,0 1 0,0 0-1,0 0 1,0 0-1,0 0 1,0 1 0,0 0-1,1 0 1,-9 4-1,5-2-75,7-4 116,1 0 1,-1 0 0,1 0-1,-1 0 1,1 0 0,-1 0-1,1 1 1,-1-1 0,1 0-1,-1 0 1,1 0-1,-1 1 1,1-1 0,-1 0-1,1 1 1,-1-1 0,1 0-1,0 1 1,-1-1 0,1 1-1,0-1 1,-1 0-1,1 1 1,0-1 0,-1 1-1,1-1 1,0 1 0,0-1-1,0 1 1,0-1 0,-1 1-1,1-1 1,0 1-1,0-1 1,0 1 0,0 0-1,0-1 1,0 1 0,0-1-1,1 1 1,-1-1 0,0 1-1,0-1 1,0 1-1,0-1 1,1 1 0,-1-1-1,0 1 1,0-1 0,1 1-1,0 0 1,9 16-90,21 28 1,-10-20 98,36 33 1,4 5 94,-16-4 219,-43-56-301,15 17 480,23 38 1,-37-52-311,1 1 0,-1 0 0,0 0 0,-1 0 0,1 0 0,-1 0 0,-1 0 0,1 1 0,-2-1 0,1 8 1,0-13-140,-2 0 0,1 0 0,0-1 0,0 1 0,0 0 0,-1-1 0,1 1 0,-1-1 0,1 1 0,-1 0 0,0-1 0,0 1 1,1-1-1,-1 0 0,0 1 0,0-1 0,-1 0 0,1 1 0,0-1 0,0 0 0,-1 0 0,1 0 0,0 0 0,-1 0 1,1 0-1,-1 0 0,1-1 0,-3 2 0,-7 4 192,7-4-179,0 1 1,0-1-1,-1 1 0,1-1 0,-1 0 0,0-1 1,1 1-1,-1-1 0,0 0 0,0 0 1,-6 0-1,-11 2 72,4 1-45,14-2-67,-1-1 1,1 0-1,-1 0 0,-8 0 1,7-1-15,0-1 1,0 0 0,0 0-1,0-1 1,0 1 0,-6-4-1,-40-18-66,46 19-14,0 1-1,0-1 0,1 0 0,-1 0 0,1-1 0,0 1 1,0-1-1,1 0 0,0-1 0,-7-10 0,8 11-190,0 1 0,1-1 1,0 0-1,0-1 0,0 1 0,1 0 0,-1-1 0,1 1 0,1 0 0,-1-1 0,1 1 1,0-1-1,0 1 0,2-12 0,2 3-1668,9-27 0,8-4-677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5888,'0'0'1898,"-3"0"-1135,-15 0 186,18 3-703,0-2-250,0 0 0,1 0 0,-1 0 1,0-1-1,0 1 0,0 0 0,1 0 0,-1 0 1,0 0-1,1-1 0,-1 1 0,1 0 0,-1 0 1,1-1-1,-1 1 0,1 0 0,-1-1 1,1 1-1,0-1 0,-1 1 0,1-1 0,1 1 1,-1 0-39,-1-1 1,1 1 0,0-1 0,-1 1 0,1 0-1,0-1 1,-1 1 0,1-1 0,-1 1 0,1 0-1,-1 0 1,1-1 0,-1 1 0,1 0 0,-1 0-1,0 0 1,0-1 0,1 1 0,-1 0 0,0 0-1,0 0 1,0 1 0,0-2 30,0 0 1,0 0-1,0 0 1,0 0-1,0 0 1,0 1-1,0-1 0,0 0 1,0 0-1,0 0 1,0 0-1,0 0 1,0 0-1,0 0 0,0 1 1,0-1-1,0 0 1,0 0-1,0 0 1,0 0-1,0 0 0,0 0 1,0 0-1,0 0 1,0 1-1,0-1 1,1 0-1,-1 0 0,0 0 1,0 0-1,0 0 1,0 0-1,0 0 1,0 0-1,0 0 0,0 0 1,0 0-1,1 0 1,-1 0-1,0 1 1,0-1-1,0 0 0,0 0 1,0 0-1,0 0 1,0 0-1,1 0 1,-1 0-1,0 0 0,0 0 1,0 0-1,0 0 1,0 0-1,0-1 1,0 1-1,1 0 0,0 0-18,-1 0 0,1 1-1,0-1 1,0 0 0,0 0-1,-1 1 1,1-1 0,0 0-1,0 1 1,-1-1 0,1 0-1,0 1 1,-1-1 0,1 1-1,0-1 1,-1 1 0,1 0-1,-1-1 1,1 1 0,-1 0-1,1-1 1,-1 1 0,0 0-1,1-1 1,-1 1-1,0 0 1,1 0 0,-1 0-1,0-1 1,0 1 0,0 0-1,0 0 1,0 1 0,1 7 335,0 0 1,-2 16 0,0-1 848,0-15-829,0 0 0,0 1 1,-1-1-1,-4 12 0,0 1 123,-1 23 697,1-21-778,3-11-161,0 0 0,1 0 0,0 0 0,0 15 0,2 69 124,0-92-325,0-1 0,0 0 0,-1 1 0,0-1 0,0 0 1,0 0-1,-3 8 0,3-10 5,0 0 0,0 0 0,0 1 1,1-1-1,-1 0 0,1 0 0,0 4 0,0-4-3,0 0 0,1 0 0,-1 1 0,1-1 0,-1 0 0,1 0 0,0 0 0,2 4 0,-2-5-7,0 1 0,0 0 0,-1-1 0,1 1 0,0 0 0,-1 0-1,1 0 1,-1 2 0,0 0-283,0-4-886,0 0 74,4 0-628,13 0 586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105 168 8128,'0'17'2618,"0"-16"-2549,0 0 0,0 0 0,0 0 0,-1 0 0,1 0 0,0-1 0,-1 1 0,1 0 0,0 0 0,-1 0 0,1 0 0,-1-1 0,0 1 0,-1 1 0,-25 43 640,16-22 239,10-21-843,0 1-1,0-1 1,0 1 0,-1-1-1,1 1 1,-1-1 0,0 0 0,0 0-1,-2 3 1,2-3-44,0 0-1,0 1 1,0-1 0,0 1 0,1 0 0,-1-1-1,1 1 1,0 0 0,0 0 0,0 0 0,0 0-1,0 0 1,0 4 0,-3 10 32,-5 0-75,8-15-28,0 0-1,0-1 1,0 1-1,0 0 1,0 0 0,1 0-1,-1 0 1,1 0-1,-1 0 1,1 0-1,0 1 1,-1 1 0,1 34-881,0-38 871,0 0 0,0 0 0,0 0 1,0 0-1,0 1 0,0-1 0,0 0 0,0 0 0,0 0 1,0 0-1,0 0 0,0 0 0,0 0 0,0 1 0,0-1 1,0 0-1,0 0 0,0 0 0,0 0 0,0 0 0,0 0 1,0 0-1,0 1 0,0-1 0,0 0 0,1 0 0,-1 0 1,0 0-1,0 0 0,0 0 0,0 0 0,0 0 0,0 0 0,0 0 1,0 0-1,0 0 0,1 1 0,-1-1 0,0 0 0,0 0 1,0 0-1,0 0 0,0 0 0,0 0 0,0 0 0,0 0 1,1 0-1,-1 0 0,0 0 0,0 0 0,0 0 0,0 0 1,0 0-1,0 0 0,0 0 0,1-1 0,1 1-108,0 0 0,0 0-1,0-1 1,-1 1 0,1-1 0,0 0-1,0 0 1,0 1 0,0-1 0,2-2-1,14-6-977,-5 6 657,13-4-174,19-25-390,14 5 415,-42 17 517,-1-1-1,0-1 0,0 0 0,14-14 0,0 0 198,6-3 353,32-29 753,12-22 1316,-74 74-2139,1 0 1,0 0-1,0 0 0,13-6 0,-5 3-64,-4 1-1,-9 6-276,0 1-1,-1 0 1,1-1-1,0 1 1,0 0-1,0 0 1,-1 1 0,1-1-1,0 0 1,0 0-1,0 1 1,1 0 0,-1-1-1,0 1 1,0 0-1,0 0 1,3 0 0,8 0 86,-12 0-140,-1 0 0,0 0 0,0 0 0,0 0 0,0 0 0,0 0 0,0 0 0,0 0 0,0 0 0,1 0 0,-1 0 0,0 0 0,0 0 0,0 0 0,0 0 0,0 0 0,0 0 0,0 0 0,1 0 0,-1 0 0,0 0 0,0 0 0,0 0 0,0 0 0,0 0 0,0 0 0,0 0 0,0 0 0,1 1 0,-1-1 0,0 0 0,0 0 0,0 0 0,0 0 0,0 0 0,0 0 0,0 0 0,0 0 0,0 0 0,0 1 0,0-1 0,0 0 1,0 0-1,0 0 0,0 0 0,0 0 0,0 0 0,0 0 0,0 1 0,0-1 0,0 0 0,0 0 0,0 0 0,0 0 0,0 0 0,0 1 0,0 64 167,1-35-149,0-9 28,-1 0 1,0 0-1,-6 29 1,1-28-12,3-11-62,-1-1-1,1 1 0,1 0 1,0 0-1,0 0 0,1-1 1,2 14-1,11 35-141,8 42-363,-20-96 455,1 0-1,-1 0 1,1 0 0,0 0 0,0 0 0,5 7-1,-5-10 57,0 0 0,0 0 0,0 0 0,0 0 0,0 0 0,0-1-1,4 3 1,-1-1-37,-4-2 33,1 0-1,0 0 1,-1 0 0,1-1-1,0 1 1,-1 0 0,1-1-1,0 1 1,0-1 0,-1 0-1,1 0 1,0 0 0,0 0-1,2 0 1,22 1-124,-18 0 102,1-1-1,-1 0 1,0 0-1,0-1 1,1 0-1,-1 0 1,0-1 0,0 0-1,0 0 1,0-1-1,0 0 1,13-8 0,38-24-101,-37 25 108,-14 7 49,0-1 0,0 0 0,-1 0 0,1-1 1,-1 0-1,0 0 0,-1-1 0,1 0 0,9-11 1,-4 0 59,-1-1 1,0 0-1,-2-1 1,11-27 0,-16 37-6,-1 0 1,0 0-1,0 0 1,-1 0-1,0-1 1,0-12 0,-2 16 1,0-1 0,-1 0 1,0 1-1,-1-1 1,1 1-1,-1 0 0,0-1 1,-1 1-1,-4-8 1,3 5 110,0 1 0,-5-17 1,7 16-40,-1 0 1,0 0 0,-5-10 0,6 15-68,0 0 0,-1 1 1,1 0-1,-1-1 0,0 1 0,1 0 0,-2 0 0,-5-4 0,-1 0 115,-2 0 0,-13-6 0,-7-5 94,28 15-272,1 1 0,-1 0 0,1 0 0,-1 0-1,0 0 1,1 0 0,-1 1 0,0-1 0,0 1 0,0 0 0,0 1 0,-1-1 0,1 1 0,0-1 0,0 1 0,-8 1 0,-5-1-2,-80 0 1,95 0-15,0 0-1,0 0 1,-1 1 0,1-1-1,0 0 1,0 1 0,0-1 0,-1 1-1,1 0 1,0 0 0,0 0 0,0 0-1,-2 1 1,-12 7-150,-16-2-48,32-7 190,-1 0 0,1 1 0,-1-1 0,1 1 0,-1-1 0,1 1 0,-1-1 0,1 1 0,-1-1 0,1 1 0,-1 0 0,1-1 1,0 1-1,-1 0 0,1-1 0,0 1 0,0 1 0,-3 4-77,0-2 101,1 1 0,0 0 1,0 0-1,0 0 0,0 0 0,1 0 1,0 0-1,0 0 0,0 10 0,1 5 225,2 47 511,-1-59-704,0 0 1,1 0-1,0 0 1,1-1-1,0 1 1,4 7-1,-5-10-34,4 7 49,13 19 0,-17-28-46,0 0 0,0 0 0,1 0-1,-1-1 1,1 1 0,-1-1-1,1 0 1,0 0 0,0 0 0,0 0-1,0 0 1,4 1 0,6-1 32,0-1 1,-1 0-1,1 0 1,14-2-1,-7 0-70,42 1-1031,-45-2 479,-12-5-472,1-1-204,-5 7 1157,0 1 0,0-1 0,0 1 0,0 0 0,0-1 0,0 1 0,0 0 0,0 0 0,1-1 0,-1 1 0,0 0 0,0 0 0,2 1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7456,'6'0'884,"4"0"-117,0 0 0,0 1 0,13 2 0,5 11 123,7-7-335,-4 7-91,-10-11-335,-16-3-99,0 1-1,0 0 1,0 0-1,0 0 1,-1 1-1,1 0 1,0 0-1,-1 0 0,1 0 1,6 5-1,-5-3-7,0-1-1,0 0 0,10 4 1,-12-6-22,1 1 19,-1-1 0,1 1-1,-1 0 1,1 0-1,5 4 1,-9-5-10,0-1 0,-1 1 0,1 0 0,0-1 0,-1 1 1,1 0-1,-1 0 0,1-1 0,-1 1 0,1 0 0,-1 0 0,0 0 0,1 0 0,-1-1 0,0 1 0,0 0 0,1 0 1,-1 0-1,0 0 0,0 0 0,0 0 0,0 0 0,0 0 0,0-1 0,-1 1 0,1 0 0,0 0 0,0 0 0,-1 0 1,1 0-1,0 0 0,-1-1 0,0 2 0,-2 2 62,0 0 0,0-1-1,0 0 1,0 0 0,-1 0 0,1 0 0,-1 0 0,0-1 0,0 0-1,0 1 1,-8 2 0,3-1 60,-116 58 1682,119-59-1723,0 0-1,0 0 1,0 1-1,0-1 1,0 1-1,1 0 0,0 1 1,0-1-1,0 1 1,0 0-1,1 1 0,0-1 1,0 1-1,0-1 1,1 1-1,-4 7 0,1-3-1,6-9-86,-1-1 1,1 0 0,0 0 0,0 0 0,0 0 0,0 0 0,-1 1 0,1-1 0,0 0 0,0 0 0,0 0-1,0 1 1,0-1 0,0 0 0,0 0 0,-1 1 0,1-1 0,0 0 0,0 0 0,0 0 0,0 1 0,0-1-1,0 0 1,0 0 0,0 1 0,0-1 0,0 0 0,1 1 0,11 6 76,-8-4-78,1-1 0,0 0 0,-1 0 0,1 0 0,0 0 0,0-1 0,0 0 0,0 0 0,0 0 0,9-1 0,87 0-1841,-56 0 763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10400,'-21'0'3840,"21"0"-2976,0 0-256,21 21 32,0-21-481,20 0 289,1 0-256,-1 21-1503,1-21 703</inkml:trace>
  <inkml:trace contextRef="#ctx0" brushRef="#br0" timeOffset="1">63 167 6720,'-41'21'2496,"41"-21"-1952,41 0-128,-20 0 2240,0 0-1536,41 0 448,-20 0-928,21 0-321,-22 0-191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1250 4064,'0'-30'2382,"0"25"-1138,0 22 388,1-11-1462,-1 0-1,0 0 1,1 0-1,0-1 0,1 1 1,-1 0-1,1-1 1,3 7-1,3 10 200,16 62 270,17 111 1,-22-99-373,-9-44-165,21 97 687,-29-137-674,1 0-1,1-1 1,-1 1 0,2-1-1,0 1 1,0-2 0,13 21-1,17 7 201,-32-35-271,1 0-1,0 0 1,-1-1 0,1 1 0,0-1-1,0 0 1,0 0 0,1-1 0,-1 1 0,0-1-1,1 0 1,-1 0 0,1 0 0,-1-1-1,1 0 1,-1 0 0,1 0 0,4 0-1,0-1-14,-1-1 0,0 1 0,0-1 0,0-1 0,-1 1-1,1-1 1,0-1 0,-1 1 0,8-6 0,4-6-202,0 0 1,-1-1-1,-1-1 0,-1 0 1,0-1-1,25-40 0,-14 15-311,-3-1 0,25-60 0,-24 39 137,-3-1 0,-3 0 1,-2-2-1,8-84 0,34-174-5,-14 139 290,-27 132 176,27-60 0,-7 28 115,-11 7-26,-16 59-63,0 1 1,19-26 0,-5 8 23,-16 22-92,2 1 0,-1 0 0,2 0 1,0 1-1,18-16 0,-27 28-78,1-3 21,2 0 0,-1 1-1,0 0 1,1 0 0,0 0 0,0 1 0,0 0-1,9-3 1,9-1 92,-20 4-81,1 1-1,0-1 1,0 1-1,0 1 1,0-1 0,0 1-1,0-1 1,0 2-1,10-2 1,117 2 913,-132 0-932,1 0 0,0 0 0,-1 0 1,1 0-1,0 0 0,-1 0 0,1 0 1,0 0-1,-1-1 0,1 1 0,0 0 1,-1 0-1,1-1 0,0 1 0,-1 0 1,1-1-1,-1 1 0,1-1 0,-1 1 1,1-1-1,-1 1 0,1-1 0,-1 1 1,0-1-1,1-1 0,0 2 17,0-1 0,-1 0 0,1 0 0,0 0 0,-1 0 0,1 1 0,0-1-1,0 0 1,0 1 0,0-1 0,0 0 0,-1 1 0,1-1 0,0 1 0,0 0 0,1-1 0,-1 1 0,0 0 0,0-1 0,0 1 0,0 0-1,0 0 1,0 0 0,0 0 0,2 0 0,-2 0-18,11 1 164,0-2 1,19-2 0,-19-3-88,0 2 20,0 8-23,0 2-5,-4-4-19,-1-1 0,1 0 0,-1 0-1,1-1 1,12-1 0,9 0 4,-5 1-42,25-3 1,31-11-25,105 10 65,-100 5-64,-1-1-28,221-4-25,-212-1 161,244-7 221,55-9-591,-83 0 272,-201 18 209,-45-8-86,-50 8-96,-10 2-46,0 0 1,0 1-1,0-1 1,1 1-1,-1-1 1,0 1-1,0 0 1,0 1 0,0-1-1,0 0 1,6 2-1,-9-2-9,1 1 0,-1-1 0,0 0 0,0 0 0,0 0 0,0 0 0,0 0 0,0 0 0,0 0 0,1 1 0,-1-1 0,0 0 0,0 0 0,0 0 0,0 0 0,0 1 0,0-1 0,0 0 0,0 0 0,0 0 0,0 0 0,0 0 0,0 1 0,0-1 0,0 0 0,0 0 0,0 0 0,0 0 0,0 1 0,0-1 0,0 0 0,0 0 0,0 0 0,0 0 0,0 1 0,0-1 0,-1 0 0,1 0 0,0 0 0,0 0 0,0 0 0,0 0 0,0 1 0,0-1 0,-1 0 0,-14 8-1797,9-7 1428,1 0 1,-1 0 0,1-1-1,-11 0 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 6464,'0'0'2090,"0"0"-1263,0 0-272,0 0 421,0 0-272,-3 0 154,-57-1 274,15 0-628,-79 7-1,90 1-128,0 2 1,1 1-1,1 1 1,-61 32-1,87-40-313,1 0 0,-1 0-1,1 1 1,0 0 0,0 0 0,0 1 0,1-1-1,-1 1 1,1 0 0,0 0 0,-4 9-1,4-10-9,1 1-1,0 0 1,0 0-1,-2 8 0,4-10-47,1-1-1,-1 1 1,1-1-1,0 1 1,0-1-1,0 1 1,0 0-1,0-1 1,0 1-1,1-1 1,0 3-1,0-2-3,0 0 0,0-1-1,0 1 1,0 0 0,0-1 0,0 1 0,1-1-1,0 0 1,-1 0 0,1 1 0,0-1-1,4 3 1,-1-1-8,1 0 0,0 0 1,10 4-1,6 3-17,-2 4 9,12 5 107,-21-15 26,2-1-1,-1-1 1,0 0 0,1 0-1,20 1 1,11 2-177,19 8-1145,-47-12 730,30-1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69 7456,'0'-69'4528,"-3"69"-4390,2 0-120,-11 0 83,0 0 0,-19 3-1,14 4-111,15-6 14,0 0 1,1 0-1,-1 0 0,0-1 1,0 1-1,0 0 0,0-1 1,0 1-1,0-1 0,0 0 1,0 0-1,-3 1 0,2-1 13,0 0-1,0 1 1,0 0-1,0-1 1,0 1-1,0 0 1,0 0-1,0 1 1,0-1-1,0 0 1,1 1-1,-1-1 1,1 1-1,-1 0 1,1 0 0,0 0-1,0 0 1,0 0-1,0 0 1,0 0-1,-2 4 1,-3 11 394,0-7-100,0 0 1,-18 17-1,17-19-114,1 0 1,-11 15-1,16-20-140,0 1 1,1-1-1,0 0 0,0 1 0,0 4 0,-2 4 71,-13 33 115,10-30-181,-7 26-1,6 10 20,-6 4 117,9-14-160,3 63-1,2-45-23,-1 9-61,0-66 54,0 0 0,1 0 0,-1 0 0,0-1 1,1 1-1,0 0 0,-1 0 0,1-1 1,0 1-1,0 0 0,0-1 0,0 1 0,0-1 1,1 1-1,-1-1 0,1 1 0,1 1 1,8 3 163,24 8-74,-29-11-92,0-1-1,1 1 0,-1-1 1,1 0-1,0-1 1,0 0-1,0 1 0,0-2 1,0 1-1,12-1 1,-3 0-90,-5 1-40,0-1 1,-1 0 0,22-4 0,10-7-1107,-1 5 69,-2-5-730,-37 10 1714,1 0 0,0 1 0,0-1 0,0 1 0,0 0 0,4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7968,'-20'0'2944,"20"0"-2272,20 0-192,-20 0 1632,0 0-1248,42 0 703,0 0-895,-1 0-128,22 0-320,-1 0 64,1 21-160,-1-21-1056,-20 0 512,-1 0-2751,1 0 1759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3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 5216,'0'0'1696,"0"-3"-1040,0-11-171,0 11 459,0 3-283,0 0 33,0 0-166,0 0 218,0 3-148,0 53 1530,0-50-2041,0-1 0,0 1 0,-1 0 1,1 0-1,-2 0 0,1 0 0,-1 0 1,-2 5-1,-3 14 114,5-16-133,-1 8-16,-1-1 1,0 0-1,-7 16 1,1-9-53,0-1 160,-9 34 0,12-18-6,-6-10-175,11-23-100,1 1 1,0 0-1,1 0 0,0 0 1,0 9-1,0 0-819,0 5-25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 4736,'0'0'1530,"-3"-4"-932,-14-13 1268,13 17-874,-10 0 75,14 0-1054,0 0-1,0 0 1,0 0 0,0 0-1,0 0 1,0 0-1,-1 0 1,1 0 0,0 0-1,0 0 1,0 0 0,0 0-1,0 0 1,0 0-1,0 0 1,-1 0 0,1 0-1,0 0 1,0 0 0,0 0-1,0 0 1,0 0 0,0 0-1,0 0 1,0 0-1,-1 0 1,1 0 0,0 0-1,0 0 1,0 0 0,0-1-1,0 1 1,0 0-1,0 0 1,0 0 0,0 0-1,0 0 1,0 0 0,0 0-1,0 0 1,0-1 0,0 1-1,0 0 1,-1 0-1,1 0 1,0 0 0,0 0-1,0 0 1,0 0 0,1-1-1,-1 1 1,0 0-1,0 0 1,0 0 0,0 0-1,0 0 1,2-10 540,4 12-193,7 2-46,-11-4-249,0 0 0,-1-1 0,1 1-1,0-1 1,0 0 0,0 1 0,3-3 0,-3 2-10,-1 0-1,1 0 0,0 0 0,0 0 0,0 0 0,-1 1 1,1-1-1,0 1 0,0-1 0,0 1 0,0 0 1,0 0-1,0 0 0,0 0 0,0 0 0,0 0 1,0 1-1,0-1 0,0 0 0,0 1 0,2 1 1,2 1 16,0-1 0,0 1 0,0-1 0,1 0 0,-1 0 0,0-1 0,1 0 0,-1 0 0,8 0 0,17 2 109,49 10 87,121-9-64,-114-4-134,114 3 155,-133 1-167,96 3 57,7-13 11,-78 1-64,316 2 72,-287 3-117,96-4 22,-20-9 15,33 9-49,-167 4-29,40-3 41,-55-6 123,-37 6-109,-1 1 1,1 0 0,12 0-1,-22 2-49,-1 0 1,1 0-1,0 1 0,-1-1 0,1 0 0,0 1 1,-1-1-1,1 1 0,0-1 0,2 3 0,-1 2-184,-10 2-235,4-6 155,-1-1-1,0 1 1,1 0-1,-1-1 1,0 0 0,-5 0-1,-15 0-1166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42 5984,'-35'-35'1920,"35"35"-1888,0-1 1,-1 1-1,1-1 1,0 1-1,-1 0 1,1-1-1,0 1 0,-1-1 1,1 1-1,-1 0 1,1-1-1,-1 1 1,1 0-1,0 0 1,-1-1-1,1 1 1,-1 0-1,1 0 1,-1 0-1,1 0 0,-1-1 1,0 1-1,-96 0 2832,93 0-2792,0 0 0,0 0-1,0 1 1,0-1 0,0 1 0,0-1-1,0 1 1,1 1 0,-1-1-1,0 0 1,1 1 0,-1 0 0,1 0-1,0 0 1,-1 0 0,1 0 0,0 1-1,-3 3 1,-16 11 272,16-12-262,-3 1 45,1 1 1,0-1 0,0 1 0,1 1 0,0 0-1,0 0 1,0 0 0,-6 13 0,8-13-49,-1 2 20,0 0 0,1 0 0,-4 11 0,7-13-18,0 0 0,-2 17 0,1-4 70,-4 13 205,5-23-215,-1 1 0,1 0-1,0 19 1,2-26-104,0 0 1,1 0 0,0-1-1,0 1 1,0 0 0,1-1-1,-1 1 1,1-1 0,0 1-1,0-1 1,1 0 0,4 8-1,-2-7-1,-1 0-1,1 0 1,0 0 0,1-1 0,-1 1-1,1-1 1,-1 0 0,1-1-1,7 4 1,9 2 126,31 9-1,-25-9-169,-10-4-151,0 0-1,0-1 1,34 3-1,54-6-3253,-47-2-1853,-38 1 2813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7648,'-41'-21'2816,"41"21"-2176,20 21-192,-20-21 1952,21 0-1408,0 20 224,21-20-737,20 0-95,1 0-224,-1 0-2271,0 0 1119,1 0-3456,-1 0 2496</inkml:trace>
  <inkml:trace contextRef="#ctx0" brushRef="#br0" timeOffset="1">667 105 8064,'-21'21'2976,"21"-21"-2304,0 41-192,0-20 1056,0 21-928,0-21 128,-21 20-448,21 1-128,0-21-96,0 0-480,0-1 224,0 1-2240,0 0 1344,0-21-3424,0 0 2560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9568,'63'0'3520,"-63"0"-2720,41 0-256,-20-21 0,21 42-416,-1-42-800,1 21 320</inkml:trace>
  <inkml:trace contextRef="#ctx0" brushRef="#br0" timeOffset="1">292 1 6400,'0'0'2368,"0"0"-1856,-42 62-128,42-41 1120,-21 42-896,0-1 544,1 1-672,-1-1-64,0 0-256,0 1-576,21-21 192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8128,'-35'0'2618,"15"4"-1583,-39 13-310,55-15-574,0-1 0,1 1 0,-1 0 0,1 0 0,0 0 0,-1 1 0,1-1-1,0 1 1,-3 3 0,-13 11 484,4-9-272,10-5-269,1 0-1,-1-1 1,1 1 0,-1 1 0,1-1 0,0 1 0,0 0 0,0-1 0,-4 8 0,-3 5-58,0-1 1,1 1 0,1 1-1,1 0 1,1 0 0,0 0-1,-7 28 1,12-31-6,0 0 0,1 0 1,0 0-1,1 0 0,2 16 1,-1-24-20,1 1 1,0 0-1,-1 0 1,2-1-1,-1 1 1,1-1-1,0 0 1,0 0-1,1 0 1,0 0-1,0-1 1,0 1-1,6 4 0,25 25-129,-33-33 60,1 1 0,-1-1 0,1 0 0,0 0 0,-1 0 0,1 0 0,0-1 0,0 1 0,1-1 0,-1 0 0,0 1 0,0-2 1,1 1-1,-1 0 0,1-1 0,-1 1 0,6-1 0,10 2-422,13 12-1675,-27-12 1846,1-2 1,-1 1 0,1 0 0,10-1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9632,'20'0'3584,"-20"0"-2784,0 0-256,0 0 1216,21 0-1089,0 0-127,21 0-352,20-21-288,-20 42 32,20-21-2719,-20 0 1535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7968,'35'18'2565,"-34"-18"-2497,0 1 0,-1-1 0,1 1 0,0-1 0,0 0-1,0 1 1,0-1 0,0 0 0,-1 0 0,1 0 0,0 0 0,0 0 0,0 0 0,1 0 0,2 0 13,-2 0-35,-1 0 1,0 0 0,0 0-1,1 0 1,-1 0 0,0 0-1,1 0 1,-1 0-1,0 1 1,0-1 0,1 0-1,-1 1 1,0-1 0,0 1-1,0 0 1,0-1 0,0 1-1,0 0 1,0 0-1,0-1 1,0 1 0,0 0-1,0 0 1,0 0 0,0 0-1,-1 0 1,1 0-1,0 0 1,-1 1 0,1-1-1,0 2 1,1-1 33,-1 1 0,1-1-1,0 0 1,0 0 0,0-1 0,0 1 0,0 0 0,1-1-1,-1 1 1,0-1 0,1 0 0,3 2 0,-2-1 16,0 0 0,0 0 1,0 1-1,0-1 1,4 5-1,-6-6-37,0 1-1,-1 0 1,1-1 0,0 1-1,-1 0 1,0 0 0,1 0-1,-1 0 1,0 0 0,0 1-1,0-1 1,0 0 0,0 0-1,-1 1 1,1-1 0,-1 0-1,1 1 1,-1-1 0,0 1-1,0-1 1,0 0 0,0 1-1,-1-1 1,1 1 0,-1-1-1,-1 4 1,-2 1 81,-1 0 0,-1 0 0,1-1 0,-1 0 0,0 0 0,-1 0 0,-13 8 0,6-7-16,11-6-96,0 1 1,0-1 0,0 1 0,0-1 0,1 1-1,-5 3 1,4-1 99,6-1 117,0 0-211,-2-2-28,1 1-1,-1-1 1,1 0-1,-1 0 1,1 1-1,0-1 1,0 0-1,-1 0 1,1-1-1,0 1 1,0 0-1,0-1 1,0 1-1,0-1 1,0 1-1,0-1 1,0 0-1,0 0 1,0 0-1,0 0 1,2-1-1,7 1 37,53 0-1664,-24 0-3726,-37 0 3098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2456 3648,'-17'0'1173,"17"0"-1165,0 1 1,0-1-1,0 0 0,0 0 0,-1 0 1,1 0-1,0 0 0,0 0 0,0 0 1,0 0-1,0 0 0,0 0 0,0 0 0,-1 0 1,1 0-1,0 0 0,0 0 0,0 0 1,0 0-1,0 0 0,0-1 0,0 1 1,-1 0-1,1 0 0,0 0 0,0 0 0,0 0 1,0 0-1,0 0 0,0 0 0,0 0 1,0 0-1,0 0 0,0 0 0,0-1 1,0 1-1,-1 0 0,1 0 0,0 0 1,0 0-1,0 0 0,0 0 0,0 0 0,0-1 1,0 1-1,0 0 0,0 0 0,0 0 1,0 0-1,0 0 0,0 0 0,0 0 1,0-1-1,0 1 0,0 0 0,1 0 1,-2-12 184,0 5-26,1 0 0,0 0-1,1 0 1,-1 1 0,4-14 0,34-105 670,-33 104-723,14-48 263,20-11-25,-23 34-138,-1-2 0,13-74 0,-21 92-152,32-127 299,1-2-18,-26 100-161,18-73 260,23-48 97,-9-11 238,40-132 968,-31 181-1030,-35 89-447,-5 10 115,41-76 1,-6 35 91,-41 73-399,0 0 1,0 0-1,1 1 0,0 0 1,18-13-1,28-11 246,-36 23-217,-1 0-15,31-16 81,-23 16-109,1 2 1,0 1 0,32-6-1,-52 13-39,0 0-1,0 1 0,1 0 0,-1 0 0,14 2 0,-19-1-16,0 0-1,0-1 1,-1 1 0,1 0 0,0 0 0,-1 1 0,1-1-1,-1 0 1,3 3 0,-4-3-3,0 0-1,0 0 0,0 0 1,0 0-1,0 0 1,-1 0-1,1 0 1,0 0-1,-1 0 1,1 1-1,0-1 1,-1 0-1,0 1 1,1-1-1,-1 0 1,0 1-1,0-1 1,1 1-1,-1 0 0,0 0-12,0-1-1,0 0 0,-1 1 1,1-1-1,0 0 0,0 1 1,-1-1-1,1 0 0,-1 1 1,1-1-1,-1 0 0,1 0 1,-1 0-1,0 0 0,0 0 1,0 1-1,1-1 0,-3 1 1,0 0-83,0 0 1,0 0 0,0 0-1,-7 3 1,1-1-54,-10 5-327,-35 10 0,6-2-128,37-12 387,-19 13-1,23-13 108,0 0 0,-1-1 0,0 0 0,1-1 0,-1 1 0,0-1 0,-9 2 0,-39 2-330,29 1 142,24-6 217,-1-1 0,0 1 1,0-1-1,0 0 0,-1 0 0,1-1 0,-7 1 0,-10-1-855,25 3 624,4 4 277,1 0 1,0-1 0,13 8 0,-8-6 49,108 72 115,-107-69-49,-1 0-1,0 1 1,0 1-1,-2 0 0,1 1 1,-2 0-1,0 1 0,0 0 1,-2 1-1,9 16 1,-14-23 87,0 0 1,-1-1 0,1 1 0,-2 0 0,1 1 0,-2-1-1,2 12 1,-2-16-69,-1 1-1,-1-1 1,1 0-1,-1 1 1,0-1-1,0 0 1,0 0-1,-1 1 1,1-1-1,-1 0 1,-1 0-1,1-1 1,-1 1-1,-4 6 1,-4 1 84,-1 0 1,0-1 0,0 0-1,-1-1 1,-23 14 0,31-21-146,-19 13 160,-1-2 1,-47 19-1,60-29-207,0 0 0,0 0 0,0-1 0,0-1-1,0 0 1,-1-1 0,1 0 0,-22-1 0,16 0-135,-41 0-4121,55 0 2341,8 0-1168,13 0 1024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4064,'17'0'1307,"-16"0"-1288,-1 0 0,0 0 1,0 0-1,1 0 1,-1 0-1,0 0 1,1 0-1,-1 0 1,0 0-1,1 0 1,-1 0-1,0 0 1,0 0-1,1 1 1,-1-1-1,0 0 1,0 0-1,1 0 1,-1 0-1,0 0 1,0 1-1,0-1 1,1 0-1,-1 0 1,0 1-1,11 5 591,1 0-1,-1 0 0,14 4 1,-25-10-605,4 1 139,0 0-1,0 0 1,-1 0 0,1-1 0,0 1 0,0-1 0,0 0 0,0 0-1,0 0 1,5-1 0,2 0 44,79 1 580,-81 0-728,-1-1 0,0 0 0,0 0-1,10-3 1,15-3 135,22 1-138,-10-5-469,-7 5 21,-10-5-154,-16 8 412,-9 3 125,-1-1 0,1 1-1,0-1 1,-1 1 0,1-1 0,-1 0 0,3-1-1,23-21-323,6 12 160,-29 7 179,0 0 0,-1 0-1,0 0 1,0 0 0,0 0-1,0-1 1,-1 1 0,0-1-1,3-6 1,1-21-104,7-2 101,-7-1 245,0 18-112,-5 14-29,0 0 1,-1-1-1,0 1 0,0 0 1,0-1-1,0 1 0,0-1 1,-1-3-1,0-39 1149,0 46-1215,0-1-1,0 1 0,0-1 1,1 1-1,-1 0 0,0-1 1,-1 1-1,1 0 0,0-1 1,0 1-1,0 0 0,0-1 1,0 1-1,0 0 0,0-1 1,-1 1-1,1 0 0,0-1 1,0 1-1,0 0 0,-1 0 1,1-1-1,0 1 0,-1 0 1,1-1-1,-3-1 126,0 0 1,0 0-1,0 1 0,-1-1 1,-5-2-1,8 4-114,0 0 0,0-1 0,0 1 0,0-1 0,-1 1 0,1 0 0,0 0 1,0-1-1,0 1 0,0 0 0,-1 0 0,1 0 0,0 0 0,0 0 0,-1 1 0,1-1 0,0 0 0,0 0 0,0 0 0,0 1 1,-1-1-1,1 1 0,0-1 0,0 1 0,-1 0 0,-1 3 109,3-4-126,0 1-1,-1 0 1,1-1-1,0 1 0,-1-1 1,1 0-1,0 1 1,-1-1-1,1 1 0,-1-1 1,1 1-1,-1-1 0,0 0 1,0 1-1,-27 5 476,27-6-476,1 1-1,-1-1 1,0 1 0,1-1-1,-1 1 1,1-1 0,-1 1-1,1-1 1,-1 1 0,1-1-1,-1 1 1,1-1-1,0 1 1,-1 1 0,-5 6 106,-3 1 26,0 0-1,-13 9 0,7-5 61,9-8-23,0 1 0,1 0 0,-7 9 1,-5 5 22,3-4-46,5-8-60,1 0-1,0 1 1,1 0-1,1 0 1,-1 1-1,2 0 0,-7 14 1,5 10 181,3-24-198,3-6-52,0-1-1,0 0 0,0 1 1,0-1-1,0 5 0,1-5-13,0-1-1,1 1 0,0 0 1,0 0-1,1 3 0,3 8 29,-2-2-17,-2-9-22,-1 1 0,1-1-1,0 0 1,1 0 0,1 3-1,2 2-12,2-1 0,-1 0 0,1 0 0,11 9 0,36 23-417,-43-33-88,0 0 0,1 0 0,0-1 0,22 6 0,-31-10 149,0-1 0,0 1 1,1-1-1,-1 1 0,0-1 0,5 0 0,31 0-1355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8736,'-21'0'3232,"21"0"-2528,0 0-192,21 0 512,-1 0-672,1 0-64,21 0-192,20 0-160,1 0 32,41-17-2144,-21 17 1152,1 0-2720,-22 0 2112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5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5472,'0'0'2016,"0"0"-1536,41 42-160,-41-21 896,21 20-736,0 1 160,0-21-384,-1 20 96,1 1-192,-21 0 288,21-1-256,0-20-544,0 0 192,-21 0-1984,0-21 1184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5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396 500 7296,'-42'21'2720,"42"-21"-2112,-21 41-192,-20-20 1824,20 0-1312,-21 0 0,1 20-576,-22 1-256,22 0-64,-1-22-2720,0 1 1472</inkml:trace>
  <inkml:trace contextRef="#ctx0" brushRef="#br0" timeOffset="1">1270 0 8640,'0'0'3200,"0"0"-2496,21 42-192,0-42 640,0 0-736,0 21 192,20-21-352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5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9312,'21'0'3424,"-21"0"-2656,41 21-192,-20-21 448,0 0-672,21 21-288,-1-21-64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 2080,'17'0'667,"-13"0"-411,-4 0 16,0 0 458,0 0-84,0 0 340,-4-3-309,4 2-664,-10-7 454,4 12-13,2 1-268,2-5-98,0 1-1,0 0 1,1-1-1,-1 1 1,0-1-1,0 1 1,0-1-1,1 0 1,-1 0-1,0 0 1,0 0-1,0 0 1,-2-1-1,1 1-2,0 0-1,0 0 0,0 0 1,0 0-1,-1 0 0,1 1 1,0 0-1,-3 0 0,2 2-4,1-1 0,1 0 1,-1 1-1,0 0 0,0-1 0,1 1 0,0 0 0,0 0 0,-1 1 0,2-1 0,-3 4 0,-10 14 127,-20 25 113,6 13-74,14-33-33,4-7-57,1 0 0,-10 28 1,17-39-155,0-1 1,0 1-1,1-1 1,0 1-1,1 0 1,0 0-1,0-1 1,0 1-1,1 0 1,3 12-1,-3-15 8,1 1 0,0-1 1,0 0-1,4 7 0,-5-10-6,0 0 1,0 0-1,1 0 1,-1 0-1,1 0 0,-1-1 1,1 1-1,0 0 1,0-1-1,0 1 1,0-1-1,0 0 0,0 0 1,3 2-1,3-2 12,0 1 0,0-1-1,0-1 1,0 1-1,11-2 1,5 0-120,-14 1-17,-1 0 1,0 0-1,0-1 1,0-1-1,0 0 0,0 0 1,0 0-1,0-1 1,10-6-1,2 0-191,-8 2 89,1 0 0,21-15 0,-24 14 150,-1-1 0,16-17 0,-21 21 63,-1 0 0,-1 0 0,1-1 0,-1 1 0,1-1 0,-2 0 0,1 0 0,2-7 0,-3 4 125,-1 1-1,0 0 1,-1-16 0,0 14 66,0 6 320,0 8 310,-1 25 216,0-14-811,0 0 0,2 0 0,0 0 0,3 17-1,0-19-164,1-1 1,0 0-1,1 0 0,12 19 0,-15-28-40,0 1 0,0-1 0,0 0-1,0 0 1,1 0 0,-1 0 0,1-1 0,0 0-1,0 1 1,0-1 0,0-1 0,0 1 0,0 0-1,0-1 1,1 0 0,-1 0 0,7 0-1,-5 1 10,8 0 7,-1-1 0,1 0 1,25-1-1,-11-1-30,-18 1-4,80-2 62,-77 0-25,-1 1 0,1-2 0,-1 1 0,22-9 0,-29 9-8,-1 0 1,1-1 0,0 1 0,-1-1-1,1-1 1,-1 1 0,0 0 0,0-1-1,0 0 1,0 0 0,3-5 0,-2 2 27,0-1 1,-1 0-1,0 0 1,-1-1-1,4-8 1,-6 13-32,0 0 0,-1 1 0,1-1 0,-1 0 0,0 0 0,0-5 0,0-2 5,-1 0 0,0 0 0,-1 0 0,0 0 0,-1 0 0,0 1 0,-6-14 0,0 1 10,-1 1-14,-9-34 1,12 18-208,2 26 72,0 0-405,5 10 386,0 1-1,1 0 1,-1 0 0,0 0-1,1 0 1,-1 0-1,1-1 1,0 1 0,-1 0-1,2-1 1,2-5-665,-3 5 634,0 0-1,-1 0 1,1 1 0,-1-1-1,0 0 1,1 0 0,-1 0-1,0 0 1,0-2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5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1 648 5312,'0'55'2378,"0"-37"-2111,3 27 0,6-15 402,-7-26-518,-1 0 0,1 0 0,-1 1-1,0-1 1,-1 0 0,1 0 0,-1 1 0,1 3-1,-2-2 83,2-1-1,-1 0 1,0 0-1,3 9 1,11 14 519,-13-22-635,0 0 1,0-1-1,0 1 1,-1 0-1,0 9 1,-1 0 84,2-12-168,-1-1 1,0 1-1,1-1 0,-1 1 1,1-1-1,0 1 1,0-1-1,0 1 1,0-1-1,0 0 1,3 4-1,-3-4 46,0-1-1,0 1 0,0 0 0,0 0 1,0 0-1,0 0 0,-1 0 1,1 0-1,-1 0 0,1 0 1,-1 3-1,0-7-82,1-1 1,-1 1-1,1 0 0,0 0 0,-1 0 1,1 0-1,0 0 0,0-1 1,0 2-1,3-5 0,3-5-68,0-14-239,31-72-820,-30 77 878,-1 0 1,-1 0-1,-1-1 0,3-22 1,-1 4-81,35-169-692,-35 178 983,2 0-1,0 1 0,18-35 1,-20 47 58,21-49 95,6 4 229,-6 3 43,-17 43-65,1 1 1,1 1-1,0 0 0,1 1 0,20-16 0,-14 21-20,-12 6-166,8-4 122,-11 3-201,0 1 0,1 0 0,-1 1 0,1-1 0,0 1 1,-1 0-1,1 0 0,0 1 0,-1 0 0,1 0 0,0 0 0,0 1 0,-1 0 0,9 2 1,0 0-28,-1 1 19,-1-1 0,1 0-1,0-1 1,22 0 0,-8-2 11,-1-1 0,46 5-1,-52 0-44,-4-1-2,0-1 1,19 0-1,38-8 24,-28 1-15,208 1 106,-156 5-52,257-1-1124,-352 0 442,-7-3-169,-23-11-1702,21 10 806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9:5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43 784 5984,'-35'52'1920,"35"-51"-1879,-1-1 1,0 1-1,1 0 1,-1 0-1,1 0 1,-1-1-1,1 1 1,-1 0-1,1 0 1,-1 0-1,1 0 1,0 0-1,0 0 0,0 0 1,-1 0-1,1 0 1,0 1-1,0 71 2439,0-73-2463,0 0-1,0 0 0,0 1 0,0-1 0,0 0 0,0 0 1,0 0-1,0 0 0,0 0 0,0 0 0,0 0 1,0 1-1,0-1 0,0 0 0,0 0 0,0 0 1,0 0-1,0 0 0,0 0 0,0 0 0,0 1 0,0-1 1,0 0-1,0 0 0,0 0 0,1 0 0,-1 0 1,0 0-1,0 0 0,0 0 0,0 0 0,0 0 0,0 1 1,0-1-1,0 0 0,0 0 0,1 0 0,-1 0 1,0 0-1,0 0 0,0 0 0,0 0 0,0 0 1,0 0-1,0 0 0,0 0 0,1 0 0,-1 0 0,0 0 1,0 0-1,0 0 0,0 0 0,0 0 0,0 0 1,0 0-1,1 0 0,1-1 58,0 1 0,0 0 0,1-1 1,-1 0-1,0 1 0,0-1 0,0 0 0,0 0 0,0 0 1,4-3-1,5-3 129,17-3-6,-20 5-200,0 0 0,0 0-1,0-1 1,12-11 0,28-39-13,-11 25 56,-15 14-11,-3-1-1,-1 0-1,25-34 1,-15 18-9,-14 18-13,-5 6-27,0-1-1,11-18 0,-14 17-54,-1 0 1,5-12 0,0-4-72,25-42-120,-22 36 153,8-39 0,-10 35 113,-10 34 13,4-12 64,-1-1 0,0 1 0,-1-1 1,-1 1-1,0-20 0,-2-43 1279,3 61-831,-3 18-507,0-1-1,0 1 1,1 0 0,-1-1 0,0 1 0,0 0 0,1-1-1,-1 1 1,0 0 0,0-1 0,1 1 0,-1 0 0,0 0-1,0-1 1,1 1 0,-1 0 0,0 0 0,1 0 0,-1 0-1,1-1 1,-1 1 0,0 0 0,1 0 0,0 0-1,-1 0 0,0 0 1,1 0-1,-1 1 0,0-1 1,1 0-1,-1 0 0,0 0 1,1 0-1,-1 1 0,0-1 1,1 0-1,-1 0 0,0 1 1,1-1-1,-1 0 0,0 0 1,0 1-1,0-1 0,1 0 1,-1 1-1,0-1 0,0 1 1,4 17 471,-4-9-361,1 0 1,1 0-1,-1 0 1,4 9 0,-2-7-22,0 0 0,-1 1 0,0-1 0,-1 14-1,1-1-3,1 0 0,7 32 0,-7-42-72,18 87 157,-19-91-279,0 0 1,1 0-1,1 0 0,5 12 0,-2-11-708,-5-9 703,0-1-1,-1 1 1,1-1-1,0 1 0,0-1 1,0 0-1,0 0 0,0 0 1,0 0-1,0 0 0,0 0 1,0 0-1,1-1 1,-1 1-1,0-1 0,1 0 1,-1 0-1,0 1 0,0-1 1,1-1-1,-1 1 0,0 0 1,1-1-1,-1 1 1,4-2-1,19-12-723,-16 11 638,-6 3 138,0-1 1,0 1 0,0-1 0,0 0-1,-1 0 1,1-1 0,0 1 0,3-3-1,19-22-369,-9 7 146,26-16-170,-34 26 364,-1-1 0,0-1 0,0 1 0,-1-1 0,9-21 0,1-3-26,-5 15-2,21-28-1,-20 31 301,-1 0 0,0-1 0,13-32 0,-7-2 591,-16 47-457,0 1-1,0-1 1,0 0-1,-1 0 1,0 1-1,0-6 1,-1 0 185,3-3 651,-10 26-310,-8-3-302,13-9-466,0 1 0,-1 0 1,1 0-1,0 0 0,0 1 0,1-1 0,-1 0 1,0 1-1,1 0 0,0 0 0,-1 0 0,1 0 1,-2 4-1,0 2 99,0 1 0,1-1 1,-3 15-1,3-8-9,2-10-98,0-1-1,0 1 1,-4 10 0,-23 43 430,26-51-442,0 0 0,-1 15 0,0-3-3,-11 28-3,11-18-38,1 1-1,3 43 1,0-28-119,-1 16-2536,0-62 2582,0 0-1,0 1 1,0-1 0,0 0 0,-1 0 0,1 0 0,0 0 0,0 0-1,0 0 1,0 0 0,0 1 0,0-1 0,0 0 0,0 0-1,0 0 1,0 0 0,1 0 0,-1 0 0,0 0 0,0 0-1,0 1 1,0-1 0,0 0 0,0 0 0,0 0 0,0 0 0,0 0-1,0 0 1,0 0 0,0 0 0,0 0 0,0 1 0,1-1-1,-1 0 1,0 0 0,0 0 0,0 0 0,0 0 0,0 0 0,0 0-1,0 0 1,0 0 0,1 0 0,-1 0 0,0 0 0,0 0-1,0 0 1,0 0 0,0 0 0,0 0 0,0 0 0,1 0-1,-1 0 1,0 0 0,0 0 0,0 0 0,18 0-1814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875 126 3072,'0'-45'1365,"-1"42"-1265,0 0-1,1 1 1,-1-1 0,0 1-1,0-1 1,0 1 0,-3-4-1,0-5 725,11 4 83,-12-3-242,4 7-550,-1 1-1,1-1 0,0 1 0,0-1 0,0 1 0,0-1 1,0-4-1,1 7-107,0 0 1,0 0-1,0 0 1,0 0 0,0 0-1,0 0 1,0 0-1,0-1 1,0 1 0,0 0-1,0 0 1,0 0-1,0 0 1,0 0-1,0 0 1,0 0 0,0-1-1,0 1 1,0 0-1,0 0 1,0 0-1,0 0 1,0 0 0,0 0-1,0 0 1,0 0-1,-1 0 1,1-1 0,0 1-1,0 0 1,0 0-1,0 0 1,0 0-1,0 0 1,0 0 0,0 0-1,0 0 1,-1 0-1,1 0 1,0 0-1,0 0 1,0 0 0,0 0-1,0 0 1,0 0-1,0 0 1,-1 0 0,1 0-1,0 0 1,0 0-1,0 0 1,0 0-1,0 0 1,0 0 0,0 0-1,-1 0 1,1 0 3,-1 0 1,0 0 0,0 0 0,1 0-1,-1 0 1,0 1 0,1-1-1,-1 0 1,0 0 0,1 1 0,-1-1-1,1 0 1,-1 1 0,0-1-1,1 1 1,-1-1 0,1 1 0,-1-1-1,1 1 1,-1-1 0,1 1-1,0-1 1,-1 1 0,1 0 0,0-1-1,-1 1 1,1-1 0,0 1 0,0 0-1,-1-1 1,1 1 0,0 1-1,-2 32 221,-1 7-72,-35 129 278,14-34-108,-12 16-117,-4 22-111,12-18-6,-7 3 171,27-114-197,-15 60 180,-17 5 297,28-78-380,6-17-106,-24 64 610,-42 77 0,44-103-390,-47 82 587,50-94-520,-34 42 0,51-74-279,-1 0 0,0 0-1,0-1 1,-1 0 0,-17 10-1,19-13 0,-13 7 74,20-12-133,0 0-1,0 0 1,0 0-1,0 0 1,0-1-1,0 1 0,0 0 1,0 0-1,0 0 1,0-1-1,1 1 1,-3-1-1,-10-5 50,3 4-31,8 2-24,0-1 1,0 1-1,0-1 1,0 1-1,0-1 1,0 0-1,1 0 1,-1 0-1,0 0 1,0 0-1,-2-2 1,0-2 0,1 1 0,0-1 0,0 0 0,0 0 0,0 0 0,-1-6-1,-18-50-185,16 37-257,0-1-1,-2-48 1,3 32-109,-8-56-1692,9 10 688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3488,'-21'0'3152,"21"-3"-2294,1 2-804,-1 0 0,0 0-1,0 0 1,0 0-1,0 1 1,0-1-1,1 0 1,-1 0-1,0 0 1,1 0-1,-1 1 1,1-1-1,-1 0 1,1 1 0,-1-1-1,1 0 1,-1 1-1,1-1 1,0 0-1,-1 1 1,1-1-1,1 0 1,-1 1-9,-1-1 0,1 1 1,0-1-1,-1 1 0,1-1 0,0 1 1,-1-1-1,1 0 0,-1 1 0,1-1 1,-1 0-1,1 0 0,-1 1 0,1-1 0,-1 0 1,0 0-1,0 0 0,1 1 0,-1-1 1,0 0-1,0 0 0,0-1 0,0 2-23,0-1 0,0 1 0,0 0-1,0-1 1,0 1 0,0 0 0,0 0-1,0-1 1,1 1 0,-1 0 0,0-1-1,0 1 1,0 0 0,0 0 0,0-1-1,0 1 1,1 0 0,-1 0-1,0-1 1,0 1 0,0 0 0,1 0-1,-1 0 1,0-1 0,1 1 0,0-1 84,0-1-10,1 1 0,-1-1 1,1 1-1,0 0 0,-1 0 1,1-1-1,0 1 0,0 0 0,-1 1 1,1-1-1,0 0 0,0 0 1,0 1-1,0-1 0,0 1 0,0 0 1,0 0-1,0-1 0,4 2 1,29-1 825,-24-4-575,-11 4-347,3-2 64,0 1 0,0-1 0,1 1 0,-1 0 0,1 0 0,-1 0 0,5 0 0,-7 1-41,1 0 0,-1 0 1,1 1-1,-1-1 0,1 1 0,-1-1 1,1 1-1,-1-1 0,3 2 0,7 3 81,-3-3-64,1 0-1,0-1 1,0 0 0,0-1-1,-1 0 1,12-1 0,19 0-14,193 1-79,337 0 218,160 21 0,-484 1-152,190 14-74,-261-33 53,9 1 150,-40 10-14,-32-7 32,-55 1-79,-24-4 238,43 2 1,-70-6-278,0 0 0,-1-1 0,1 1 0,0-1 0,0 0 0,0 0 0,-1 0 0,1-1 0,0 0 0,-1 0 0,7-3 0,-8 3-24,3-1 46,7-4-726,-13 7 626,0 0 0,1 0 0,-1-1 0,0 1 0,0 0 0,0-1 0,0 1 0,0 0 0,0 0 0,1-1 0,-1 1 0,0 0 0,0-1 0,0 1 0,0 0 0,0-1 0,0 1 0,0 0 0,0 0 0,0-1 0,0 1 0,-1 0 0,1-1 0,0 1 0,0 0 1,0-1-1,0 1 0,0 0 0,-1 0 0,1-1 0,0 1 0,0 0 0,0 0 0,-1 0 0,1-1 0,0 1 0,0 0 0,0 0 0,-1-1 0,0 1-55,0-1 1,0 1-1,0-1 0,0 1 1,0 0-1,0-1 0,0 1 1,-1 0-1,1 0 0,0 0 1,0 0-1,0 0 0,-2 0 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2816,'-83'0'6965,"80"0"-6901,1 0 0,0 0 0,0 0 1,0 1-1,0-1 0,0 1 0,0 0 0,0-1 0,0 1 1,0 0-1,0 0 0,-1 1 0,-15 7 350,-20-2 50,29-4-292,0 1 0,0 0 0,0 1 0,1 0 0,-12 8 0,-20 12 593,35-23-689,1 1 0,-1-1-1,1 1 1,-1 0 0,1 0 0,0 1-1,0-1 1,0 1 0,1 0 0,-1 0-1,1 0 1,0 1 0,0-1-1,-4 10 1,-14 25 292,18-35-302,-1 1 0,1 0 1,1 0-1,-4 8 0,5-10-54,1-1 1,-1 1-1,1-1 1,0 1-1,0-1 1,0 1-1,0 0 0,0-1 1,1 1-1,-1-1 1,2 3-1,1 6 40,1 0 0,0-1 1,1 0-1,7 12 0,27 39 322,-27-43-278,-10-15-115,0 0 0,1 0 0,-1 0 1,1 0-1,-1-1 0,1 1 0,0-1 1,0 1-1,0-1 0,0 0 0,0 0 0,0-1 1,1 1-1,-1 0 0,1-1 0,-1 0 1,1 0-1,5 1 0,16 5-1821,13 11 384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7040,'0'-21'2624,"0"21"-2048,21 0-128,0 0 1280,20 21-1024,1-42 128,0 21-480,-1 0-160,22 0-128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1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86 5312,'-17'0'1701,"13"0"-1024,8 0-341,4 1-146,-3-1-136,1 1 0,-1-1 1,1-1-1,-1 1 0,1 0 1,-1-1-1,8-1 0,7-10 485,1 6-54,-10 1-168,-9 4-259,0 0 0,-1 0 1,1 0-1,0 0 0,0 0 0,0 1 0,0-1 0,1 1 0,-1-1 0,0 1 1,0-1-1,0 1 0,3 0 0,4 0 207,-6 1-200,0-1 0,0 0 0,0 0 1,0 0-1,-1-1 0,1 1 1,0 0-1,0-1 0,4-1 0,3-3 94,-8 4-134,0 0 0,0 0-1,0 0 1,0 0 0,0 0 0,0 1 0,0-1 0,0 0 0,0 1-1,0 0 1,0-1 0,0 1 0,3 0 0,183 0 1452,-52-8-991,-61 1-289,74 2-5,35-7-96,28 9-48,527 3 48,-475 0-53,31 3 58,-7 9-53,-19-10-101,62 1-11,-36 9 80,-28-6 26,-137-1-6,278 1 67,-322-9-66,88-2 49,62 10 15,-79-10 5,-92 2-63,373-1-1038,-272 5-1108,-58-1-3327,-84 0 2940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125 167 5568,'-20'20'2048,"20"-20"-1568,-21 21-160,21 0 1312,0 0-960,-21 21 288,21 20-576,-21-20-448,21-22 32,0 22 128,0 0-64,-21-1-1696,21-20 928,-20-21-2752,20 21 1952</inkml:trace>
  <inkml:trace contextRef="#ctx0" brushRef="#br0" timeOffset="1">917 21 5472,'-35'0'1760,"34"0"-1713,0 0 0,0 0 1,0 0-1,0 0 0,0 0 1,1 0-1,-1-1 0,0 1 0,0 0 1,0 0-1,0-1 0,0 1 1,1-1-1,-2 0 0,-2-1 59,-19-9 204,22 10-227,-1 0-1,1 1 1,-1 0-1,1-1 1,-1 1-1,0 0 1,1 0-1,-1 0 1,1 0-1,-1 0 1,0 0-1,1 0 1,-1 0-1,1 1 1,-1-1-1,-1 2 1,-22 11 866,-13-6 176,26-3-880,-1 1-1,1 0 0,1 1 0,-21 13 1,24-14-137,0 2 1,1-1-1,-11 12 1,-7 5 118,21-20-201,-2 1 35,0 0 0,1 0 1,0 0-1,0 1 0,0 0 0,0 0 0,1 0 0,0 0 0,0 1 0,-5 9 1,-12 24 178,18-36-237,1 1 1,0-1 0,0 1 0,0 0 0,0 0-1,0 0 1,1 0 0,-1 0 0,1 0 0,0 0-1,1 0 1,-1 1 0,1-1 0,-1 0 0,1 1-1,1 4 1,-1 4-4,0-11-26,0 0 0,0-1 1,0 1-1,0-1 0,1 1 1,-1-1-1,0 1 1,1 0-1,-1-1 0,1 1 1,0-1-1,-1 0 0,1 1 1,0-1-1,0 1 1,0-1-1,0 0 0,0 0 1,0 0-1,0 0 1,0 1-1,0-1 0,1-1 1,-1 1-1,0 0 0,1 0 1,-1 0-1,1-1 1,-1 1-1,4 0 0,2 1-276,1-1 0,0 0-1,0-1 1,0 0 0,10 0-1,0-1-406,24 1-1093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5824,'-20'0'2144,"20"0"-1664,0 0-128,20 0 928,-20 0-768,21 0 288,0 0-480,21 0-32,-1 21-192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4800,'52'0'1557,"-50"0"-1497,0 0 1,0 0-1,0 0 0,0 1 0,0-1 1,-1 0-1,1 1 0,0-1 1,2 2-1,10 2 219,-1 0 1,1-1-1,0-1 1,21 2-1,-18-2 168,-12 4-34,4 7 23,2-6-244,-9-6-156,-1 0-1,1 0 1,-1-1-1,1 1 1,-1 0 0,0 0-1,1 0 1,-1 1-1,0-1 1,0 0-1,0 0 1,0 1-1,0-1 1,0 0-1,0 1 1,-1-1 0,1 1-1,0-1 1,-1 1-1,1-1 1,-1 1-1,0 0 1,1-1-1,-1 1 1,0 0-1,0 2 1,0-2 7,0 1-1,0-1 1,0 1-1,0-1 1,-1 1 0,1-1-1,-1 0 1,0 1 0,0-1-1,0 0 1,0 1-1,-2 3 1,0-3 20,1 0 1,-1-1-1,0 1 1,0-1-1,0 0 1,0 0-1,0 0 1,-7 3-1,-5 2 159,0 1 0,0 1 0,1 0 0,-24 20 0,7 10 167,-4-12-149,32-23-234,0 0 0,-1 1 1,1-1-1,1 0 0,-4 7 0,6-11-6,0 0-22,-1 1 0,1 0 0,0 0 0,-1-1 0,1 1 0,0 0 0,-1 0 0,1 0 0,0 0 0,0-1 0,0 1 0,0 0 0,-1 0 0,1 0 0,0 0 0,1 0 0,-1 0 0,0-1 0,0 3 0,1-3 20,-1 1 0,1-1 1,-1 1-1,1-1 0,-1 1 1,1-1-1,-1 0 0,1 1 1,0-1-1,-1 0 1,1 1-1,-1-1 0,1 0 1,1 1-1,-2-1-7,49 7 51,0 7-383,-36-13-231,0 1-1,18-2 1,-29 0 518,60 0-1252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3232,'-52'0'1035,"51"-1"-1018,1 1 1,-1 0-1,0 0 1,1 0-1,-1 0 1,1 0-1,-1 0 1,1 0 0,-1 0-1,0 0 1,1 0-1,-1 0 1,1 0-1,-1 1 1,1-1-1,-1 0 1,1 0 0,-1 1-1,0-1 1,1 0-1,0 1 1,-1-1-1,0 1 1,-20 20 1726,7-7-720,11-11 208,3-3-379,364 0 3638,-187 4-3281,24 10-372,56-7-55,24 6-319,432-8 247,-444-6-424,352 1 150,-364-4-330,-35-9-65,-48 6-31,-86-1-39,46-2-328,-132 10 246,0 0 0,1 0-1,-1 0 1,0 0 0,1 0 0,-1-1-1,0 0 1,0 1 0,1-1 0,2-1 0,-5 1 86,1 1 1,-1 0-1,0 0 1,0 0 0,0 0-1,0 0 1,1-1-1,-1 1 1,0 0 0,0 0-1,0 0 1,0 0 0,0-1-1,0 1 1,1 0-1,-1 0 1,0 0 0,0-1-1,0 1 1,0 0-1,0 0 1,0 0 0,0-1-1,0 1 1,0 0 0,0 0-1,0 0 1,0-1-1,-7-5-853,2 5 409,1 0-1,-1 0 1,0 0-1,1 1 0,-1 0 1,-5 0-1,-49 0-1813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22 4736,'0'0'1530,"0"-3"-932,0 2-567,1 0 1,-1 1 0,0-1-1,0 0 1,0 1 0,-1-1-1,1 1 1,0-1 0,0 0-1,0 1 1,0-1 0,0 1-1,-1-1 1,1 1 0,0-1-1,-1 1 1,1-1 0,0 1-1,-1-1 1,1 1 0,0-1-1,-1 1 1,1-1 0,-1 1-1,1 0 1,-1-1 0,1 1-1,-1 0 1,0-1 0,-3 0 241,1 1 0,-1-1 1,0 1-1,1 0 0,-6 0 0,-1 0 23,-20 0 550,-57 2 1245,73-1-1856,1 1 1,1 1 0,-1 0 0,0 1 0,-13 5 0,-50 26 521,62-29-646,6-3-28,0 0 1,1 1-1,-1 0 1,-10 7-1,11-4 49,0 0 0,0 1-1,-6 9 1,-1 0 67,-8 6 25,16-19-170,1 1 0,0 1 0,0-1 0,1 0 0,0 1 1,-1 0-1,2 0 0,-1 1 0,1-1 0,0 0 0,0 1 0,-2 8 0,4-7-23,0-1 0,1 0-1,0 1 1,0-1-1,0 1 1,1-1 0,0 0-1,1 1 1,-1-1-1,1 0 1,1 0-1,-1 0 1,8 12 0,-5-10-17,0-1 1,1 1 0,0-1 0,1-1 0,0 1 0,0-1 0,0 0 0,1 0 0,0-1 0,10 6-1,2-2-374,37 14 0,-29-13-429,31 10-133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84 6816,'-42'0'2528,"42"0"-1984,21 0-128,20 21 1376,-20-21-1056,21 0 768,20 21-864,22-21-160,-1 0-288,-21 0-2464,1 0 1248,-1 0-3968,1 21 2784</inkml:trace>
  <inkml:trace contextRef="#ctx0" brushRef="#br0" timeOffset="1">709 188 7456,'-21'21'2784,"21"-21"-2176,-21 42-160,21-22 1536,0 1-1184,-21 0-64,21 21-448,-21-1-352,21-20 32,0 21-832,0-21 448,0-1-2144,0-20 1440,0 0-2752,0 21 2176</inkml:trace>
  <inkml:trace contextRef="#ctx0" brushRef="#br0" timeOffset="2">1146 63 7296,'62'-41'2720,"-62"41"-2112,84-21-192,-63 21 1120,-1 0-928,22 0-160,-21 0-288,20 0 0,-20 0-96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5312,'0'20'1952,"0"-20"-1504,0 42-128,-21 0 1312,21-1-960,0 43 64,-21-1-416,1 0 192,-1 0-288,0-20 32,0-1-160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63 5472,'0'-42'2469,"-4"39"-1797,-10-11 1056,14 14-1677,0-1 1,0 1-1,0 0 0,-1 0 0,1-1 1,0 1-1,0 0 0,-1 0 1,1 0-1,0-1 0,0 1 0,-1 0 1,1 0-1,0 0 0,0 0 1,-1 0-1,1 0 0,0-1 0,-1 1 1,1 0-1,0 0 0,0 0 0,-1 0 1,1 0-1,-1 0 0,0 0 53,0 0-1,1 0 1,-1 0-1,0 0 1,0 0-1,0 1 1,0-1-1,0 0 0,0 0 1,0 1-1,1-1 1,-1 0-1,0 1 1,-1 0-1,-1 4 331,3-5-398,0 1 0,0 0-1,-1-1 1,1 1 0,0 0 0,-1-1 0,1 1-1,-1-1 1,1 1 0,-1-1 0,1 1 0,-1-1-1,1 1 1,-2 0 0,-33 6 636,27-5-605,0 1-1,0 0 1,0 0 0,0 1 0,-11 8-1,-35 29 13,39-30-62,2-1-5,5-4-2,1 0 0,0 1 1,-10 10-1,11-8 28,0 1 1,0 1-1,1-1 0,1 1 0,0 0 1,-5 19-1,0-1 137,6-21-135,1-1 0,0 1-1,0 0 1,-1 12 0,3-14-24,1 0 0,-1 0-1,1 0 1,0-1 0,1 1 0,-1 0-1,5 10 1,2 3 9,-1-1 17,15 30 0,-19-43-36,0 1 1,1-1 0,0 0 0,0 0-1,0 0 1,1-1 0,-1 0 0,1 0-1,9 6 1,4-1-173,-1 0-1,2-2 0,24 8 1,-15-6-2048,10 8 412</inkml:trace>
  <inkml:trace contextRef="#ctx0" brushRef="#br0" timeOffset="1">22 292 6656,'-21'0'2464,"21"0"-1920,0 0-160,21 0 1472,-1 21-1088,1-21 480,0 0-736,42 20 32,-43-20-288,43 0-2144,-42 21 1024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3136,'17'0'1029,"-17"0"-1013,1 0-1,-1 0 0,0 0 1,0 0-1,1 0 1,-1 0-1,0 0 0,1 0 1,-1 0-1,0 0 0,0 1 1,1-1-1,-1 0 1,0 0-1,1 0 0,-1 0 1,0 0-1,0 1 1,1-1-1,-1 0 0,0 0 1,0 1-1,0-1 0,1 0 1,-1 1-1,14 12 497,-14-12-452,0-1-1,0 0 1,0 0-1,1 1 1,-1-1-1,0 0 1,0 0-1,1 1 1,-1-1-1,0 0 1,0 0-1,1 0 0,-1 0 1,0 0-1,0 1 1,1-1-1,-1 0 1,0 0-1,1 0 1,-1 0-1,0 0 1,0 0-1,1 0 1,-1 0-1,1 0 1,1 0 122,0 1 1,0-1 0,1 1-1,-1-1 1,0 1 0,0 0-1,0 0 1,0 0 0,0 0-1,4 3 1,5 2 597,10 1 249,-11 0-526,-8-6-420,0 0 0,0 0 0,0 1 0,0-1 0,0-1 0,0 1 1,0 0-1,0 0 0,0-1 0,0 1 0,0-1 0,1 0 0,-1 1 0,4-1 1,-1 0 40,-3-1-82,-1 1-1,0 0 1,1 0 0,-1 0-1,0 0 1,1 0 0,-1 0-1,0 0 1,1 0 0,-1 1-1,0-1 1,0 0-1,1 1 1,-1-1 0,0 1-1,0 0 1,0-1 0,1 1-1,-1 0 1,0 0 0,0 0-1,0-1 1,0 1-1,-1 0 1,1 0 0,0 0-1,0 1 1,-1-1 0,1 0-1,0 0 1,-1 0 0,1 2-1,13 15 621,-13-18-647,-1 0 1,0 0 0,0 0 0,1 1 0,-1-1-1,0 0 1,0 0 0,0 1 0,1-1 0,-1 0-1,0 0 1,0 1 0,0-1 0,0 0-1,0 0 1,0 1 0,1-1 0,-1 0 0,0 1-1,0-1 1,0 0 0,0 0 0,0 1 0,0-1-1,0 1 1,-1 1 32,1 1 0,-1-1 0,1 1 0,-1 0 0,0-1 0,0 0-1,0 1 1,-1-1 0,1 0 0,0 1 0,-1-1 0,0 0 0,-1 2 0,-28 27 197,20-21-478,22-5 46,-5-3 193,-3-1-4,1 2 14,1-1 1,-1 0 0,1 0-1,-1 0 1,1-1 0,0 0 0,0 0-1,0 0 1,-1 0 0,1-1-1,7 0 1,127 0-22,-111-1-801,53-8 0,-55 4-983,51-1 1,-15 6-2436,0 0 1376</inkml:trace>
  <inkml:trace contextRef="#ctx0" brushRef="#br0" timeOffset="1">1271 83 7648,'41'0'2816,"-41"0"-2176,21 21-192,-21 21 1184,0-42-992,-62 41 0,20 1-384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1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1790 3392,'-18'0'1088,"18"0"-1080,0 0-1,0 0 1,0 0 0,0 0-1,0 0 1,0-1 0,-1 1-1,1 0 1,0 0 0,0 0-1,0 0 1,0 0 0,0 0-1,0 0 1,0 0 0,-1 1-1,1-1 1,0 0 0,0 0-1,0 0 1,0 0 0,0 0-1,0 0 1,0 0 0,0 0-1,-1 0 1,1 0 0,0 0-1,0 0 1,0 0 0,0 0-1,0 0 1,0 1 0,0-1-1,0 0 1,0 0 0,0 0-1,0 0 1,0 0 0,0 0-1,0 0 1,0 0 0,0 1-1,0-1 1,-1 0 0,1 0-1,0 0 1,0 0 0,1 0-1,-1 0 1,0 0 0,0 1-1,0-1 1,0 0 0,0 0 0,0 0-1,0 14 383,0-10 495,0-4-235,0 0 44,0-4-214,0 2-421,0 0 0,1 0 0,-1 0 1,1 0-1,-1-1 0,1 1 0,0 0 0,0 1 1,0-1-1,0 0 0,1-2 0,0 2 8,-1 0 0,1-1 0,-1 1 0,0 0 0,0-1 0,0 1 0,-1-1 0,1 1 0,0-1 0,-1 1 0,1-5 0,2-21 317,11-10-93,10-31 80,-9 14 31,8-67 1,-20 93-362,-1 11-29,4-22-1,25-64-22,12-135 22,-17 72-27,6 53 6,-25 93 20,6-25 33,2-4 51,1 2 0,26-55 0,-13 51 171,2 2-1,2 0 1,3 3-1,78-83 1,-99 115-200,0 1-1,0 0 1,1 2 0,1 0 0,0 0-1,37-17 1,-43 23-51,-9 4-10,1 1 0,-1-1 0,0 1 0,1 0 0,-1 0 1,0 0-1,1 0 0,0 0 0,-1 0 0,1 1 0,-1-1 0,1 1 0,0 0 1,-1-1-1,1 1 0,0 1 0,-1-1 0,1 0 0,4 2 0,28 12 87,-27-12-24,-7-2-57,-1 0-1,1 0 1,0 0 0,0 0-1,-1 1 1,1-1 0,0 0 0,-1 0-1,1 0 1,0 1 0,-1-1 0,1 0-1,0 1 1,-1-1 0,1 1 0,-1-1-1,1 1 1,-1-1 0,1 1-1,-1-1 1,1 1 0,-1-1 0,1 1-1,-1-1 1,0 1 0,1 0 0,-1-1-1,0 1 1,0 0 0,1-1-1,-1 1 1,0 0 0,0 0 0,0-1-1,0 1 1,0 0 0,0 0 0,0-1-1,0 1 1,0 0 0,0-1 0,-1 2-1,1 0 1,0 0-1,0 0 1,0-1-1,0 1 1,-1 0-1,1 0 1,-1 0-1,1 0 0,-1-1 1,0 1-1,0 0 1,0-1-1,0 1 1,0-1-1,-2 3 1,-1 0-93,1-1 0,-1 0 0,0 0 0,-6 3 0,-13 11-560,12-4 325,8-9 224,1-1 0,-1 1-1,-1-1 1,-4 5-1,1-4-107,0 0 0,0-1-1,-14 6 1,11-5 41,-1 1-18,3-2-5,0 0 0,-13 3 0,-31 1-749,20 7 357,-2-7 213,16 2 204,17-8 132,0 0-1,0 0 1,-1-1-1,1 1 1,0 0-1,0-1 1,-1 1-1,1-1 1,0 1-1,-1-1 1,1 1-1,-1-1 1,-2 0-1,7 0-67,2 0 40,0 0-1,0 0 1,0 1 0,-1-1 0,8 3-1,0 2 91,1 0-1,-1 1 0,0 0 0,18 13 0,16 16 185,-18-20-66,-21-11-98,0-1-1,0 1 1,0 0 0,0 1-1,-1 0 1,1 0 0,-1 0-1,9 11 1,12 26 825,-18-31-720,-6-8-35,0 0 0,0 1-1,-1 0 1,1-1 0,-1 1-1,0 0 1,0 0 0,0 1-1,0-1 1,-1 0-1,0 1 1,0-1 0,0 0-1,0 1 1,0 7 0,-1-7-5,0-1 1,0 1 0,0 0 0,0-1 0,-1 1-1,0-1 1,0 1 0,0-1 0,-1 1-1,1-1 1,-1 1 0,0-1 0,0 0 0,0 0-1,-1 0 1,-4 5 0,-31 19 604,19-13-370,15-10-276,-1-1 0,0 0-1,0 0 1,0-1 0,0 1 0,0-1-1,-1 0 1,0-1 0,0 1 0,-10 2 0,-39 2 379,23 2-272,27-7-196,1 0-1,-1-1 1,1 1-1,-1-1 0,1 0 1,-1-1-1,0 1 0,1-1 1,-1 0-1,0 0 0,0 0 1,1-1-1,-1 0 0,0 0 1,-4-1-1,8 2-15,-2-1-54,-1-1 0,1 1 0,-1-1 0,1 1 0,-4-4 0,6 5 17,0-1-1,0 0 1,0 0-1,0 0 1,0 0-1,0 0 1,0 0-1,0-1 1,1 1-1,-1 0 0,0 0 1,1-1-1,-1 1 1,1 0-1,0-1 1,-1 1-1,1 0 1,0-1-1,0 1 1,0-2-1,-1 2-44,1 0-1,0 1 0,0-1 1,0 0-1,0 1 1,0-1-1,0 0 1,0 1-1,0-1 0,0 0 1,0 1-1,0-1 1,0 0-1,1 1 0,-1-1 1,0 0-1,0 1 1,1-1-1,-1 1 0,0-1 1,1 0-1,-1 1 1,1-1-1,-1 1 0,1-1 1,-1 1-1,1 0 1,-1-1-1,1 1 1,-1-1-1,1 1 0,-1 0 1,1-1-1,0 1 1,-1 0-1,1 0 0,0-1 1,8-3-864,12-9-2058,-19 12 2838,0 0-1,0 1 0,0-1 1,-1 1-1,1-1 0,0 1 0,0 0 1,0 0-1,2 0 0,-4 0 190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1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36 207 6400,'-35'-14'2058,"34"12"-1219,5 1-595,4 1-128,-8 0-51,3 0 533,1 0-124,11 0 252,-3-1-311,0 1-1,0 1 1,17 2-1,-17 0-201,-8-2-143,1 0 0,-1 0 1,0 0-1,1-1 1,6 1-1,-4-1 49,1-1-1,-1 0 1,9-1-1,-3-1 38,0 2 0,0-1 1,21 1-1,7-1 62,0 0 1,61-11 0,-40 3-211,98-18-64,-56 0 29,-34 12 20,26-6 9,5-9-962,-97 30 889,-1 0-135,0 0-1,1 0 1,-1 1 0,0-2 0,0 1-1,0 0 1,0 0 0,0-1 0,-1 0-1,1 1 1,0-1 0,2-2 0,8-9-1345,-14 10 103,-7 1-689,4 2-119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4992,'0'42'1824,"0"-42"-1408,21 62-128,-1-20 1280,-20-1-928,21 1 352,-21 21-576,21-22 320,0 1-416,-21-21-160,42 20-96,-42-20 128,20-21-96,1 21-1664,0 0 864,-21-21-2912,21 0 2048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1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458 542 6400,'-42'0'2368,"42"0"-1856,-62 42-128,41-22 1632,0 1-1184,-20 21 928,-1-21-1024,0 20-320,1-20-256,-1 21-64,1-21-64,20-1-1632,0-20 864,0 0-1536,21 0 1280,21 0-1536,-21 0 1440</inkml:trace>
  <inkml:trace contextRef="#ctx0" brushRef="#br0" timeOffset="1">1208 1 4800,'0'0'1792,"0"0"-1408,20 0-96,1 0 2112,-21 0-1376,21 20 1632,0-20-1536,0 0 0,0 0-672,-1 0-64,1 21-257,0-21-1598,21 0 767,-42 0-3456,20 0 2336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6816,'-20'0'2528,"20"0"-1984,20 20-128,1 1 1888,0-21-1344,0 0 320,21 0-768,-1 0-64,1 0-256,20-21-2848,-41 42 1440,21-21-3424,-21 0 2656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1637 2976,'-18'35'971,"15"-28"-603,3-7-38,0 0 433,0-4-123,0 3-603,0 1 0,0-1 0,0 0 0,0 1 0,0-1 0,0 1 0,0-1 0,0 0 1,0 1-1,0-1 0,1 0 0,-1 1 0,0-1 0,0 1 0,1-1 0,-1 0 0,0 1 0,1-1 0,-1 1 0,1-1 0,-1 1 1,1-1-1,-1 1 0,1 0 0,-1-1 0,1 1 0,-1 0 0,1-1 0,-1 1 0,1 0 0,0-1 0,-1 1 0,1 0 0,-1 0 1,1 0-1,0 0 0,-1 0 0,1 0 0,0 0 0,-1 0 0,2 0 0,-2 0-28,0 0 1,0 0-1,1 0 0,-1 0 0,0 0 1,0 0-1,0 0 0,0 0 0,0 0 1,0 0-1,0 0 0,1 0 1,-1 0-1,0 0 0,0 0 0,0 0 1,0 0-1,0 0 0,0 0 0,0 0 1,1 0-1,-1 0 0,0 0 0,0 0 1,0 0-1,0-1 0,0 1 0,0 0 1,0 0-1,0 0 0,0 0 1,0 0-1,1 0 0,-1 0 0,0 0 1,0 0-1,0 0 0,0-1 0,0 1 1,0 0-1,0 0 0,0 0 0,0 0 1,0 0-1,0 0 0,0 0 0,0-1 1,0 1-1,0 0 0,0 0 1,0 0-1,0 0 0,0 0 0,0 0 1,0 0-1,0-1 0,-1-3 117,1 1-80,0 1 1,0 0-1,0-1 0,0 1 0,0-1 1,0 1-1,1-1 0,-1 1 0,1 0 1,1-4-1,3 3 38,-4 2-75,-1 1 0,1 0-1,0-1 1,-1 1-1,1 0 1,-1-1-1,1 1 1,0-1 0,-1 1-1,1-1 1,-1 1-1,0-1 1,1 1-1,0-2 1,6-33 231,-1 14-151,-3 12-25,-1 1-1,0-1 0,0 0 1,-1 0-1,0-9 0,0 3-21,0 0 0,0 0 0,2 0-1,0 0 1,9-28 0,5-9-31,-10-7-123,11-10 74,-5 19 111,4-15-5,12-84-1,-27 114-71,0 12 25,4-23 0,22-55 235,-14 15-6,-9 68-110,10-21-1,-4 12-12,17-53 171,-1 30-59,-16 31-158,19-36 84,41-67 214,-56 98-365,2 1 1,37-41-1,-30 39-19,-13 13 5,1 0 0,0 0 0,0 1 0,21-14 0,-7 17 0,-13 6 0,0-4 0,-12 6 0,0-1 0,0 1 0,0-1 0,0 1 0,0 0 0,0-1 0,0 1 0,0 0 0,0 0 0,1 0-1,1 0 1,-2 0 2,1 1 0,-1 0 0,1 0 0,-1-1 0,0 1 0,1 0 0,-1 0 0,0 0 0,1 1 0,1 1 0,-1-1 9,0 0 0,-1 0 1,1 0-1,0 0 0,-1 0 0,1 0 0,-1 0 0,0 1 1,0-1-1,2 4 0,-2 1 89,0-1 0,-1 1 0,1 12 0,-1-7-11,0 0-25,0-1 1,-1 0-1,0 0 1,-3 12-1,3-17-25,-2 0-1,1-1 0,0 1 0,-1-1 0,0 1 1,0-1-1,-1 0 0,1 0 0,-1 0 0,-8 7 1,5-5-17,0 0 1,-1 0 0,0-1-1,0 0 1,-1 0 0,1 0-1,-13 4 1,15-8-59,1 0-1,-1 0 1,1 0-1,0 1 1,0 0 0,-8 5-1,9-6 9,-1 2-45,0-2 0,0 1-1,-1-1 1,0 1 0,1-2-1,-1 1 1,0-1 0,0 1-1,0-2 1,0 1 0,-11-1-1,-1 0-86,18 0 158,0 0-1,0 0 1,0 0 0,0 0-1,0 1 1,0-1-1,-1 0 1,1 0-1,0 0 1,0 0 0,0 0-1,0 0 1,0 0-1,0 0 1,0 0-1,-1 0 1,1-1 0,0 1-1,0 0 1,0 0-1,0 0 1,0 0-1,0 0 1,0 0-1,0 0 1,-1 0 0,1 0-1,0 0 1,0 0-1,0 0 1,0 0-1,0 0 1,0-1 0,0 1-1,0 0 1,0 0-1,0 0 1,0 0-1,0 0 1,0 0 0,0 0-1,0 0 1,0-1-1,0 1 1,0 0-1,0 0 1,0 0 0,0 0-1,0 0 1,0 0-1,0 0 1,0-1-1,0 1 1,0 0 0,0 0-1,0 0 1,0-1-8,0 1 0,0-1 0,0 0 1,0 1-1,0-1 0,0 1 1,0-1-1,0 0 0,0 1 1,0-1-1,0 1 0,1-1 0,-1 0 1,0 1-1,0-1 0,1 1 1,-1-1-1,1 1 0,-1-1 0,0 1 1,1-1-1,-1 1 0,1 0 1,-1-1-1,1 1 0,-1 0 0,1-1 1,-1 1-1,2-1 0,1 1-67,1-1-1,-1 0 1,1 1-1,0 0 1,4 0-1,2 0-131,3 0 20,-8-1 172,-1 1-1,1 0 1,0 0-1,0 0 1,0 0-1,-1 1 1,1 0-1,6 2 1,16 8 33,-1 1 0,-1 1 0,43 31 0,-59-38-8,-6-5 9,0 1-1,-1-1 0,1 1 0,-1 0 0,0 0 0,1 0 0,-1 1 1,0-1-1,0 1 0,0-1 0,-1 1 0,1-1 0,2 6 0,10 17 256,-7 9 390,-2-20-434,-5-13-188,1 0 0,-1 0 0,1 0 0,-1 0 0,0 0 0,1 0 0,-1 0 0,0 0 0,0 0 0,0 0 0,0 2 0,0-1 12,-1-1 0,0 1 0,1-1 0,-1 1 0,0-1 0,0 1 0,0-1 0,0 0 0,0 0 0,-3 2 0,-6 7 217,4-4-90,-1 0 0,2 1 1,-8 10-1,9-11-146,0-1-1,-1 1 1,1 0 0,-1-1-1,0 0 1,0 0-1,0-1 1,-1 1 0,0-1-1,0 0 1,0-1-1,0 1 1,-1-1 0,1 0-1,-1-1 1,0 0-1,-7 2 1,-38 3 10,21 7-17,20-13-117,1 1-1,-1-1 0,-19-2 1,15 1-759,15 0 806,0 0-1,-1 0 0,1 0 0,0 0 1,0 0-1,-1 0 0,1 0 1,0 0-1,-1 0 0,1 0 0,0 0 1,-1 0-1,1-1 0,0 1 0,0 0 1,-1 0-1,1 0 0,0 0 1,0-1-1,0 1 0,-1 0 0,1 0 1,0 0-1,0-1 0,-1 1 1,-2-3-703,3 3 655,-1-1-1,1 0 0,-1 1 1,0-1-1,1 1 1,-1-1-1,1 0 1,-1 1-1,1-1 1,0 0-1,-1 1 0,1-1 1,-1-1-1,5-1-1697,9 1-2286,5 2 1889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 3232,'0'0'1035,"0"0"-614,0-3 96,0-7 873,0 23 1359,0-13-1848,-3 4-101,2-3-768,-1 0 23,1 0 1,-1 1-1,1 0 1,0-1-1,-1 1 1,1 0-1,0 0 0,0-1 1,0 1-1,1 0 1,-1 0-1,0 0 1,1 0-1,-1 0 1,1 1-1,-1-1 1,1 0-1,0 0 1,0 3-1,0 5 84,-1-1 0,-1 0 1,0 0-1,-4 12 0,0 1 136,-1 20 104,-7-1 26,7-2-58,-7-12 213,7 8-139,-1-18-115,7-15-275,0 0 0,0 0 0,0 0 0,0 0 0,0 0 0,0 0 0,1 0 0,-1 0 0,1 0 0,0 0 0,-1 0 0,1 2 0,0 25 157,0-16-3677,4-17 401,13-13 987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292 210 2976,'-1'-6'326,"1"5"-275,0 0 0,0 0-1,0 0 1,0 0-1,0 0 1,0 0 0,0 0-1,0-1 1,0 1-1,0 0 1,0 0 0,1 0-1,-1 0 1,0 0-1,1 0 1,-1 0 0,1 0-1,-1 0 1,2-1 0,33-53 1564,-29 41-998,-5 11-485,0 0 1,1 0-1,0 0 0,-1 0 1,1 0-1,0 1 1,0-1-1,3-2 0,-4 4-92,0 0 0,0 0 0,0 0 0,0 0 0,0-1 0,0 1 0,0 0 0,0 0 0,-1-1 0,1 1 0,0 0 0,-1-1 0,1-1 0,-1 2 4,0-1 1,0 1-1,0 0 1,-1 0-1,1-1 1,0 1-1,-1 0 0,1 0 1,-1-1-1,0 1 1,0-1-1,-3-5 111,1 1-34,3 5-95,0 0 0,-1 0-1,1 0 1,-1 1 0,1-1 0,0 0 0,-1 0 0,0 0 0,1 1 0,-1-1 0,1 0 0,-1 1 0,0-1-1,1 1 1,-1-1 0,0 1 0,0-1 0,0 1 0,1-1 0,-1 1 0,-1-1 0,-5-2 73,-3-3 16,8 4-99,0 1-1,0 0 1,0 0 0,0 0 0,0 0 0,0 0-1,0 0 1,0 0 0,0 1 0,0-1 0,-1 1-1,1 0 1,0 0 0,-4 0 0,-10-1 25,5 1-10,1 0 0,-1 0 0,-21 4 0,-6 10 22,36-14-47,1 1 0,-1 0 0,0-1 0,1 1 0,-1 0 0,1 0 0,-1 0 0,1 0 0,-1 0 0,1 0 0,-2 2 0,2-2-3,1 0-1,-1-1 0,1 1 0,-1 0 0,1 0 0,0 0 0,-1 0 1,1 1-1,0-1 0,0 0 0,0 1 0,-4 11-9,4-12 4,-1-1-1,1 1 1,-1 0 0,1-1-1,-1 1 1,1-1 0,-1 1-1,1-1 1,-1 0 0,1 1-1,-1-1 1,0 1 0,1-1-1,-1 0 1,0 0 0,1 1-1,-2-1 1,-4 3-28,4-2 29,1 0-1,-1 0 1,1 0-1,-1 1 1,1-1-1,0 1 1,-1-1-1,1 1 1,0 0-1,0-1 1,0 1-1,0 0 1,0 0-1,1 0 1,-1-1-1,1 1 1,-1 0-1,1 0 1,-1 3-1,1-2 6,-1 0-1,1 0 0,0 0 0,0 0 0,0 0 0,1 0 0,-1 1 0,1-1 0,-1 0 1,3 3-1,-3-5-4,0 0 1,1-1-1,-1 1 1,1-1-1,-1 1 1,1-1-1,-1 1 0,1-1 1,-1 1-1,1-1 1,0 1-1,-1-1 1,1 0-1,0 0 1,-1 1-1,1-1 1,1 0-1,4 3-13,-2 0 9,1 0 1,-1 0-1,0 0 0,0 1 1,0 0-1,3 4 0,-1-2 15,-1 0 0,1 0-1,11 7 1,-2-4 46,-7-4-12,0 0 1,0 1-1,12 10 1,-10-6-82,-6-6 49,0 0 0,1 0 0,-2 1 1,1-1-1,4 7 0,-8-10 19,1 1 0,0 0 0,0 0 0,-1-1 0,1 1 0,-1 0 0,1 0 0,-1 0 0,0-1 0,0 1-1,0 0 1,0 0 0,0 0 0,0 0 0,0-1 0,-1 1 0,1 0 0,-1 0 0,1 0 0,-1-1 0,-1 4 0,1-4-10,0 0 1,0 1-1,1-1 0,-1 0 0,-1 0 1,1 0-1,0 1 0,0-1 1,0 0-1,0-1 0,-1 1 0,1 0 1,0 0-1,-1 0 0,1-1 1,-1 1-1,-2 0 0,-10 5 447,-11 8 61,-9-7 123,15 2-346,17-8-274,0 0-1,0 0 1,0 0 0,0 0-1,0 0 1,-1 0 0,1-1-1,0 1 1,0-1 0,-1 0-1,1 1 1,0-1 0,-1 0-1,1 0 1,0 0 0,-1-1-1,1 1 1,0-1 0,0 1-1,-5-2 1,-27-12 246,13 7-143,18 2-134,3 4-2,-1 1 0,1-1 1,0 0-1,-1 1 0,1-1 0,0 1 0,-1-1 1,1 1-1,-1-1 0,1 0 0,-1 1 0,1 0 1,-1-1-1,-1 0 0,-10-2-31,12 3 5,-1 0-1,0 0 1,0 0-1,0 0 0,0 0 1,0 0-1,0 0 1,1 0-1,-1-1 1,0 1-1,0 0 1,0 0-1,1-1 0,-1 1 1,0-1-1,0 1 1,1-1-1,-1 1 1,0-1-1,1 1 0,-1-1 1,0 0-1,1 1 1,-1-1-1,1 0 1,-1 0-1,1 1 0,0-1 1,-1 0-1,1 0 1,0 0-1,-1 1 1,1-1-1,0 0 1,0 0-1,0 0 0,0 0 1,0-1-1,0 1-24,0 0 1,0 1-1,0-1 0,0 0 0,0 1 0,0-1 0,0 1 0,0-1 0,0 0 1,0 1-1,0-1 0,0 0 0,0 1 0,-1-1 0,1 0 0,0 1 0,0-1 1,-1 1-1,1-1 0,0 1 0,-1-1 0,1 0 0,-1 1 0,1 0 0,-1-1 1,1 1-1,-1-1 0,1 1 0,-1-1 0,1 1 0,-2-1 0,-7-5-1343,9 5 1296,-1 0 0,1 0 0,-1 0 0,1 0-1,0 0 1,-1 0 0,1 0 0,0 0 0,0 0-1,0 0 1,0 0 0,0-1 0,0-1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6240,'-21'0'2304,"21"0"-1792,0 0-160,0 0-32,0 0-256,0 0-2432,0 0 1312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6656,'-41'41'2464,"41"-41"-1920,-21 42-160,0-21 992,21-1-832,-21 1 64,0 21-384,0-21-64,21 0-96,0-1-128,-20 1 32,20-21-1088,0 0 576,-21 0-1504,21 0 1152,0 0-2336,0 0 1824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4800,'0'0'1557,"-4"0"-954,3 0-535,-1 0 1,1 0-1,-1 0 1,0 0-1,1 1 1,-1-1-1,1 1 0,-1-1 1,1 1-1,-1-1 1,1 1-1,0 0 1,-1 0-1,1-1 1,0 1-1,-3 2 1,3-1 152,0 0 1,0-1-1,-1 1 1,1 0-1,0 0 1,1 0 0,-1 0-1,0 0 1,1 0-1,-1 0 1,1 0 0,-1 0-1,1 0 1,0 0-1,0 4 1,0-4-136,-1 1 1,1-1-1,-1 0 0,1 1 1,-1-1-1,0 0 0,0 0 1,0 0-1,0 1 1,0-1-1,-1 0 0,-2 3 1,-3 5 11,4-5-69,0 0-1,1 1 1,-1-1-1,1 1 0,0 0 1,1-1-1,-1 1 1,1 0-1,0 0 1,1 0-1,-1 12 1,1-1-45,0-17 15,0 0 0,0 0 0,0 0 0,0 0 0,0 1 0,0-1 0,0 0 0,0 0 0,0 0 0,0 0 0,0 0 0,0 0 0,0 0 1,0 1-1,0-1 0,0 0 0,0 0 0,0 0 0,0 0 0,0 0 0,0 0 0,0 0 0,1 0 0,-1 1 0,0-1 0,0 0 0,0 0 0,0 0 0,0 0 1,0 0-1,0 0 0,0 0 0,0 0 0,0 0 0,0 0 0,1 0 0,-1 0 0,0 1 0,0-1 0,0 0 0,0 0 0,0 0 0,0 0 0,0 0 0,1 0 1,-1 0-1,0 0 0,0 0 0,0 0 0,0 0 0,0 0 0,0 0 0,0 0 0,1 0 0,-1 0 0,0-1 0,3 2-19,-1-1 1,1 1-1,0 0 0,-1 0 0,1 0 1,-1 0-1,4 3 0,5 0-126,-8-8-127,1-2 40,9-1-173,-6-7-90,7 7 198,-7-2 174,-7 9 120,0-1 0,0 1 0,0-1 0,1 1 0,-1-1 1,0 1-1,1-1 0,-1 1 0,0-1 0,1 1 0,-1 0 0,1-1 0,-1 1 0,1 0 0,-1-1 0,1 1 0,-1 0 0,1 0 0,-1-1 1,1 1-1,-1 0 0,1 0 0,-1 0 0,1 0 0,-1 0 0,1 0 0,0 0 0,-1 0 0,1 0 0,0 0 0,3 0 36,-4 0 107,0 1-77,0 0 0,0-1-1,0 1 1,0 0 0,0 0 0,-1 0 0,1 0-1,0 0 1,0 0 0,-1 0 0,1-1-1,0 1 1,-1 0 0,1 0 0,0 0 0,-1-1-1,0 1 1,1 0 0,-1-1 0,1 1 0,-1 0-1,0-1 1,1 1 0,-1-1 0,-1 2 0,1-2-12,1 1 0,-1-1 0,0 1 0,0-1 0,1 1 0,-1-1 0,1 1 0,-1 0 0,0 0 0,1-1 0,-1 1 0,1 0 0,0 0 0,-1-1 0,1 1 0,0 0 0,-1 0 0,1 0 0,0 0 0,0 0 0,0 0 0,0-1 0,0 1 0,0 0 0,0 1 0,-1 12 385,0 13-53,1-26-371,0 0-1,0 1 0,1-1 0,-1 0 0,0 1 0,0-1 0,1 0 0,-1 1 0,0-1 1,1 0-1,0 0 0,0 2 0,0-2-34,1 0-1,-1-1 1,0 1 0,0-1 0,1 1 0,-1-1-1,0 0 1,1 1 0,-1-1 0,0 0 0,1 0-1,1 0 1,24-1-1144,-14 1 219,-10 0 538,0 0 1,0 0-1,0-1 0,0 1 1,0-1-1,3-1 0,33-15-1599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55 6656,'0'-35'2144,"0"28"-1307,0 4-122,0-7 939,0 20-386,0-7-30,0-3-508,0 0-282,0 4-202,1 7-36,-1-5-178,1 0 1,-1-1-1,-1 1 0,1 0 1,-1-1-1,0 1 0,-1 5 1,-1-4-35,0-1 1,0 1 0,-6 8-1,3-6 11,-5 10 25,1 22 14,-12 4 10,11-23-42,-12 33 1,18-37-38,0-1 0,1 1 1,0 1-1,2-1 0,-1 31 1,3-41 10,1 0 0,-1 0 1,1 0-1,1 0 1,-1-1-1,1 1 1,0 0-1,1-1 0,0 1 1,0-1-1,1 0 1,0 0-1,0 0 1,1-1-1,7 10 1,-8-13-9,0 0 0,0-1 0,0 1 0,0-1 0,0 0 0,0 0 0,1-1 0,-1 1 0,1-1 0,-1 0 0,1 0 0,-1 0 0,1-1 0,0 1 0,7-2 0,-8 1-1,1 0 1,0 0 0,-1-1 0,9-1 0,-1-1 15,-1 0 0,1-1 0,-1 0 0,0-1 0,0 0 0,18-13 0,-15 7-106,0 0 1,-1-1 0,20-25 0,-27 30 62,0-1 1,0-1-1,-1 1 1,0-1-1,-1 0 1,0 0-1,0-1 0,4-16 1,-6 3 68,0 0 1,-2-36-1,-1 21 179,1 29-112,-1-1 0,-1 1 0,0-1 0,0 1 0,-6-17 0,6 20-11,0 2-40,2 0 25,-1 1 1,0 0 0,0 0-1,-1 0 1,1 0 0,-1 0-1,1 0 1,-1 0 0,0 0-1,0 0 1,0 1 0,-4-3-1,-53-54 619,59 58-678,0 1 0,0 0 1,0 0-1,0-1 0,-1 1 0,1 0 0,0 0 0,0 0 0,-1-1 0,1 1 1,0 0-1,0 0 0,-1 0 0,1 0 0,0-1 0,0 1 0,-1 0 0,1 0 1,0 0-1,-1 0 0,1 0 0,0 0 0,-1 0 0,1 0 0,-1 0 0,-51 0-74,52 0 61,-1 0 0,0 0 0,0 0-1,0 0 1,0 0 0,0 0 0,0 1 0,0-1 0,0 0-1,1 0 1,-1 1 0,0-1 0,0 1 0,0 0-1,-31 16-151,24-11 119,-11 5-126,2-7-69,13-3 191,1-1 0,0 1-1,0 0 1,0 0 0,0 0 0,0 0 0,1 1-1,-1-1 1,0 1 0,1-1 0,-1 1 0,1 0-1,-3 3 1,-12 10-178,-14 16-77,29-29 279,1 0 1,-1 0-1,1 0 1,-1 1-1,1-1 1,0 0-1,0 1 1,0-1-1,0 1 1,1-1-1,-1 1 1,1 0-1,-1 3 1,1 11-140,0-17 159,0 1 1,0-1 0,0 0 0,0 1 0,0-1-1,0 0 1,0 1 0,0-1 0,0 0-1,0 0 1,1 1 0,-1-1 0,0 0 0,0 1-1,0-1 1,0 0 0,1 0 0,-1 1 0,0-1-1,0 0 1,0 0 0,1 0 0,-1 1 0,0-1-1,1 0 1,8 9 181,1-1-1,1 0 0,14 8 0,3 2 225,-26-16-377,2 0 6,-1 0 0,0 0-1,1 0 1,-1 0 0,1 0-1,0-1 1,-1 1-1,1-1 1,0 0 0,0 0-1,0-1 1,0 1 0,0-1-1,4 0 1,4-1 31,-8 1-52,0-1 1,0 1-1,-1 0 1,1 0-1,0 0 1,0 0-1,0 1 1,0 0-1,0 0 1,4 1-1,4 5 13,-11-6 10,1 1-1,0-1 1,0 0-1,0 0 0,0 0 1,0 0-1,0-1 1,1 1-1,-1 0 1,4 0-1,-5-1-28,-1 0 0,0 0 0,1 0 0,-1 0 0,0 0 0,1 0 0,-1 0 0,0 0 0,0-1 0,1 1 0,-1 0 0,0 0 0,1 0 0,-1 0 0,0 0 0,0 0 0,1-1 0,-1 1 0,0 0 0,0 0 0,1 0 0,-1-1 0,0 1 0,0 0-1,0-1 1,14-13-49,-10 11-225,-4 3-671,0 0-97,0 0-1024,0 0 65,0 0-1681,0 0 1158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5728,'-17'28'1840,"16"-27"-1788,1 0 0,-1 0 0,1 0 1,-1-1-1,1 1 0,0 0 0,-1 0 0,1 0 0,0 0 1,0 0-1,0 0 0,0 0 0,0 2 0,0 8 78,-1-2 103,0-1-1,1 1 1,1 0-1,0 0 1,3 10 0,10 4 487,-8 11 101,8 12-256,-7-8-42,7-4-235,-7 0-171,0-17-79,-5-14-22,0 1 1,-1-1-1,1 0 1,-1 1 0,0-1-1,-1 1 1,1-1-1,-1 8 1,0 38-353,1-47 215,-1-1 0,0 1 0,0 0 0,1 0 1,-1 0-1,1-1 0,0 1 0,-1 0 0,1-1 0,0 1 0,0 0 0,0-1 0,1 1 1,-1-1-1,0 1 0,1-1 0,2 2 0,-4-3 90,0 0 0,0 1 0,0-1 0,0 0 0,0 0 0,0 0 0,0 0 0,0 0 0,1 0 0,-1 0 0,0 1 0,0-1 0,0 0 0,0 0 0,0 0 0,0 0 1,1 0-1,-1 0 0,0 0 0,0 0 0,0 0 0,0 0 0,0 0 0,1 0 0,-1 0 0,0 0 0,0 0 0,0 0 0,0 0 0,1 0 0,-1 0 0,0 0 0,0 0 0,0 0 0,0 0 0,0 0 0,1 0 0,-1 0 0,0 0 0,0 0 0,0 0 0,0 0 0,0 0 0,1 0 0,-1 0 0,0 0 0,0-1 0,0 1 0,0 0 1,0 0-1,0 0 0,0 0 0,0 0 0,1 0 0,-1 0 0,0-1 0,17-10-3649,-15 10 3427,0 1 0,0-1 0,-1 1 1,1-1-1,0 1 0,0 0 0,0 0 1,0 0-1,2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57 3232,'18'-17'1035,"-15"13"-614,-3 1 27,0-11 789,0 10-272,0 4 139,0 0-357,0 0 53,0-3-272,1-9 160,-1 18 705,0-3-1228,0 1-1,0-1 1,0 0-1,-1 0 1,1 1-1,-1-1 1,-1 4-1,-13 17 201,12-20-313,0 1 0,0-1 1,0 1-1,1 0 0,0 0 1,-2 6-1,-2 12 89,4-13 17,0 0-1,-1 0 0,0 0 1,-5 10-1,1-8 14,0-1 0,-11 13 0,-6 12 148,22-32-290,1 0 0,0 0 0,0 0-1,0-1 1,-1 6 0,0 5 49,-3 0 38,-1-1 1,-12 25-1,12-27-66,5-9-36,0 0-1,1-1 1,-1 1-1,0 0 0,0-1 1,0 1-1,-1 0 1,1-1-1,0 0 0,-1 1 1,-1 1-1,-3 4-24,5-6-4,1 1 0,-1-1 0,1 1 1,-1 0-1,1-1 0,0 1 0,0 0 0,0 2 0,0-4 15,0 4-176,0-8-197,0 4 325,-1-1 0,1 1 0,0-1 0,0 0 0,0 1 0,0-1 0,1 1 0,-1-1 0,0 1 0,0-1 0,0 1 0,0-1 0,1 1 0,-1-1 0,0 1 0,0-1 0,1 1 0,-1-1 0,0 1 0,1-1 0,-1 1 0,0-1 0,1 1 0,-1 0 0,1-1 0,-1 1 0,1 0-1,-1 0 1,1-1 0,0 1 0,8-7-1839,-8 6 1755,-1 0 0,1 0 0,-1 0 0,0 0-1,1 0 1,-1 0 0,0 0 0,0 0 0,1 0-1,-1 0 1,0-1 0,0 1 0,-1-2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2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6048,'0'-21'2240,"0"21"-1728,0 0-160,20 0 1376,-20 0-1024,21 0 928,21 0-960,-1 0 224,22 0-544,-21 0-64,20 0-160,0 0 128,-20 0-160,0 0-1312,-1 0 672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6976,'-42'21'2592,"42"-21"-2016,21 21-160,-21-21 1376,0 21-1056,21-21 416,20 0-672,1 0-96,20 0-224,1-21-2560,20 0 1312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1188 4064,'-17'17'1307,"17"-17"-1299,0 0 1,0 0 0,-1 0 0,1 0 0,0 1 0,0-1 0,0 0 0,0 0-1,0 0 1,0 0 0,-1 0 0,1 0 0,0 0 0,0 0 0,0 1 0,0-1 0,0 0-1,0 0 1,0 0 0,0 0 0,0 0 0,0 1 0,0-1 0,0 0 0,-1 0 0,1 0-1,0 0 1,0 1 0,0-1 0,0 0 0,0 0 0,0 0 0,1 0 0,-1 0 0,0 1-1,0-1 1,0 0 0,0 0 0,0 0 0,0 0 0,0 0 0,0 1 0,0-1 0,0 0-1,0 0 1,0 0 0,1 0 0,-1 0 0,0 0 0,0 1 0,0-1 0,0 0 0,0 0-1,0 0 1,1 0 0,-1 0 0,14 14 444,-14-14-412,0 0 0,1 0-1,-1 1 1,0-1 0,0 0-1,1 0 1,-1 0-1,0 1 1,0-1 0,0 0-1,0 0 1,1 1-1,-1-1 1,0 0 0,0 1-1,0-1 1,0 0 0,0 0-1,0 1 1,0-1-1,0 0 1,0 1 0,0-1-1,0 0 1,0 1-1,0 13 2318,0-15-2296,0 0 0,1 0 0,-1 0 0,0 0 0,0 1 0,0-1 0,1 0-1,-1 0 1,0 0 0,1 1 0,-1-1 0,1 0 0,-1 0 0,1 1 0,-1-1 0,1 0 0,-1 1 0,1-1 0,0 1 0,-1-1 0,1 0 0,1 0 0,-1 1-23,-1 0 0,1-1 0,0 1 1,-1-1-1,1 0 0,0 1 0,-1-1 0,1 0 0,-1 1 0,1-1 0,-1 0 1,1 1-1,-1-1 0,1 0 0,-1 0 0,0 0 0,0 1 0,1-1 0,-1 0 1,0 0-1,0 0 0,0-1 0,4-8 297,-1 3-299,0-1-1,-1 1 1,1-1 0,-1 1 0,-1-1-1,0 0 1,0 0 0,0-8 0,-1 8-16,1 1 1,0-1 0,0 0-1,4-12 1,4-19 8,-2-34-67,11-3-32,4-102-183,-3 16 40,23-43 9,-37 186 245,1-1 0,1 1 0,1 0 0,12-23 0,17-37 473,-33 70-418,-1 1 29,0 1 1,0 0-1,9-14 1,-9 17-50,1 0 1,0 1-1,0-1 0,0 1 0,9-6 1,14-12 599,-17 10-452,-8 8-183,0 1 1,-1 0 0,2-1-1,-1 1 1,0 0 0,0 0-1,1 0 1,-1 1 0,1-1-1,-1 0 1,1 1-1,0 0 1,0 0 0,-1 0-1,1 0 1,0 0 0,0 0-1,5 0 1,30 1 112,-38 0-154,0 0 1,0 0 0,1 0 0,-1 0-1,0 0 1,0 0 0,0 0 0,0 0 0,0 0-1,0 0 1,0 0 0,1 0 0,-1 0-1,0 0 1,0 0 0,0 0 0,0 0 0,0 0-1,0 0 1,0 0 0,0 0 0,1 0-1,-1 0 1,0 0 0,0 0 0,0 0 0,0 0-1,0 0 1,0 1 0,0-1 0,0 0-1,0 0 1,0 0 0,1 0 0,-1 0 0,0 0-1,0 0 1,0 0 0,0 1 0,0-1-1,0 0 1,0 0 0,0 0 0,0 0-1,0 0 1,0 0 0,0 0 0,0 0 0,0 1-1,0-1 1,0 0 0,0 0 0,0 0-1,0 0 1,0 0 0,0 1 0,0 12 115,0-12-107,0-1-1,0 0 0,0 1 1,0-1-1,0 0 1,0 1-1,0-1 1,0 0-1,0 0 1,0 1-1,0-1 0,0 0 1,0 1-1,0-1 1,1 0-1,-1 0 1,0 1-1,0-1 0,0 0 1,1 0-1,-1 0 1,0 1-1,0-1 1,1 0-1,-1 0 1,0 1-5,9 9 52,-13-4-388,-1-2 61,2 1 76,3-4 164,0-1 1,-1 1 0,1 0-1,0-1 1,-1 1-1,1 0 1,-1-1 0,1 1-1,-1-1 1,1 1 0,-1-1-1,1 1 1,-1-1 0,0 1-1,-31 6-1234,5 7 363,-8-7 80,18 1 468,15-7 308,0 1 0,0-1 0,0 0 0,0-1 0,0 1 0,0 0 0,0-1 0,0 1-1,0-1 1,0 1 0,0-1 0,-2 0 0,-13 0-270,13 0-165,8 4 176,0 0 259,1-1-1,1 1 0,-1-1 0,6 3 0,20 12-23,66 44-54,-95-61 159,0 1 1,0-1-1,-1 1 1,1-1-1,-1 1 0,1-1 1,-1 1-1,1 0 1,-1 0-1,0-1 0,0 1 1,0 0-1,0 0 1,0 0-1,1 4 0,-1 0 219,0-1 0,-1 1 0,0 0 0,0 8 0,-1 2 320,2-15-510,-1 1 0,0-1 0,0 1 0,-1-1 0,1 1 0,0-1 0,0 1 0,-1-1 0,1 1 0,-1-1 0,1 0 0,-1 1 1,0-1-1,1 1 0,-1-1 0,0 0 0,0 0 0,0 0 0,0 1 0,0-1 0,-2 1 0,1-1 13,-1 1-1,0-1 1,0 0 0,0 0 0,0 0-1,0 0 1,-5 1 0,-10 2 280,-9 10 63,14-12-339,0 0-1,0-1 1,1-1 0,-27-1 0,11 0-96,17 1-201,7 0 206,1 1 0,0-1 1,-1-1-1,1 1 0,-7-2 0,9 2-80,1 0 0,-1-1 1,1 1-1,-1 0 0,1 0 0,-1-1 1,1 1-1,-1-1 0,1 1 0,-1-1 1,1 1-1,0 0 0,-1-1 0,1 1 1,0-1-1,-1 0 0,1 1 0,0-1 0,0 1 1,0-1-1,-1 1 0,1-1 0,0 1 1,0-1-1,0 0 0,0 1 0,0-1 1,0 1-1,0-1 0,0 0 0,0 1 0,0-1 1,1 1-1,-1-1 0,0 0 0,1 0 1,2 1-2056,-1 0 1690,-1 0 0,1 0 0,0 1 0,-1-1 0,1 0 0,-1 0 0,1 1 0,2 1 0,0 0-103,-1 0-1,0 1 0,0-1 0,5 6 0,-8-8 553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6144,'31'0'2757,"-17"0"-2624,-3-1 114,-1 0 0,1 2 0,0-1 1,0 1-1,12 3 0,1 10 468,0-7-81,-19-6-563,0 1-1,0 1 0,-1-1 1,1 1-1,-1 0 1,1 0-1,-1 0 0,0 0 1,0 1-1,-1 0 1,1-1-1,-1 2 0,1-1 1,-1 0-1,-1 0 1,1 1-1,-1 0 0,1 0 1,2 8-1,-5-8-14,1 0 0,-1-1 0,1 1 0,-1 0 0,-1 0 0,1-1 0,-1 1 0,0 0-1,0-1 1,0 1 0,0-1 0,-3 6 0,-1 2 50,-1 0 0,-14 20 1,14-24-10,0 1 1,-1-1 0,0-1-1,-11 10 1,3-4 107,9-6-76,-1-1-1,-1 0 1,-10 6-1,-2 2 131,10 4-24,3-14-99,-2 2 18,9-5-151,-1-1 0,1 0-1,0 1 1,0-1 0,0 0-1,0 0 1,0 1 0,0-1-1,0 0 1,0 1 0,0-1-1,0 0 1,0 1 0,0-1-1,0 0 1,0 1 0,0-1-1,0 0 1,0 0 0,0 1-1,0-1 1,0 0 0,0 1-1,1-1 1,-1 0 0,0 0-1,0 1 1,0-1 0,0 0-1,1 0 1,-1 1 0,0-1 0,0 0-1,1 1 1,1-1 4,0 1 0,0 0 0,0-1 1,0 1-1,0-1 0,0 1 0,-1-1 0,1 0 0,0 0 1,0 0-1,0 0 0,4-1 0,7 1 22,120 0-541,-41 0-3365,-50 0 1915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459 167 3072,'45'-45'1365,"-27"31"-874,-9 10 131,-9 4-568,1 0 0,0 0-1,-1 0 1,1-1 0,-1 1 0,1 0 0,0-1-1,-1 1 1,1 0 0,-1-1 0,1 1 0,-1-1-1,1 1 1,-1-1 0,1 1 0,-1-1 0,1 1-1,-1-1 1,0 1 0,1-1 0,-1 0 0,0 1-1,0-1 1,1 1 0,-1-1 0,0 0 0,0 1-1,0-1 1,0 0 0,0 1 0,0-1 0,0 0-1,0 0 1,0 1 0,0-1 0,0 0 0,-1 0-1,2-4 439,0 4-377,-1 0 1,0-1-1,0 1 1,0 0-1,0 0 0,0 0 1,0 0-1,0 0 1,0 0-1,0 0 1,-1 0-1,1-1 0,0 1 1,-1 0-1,1 0 1,-1 0-1,1 0 1,-1 0-1,0-1 0,0 1-56,0-2 51,0 1 0,-1-1 1,1 1-1,-1-1 1,1 1-1,-1 0 1,0-1-1,0 1 1,0 0-1,0 0 1,-1 1-1,1-1 0,0 0 1,-1 1-1,1-1 1,-5-1-1,4 2-17,-2-2-4,1 1 0,0 0-1,-1 0 1,0 1 0,1-1-1,-1 1 1,0 0 0,0 0-1,0 0 1,1 1 0,-8 0 0,-214 0 695,218 0-795,1 1 0,-1 0 1,0 0-1,0 0 0,1 1 1,-1 0-1,1 1 0,-8 3 1,4 1 239,10-5-239,0-1 0,-1 1 0,1-1 0,0 1 0,0 0 0,0 0-1,0-1 1,0 1 0,0 0 0,0 0 0,1 0 0,-1 0 0,0 3 0,1-4-10,0 0 1,0 1-1,0-1 0,0 0 0,1 0 1,-1 0-1,0 1 0,1-1 0,-1 0 1,0 0-1,1 0 0,-1 0 1,1 0-1,0 0 0,-1 0 0,1 0 1,0 0-1,0 0 0,0 0 0,-1 0 1,1-1-1,0 1 0,0 0 1,0-1-1,0 1 0,0 0 0,2 0 1,21 6-168,-9-1 102,21 12-1,-23-11 38,0-1 0,0 0 0,19 6 0,-7-7 124,-17-4-52,1 1 0,-1 0-1,10 4 1,-15-5 15,-1 0 1,0 0-1,1 1 0,-1-1 0,0 1 0,0-1 0,0 1 0,0 0 0,0 0 0,0 0 0,0 0 0,-1 0 0,1 0 0,1 4 1,-2-5-18,-1-1 0,0 1 0,1-1 0,-1 0 0,0 1 0,0-1 0,1 1 0,-1-1 0,0 1 0,0-1 0,0 1 0,0-1 0,1 1 1,-1-1-1,0 1 0,0 0 0,0-1 0,0 1 0,0-1 0,0 1 0,-1-1 0,1 1 0,0-1 0,0 1 0,0-1 0,0 1 0,-1-1 1,1 1-1,0-1 0,0 1 0,-1-1 0,1 1 0,0-1 0,-1 0 0,1 1 0,-1-1 0,1 0 0,0 1 0,-1-1 0,1 0 0,-1 1 1,1-1-1,-1 0 0,1 0 0,-1 0 0,1 1 0,-1-1 0,1 0 0,-1 0 0,1 0 0,-2 0 0,-6 4 511,1-1-241,5-1-203,0 0 1,-1-1-1,1 0 0,-1 0 0,0 1 1,-3-1-1,-46 6 1079,4 7-347,36-12-653,1 0 0,-1-1 0,0-1 0,1 0 0,-1 0 0,1-1 0,-13-3 0,-31-10-147,36 12-37,-7-4-506,25 6 435,0-1 0,0 0 1,-1 1-1,1-1 0,0 0 1,0 0-1,0 1 0,0-1 1,0 0-1,0 0 0,0 0 1,0 0-1,0 0 0,0-1 1,0-1-1,0 1-24,0 1-1,1-1 1,-1 0-1,1 0 1,-1 0-1,1 0 1,0 0-1,0 0 1,0-2-1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22 7968,'-42'-21'2944,"42"21"-2272,-21 0-192,0 0 1344,21 0-1088,-41 0-224,41 0-320,-21 0-1664,0 0 800</inkml:trace>
  <inkml:trace contextRef="#ctx0" brushRef="#br0" timeOffset="1">188 251 9216,'-42'62'3424,"42"-62"-2656,-62 42-224,41-22 2015,21 22-1503,-21-21 64,0 21-672,21-42-512,-20 20 0,20 1-1888,20-21 1057,1-21-2721,21 21 2048,-21 0-3520,-1-20 2912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22 125 6816,'0'18'2197,"0"-15"-1344,0 1-175,0 114 3242,0-114-3897,-1 0 0,1 1 0,-1-1 0,1 0 1,-1 0-1,-1 1 0,-2 6 0,3-9-19,0 1 0,0-1 1,1 0-1,-1 0 0,1 1 0,-1-1 0,1 3 0,7 23 2,-14 7-118,14-11-187,-8-23 230,1 0 1,0 1-1,-1-1 0,1 0 1,-1 0-1,1 0 1,-1 0-1,0 0 0,1 1 1,-1-1-1,0 0 0,0 0 1,0-1-1,-1 2 1,-1 2-946,3-4 902,1 0 0,0 0-1,-1 0 1,1 0 0,0 0-1,-1 0 1,1 0 0,0 0-1,-1 0 1,1 0 0,-1 0-1,1 0 1,0 0 0,-1 0-1,1-1 1,0 1 0,-1 0-1,1 0 1,-1-1 0,1 1-1,-1 0 1,1-1 0,-1 1-1,1-1 1,-1 1 0,1-1-1,-1 1 1,1-1 0,-1 1-1,0-1 1,1 1-1,-1-2 1,6-7-1023,11-1-1,4-21 112,-15 22 800,6-10-91,-8 2 253,-4 14 89,1 0 1,0 0 0,-1 0-1,1 0 1,0 0 0,1 0 0,-1 0-1,0 0 1,1 1 0,0-1-1,0 0 1,-1 1 0,4-3 0,5-4 962,12-15 383,-21 23-1006,0-1 1,0 0-1,0 1 0,0-1 0,0 0 0,-1 1 0,1-1 0,0 0 0,-1 0 0,1 0 0,-1 0 0,1-3 0,-2 16 950,0-5-1017,1 0 0,0-1 0,0 1 0,1 0 0,-1-1 0,1 1 0,2 5 1,11 28 147,-6 0-164,-6-30-268,0 1-1,0 0 1,1-1 0,4 11-1,14 11-420,-18-27 283,0 1 0,0-1 0,0 0 0,1 0 0,-1 0 0,1-1 0,0 1 0,0-1 0,0 0 0,1 0 0,5 3 0,-3-4-214,1 1 1,0-1-1,0 0 0,0-1 1,0 0-1,0 0 0,15-1 1,4 0-631,-7 1 170,1-1-1,29-5 1,-42 3 474,0 0 1,14-6-1,-11 3 76,13-4-111,-13 6 249,0-1 1,-1 0-1,1-1 1,-1 0-1,14-10 1,-11 4 288,0 0 0,0-2 1,-1 1-1,0-1 0,-1-1 1,-1 0-1,13-23 0,-4 3 998,21-50 0,-2 1 1914,-31 59-1424,-1 14-1106,-2 2 83,-4 7-570,-1 1 1,0 0 0,1-1-1,-1 1 1,1 0-1,-1-1 1,0 1 0,1 0-1,-1 0 1,1 0 0,-1-1-1,0 1 1,1 0 0,-1 0-1,0 0 1,1 0 0,-1 0-1,0 0 1,0 1-1,1 6 314,0-3-357,-1 0-1,1 0 1,-1 0 0,1 0 0,-1 0-1,-1 0 1,1 0 0,0 0 0,-1 0-1,0-1 1,0 1 0,0-1 0,-4 6-1,0 0-16,1 0-1,0 1 0,0 0 0,1 0 0,0 0 0,1 1 0,0-1 0,1 1 0,0 0 1,1 0-1,-1 19 0,2 91-1183,0-116 1064,0-1-1,1 1 1,-1-1 0,1 0-1,0 1 1,0-1 0,0 0 0,0 0-1,1 0 1,0 0 0,0 0 0,0 0-1,0 0 1,1-1 0,-1 1 0,1-1-1,0 1 1,0-1 0,6 5 0,-5-4-20,0 0 0,0 0 1,1 0-1,0-1 1,0 0-1,0 0 0,0 0 1,0 0-1,0-1 1,1 0-1,0 0 1,-1 0-1,1-1 0,0 1 1,0-2-1,-1 1 1,1-1-1,0 1 1,0-2-1,0 1 0,0-1 1,7-1-1,3-3 96,1 0-1,-1-2 1,0 0-1,0 0 1,22-16-1,-29 17 82,0 0 0,0 0 0,-1-1-1,0 0 1,0 0 0,-1-1 0,12-16-1,-9 11 33,-1 2-11,-4 6-35,-1 1-1,-1-1 0,1-1 0,-1 1 1,4-7-1,-5 6 8,0-1 0,-1 1 1,1-1-1,-1 1 0,-1-1 0,1 1 0,-1-1 1,0 0-1,-1 1 0,1-1 0,-1 0 1,-1 1-1,1 0 0,-3-7 0,-5-4 117,-1 1-1,-1 0 1,0 0 0,-14-14-1,8 9 296,-15-23-1,29 38-386,-1 0-1,0 0 1,0 0-1,0 1 1,-1 0-1,0 0 1,0 0-1,0 0 1,0 1-1,-1-1 1,0 1-1,0 1 1,0-1-1,0 1 1,-1 0-1,1 1 1,-14-4-1,14 5-73,0 0 0,1 0-1,-1 1 1,0-1-1,1 2 1,-1-1-1,0 0 1,1 1-1,-1 0 1,0 1 0,1-1-1,-1 1 1,1 0-1,0 0 1,0 1-1,-7 3 1,4 0-41,-12 6-72,3-8-16,14-4 106,0 1-1,0 0 1,0-1-1,0 1 1,0 0 0,0 1-1,0-1 1,1 0-1,-1 1 1,0 0 0,1 0-1,-1-1 1,-2 4 0,3-3-31,0 1 1,0-1 0,0 1 0,0 0 0,0 0 0,1-1 0,-1 1 0,-1 4 0,-3 7-90,5-13 141,0 0 5,1 0 0,-1 0 0,0 0 1,1 0-1,-1 0 0,1 1 0,-1-1 0,1 0 0,-1 0 0,1 0 0,0 1 0,-1-1 0,1 0 0,0 0 0,0 1 0,0-1 1,0 0-1,0 1 0,0-1 0,1 0 0,-1 0 0,0 1 0,1-1 0,-1 0 0,1 0 0,-1 0 0,1 1 0,-1-1 0,1 0 1,1 2-1,-1-2 18,5 14 468,-5-14-441,-1 1 1,1-1 0,-1 1-1,1-1 1,-1 0-1,1 1 1,0-1 0,0 0-1,0 1 1,0-1-1,0 0 1,0 0 0,0 0-1,0 0 1,0 0-1,1 0 1,1 1-1,18 5 643,-10-1-460,-5-2-26,1-1-1,14 5 0,-18-7-176,8 3 29,-1-1 0,0 0-1,1-1 1,21 2 0,0-3-456,-24-1 66,0 0 0,0 0 1,0-1-1,11-2 1,12-5-692,-23 6 329,0 0 0,1 0 0,-1 1 0,15-1 0,18 2-1206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4896,'0'0'1584,"0"3"-976,0-2-567,0 0 0,-1-1 0,1 1 0,0 0 0,1-1 0,-1 1 1,0-1-1,0 1 0,0 0 0,0-1 0,0 1 0,0-1 0,1 1 0,-1-1 0,0 1 1,1 0-1,-1-1 0,0 1 0,1-1 0,-1 1 0,1-1 0,-1 0 0,0 1 0,1-1 0,-1 1 1,1-1-1,-1 0 0,1 1 0,0-1 0,-1 0 0,1 0 0,-1 1 0,1-1 0,-1 0 1,2 0-1,7 4 692,1 2-149,-3-3 176,0 1 0,14 4 0,-4 1 27,0 0 0,31 22 0,-33-21-604,-11-7-138,-1 0 1,1 0-1,0 1 0,-1-1 1,0 1-1,0 0 0,0-1 0,0 2 1,-1-1-1,2 4 0,5 7 76,-6-10-26,1 0 0,-1 1 0,0-1 0,2 7 0,-5-10-76,1 0 0,-1-1 0,1 1 0,-1 0 0,0 0 0,0 0 0,0 0 0,0 0 0,0 0 0,-1 0 0,1 0 0,0 0 0,-2 2 0,-12 21 232,13-22-211,0-1 0,-1 1 0,1 0 0,-1-1 0,0 1 0,0-1 0,0 1 1,0-1-1,0 0 0,-1 0 0,1 0 0,-1 0 0,-4 3 0,-2 0 76,-16 13 161,15-14-251,10-4-23,-1 0 0,1 0 1,-1 0-1,1 1 0,-1-1 1,1 0-1,-1 0 0,1 1 1,-1-1-1,1 0 0,-1 1 0,1-1 1,0 0-1,-1 1 0,1-1 1,-1 1-1,-1 18-394,2-19 381,0 1 0,0 0 0,0 0 0,1 0 0,-1 0 0,0-1 0,1 1 0,-1 0 0,1 0 0,-1-1 0,1 1 0,-1 0 0,1-1 0,-1 1 0,1 0 0,0-1 0,-1 1 0,1-1 0,0 1 0,0-1 0,-1 1 0,1-1 0,0 0-1,0 1 1,0-1 0,-1 0 0,1 1 0,0-1 0,0 0 0,0 0 0,0 0 0,1 0 0,8 1-59,0-1 0,13 0-1,-4-1-116,5 1-319,-5 1-96,1-2-1,21-3 0,21-9-3408,-45 11 2570,29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1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542 272 3136,'-14'13'711,"7"-6"3330,10-7-3311,4 0-495,-6 0 139,-1 0-350,-1-1 0,0 1 0,1 0 0,-1-1 1,0 1-1,1 0 0,-1-1 0,0 1 0,1-1 0,-1 0 0,1 1 0,-1-1 0,1 1 0,0-1 0,-1 0 0,1 1 0,-1-1 0,1 0 1,0 1-1,0-1 0,-1 0 0,1 0 0,0 1 0,0-1 0,0 0 0,0-1 0,0-1 275,-7-1-129,-21-7-130,-41-13 0,27 17-29,0-6-102,28 10 61,-17-5-9,5-7 48,1-1 0,-39-31-1,44 31 46,9 8 2,0-1 1,-10-12-1,-2 0 79,-5 8 4,-3-15 21,31 27-157,-1 1 1,1-1-1,0 1 1,0 0-1,-1-1 1,1 1-1,0-1 0,-1 1 1,1 0-1,-1-1 1,1 1-1,-1 0 1,1-1-1,-1 1 1,1 0-1,-1 0 1,1 0-1,-1-1 1,1 1-1,-1 0 1,1 0-1,-1 0 1,-13 0-63,10 0-26,4 2 63,0 0 1,1 0 0,-1 0 0,0 0-1,1 0 1,-1 0 0,1 0-1,0 0 1,0 0 0,0 0 0,0 0-1,1 2 1,7 13-33,-6-4 27,4 12-5,-5-21 30,1 0 1,0 0-1,0 0 0,0 0 0,7 6 0,-3-4 5,-1 1 0,0 0-1,7 9 1,-8-7 8,14 17 26,3-10-6,-18-14-14,0 1 0,0-1 0,-1 1-1,1 0 1,-1 0 0,1 0-1,-1 0 1,5 7 0,-5-6 51,-1 0 0,0 0 1,1 0-1,-1 0 0,-1 1 1,1-1-1,-1 0 1,1 1-1,-1-1 0,1 10 1,-2-14-51,0 0 0,0 1 0,0-1 0,0 0 0,0 1 0,0-1 0,0 0 0,-1 1 0,1-1 0,0 0 0,0 0 0,0 1 0,0-1 0,0 0 0,0 1 0,-1-1 1,1 0-1,0 0 0,0 0 0,0 1 0,-1-1 0,1 0 0,0 0 0,0 0 0,-1 1 0,-13 16 537,11-10-445,3-6-88,0-1-1,-1 1 1,1 0 0,-1 0 0,1 0-1,-1 0 1,1-1 0,-1 1 0,1 0-1,-1-1 1,1 1 0,-1 0 0,0-1-1,0 1 1,1-1 0,-1 1 0,0-1-1,0 1 1,1-1 0,-1 1 0,-2-1-1,-3 3 57,-5 4 15,10-6-84,-1 0 1,0 1-1,0-1 0,0 0 1,0 0-1,0 0 1,0-1-1,0 1 0,0-1 1,-1 1-1,1-1 0,0 1 1,-3-1-1,-3 0 10,6 0-30,0 1 1,-1-1-1,1 0 1,0 0 0,0 0-1,0-1 1,-1 1-1,1 0 1,0-1-1,0 1 1,-4-3 0,6 2 4,-1 0 0,1 0 0,-1 0 1,1 0-1,-1 0 0,1 0 1,0 0-1,0 0 0,0 0 0,-1 0 1,1-1-1,0 1 0,1-2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1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7392,'-17'0'2373,"14"1"-1754,3 7-289,0 155 2684,0 98-2673,0-92-234,0-170-152,0-1 0,0 0 0,0 1 0,1-1 0,-1 0 0,1 1 0,-1-1 0,1 1 0,0-1 0,0 1 0,1-3 0,8-15-215,-8 7 85,-1-1 0,0 0 0,-1-13 0,-1 11-109,1 0 0,4-20 0,13-8-207,-13 31 253,5-23-1,2-15-169,-8 42 429,0 1 0,1-1 1,0 1-1,0 0 0,0 0 1,1 1-1,7-8 0,-11 14 44,0-1-1,0 0 1,1 1-1,-1-1 0,0 1 1,1-1-1,-1 1 1,1-1-1,-1 1 1,0 0-1,1 0 0,-1-1 1,1 1-1,-1 0 1,1 0-1,-1 0 1,1 0-1,-1 0 0,1 1 1,-1-1-1,1 0 1,-1 1-1,1-1 1,2 2-1,3 15 875,7 14-294,-7 4 22,6-1-283,-7-14-245,-5-15-120,0 1-1,0-1 1,1 0-1,0 0 1,1 0-1,-1 0 1,5 5 0,55 65 7,-56-66 37,-5-8-59,-1 0 0,1 0 0,0 1 0,-1-1 0,1 0 0,0 0 0,0 0 1,0 1-1,0-1 0,1 0 0,-1 0 0,0 0 0,0-1 0,1 1 0,-1 0 0,1 0 0,-1 0 1,1-1-1,-1 1 0,1-1 0,-1 1 0,1-1 0,0 0 0,-1 1 0,1-1 0,0 0 0,-1 0 0,3 0 1,55 0-645,-53 0 550,0-1 0,0 0 0,-1 0 0,1-1 0,0 1 0,-1-1 0,1 0 0,-1 0 0,0-1 0,0 1 0,0-1 0,0 0 0,6-5 0,2-3-73,0 1 0,22-24-1,-29 26 94,0 0 0,6-10 0,-7 9 7,0 1 0,9-10-1,2 2-67,-6 6 49,-1 0 0,-1-1 0,8-10 1,-6 3-13,22-30 1,-29 44 158,0 1 0,0 0 0,0 1 1,0-1-1,1 0 0,0 1 0,0 0 0,0 0 0,0 0 0,0 0 1,0 0-1,1 0 0,6-1 0,-10 3-9,1-1 0,-1 1 0,1 0 0,-1 0 0,1 0 0,-1 0 0,1 0 0,-1 0 0,1 0 0,-1 0 0,0 0 0,1 0 0,-1 0 0,1 1 0,-1-1 1,1 1-1,-1-1 0,0 1 0,1-1 0,-1 1 0,0 0 0,0-1 0,1 1 0,-1 0 0,1 1 0,2 2 64,0 0 0,-1 0 0,0 0 0,5 8-1,-1-2 145,-4-6-177,-1-1 0,1 1 0,-1 0 0,0 0 0,0 0 0,0 0 0,0 0 0,0 7 0,2 2 101,10 24 158,-11-14-150,-1 1-1,-3 30 0,0-23-146,2-7-20,-1-9-5,0 0 0,-4 20 0,-3-8-11,4-17-102,0 1 1,1-1-1,-1 18 1,3-24-34,0 0 0,0 0 1,-1 1-1,0-1 0,0 0 1,-1 0-1,1 0 0,-1 0 1,0 0-1,-5 6 0,6-8-81,1-1 0,-1 0 0,1 0 1,-1 1-1,1-1 0,-1 0 0,1 1 0,0-1 0,0 0 0,0 1 0,0-1 0,0 0 0,0 1 0,0-1 0,1 0 1,-1 1-1,1-1 0,-1 0 0,1 0 0,0 2 0,0-3 8,0-1 0,0 1 0,0-1 0,0 1 0,0-1 0,0 1 0,0-1 0,0 0 0,-1 1 0,1-1 0,0 0 0,0 0 0,-1 1 0,1-1 0,0-1 0,0 0-18,-1 1-1,1-1 1,-1 1 0,1-1-1,-1 0 1,0 1 0,1-1-1,-1 1 1,-1-3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1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5728,'-21'21'2112,"21"-21"-1632,-41 21-128,20-1-544,21-20 32,0 42-3680,0-21 2112</inkml:trace>
  <inkml:trace contextRef="#ctx0" brushRef="#br0" timeOffset="1">229 542 7136,'-21'42'2656,"21"-42"-2080,-62 62-160,41-62 1984,0 42-1408,0-21 160,1 0-704,-1-1-416,0 1-64,0-21-1280,21 21 736,21-21-2016,0 0 1440,0-21-1280,20 21 1376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1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4896,'0'0'1584,"0"0"-976,0 4 26,0 51 3740,0-53-4280,0 1 0,0-1 0,0 0 0,0 0 0,-1 0 0,1 1 0,-1-1 0,1 0 0,-1 0 0,0 0 0,0 0 0,0 0 0,0 0 0,-3 3 0,-2 5 341,-1 11 109,-7 0-299,7 0-191,1-12-166,5-8 61,0 1 0,0-1 0,0 0-1,0 1 1,0-1 0,0 0 0,0 1-1,1-1 1,-1 1 0,0-1 0,1 1 0,0 0-1,-1-1 1,1 1 0,0 0 0,0-1-1,0 1 1,0-1 0,0 3 0,3-4-653,1 0 489,0 0 1,-1 0 0,1 0 0,0-1 0,-1 1 0,1-1-1,-1 0 1,1 0 0,-1 0 0,1-1 0,-1 1-1,0-1 1,1 0 0,-1 0 0,0 0 0,-1 0 0,1-1-1,0 1 1,0-1 0,-1 1 0,0-1 0,1 0-1,-1 0 1,2-5 0,1 1-135,-4 4 177,1 0 0,0 0 1,0 1-1,0-1 0,0 1 1,1-1-1,3-2 0,28-9-942,-30 11 980,0-1-1,0 0 1,-1 0 0,0 0-1,6-8 1,-7 7 275,1 1 0,1 0 0,-1 0 0,0 0 1,1 0-1,0 0 0,0 0 0,8-5 0,26-8 3107,-37 18-3094,-1-1 0,1 1 1,-1 0-1,1 0 0,-1 0 1,0 0-1,1 0 0,-1-1 1,0 1-1,0 0 0,0 0 1,0 0-1,0 0 0,0 0 0,0 0 1,0 1-1,0 28 2336,0-21-2382,-1 5 278,1 13 7,-1-26-382,1 0 0,1 1 0,-1-1 0,0 0 0,0 1 0,0-1 0,1 0 0,-1 1 0,1-1 0,-1 0 0,1 0 0,0 2 1,17 4-114,-8 0 39,-8-6-25,0 0 1,-1 1-1,1-1 0,0 0 0,0 0 0,1-1 0,-1 1 0,0 0 0,0-1 0,0 1 1,0-1-1,1 0 0,-1 1 0,4-1 0,23 0-655,-14 1 75,0 0 1,0-2 0,0 1-1,17-5 1,13-12-1466,14-4 725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1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63 7136,'17'-17'2309,"-16"17"-2293,-1 0-1,0 0 1,0 0 0,0 0 0,0 0-1,0-1 1,0 1 0,1 0 0,-1 0-1,0 0 1,0 0 0,0 0-1,0 0 1,0 0 0,0-1 0,0 1-1,1 0 1,-1 0 0,0 0-1,0 0 1,0 0 0,0-1 0,0 1-1,0 0 1,0 0 0,0 0-1,0 0 1,0 0 0,0-1 0,0 1-1,0 0 1,0 0 0,0 0 0,0 0-1,0-1 1,0 1 0,0 0-1,0 0 1,0 0 0,0 0 0,-1 0-1,1-1 1,0 1 0,0 0-1,0 0 1,0 0 0,0 0 0,0 0-1,0 0 1,-1 0 0,1-1-1,0 1 1,0 0 0,0 0 0,0 0-1,-1 0 1,-13-14 651,11 11 693,3-1-384,0 3-937,0 1 1,0-1 0,0 1 0,0-1 0,0 0 0,0 1 0,0-1 0,0 0-1,0 1 1,0-1 0,-1 0 0,1 1 0,0-1 0,-1 1 0,1-1 0,0 0-1,-1 1 1,1-1 0,0 1 0,-1-1 0,1 1 0,-1-1 0,1 1 0,-1 0-1,1-1 1,-1 1 0,1 0 0,-1-1 0,0 1 0,1 0 0,-1-1-1,1 1 1,-1 0 0,0 0 0,1 0 0,-1 0 0,0 0 0,1 0 0,-1 0-1,0 0 1,0 0 0,-3 0 323,1 0-219,2 0-145,1 0 1,-1 0-1,0 0 1,1 0-1,-1 0 1,0 0-1,1 0 0,-1 0 1,1 0-1,-1 0 1,0 0-1,1 1 1,-1-1-1,1 0 1,-1 0-1,1 1 1,-1-1-1,1 0 0,-1 1 1,1-1-1,-1 1 1,1-1-1,0 1 1,-1-1-1,1 1 1,-1-1-1,1 1 1,0-1-1,-1 1 0,0 3-24,1 0 0,-1-1 0,1 1-1,0-1 1,0 6 0,0 1-47,0-1 44,-1 0 0,-1 0 0,0 0 0,0-1-1,-1 1 1,0-1 0,0 1 0,-6 9 0,-7 19-18,-5 18 36,17-45-13,0 1 1,1-1-1,0 1 0,1-1 1,0 1-1,0 0 1,1 0-1,1 12 1,0 81-213,1-97 226,-1-1-1,1 1 0,1-1 1,-1 1-1,1-1 1,1 1-1,-1-1 0,1 0 1,0 0-1,0 0 1,1-1-1,-1 1 0,1-1 1,6 6-1,-9-10 22,0 0 0,0 0-1,0 0 1,0-1 0,1 1 0,-1 0-1,0-1 1,0 1 0,1-1 0,-1 1-1,2-1 1,5 3 45,1 0-11,-6-2-31,1 1 1,-1-1-1,0 0 0,1 0 1,5 0-1,-8-1-6,1 0-1,-1-1 1,1 1 0,-1 0-1,1-1 1,-1 1-1,1-1 1,-1 0-1,3-1 1,6-2 39,29-3-22,-34 5-54,1 0 1,-1-1-1,1 1 0,-1-1 0,0 0 0,0 0 1,8-7-1,28-29 70,-32 29 48,-2 4-30,-1-1-1,-1 0 1,1 0 0,6-13 0,-3 5 19,-6 11-66,0 0 0,-1 0 0,0 0 0,0 0 0,0-1 0,0 1 0,-1-1-1,0 1 1,0-1 0,0 1 0,0-1 0,-1 0 0,1 1 0,-2-8 0,1 5 1,0 2 13,0 0 0,0 0-1,-1-1 1,-1-8 0,-12-34 314,13 45-325,1 0 33,-1 0-1,1 0 1,-1 0-1,0 0 0,0 0 1,0 0-1,0 1 0,-1-1 1,1 0-1,-1 0 0,1 1 1,-1-1-1,0 1 0,0 0 1,0 0-1,-5-4 0,7 6-44,0 0-3,-9-9 193,-17-14 1,25 22-159,-1 0 0,0 0 1,0 0-1,0 1 0,0-1 0,0 0 1,0 1-1,0-1 0,0 1 1,0-1-1,0 1 0,-1 0 0,1 0 1,0 0-1,-4 1 0,-6 0 34,7-2-72,-1 2 0,1-1 0,0 1 0,0-1 0,0 2-1,0-1 1,-10 4 0,2 2-80,-24 16 0,34-21 66,-32 19-187,26-15 67,-10 5-240,-12-4 30,30-6 336,1-1 0,-1 1 1,1-1-1,-1 0 0,1 1 0,-1 0 1,1-1-1,-1 1 0,1-1 0,-1 1 1,1-1-1,0 1 0,-1 0 0,1-1 1,0 1-1,-1 0 0,1 1 0,-2 4-49,-15 16-72,13-19 104,2 0-1,-1 0 0,0 1 0,1-1 1,-4 7-1,5-8 56,1-1 0,-1 1 1,1 0-1,-1-1 0,1 1 0,0 0 0,0-1 0,0 1 1,0 0-1,0-1 0,0 1 0,0 0 0,1 0 1,-1-1-1,0 1 0,1-1 0,0 1 0,-1 0 1,2 1-1,-1-2 9,0 1 1,-1-1-1,1 0 1,0 0-1,0 1 1,0-1 0,1 0-1,-1 0 1,0 0-1,0 0 1,1 0-1,-1-1 1,0 1-1,1 0 1,-1-1-1,1 1 1,2 0-1,10 5 477,-3 0-269,-5-3-142,1 1 1,14 4-1,-4-2 33,23 4 0,-35-9-87,1-1-1,-1 1 1,1-1-1,0 0 1,-1 0-1,1 0 1,-1-1-1,1 1 1,5-3-1,17-11 197,-22 13-245,0 0 0,0 0 0,-1 0 0,1 1 0,9 0 0,0 1-160,-14-1 151,1-1 0,-1 1-1,1 0 1,-1 0 0,1 0-1,-1-1 1,1 1-1,-1-1 1,1 1 0,1-2-1,-3 2-62,0 0-1,1-1 1,-1 1-1,0 0 1,1-1 0,-1 1-1,0 0 1,1-1-1,-1 1 1,0-1-1,1 1 1,-1 0-1,0-1 1,0 1-1,0-1 1,1 1 0,-1-1-1,0 1 1,0-1-1,0 1 1,0-1-1,0 1 1,0-1-1,0 1 1,0-1-1,0 1 1,0-1 0,0 1-1,0-1 1,-1 1-1,1-1 1,0 1-1,0-1 1,0 1-1,-1 0 1,1-1-1,-4 1-1217,-10 0-1019,11 0 725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5472,'-15'0'2065,"30"0"275,-18 3-1327,2-2-937,0 0-1,0 0 0,0 0 1,0 0-1,1 0 1,-1 0-1,0 0 0,1 0 1,-1 0-1,0 0 0,1 0 1,0 1-1,-1-1 1,1 1-1,6 19 597,-10-8-402,-2-1-103,-1 26 31,-7 7-124,7 10-20,-7-10 47,7 1 6,-6 9 90,6-13-128,-7-18-218,7-3 90,0-10 130,6-9-74,0 0 0,-1 0 0,1 0 0,0 0 0,0 0 0,1 0 0,-1 0 0,0 0 0,1 0 0,-2 5 0,3-4-577,2-6-120,14-14-260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1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7136,'-21'0'2656,"21"0"-2080,21 0-160,0 0 1696,-21 0-1248,21 0 288,21 0-704,-22 0-128,22 0-192,0 0-2496,-22 0 1312,22 0-4544,-21 0 3168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7456,'-21'0'2784,"21"0"-2176,21 21-160,0-21 1600,0 21-1216,20-21 96,1 0-576,21 0-320,-22 0-32,1 0-2688,-1 21 1472,-20-21-3328,21 0 2592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1209 3232,'-21'0'1456,"24"3"-971,0-1-307,-2 0-68,0-1 0,1 1 0,-1-1 0,0 1-1,1 0 1,-1 0 0,0-1 0,0 1 0,-1 0 0,1 0 0,0 0 0,0 0-1,-1 0 1,0 0 0,1 0 0,-1 0 0,0 0 0,0 0 0,0 1 0,0 2-1,0 7 290,0 1-1,3 14 0,11 25 413,-7 25 21,7 6-347,-10-49-356,-2-12-49,0-1-1,2 0 1,8 27 0,0-8 177,15 39 204,-23-71-353,0 1 1,0-1-1,1 0 1,0 0-1,1 0 1,10 11-1,-9-13 1,1-1 0,-1 1-1,1-1 1,0-1 0,9 5 0,-9-6-10,-7-2-91,1-1 0,-1 1 0,1-1 0,0 1 0,-1-1 0,1 0 0,-1 0 0,1 0 0,0 0-1,-1 0 1,1 0 0,-1 0 0,1-1 0,0 1 0,-1 0 0,1-1 0,2-1 0,21-12-44,-22 12 36,0 0-13,0 0-1,0-1 1,-1 1 0,1-1-1,-1 0 1,1 1 0,-1-1-1,0 0 1,3-5 0,-2 2-27,73-131-822,-30 40 36,-29 63 600,21-43-194,11-58-316,-32 92 561,18-49-98,-15-6 44,-9 43 117,32-102-69,-10 40 170,-2-41 129,4-21 233,-20 127-199,8-42 123,-19 70-167,-2 11-28,0-1-1,1 0 1,1 1 0,6-16 0,10-23 320,-9 33-235,-10 18-150,1-1-1,-1 0 0,0 0 0,0 1 0,-1-1 0,1 0 0,0 0 0,-1 0 0,1 0 0,-1 0 0,1 0 0,-1 0 0,0-4 0,0 5-9,0 0 0,0 0-1,0 0 1,0 0 0,0 0-1,0 0 1,1 0 0,-1 0-1,0 0 1,1 0 0,-1 0-1,0 0 1,1 0-1,0-2 1,0 3-2,0-1 1,-1 1-1,1 0 0,-1-1 0,1 1 1,0 0-1,0-1 0,-1 1 0,1 0 0,0 0 1,-1 0-1,1-1 0,0 1 0,0 0 1,-1 0-1,1 0 0,1 0 0,-2 0-2,0 0 0,0 1 0,0-1 0,0 0 0,0 0 0,0 0 1,0 0-1,1 0 0,-1 0 0,0 0 0,0 0 0,0 0 0,0 0 0,0 0 0,0 0 0,0 0 0,1 0 0,-1 0 0,0 0 0,0-1 0,0 1 0,0 0 0,0 0 0,0 0 0,0 0 0,0 0 0,1 0 0,-1 0 0,0 0 0,0 0 0,0 0 0,0 0 0,0 0 0,0-1 0,0 1 0,0 0 0,0 0 0,0 0 0,0 0 0,0 0 1,0 0-1,0 0 0,0 0 0,0-1 0,0 1 0,0 0 0,0 0 0,0 0 0,0 0 0,0 0 0,0 0 0,0 0 0,0-1 0,0 1 0,0 0 0,0 0 0,2-8 74,2 7-15,7 10-8,-7-6-68,-4-3 21,0 0 134,0 0 26,0 0 160,3-3-42,11-11 128,-14 14-401,1 0 0,-1-1 0,0 1 1,0 0-1,0 0 0,1-1 0,-1 1 1,0 0-1,0 0 0,0 0 0,1-1 1,-1 1-1,0 0 0,1 0 0,-1 0 1,0 0-1,0 0 0,1 0 0,-1 0 1,0 0-1,1 0 0,-1 0 0,0 0 1,1 0-1,-1 0 0,6 0 76,-1 0-52,0 0 0,0 0-1,0 0 1,0-1 0,9-2-1,1-1 19,-2 0-9,-1 1 0,1 1 0,-1 0 0,1 1 0,13 0 0,255 1 197,105 0 58,-88 0 156,-236-2-299,64-11-1,-106 10-111,3 1 100,22 1 1,-32 1-43,1 0 1,20-4 0,-4-3 195,-22 4-189,0 1-1,0 0 1,0 1 0,0 0 0,12 0-1,-20 1-96,1 0-1,-1 0 0,1 0 0,-1 0 0,1 0 0,-1 0 0,1 0 0,-1 0 0,1 0 0,-1 0 0,1 1 0,-1-1 0,1 0 0,-1 0 0,0 0 0,1 1 0,-1-1 0,1 1 0,-1-1-26,0 0 0,1 1 0,-1-1 0,0 0 0,0 0 1,0 1-1,0-1 0,0 0 0,0 1 0,0-1 0,0 0 0,0 0 0,0 1 0,-1-1 1,1 0-1,0 1 0,0-1 0,0 0 0,0 0 0,0 1 0,0-1 0,-1 0 0,1 0 1,0 1-1,-20 20-2147,8-10 533,-9 10-146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5728,'0'0'1840,"0"0"-1110,0 0-154,-3 0 635,-2 0-890,3-1-212,0 1-1,-1 0 1,1 0-1,-1 0 1,1 0-1,-1 1 1,1-1-1,0 1 1,-1-1-1,-3 2 1,3 3 71,3-4-164,0 0 0,-1-1 0,1 1 0,0 0 0,-1-1 0,1 1 1,-1-1-1,1 1 0,0-1 0,-1 1 0,1-1 0,-1 1 0,0-1 0,0 1 0,-30 6 373,3 7-90,-7-7 69,4 10-80,-10 2 6,-34 16 406,68-30-626,-1-1-1,1 1 1,0 0 0,0 0 0,1 1-1,0 0 1,-7 8 0,7-4 7,0 0 0,0-1 0,1 2-1,0-1 1,1 0 0,1 1 0,-1 0 0,2 0 0,-1 0 0,2 0 0,-1 0 0,2 1-1,-1-1 1,1 0 0,1 1 0,0-1 0,3 11 0,-2-15-78,0-1-1,1 0 1,-1 0 0,1 1 0,1-2-1,-1 1 1,1 0 0,0-1 0,0 0 0,1 0-1,-1 0 1,8 6 0,-5-4 9,10 8 2,0-1 0,29 19 0,-43-30-117,1-1-1,-1 1 0,0-1 0,1 0 0,0-1 0,-1 1 0,1-1 0,0 1 0,0-1 0,0 0 0,0-1 0,0 1 0,0-1 0,0 0 0,6 0 0,-3 0-442,1 0 1,-1 1 0,13 2-1,-5 2-156,8 0-670,-22-5 1153,1 0-1,-1 0 1,1-1 0,-1 1 0,0-1 0,1 1-1,-1-1 1,0 1 0,1-1 0,-1 0 0,2-1 0,3-1-773,-4 2 745,0 0 0,-1 1-1,1-1 1,0 1-1,0 0 1,0-1-1,0 1 1,0 0-1,2 0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6816,'-42'-21'2528,"42"21"-1984,0 0-128,0 0 1952,0 0-1376,21 0 576,0 0-928,0 0 63,20 0-415,1 0-384,0 0 32,-1 0-1599,-20 0 895,21 0-3136,-1 21 2208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4992,'0'0'1589,"7"0"-960,0-1-511,-3 0 57,0 1 0,0 0 0,0-1 0,0 2 0,1-1 0,-1 0 0,-1 1 0,1 0 0,0-1 0,5 3 0,1 3 347,-3-3-79,0 1 0,14 4 0,-19-7-415,1-1 1,-1 1-1,0 0 0,1 0 1,-1 1-1,0-1 1,0 0-1,1 1 1,-1-1-1,0 1 1,-1 0-1,1-1 0,0 1 1,0 0-1,-1 0 1,1 1-1,-1-1 1,0 0-1,1 0 1,0 5-1,5 2 9,-6-8-18,0 0 0,-1 0 0,1 1 0,0-1 0,0 0 0,0 0 0,-1 1 0,1-1 0,-1 0 0,1 1 0,-1-1 0,1 0 0,-1 1 0,0-1 0,0 1 0,1-1 0,-1 1 0,0-1 0,-1 0 0,1 1 0,0-1 0,0 1 0,0-1 0,-2 3 0,-4 10 87,-1-1 0,0 0-1,-1 0 1,-1 0 0,-16 18 0,-5-8 271,22-18-201,0 1-1,-10 10 0,16-15-139,1 1 0,-1-1-1,1 1 1,0 0 0,0-1-1,0 1 1,0 0-1,0 0 1,0 0 0,0 0-1,0 0 1,1 0-1,-1 0 1,1 0 0,-1 0-1,1 3 1,0-5-25,0 0 1,0 1-1,0-1 1,0 0-1,0 0 1,0 1-1,0-1 1,0 0-1,0 1 1,0-1-1,0 0 1,1 0-1,-1 1 1,0-1-1,0 0 1,0 0-1,0 1 1,1-1-1,-1 0 1,0 0-1,0 1 1,0-1-1,1 0 1,-1 0-1,0 1 1,3 1 11,0 0 1,0 0 0,0 0 0,1-1-1,-1 1 1,0-1 0,1 0 0,-1 0 0,1 0-1,-1 0 1,1 0 0,-1-1 0,1 0 0,4 1-1,14 1 74,30 12-198,-36-12-294,27-1 0,-22-1-362,38 4 0,-47-1-157,1 0 0,21 9 0,11 8-984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67 5312,'0'-66'4704,"0"215"-1846,-1-129-2637,-6 28 0,4-32-170,0 23 0,10 27-8,-8-58-27,0-1 0,0 1 0,-3 7 0,0 2 16,1 10 67,2 51 0,2-52-14,-1 26 181,0-52-298,0 1-1,0-1 0,0 0 1,0 1-1,0-1 1,0 1-1,0-1 0,0 0 1,0 1-1,0-1 0,0 0 1,0 1-1,-1-1 1,1 0-1,0 1 0,0-1 1,0 0-1,0 1 1,-1-1-1,1 0 0,0 0 1,0 1-1,-1-1 0,1 0 1,-1 1-1,-13 10-996,14-11 945,0 1 1,0-1 0,0 0-1,-1 0 1,1 0-1,0 1 1,0-1-1,0 0 1,-1 0-1,1 0 1,0 0-1,0 0 1,-1 1-1,1-1 1,0 0-1,-1 0 1,1 0-1,0 0 1,0 0-1,-1 0 1,1 0-1,0 0 1,-1 0-1,1 0 1,-1 0-1,-16 0-1398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3392,'-14'0'2119,"20"0"2297,10 0-802,-7 0-4905,467 0 4166,-369 0-2668,275-4 194,-122-10-305,-20 7-27,-1-7 81,-27 7-6,-28-6 80,-39 9-208,-40 1-427,-56-6 129,-38 6 14,1 1 0,-1 0-1,13 0 1,0 2-350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21 4992,'-17'0'1589,"17"0"-1565,-1 0 1,1 0-1,0 0 0,-1 0 0,1 0 0,0 0 1,-1 0-1,1 0 0,0 0 0,0 0 0,-1-1 1,1 1-1,0 0 0,-1 0 0,1 0 0,0 0 1,0 0-1,-1-1 0,1 1 0,0 0 0,0 0 1,0 0-1,-1-1 0,1 1 0,0-1 0,-14-12 424,14 12-414,0 1-1,0 0 1,-1 0-1,1-1 1,0 1-1,0 0 0,-1 0 1,1 0-1,0-1 1,0 1-1,-1 0 1,1 0-1,0 0 1,0 0-1,-1-1 0,1 1 1,0 0-1,0 0 1,-1 0-1,1 0 1,0 0-1,-1 0 0,1 0 1,0 0-1,-1 0 1,-1 0 61,0 1 0,-1-1 0,1 1 0,0-1-1,0 1 1,0 0 0,0 0 0,0 0 0,0 0 0,-4 3 0,-5 2 317,-13 1 190,12-2-306,1 1 0,1 0-1,-13 9 1,-22 12 303,36-22-460,-1 1-1,1-1 1,1 2 0,-1-1 0,1 1 0,-11 12 0,3-1 279,-21 34 0,31-43-308,0 0 1,1 0 0,0 0 0,0 1 0,1-1 0,1 1 0,-1 0 0,2 0 0,-3 13 0,-2 4 96,5-17-140,0-1 0,0 1 0,-1 18 0,3-23-30,0 0 1,1-1 0,0 1 0,-1-1-1,2 1 1,-1 0 0,0-1 0,1 0 0,0 1-1,0-1 1,5 8 0,2 2 49,-7-9-72,0-1 0,1 0 1,-1 0-1,1 0 1,0 0-1,0-1 0,1 1 1,-1-1-1,1 1 0,4 2 1,26 14-379,-27-15 37,-5-3 145,1 0 0,-1-1 0,0 1-1,1-1 1,0 0 0,-1 0 0,5 2-1,5-2-253,-1 1-1,22-2 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9376,'21'-21'3488,"-21"21"-2720,42 0-192,-21 0 288,0 0-576,20-21 192,-20 21-320,41 0-1984,-20-21 992,0 21-4832,20-21 3168</inkml:trace>
  <inkml:trace contextRef="#ctx0" brushRef="#br0" timeOffset="1">583 146 6816,'-41'42'2528,"41"-42"-1984,-21 62-128,0-62 320,21 42-480,0-21 192,-21 0-288,0-1 128,21 1-160,-20 0-640,-1 0 288,21-21-2336,-21 0 1440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7808,'42'-21'2880,"-42"21"-2240,41 0-160,-41-21 640,21 21-704,0 0-96,21 0-192,-21 0-2080,20 0 1056,-20-21-4768,21 21 3136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5568,'0'0'2048,"0"0"-1568,0 42-160,0-21 1600,-21-1-1120,21 43 576,-21-1-800,0 1-32,21-1-352,-21 1-32,21-1-96,-21-20-1120,21-1 608,0-20-3008,0 0 1920</inkml:trace>
  <inkml:trace contextRef="#ctx0" brushRef="#br0" timeOffset="1">937 42 6144,'0'0'1978,"-3"-4"-1199,0 2-600,0 0 0,1 0 0,-1 0 0,0 1 0,-1-1 0,1 1 0,0-1 0,0 1 0,-1 0 0,1 0 0,0 1 0,-1-1 0,1 1 0,-1-1 0,1 1 0,-1 0 0,1 0 0,-1 1 0,1-1 0,0 1 0,-1 0 0,-4 1 0,-20 16 253,8-9-364,11-5-62,-1 0 1,1 1-1,0 0 1,0 0-1,-8 8 1,0-1-17,8-6 8,0 0 0,0 1 0,0 0 0,1 0 0,0 1-1,1 0 1,-11 14 0,10-5 130,1-1 0,0 2-1,-6 22 1,3-9 17,10-31-145,-3 8 66,0 0 0,1 1 0,0-1-1,1 1 1,-2 11 0,4-12-13,0 1 0,0-1 0,3 11 0,0-4 23,-4-9-43,1-1-1,1 1 1,-1 0 0,1-1-1,0 1 1,0-1 0,0 0 0,1 0-1,0 0 1,0 0 0,0 0-1,1-1 1,-1 1 0,7 5 0,10 10 75,-15-14-113,0-1 0,0 0 0,1 0 1,0 0-1,0-1 0,7 5 0,13-1-357,-13-5 116,4 5-273,-15-7 222,-1 0 0,1 0 0,0 0 0,0 0 1,0 0-1,0 0 0,0-1 0,0 1 0,0-1 0,0 1 0,0-1 1,3 0-1,15 0-2023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8640,'0'-21'3200,"0"21"-2496,42 21-192,-42-21 1504,41 0-1216,-20 0 31,0 0-511,20 0-1087,1 0 415,-21 0-4928,21 0 2880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7968,'18'0'2565,"-18"0"-2547,0 0 0,0 0 0,0 0-1,0 0 1,0 0 0,0 0 0,0 0 0,1 0 0,-1 0 0,0 0 0,0 0-1,0 0 1,0 0 0,0 0 0,0 0 0,0 0 0,1 0 0,-1 0 0,0 0-1,0 0 1,0 0 0,0 0 0,0 0 0,0 0 0,0 0 0,0 0 0,1 1-1,-1-1 1,0 0 0,0 0 0,0 0 0,0 0 0,0 0 0,0 0-1,0 0 1,0 0 0,0 0 0,0 1 0,0-1 0,0 0 0,0 0 0,0 0-1,0 0 1,0 0 0,0 0 0,0 0 0,0 1 0,0-1 0,0 0 0,0 0-1,0 0 1,0 0 0,0 0 0,0 0 0,0 0 0,0 1 0,0 13 611,0-14-612,0 0-1,0 0 1,0 0-1,0 0 1,0 0-1,0 0 1,0 0-1,0 1 1,0-1 0,0 0-1,0 0 1,0 0-1,0 0 1,0 0-1,0 0 1,0 0-1,0 1 1,0-1 0,0 0-1,0 0 1,0 0-1,0 0 1,0 0-1,0 0 1,0 0 0,0 0-1,0 0 1,0 1-1,1-1 1,-1 0-1,0 0 1,0 0-1,0 0 1,0 0 0,0 0-1,0 0 1,0 0-1,0 0 1,1 0-1,-1 0 1,0 0 0,0 0-1,0 0 1,0 0-1,0 0 1,0 0-1,0 0 1,1 0-1,-1 0 1,0 0 0,0 0-1,0 0 1,0 0-1,0 0 1,0 0-1,1 0 1,-1 0 3,1 0 0,-1 0 0,1 0 1,0 0-1,-1 0 0,1 0 0,0 0 0,-1 0 0,1 0 0,-1 0 1,1 1-1,0-1 0,-1 0 0,1 0 0,-1 1 0,1-1 1,-1 0-1,1 1 0,-1-1 0,1 0 0,-1 1 0,1-1 0,-1 1 1,0-1-1,1 1 0,-1-1 0,0 1 0,1-1 0,-1 1 1,0-1-1,1 1 0,-1 0 0,0-1 0,0 1 0,0 0 0,4 8 82,1 0-82,-3-7 23,-1 0 1,0 0-1,1 0 0,-1 0 1,0 0-1,0 0 1,0 0-1,-1 1 1,1-1-1,-1 0 1,1 1-1,-1-1 1,0 0-1,1 1 0,-1-1 1,0 1-1,-1-1 1,1 0-1,0 1 1,-1-1-1,-1 4 1,-12 15 206,8-8-119,6-11-87,0-1 1,-1 1-1,1-1 0,-1 1 1,1-1-1,-1 0 1,0 1-1,0-1 0,0 0 1,1 1-1,-1-1 0,0 0 1,-1 0-1,1 0 0,0 0 1,0 0-1,0 0 0,-1 0 1,1 0-1,0-1 1,-1 1-1,1 0 0,0-1 1,-1 1-1,1-1 0,-1 0 1,1 1-1,-1-1 0,1 0 1,-1 0-1,0 0 0,-2 0 1,4 3 381,2 5-255,2-6 0,8-12 165,-12 10-335,0 0 0,0-1 0,1 1 0,-1 0 0,0-1 0,1 1 0,-1 0 0,1 0 0,-1 0 0,0-1 0,1 1 0,-1 0 0,0 0 0,1 0 0,-1 0 0,1 0 0,-1 0 0,1-1 0,-1 1 0,0 0 0,1 0 0,-1 0 0,1 1 0,-1-1 0,1 0 0,67 0-1995,-18 0-2502,-8 0 1563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1472,'0'0'475,"-3"0"-283,-32 0 1741,18 0 5792,29 0-7460,1 0-188,0 0 1,0 0 0,16 4 0,-12 0-81,35 6-10,123-6 26,-104-5 22,0 1 20,160 4 66,-154 3-152,79 3-7,-56-6 267,-50 4-103,-34-5 69,0-1-1,31 2 0,-12-4 164,-35 0-341,0 0 0,1 0 0,-1 0 0,1 0 1,-1 0-1,0 0 0,1 0 0,-1 0 1,1 0-1,-1 0 0,1 0 0,-1 0 1,0 0-1,1 0 0,-1 0 0,1 1 0,-1-1 1,0 0-1,1 0 0,-1 0 0,0 1 1,1-1-1,-1 0 0,0 1 0,1-1 1,0 2 31,8 9-21,-12-8-315,-8-1-250,-9-2-108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1021 3808,'17'0'1227,"-17"0"-1219,0 0 1,0 0-1,1 0 1,-1 0-1,0 0 1,0 0-1,0 0 1,0 0-1,0 0 1,0 0-1,0 0 1,1 0-1,-1 0 1,0 0-1,0 0 1,0 0-1,0 0 1,0 0-1,0 0 1,0 0-1,1 0 1,-1 0-1,0 0 1,0 0-1,0 0 1,0 0-1,0 0 1,0 0-1,0-1 1,0 1-1,0 0 1,0 0-1,1 0 1,-1 0 0,0 0-1,0 0 1,0 0-1,0 0 1,0 0-1,0-1 1,0 1-1,0 0 1,0 0-1,0 0 1,0 0-1,0 0 1,0 0-1,0 0 1,0-1-1,0 1 1,0 0-1,0 0 1,0 0-1,0 0 1,0 0-1,0-1 1,0 1 26,-1-1 0,1 1 1,0-1-1,0 0 0,1 1 1,-1-1-1,0 0 0,0 1 1,0-1-1,0 0 0,0 1 0,1-1 1,-1 1-1,0-1 0,0 0 1,1 1-1,-1-1 0,1 1 1,-1-1-1,0 1 0,1-1 0,-1 1 1,1-1-1,-1 1 0,1 0 1,-1-1-1,1 1 0,0 0 1,-1-1-1,1 1 0,-1 0 0,1 0 1,0-1-1,-1 1 0,1 0 1,0 0-1,-1 0 0,1 0 1,0 0-1,-1 0 0,2 0 0,-2 0-6,1 0-1,-1 0 0,0 0 0,1 0 0,-1 0 0,0 0 0,0 0 0,1 0 0,-1 0 0,0 0 1,1 0-1,-1 0 0,0-1 0,0 1 0,1 0 0,-1 0 0,0 0 0,0 0 0,1-1 0,-1 1 1,0 0-1,0 0 0,0-1 0,1 1 0,-1 0 0,6-6 239,-1 2-115,0-1 1,-1 0-1,1 0 1,5-9-1,-8 8 19,-1 4-136,-1 1 0,1 0 1,-1-1-1,1 1 0,-1 0 0,1 0 0,0 0 1,0-1-1,1 0 0,6-5 92,-6 6-98,0-1-1,1 0 1,-1 0-1,0 0 1,-1 0-1,1 0 1,0 0-1,2-4 1,-3 1 24,1 0 1,-1 0-1,0 0 0,0 0 1,0 0-1,-1 0 0,0-9 1,0 14-54,0-38 293,0 27-233,0-1-1,-1 1 1,-1 0 0,-2-13 0,0 14-23,0 0 1,0 0 0,-11-16-1,7 12-17,-5-8 3,1-1-22,-1 0 0,-2 1-1,0 0 1,-28-29 0,-19-5-6,30 29 5,-26-25 15,11 8 51,-2 2 0,-71-46 0,-62-7 254,121 66-117,23 10-289,-73-25 1,82 39-239,8 1 123,21 4 196,-1 0 0,1 0 0,-1-1 0,1 1 0,-1 0 0,1 0 0,-1-1-1,1 1 1,-1 0 0,1-1 0,0 1 0,-1 0 0,1-1 0,0 1 0,-1-1 0,1 1 0,0 0 0,0-1 0,-1 1 0,1-1 0,0 1-1,0-1 1,0 1 0,-1-1 0,1 1 0,0-1 0,0 1 0,0-2 0,0 2-3,0 0-1,1-1 1,-1 1-1,0 0 1,0 0-1,0 0 1,1-1 0,-1 1-1,0 0 1,0 0-1,1 0 1,-1-1-1,0 1 1,0 0-1,1 0 1,-1 0 0,0 0-1,1 0 1,-1 0-1,0 0 1,0 0-1,1 0 1,-1 0-1,0 0 1,1 0 0,-1 0-1,0 0 1,1 0-1,17 0-1564,-6 0 799,23 0-1951,-11 0 853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43 4992,'-17'-18'1589,"16"18"-1565,1 0 1,0-1-1,0 1 0,0 0 0,-1 0 0,1 0 1,0-1-1,0 1 0,0 0 0,-1 0 0,1 0 1,0 0-1,-1-1 0,1 1 0,0 0 0,0 0 1,-1 0-1,1 0 0,0 0 0,-1 0 0,1 0 1,0 0-1,0 0 0,-1 0 0,1 0 0,-3 0 127,2 0-46,0 1 1,0-1-1,0 0 0,0 0 1,0 0-1,0 0 0,0 0 1,0 0-1,0 0 0,0 0 1,0 0-1,-2-1 0,0-3 642,-11-10 48,14 14-775,0 0 0,-1 0 1,1-1-1,0 1 0,0 0 1,0 0-1,-1 0 0,1-1 0,0 1 1,0 0-1,-1 0 0,1 0 1,0 0-1,0-1 0,-1 1 1,1 0-1,0 0 0,-1 0 1,1 0-1,0 0 0,0 0 0,-1 0 1,1 0-1,0 0 0,-1 0 1,-1 0 31,-1 1 0,1-1 0,0 1 0,0-1 0,0 1 0,-1 0 1,1 0-1,0 0 0,0 0 0,0 0 0,0 1 0,1-1 0,-1 1 0,0-1 1,0 1-1,-1 2 0,0-1-19,0 0 1,0 0 0,-1-1-1,1 1 1,-4 1 0,4-2-33,-1 0 0,1 0 0,0 0 0,0 0 1,0 0-1,0 1 0,0 0 0,1-1 0,-1 1 1,1 0-1,0 0 0,-3 4 0,1-1-38,0 1 0,-11 10 0,-2-2-66,13-12 74,-1 1 0,0 0 1,1 1-1,0-1 0,0 1 1,1-1-1,-1 1 1,1 0-1,-3 7 0,4-3-20,1 0-1,0 1 1,0-1 0,2 14-1,-1-3 15,0-18 66,1 1 1,-1 0 0,0-1-1,1 1 1,0-1 0,0 1-1,0-1 1,0 1-1,0-1 1,0 0 0,0 0-1,1 1 1,2 2 0,27 26 126,-14-16-93,-10-8-238,0 0 0,0 1-1,0 0 1,-1 0 0,0 1-1,0-1 1,7 17 0,-13-22 40,1 0 1,0-1-1,-1 1 0,1 0 1,-1 0-1,0 4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5408,'35'-43'1728,"-35"43"-1702,1-1 0,-1 0 1,1 0-1,-1 1 0,1-1 0,0 0 1,0 1-1,-1-1 0,1 0 0,0 1 1,0-1-1,0 1 0,0-1 0,0 1 1,0 0-1,0-1 0,0 1 0,0 0 1,0 0-1,0-1 0,0 1 0,0 0 1,0 0-1,0 0 0,2 0 0,16-4 102,-1 1 81,1 0 0,-1 1 1,1 1-1,20 0 0,-16 0 14,-9 0-8,0 1 0,0 1-1,25 3 1,-26-2-133,1 0 0,-1 1 0,0 1-1,0 0 1,0 0 0,-1 1 0,0 0 0,0 1-1,-1 0 1,1 1 0,13 10 0,-5 0 96,-9-9-81,-1 0 1,0 1 0,0 0 0,9 12-1,-11-8 86,0 1-1,0-1 0,-2 1 1,5 15-1,-10-26-136,0 1-1,-1-1 1,1 0 0,-1 0-1,0 0 1,0 1-1,-1-1 1,1 0-1,-1 0 1,0 0 0,0 0-1,0 0 1,0 1-1,-1-2 1,1 1-1,-5 5 1,-1 1 42,-1 0-1,0-1 1,-16 12-1,24-20-86,-9 7 43,-1 0 0,-1-1 0,1 0 0,-1 0 1,-1-1-1,-14 6 0,11-5 4,-2 2-4,8-4-26,-1 0 0,1-1 1,-12 4-1,9-5-2,0 0-1,-17 0 1,3 0 1,-18 5-28,28-5-447,0 1-1,-33 0 1,19-5-462,19-3-306,11 5 1153,0 0 1,0 0 0,-1-1-1,1 1 1,0 0 0,0 0-1,0-1 1,0 1 0,0 0-1,0 0 1,0-1 0,0 1-1,0 0 1,0 0 0,0-1-1,0 1 1,0 0 0,0 0-1,0 0 1,0-1 0,1 1 0,-1 0-1,0 0 1,0-1 0,0 1-1,0 0 1,0 0 0,1 0-1,-1-1 1,0 1 0,0 0-1,0 0 1,1 0 0,-1-1-1,1 1-87,0 0-1,0-1 0,0 1 0,1-1 1,-1 1-1,0 0 0,0 0 0,0 0 1,0-1-1,0 1 0,0 0 0,0 0 1,3 1-1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4992,'-11'0'827,"7"1"-348,5 1 433,30 12-378,-25-12-229,-1 0-1,1 0 1,-1 0 0,0 1 0,1 0-1,6 5 1,-8-5-204,11 5 346,1 0-1,0 0 1,0-2-1,26 8 1,12 4 243,-17-3-300,-9-3 10,0-1-1,46 10 1,-29-14 0,-23-1-266,-13-3-2,0-1 0,0 0 1,0 0-1,13 0 0,-19-2-85,0 0 0,0-1 0,0 1 0,0-1 0,0 0 0,0 0 0,0 0 0,-1 0 0,1 0 0,0-1 1,-1 1-1,1-1 0,-1 0 0,1 1 0,-1-1 0,0-1 0,1 1 0,-1 0 0,3-4 0,5-5 46,-7 7-88,0 1 0,-1-1-1,1 1 1,-1-1 0,4-7-1,-3 5-143,0 2-1,-1-1 0,2 0 0,-1 0 1,8-7-1,24-26-2489,-29 29 2013,-1-1 1,7-11 0,-11 19 541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21 6144,'34'0'1978,"-33"0"-1948,-1 0 0,1 0 0,-1 0 0,0 0 0,1 0 0,-1 0 0,1 0 0,-1 0 0,1 0 0,-1 0 0,0 0 0,1 0 0,-1 0 0,1 0 0,-1 1 0,0-1 0,1 0-1,-1 0 1,0 0 0,1 1 0,-1-1 0,0 0 0,1 0 0,-1 1 0,1 0 0,0 0 49,0 0 61,1 1-1,-1-1 1,1 1-1,0-1 1,-1 0-1,1 0 1,0 0-1,0 0 1,-1 0-1,1 0 1,0 0-1,0-1 1,0 1-1,0-1 1,0 1-1,0-1 1,0 0-1,0 0 1,4 0-1,12 0 3045,-18-4-2581,0-9-150,0 12-441,0 1-1,0 0 1,0-1-1,0 1 1,0 0-1,0-1 1,0 1-1,0 0 1,-1 0-1,1-1 1,0 1-1,0 0 1,0-1-1,0 1 0,0 0 1,-1 0-1,1-1 1,0 1-1,0 0 1,0 0-1,0-1 1,-1 1-1,1 0 1,0 0-1,-1 0 1,-13-14 398,14 13-403,0 1 0,0 0-1,0 0 1,-1-1-1,1 1 1,0 0-1,0 0 1,0 0 0,-1-1-1,1 1 1,0 0-1,0 0 1,-1 0-1,1 0 1,0 0 0,-1-1-1,1 1 1,0 0-1,0 0 1,-1 0-1,1 0 1,0 0-1,-1 0 1,1 0 0,-1 0-1,-224 0-1686,211 0 1606,-1 1-1,1 0 0,0 1 1,0 1-1,0 0 0,-23 8 1,29-7-1,0-1 0,-1 0 1,1 0-1,-1-1 0,0 0 1,0 0-1,-17 0 0,19-2 25,4 0 25,1 0 1,-1 0-1,1 0 0,0 0 1,-1 0-1,1 1 0,-4 0 0,5 0-1,-1 0 0,1 0 0,0 0 0,0 0 0,0 0 0,0 0 0,0 0 0,0 0-1,0 1 1,0-1 0,0 0 0,0 1 0,0 2 0,-3 1-42,3-3 56,0-1-1,1 0 1,-1 0-1,0 1 0,1-1 1,-1 0-1,1 1 1,-1-1-1,1 1 0,0-1 1,-1 3-1,2 0-16,-1 0 0,1 0 0,0 0 0,0 0 0,1-1 0,-1 1 0,4 6 0,20 33-86,-24-40 116,46 67 108,-23-34-78,23 42-1,-2 26 264,-42-98-200,0 0 1,0 0 0,-1 0-1,0 1 1,-1-1 0,1 0 0,-1 1-1,0-1 1,-1 1 0,0 7-1,0-10 4,0 0-1,-1-1 1,0 1-1,0 0 1,0 0-1,-1-1 1,1 1-1,-1-1 1,0 1-1,0-1 1,0 0-1,0 0 1,0 0-1,-1 0 1,0 0-1,1 0 1,-1-1-1,0 1 1,-6 3 0,-50 25 706,38-20-617,13-8-140,-1 1-1,1-1 1,-1 0-1,0-1 0,0 0 1,0-1-1,0 1 1,0-2-1,-12 0 0,12 0-14,0 0-1,0-1 0,0-1 0,0 0 1,0 0-1,-12-5 0,12 4-4,3 1-10,4 2-25,1-1-1,-1 1 0,0-1 1,1 0-1,-1 1 1,0-1-1,1 0 1,-1 0-1,1 0 1,-1 0-1,-1-3 0,-2-1-100,0-1 0,1 0-1,0 0 1,0 0 0,-6-13-1,9 14 48,-1 0 0,1 1 0,0-1 0,0 0 0,1 1 0,-1-1 0,1-7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9728,'0'0'3584,"0"0"-2784,-41 20-224,41-20-384,-21 0-224,21 0-2144,0 0 1152</inkml:trace>
  <inkml:trace contextRef="#ctx0" brushRef="#br0" timeOffset="1">188 188 9632,'-42'62'3584,"42"-62"-2784,-42 84-256,21-22 1407,21 1-1183,-20 20-224,-1-21-352,0 1-192,21-1 32,-21-20-128,21 0 64,0-22-1535,21-20 863,-21 0-2048,0 0 1568,21-41-1216,0 20 1408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5984,'0'0'1920,"0"0"-1174,0 0-122,0 4 800,0 2-989,0-3-182,0 1-1,0 0 0,0 0 0,0 0 1,-1 0-1,0 0 0,-1 4 1,-36 76 1475,17-29-1211,16-41-338,1-1 0,0 1 1,-2 23-1,1-11-11,3-18-63,-1 0 0,1 0 0,-1 0 0,-6 9 0,5-10-67,1 1 0,0-1 0,-3 9 0,-1 22-374,-1-20 158,7-17 178,0 1 0,0 0 0,0 0-1,0 0 1,0 0 0,0 0 0,1 0-1,-1 0 1,1 0 0,0 0 0,-1 0-1,1 2 1,-1 2 26,1-5-16,0 0 1,0 0 0,0 0 0,0 1-1,0-1 1,0 0 0,0 0 0,0 0 0,0 0-1,0 0 1,1 2 0,3-6-59,-2 0 0,0 0 1,-1 1-1,1-1 1,0 0-1,-1 0 1,0 0-1,0 0 1,1 0-1,-2 0 0,1 0 1,1-7-1,1-7-90,4-1-89,0 1 1,1 0-1,0 0 1,22-30-1,-13 20-27,14-22-147,-27 45 349,-1-1-1,1 1 1,0 0 0,0 0 0,8-5-1,-10 7 57,0 1 0,0 0-1,0 0 1,0 1 0,0-1-1,0 0 1,0 1 0,0-1 0,1 1-1,-1 0 1,0-1 0,0 1-1,0 0 1,1 1 0,1-1 0,5 1 171,-7-1-147,-1 0 1,0 0-1,1 0 1,-1 0-1,0 0 1,1 1-1,-1-1 0,0 0 1,0 1-1,1-1 1,-1 1-1,0 0 1,0-1-1,0 1 0,0 0 1,0 0-1,0 0 1,2 1-1,-1 1 88,0 0-1,0 0 1,0 0-1,3 8 1,-1-3 73,4 9 37,0 0 1,-1 1 0,8 31-1,-8-4-44,-1-23-85,-3-14-66,-1 1 1,0 0 0,0-1 0,-1 1 0,0 9 0,-1 45-406,0-62 258,0 0 0,0 0 0,0 0-1,0 0 1,0 0 0,0 1 0,1-1 0,-1 0-1,0 0 1,0 0 0,1 0 0,-1 0 0,2 2 0,-1-2 29,0-1 0,0 1 0,0-1 0,0 0 0,0 1 0,0-1 1,0 0-1,0 1 0,1-1 0,-1 0 0,0 0 0,0 0 0,2 0 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8480,'8'0'1173,"16"1"3741,-24 0-4882,1-1-1,-1 0 0,1 0 1,0 1-1,-1-1 1,1 0-1,-1 1 0,1-1 1,-1 1-1,0-1 1,1 1-1,-1-1 0,1 1 1,-1-1-1,0 1 0,1-1 1,-1 1-1,0-1 1,1 1-1,-1-1 0,0 1 1,0 0-1,0-1 1,0 1-1,0-1 0,0 1 1,1 0-1,-1-1 0,-1 2 1,1-2-28,0 1-1,0-1 1,0 0 0,0 1-1,0-1 1,0 0 0,0 0-1,1 1 1,-1-1 0,0 0-1,0 1 1,0-1 0,0 0 0,0 0-1,0 1 1,1-1 0,-1 0-1,0 0 1,0 1 0,0-1-1,1 0 1,-1 0 0,0 0-1,0 1 1,1-1 0,0 0-1,-1 1 0,1 0 0,0-1 0,-1 1 0,1 0 0,0-1 0,-1 1 0,1 0 0,-1 0 0,0 0 0,1-1 0,-1 1 0,1 0 1,-1 0-1,0 0 0,0 0 0,1 0 0,-1 0 0,0 0 0,0-1 0,0 1 0,0 0 0,0 0 0,0 0 0,0 0 0,-1 0 0,1 0 0,0 0 0,0 0 0,-1 0 0,1-1 0,-1 1 0,1 0 0,-1 0 1,1 0-1,-1-1 0,1 1 0,-1 0 0,1-1 0,-1 1 0,-1 1 0,2-2 1,-1 0-1,1 0 1,0 0 0,0 1-1,-1-1 1,1 0 0,0 0-1,0 0 1,0 1 0,-1-1-1,1 0 1,0 0 0,0 1 0,0-1-1,0 0 1,0 1 0,0-1-1,0 0 1,-1 0 0,1 1-1,0-1 1,0 0 0,0 1-1,0-1 1,0 1 0,0 12 145,0-9-90,0-4-123,11 0-87,-8 1 101,1-1 0,0 0 0,-1 0 1,1-1-1,-1 1 0,1-1 0,6-2 1,28-10-1034,10 6 22,-24 2 451,2 0-261,1 2 1,42-2-1,170 5-1699,-72 0 5348,-164 0-1476,-3 4 196,1-4-1444,-1 1-1,0 0 0,0-1 0,0 1 0,0 0 1,0-1-1,-1 1 0,1 0 0,0-1 1,0 1-1,0 0 0,0-1 0,-1 1 1,1-1-1,0 1 0,-1 0 0,0 0 1,-15 6 933,11-5-805,-4 1 6,-1 0-1,1 1 0,0 1 1,1 0-1,-1 0 1,-13 11-1,18-11-115,0 0 0,0 1 1,-6 9-1,4-4-20,-28 43 121,14-24-111,1 1-1,-26 59 1,40-76-57,0 1 0,0 0 0,2 0-1,-3 19 1,5-28-14,1 0 1,0-1-1,0 1 0,1 0 0,-1 0 0,1-1 0,0 1 0,1 0 1,-1-1-1,1 1 0,1-1 0,-1 0 0,1 1 0,-1-1 0,5 5 0,-3-5-29,0 0 0,0-1 0,1 1 0,0-1 0,0 0 0,0-1 0,0 1 0,0-1 0,1 0-1,-1 0 1,1 0 0,7 1 0,-1 0-120,0-1 0,0-1-1,0 0 1,0-1 0,16-1-1,-19 0 37,0 0-1,0-1 1,0 0 0,0-1-1,0 0 1,0-1-1,0 1 1,-1-2 0,1 1-1,-1-1 1,0-1-1,15-9 1,-14 6 33,1 0 1,-1-1-1,0 0 0,-1-1 1,0 0-1,-1 0 0,0 0 1,9-20-1,-10 19 45,1 0 1,9-11 0,-12 18 50,-1 0 0,0-1 0,0 1 1,0-1-1,0 0 0,0 0 0,-1 0 1,0 0-1,0 0 0,-1 0 1,1-1-1,-1 1 0,0 0 0,0-8 1,-1 7 13,0 0 0,-1 0 0,1 1 0,-1-1-1,0 0 1,-1 1 0,-1-7 0,-2 1 56,-1 1-1,-11-16 1,11 17-26,-2-5 74,6 9-77,-1 1 0,1 0 0,-1 0-1,0 0 1,0 0 0,0 0-1,0 1 1,-1-1 0,1 1 0,-5-3-1,-1 0 135,0 0 0,-1 1 0,0 0 1,0 1-1,0 0 0,-15-4 0,-31 1 426,28-1-369,24 7-221,1-1 1,-1 1-1,0 0 1,1 0-1,-1 0 1,1 1-1,-1-1 1,0 1 0,0 0-1,1 0 1,-1 1-1,-7 0 1,-13 13 77,17-11-55,6-2-32,0-1 0,1 0 0,-1 1 0,0-1 0,0 0 0,0 1 0,1-1 0,-1 1 0,0 0 1,0-1-1,1 1 0,-1-1 0,1 1 0,-1 0 0,1 0 0,-1-1 0,1 1 0,-1 0 0,1 0 1,-1 0-1,1 1 0,-4 4 11,1 1 1,2-6-17,1 0 0,-1 0 0,0 0 0,1 1 0,-1-1 0,1 0 0,0 0 0,-1 1 0,1-1 0,0 0 0,0 2 0,0-1 0,0-1 0,1 1 0,0-1 1,-1 0-1,1 1 0,0-1 0,0 0 1,-1 0-1,1 1 0,0-1 0,0 0 1,0 0-1,2 1 0,7 8 68,-4-3-14,0-1 0,0-1 0,11 9 0,-8-9 12,17 14 132,-14-3-112,-10-14-81,-1 0 1,1 0-1,-1 0 1,1 0-1,0-1 1,-1 1-1,1 0 0,0-1 1,0 0-1,0 1 1,0-1-1,1 0 1,-1 0-1,0 0 1,0 0-1,4 1 1,2 1 23,-1 0 0,0 1-1,0 0 1,8 7 0,-11-7-158,1-1 1,0 1-1,1-1 0,-1 0 0,1 0 0,-1 0 1,1-1-1,0 0 0,0 0 0,0 0 0,12 1 0,23-3-5074,-20 0 2751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6880,'-21'0'2560,"21"0"-1984,0 63-160,0-42 1376,0 20-1056,0 1 416,-21-1-672,21 1-800,0 0 160,0-1 320,0-20-96,-21 0-2368,42 0 1248,-21-21-3392,0 21 2496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10208,'0'0'3776,"0"0"-2912,42 0-256,-22 0 32,1 0-480,21 0 63,0 21-127,-1-21-2463,22 0 1311</inkml:trace>
  <inkml:trace contextRef="#ctx0" brushRef="#br0" timeOffset="1">168 0 8128,'-21'21'3008,"21"-21"-2336,-42 125-160,42-62 544,-21-22-672,0 22 0,21-1-256,0 21-576,-20-41 224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6240,'0'0'2005,"0"7"-1221,0-2-688,0-1 0,0 1 0,1 0 0,1 7 0,6 4 362,-6-14-405,-1 0 0,0 0 1,0 0-1,0 1 1,0-1-1,0 0 0,-1 0 1,1 1-1,-1-1 1,1 0-1,-1 1 0,0-1 1,0 0-1,0 3 1,-1 14 164,0-7-64,1 0-1,0 0 1,1 1 0,3 16-1,10 16 695,-12-25-579,-2-17-203,0 0 1,-1 0-1,2 0 0,-1 0 1,0-1-1,1 1 1,-1 0-1,1 0 1,0-1-1,0 1 1,0 0-1,0-1 1,0 1-1,1-1 1,-1 1-1,1-1 1,0 0-1,-1 1 1,1-1-1,0 0 1,0 0-1,3 1 1,-1 0 10,0-1 1,0 1-1,0-1 1,0 0 0,1 0-1,-1-1 1,1 0 0,-1 1-1,1-1 1,-1-1-1,1 1 1,0-1 0,-1 0-1,1 0 1,0 0 0,-1 0-1,8-2 1,16-4 100,1-1 0,-1-2 0,-1 0 0,40-20 0,-27 8-20,-1-1 1,50-38-1,-40 24-125,-14 11-81,-2-1 0,0-1-1,46-50 1,-20 4-1157,-14 24 320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6400,'17'-35'2058,"-16"33"-1989,-1 1-1,1-1 1,0 1-1,0-1 1,-1 1-1,1 0 1,0-1-1,0 1 1,0 0-1,0 0 1,0-1-1,1 1 1,-1 0-1,0 0 0,2-1 1,1 0 126,-4 1-167,1 1-1,-1 0 0,0 0 1,0-1-1,0 1 1,1 0-1,-1 0 1,0-1-1,0 1 1,0 0-1,1 0 1,-1 0-1,0 0 1,1 0-1,-1-1 1,0 1-1,0 0 1,1 0-1,-1 0 1,0 0-1,1 0 1,-1 0-1,0 0 1,0 0-1,1 0 1,0 0 1,0 0 1,-1 0 0,1 0-1,0 0 1,-1 0 0,1 0 0,0 0-1,-1 0 1,1 0 0,0 1-1,-1-1 1,1 0 0,0 0-1,-1 1 1,1-1 0,0 0-1,-1 1 1,1 0 0,0 0 30,0 0 0,-1 1-1,1-1 1,-1 0 0,1 1 0,-1-1 0,0 0 0,0 1 0,1-1 0,-1 0 0,0 1 0,0-1-1,0 2 1,-1 7 217,0-1 0,-1 0 0,0 0 0,-4 12-1,0 1 431,-1 23 226,1-22-554,4-17-283,0 0 0,0 0 0,1 1 0,0-1 0,0 0 0,1 1 0,-1-1 0,1 0 0,1 1 0,0 8 0,13 27 581,-13-38-628,0 1 30,0 0 0,1-1 0,-1 1 0,1-1 0,4 9 0,-5-12-49,1 1 1,-1 0 0,1-1-1,-1 0 1,1 1 0,0-1-1,-1 0 1,1 0 0,0 0-1,0 0 1,0 0 0,0 0-1,0 0 1,0-1 0,3 2-1,5-1 52,-1 0-1,0 0 0,15-1 1,2 0-49,-1 0-1,1-2 1,-1-1 0,0-1 0,0-1-1,25-9 1,71-38 74,-93 41-89,-5 2-67,-2 0 0,29-17 1,-28 9-285,42-37 0,-43 34 151,83-66-462,-104 86 642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5984,'-17'-17'1920,"13"14"-1174,4 3-47,0 0 1056,-17 0 2367,19 0-3983,0 0 0,-1 0 0,1 1 0,0-1 0,0 1-1,0-1 1,0 1 0,-1 0 0,1-1 0,0 1 0,2 2 0,-1-1-58,-1 0 1,1-1-1,-1 0 0,1 0 1,-1 0-1,1 0 1,-1 0-1,1 0 1,0-1-1,0 1 1,-1-1-1,5 0 0,22 1 203,-14 0-201,0 0 0,0-2 0,0 0 0,18-3 0,-12-2 20,-12 3-67,-1 1 0,1 0 0,-1 0 1,1 1-1,13 0 0,100 1-1039,-121 0 923,0-1 0,0 2-1,-1-1 1,1 0-1,0 0 1,0 0-1,0 0 1,0 0-1,0 1 1,0-1-1,-1 0 1,1 1-1,0-1 1,0 1-1,0-1 1,-1 1-1,1-1 1,0 1 0,-1 0-1,1-1 1,0 1-1,-1 0 1,1-1-1,-1 1 1,1 0-1,0 1 1,-1-1-120,0 1 1,1-1 0,-1 1 0,0-1-1,0 1 1,0-1 0,0 1-1,0 0 1,0-1 0,0 1 0,0-1-1,-1 1 1,1-1 0,-1 1-1,1-1 1,-1 1 0,-1 1 0,0 1-655,0-1 0,-1 0 0,1 0 1,-6 5-1,8-8 851,-21 21-2909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126 410 9056,'-49'41'4064,"18"-16"-3526,29-23-513,-1 0-1,1 0 1,0 0-1,0 0 1,1 0-1,-1 0 1,0 1-1,1-1 1,0 0 0,-1 1-1,1-1 1,0 1-1,1-1 1,-2 5-1,-2 7-18,-4 0-31,7-12 19,-1-1 0,1 1 0,1-1 0,-1 1 1,0 0-1,0-1 0,1 1 0,-1 0 0,1-1 0,-1 1 0,1 0 0,0 1 0,0 46-143,0-48 163,0 1 1,0-1-1,0 0 1,0 1-1,0-1 1,0 0-1,1 1 0,-1-1 1,1 2-1,0-2-6,0-1-1,-1 1 0,1-1 1,0 1-1,0-1 0,-1 1 1,1-1-1,0 0 0,0 1 1,0-1-1,-1 0 0,1 0 1,2 1-1,6 1-25,5 3-60,-10-4 31,0 1 1,0-1-1,0 0 1,0 0-1,0 0 1,0 0-1,1 0 0,-1-1 1,8 0-1,85 0-1755,-93 0 1761,0 0 1,0 0-1,0 0 1,1-1-1,-1 0 1,0 0 0,0 0-1,-1 0 1,1 0-1,0 0 1,5-3-1,-3 1 9,-6 3 32,1 0-1,-1 0 1,0 0-1,1 0 1,-1-1-1,0 1 0,1 0 1,-1 0-1,0 0 1,0 0-1,1 0 1,-1-1-1,0 1 0,1 0 1,-1 0-1,0 0 1,0-1-1,0 1 1,1 0-1,-1 0 1,0-1-1,0 1 0,0 0 1,1 0-1,-1-1 1,0 1-1,0 0 1,0-1-1,0 1 0,0 0 1,0 0-1,0-1 1,0 1-1,0 0 1,0-1-1,0 1 1,0-1-1,0-59 1798,0 60-1787,0 0 0,0 0-1,0 0 1,0 0 0,0 0 0,0-1-1,0 1 1,0 0 0,0 0 0,0 0-1,0 0 1,0 0 0,0 0 0,0 0-1,0 0 1,0 0 0,0-1-1,0 1 1,0 0 0,0 0 0,0 0-1,0 0 1,0 0 0,0 0 0,0 0-1,-1 0 1,1 0 0,0 0-1,0 0 1,0-1 0,0 1 0,0 0-1,0 0 1,0 0 0,0 0 0,0 0-1,0 0 1,-1 0 0,1 0 0,0 0-1,0 0 1,0 0 0,0 0-1,0 0 1,0 0 0,0 0 0,-1 0-1,1 0 1,0 0 0,0 0 0,0 0-1,0 0 1,0 0 0,0 0-1,0 0 1,-1 0 0,-13 0 411,14 0-418,0 0 0,0 0 1,0 0-1,0 0 0,0 0 0,0 0 0,0 0 0,-1 0 0,1 0 0,0 0 0,0 0 0,0 0 0,0 0 0,0 0 1,0 0-1,0 0 0,-1 0 0,1 0 0,0 0 0,0 0 0,0 0 0,0 0 0,0 0 0,0 0 0,0 0 1,0 0-1,-1 0 0,1 0 0,0 0 0,0 0 0,0 0 0,0 0 0,0 0 0,0-1 0,0 1 0,0 0 0,0 0 1,0 0-1,0 0 0,0 0 0,0 0 0,0 0 0,0 0 0,0 0 0,0 0 0,0-1 0,0 1 0,0 0 1,0 0-1,0 0 0,0 0 0,0 0 0,0 0 0,0 0 0,0 0 0,0-1 0,0 1-4,0 0 1,0 0-1,0-1 0,0 1 0,-1 0 1,1-1-1,0 1 0,0 0 0,1 0 1,-1-1-1,0 1 0,0 0 0,0-1 1,0 1-1,0 0 0,0 0 0,0-1 1,0 1-1,1 0 0,-1 0 0,0-1 1,0 1-1,0 0 0,1 0 0,-1 0 1,0-1-1,0 1 0,1 0 0,-1 0 0,10 3-42,-8-2 31,1 0 1,-1 0-1,0 0 1,1-1-1,-1 1 1,0 0-1,1-1 1,-1 1-1,6-1 1,23 1-163,-19-1 63,1 1 1,0-2 0,-1 0 0,14-2 0,0-3-571,48-16 0,-11 2-149,-63 20 829,39-11-233,-2 0-1,50-22 1,-42 4 319,-33 23-59,-8 4 1,-1 0 0,1-1-1,-1 1 1,1-1 0,5-4 0,18-36 533,-14 27-368,-9 12-111,0 0 0,-1 0 1,5-9-1,-6 8 24,-1 0 0,1 0 0,-1-1 0,0-5 0,2-5 138,15-45 476,-11 42-319,3-19 1,-3-13 244,1 24-158,-6 20-367,0 0 1,0 1-1,-1-1 0,1-8 0,-2-20 654,0 39-722,-1-1 0,1 0 1,-1 1-1,0-1 0,0 0 1,-3 6-1,-5 14 125,-2 31 63,-17 24 118,25-63-266,-1 20 0,1-11 1,-24 86 369,-1 1-241,24-77-184,4 37 1,0-41-12,1-13-175,1 1-1,0-1 1,2 0 0,1 0-1,0 0 1,1 0 0,11 18-1,-14-29-310,0 0-1,1 0 0,0 0 0,0 0 0,1 0 0,0-1 1,0 0-1,0 0 0,1 0 0,0 0 0,0-1 0,1 0 0,-1 0 1,1 0-1,0 0 0,14 4 0,20 9-2408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7552,'-35'18'2448,"35"-18"-2421,0 0 0,-1 0 0,1 0 0,0 0 0,0 0 0,-1 0 1,1 0-1,0 0 0,-1 0 0,1 0 0,0 1 0,0-1 0,-1 0 0,1 0 1,0 0-1,0 0 0,0 1 0,-1-1 0,1 0 0,0 0 0,0 1 0,0-1 1,-1 0-1,1 0 0,0 1 0,0-1 0,0 0 0,0 0 0,0 1 0,0-1 1,0 0-1,-1 1 0,1-1 0,0 1 0,0 13 746,0-11 950,0 1-459,0-3-1183,0 1 0,1-1 0,-1 1 0,0 0 0,1-1 0,-1 1 0,0-1 0,1 1 0,0 0 0,-1-1 0,1 0 0,0 1 0,0-1 0,0 1 0,0-1 0,0 0 0,0 0 0,0 1 0,0-1 0,1 0 0,-1 0 0,0 0 0,1 0 0,-1-1 0,1 1 0,-1 0 0,1-1 0,-1 1 0,1-1 0,-1 1 0,1-1 0,0 0 0,-1 1 0,1-1 0,0 0 0,2 0 0,-2 0-28,0 0 0,0 0 0,0 0 0,0 1 0,1-1 0,-1 1 0,0 0 0,-1-1 0,1 1 0,0 0 0,0 0 0,2 2 0,13 5 277,-8-6-262,-1-1 0,0 0 0,1 0 0,-1-1-1,10-1 1,2 1 10,-11-1-180,0 0 0,0 0-1,0-1 1,-1 0 0,10-3 0,3-1-474,24-1-480,14-7-891,4 7 262,-1-6-907,-45 11 1735,29 0 0,-46 2 854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22 5984,'-35'0'1920,"34"0"-1870,0 0-1,1 0 1,-1 0 0,0 0 0,0 0-1,0 0 1,0-1 0,0 1 0,0 0 0,0 0-1,1-1 1,-1 1 0,0-1 0,-1 1-1,-6-4 298,-1 1-1,1 0 0,-1 1 0,0 0 0,0 0 0,0 1 0,0 0 0,0 1 1,-12 0-1,5 0 320,3-1-245,0 1 1,1 1-1,-18 3 1,2 4 167,1 2 1,-1 1 0,-42 24-1,40-20-238,21-11-278,1 1 0,0-1-1,1 2 1,-1-1 0,1 1 0,0 0 0,0 0 0,-9 11 0,15-15-53,0 0 0,0-1 1,1 1-1,-1-1 0,0 1 0,1 0 1,-1 0-1,1-1 0,0 1 0,-1 0 1,1 0-1,0 0 0,0-1 1,0 3-1,1 5 1,0 0 0,0 0 1,1 0-1,0 0 0,0-1 1,1 1-1,0-1 0,1 1 1,0-1-1,0 0 0,0-1 1,1 1-1,1-1 0,-1 0 1,1 0-1,0 0 0,1-1 1,-1 0-1,1 0 0,1-1 1,-1 0-1,1 0 0,-1-1 1,13 5-1,1 0-645,0-2 0,0 0 0,1-2 0,0 0 0,0-1 0,29 1 0,-6-5-1386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9376,'-21'-21'3488,"21"21"-2720,21 0-192,0 0 864,-1 21-896,1-21 63,42 0-383,-1 0-704,1 0 257</inkml:trace>
  <inkml:trace contextRef="#ctx0" brushRef="#br0" timeOffset="1">645 104 8896,'-20'21'3296,"20"-21"-2560,-21 62-224,0 1 992,0-21-928,0 20 192,21 0-449,-21 1-223,1-1-32,20-20-1407,0 0 735,-21-22-2592,21 1 1824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8128,'0'-42'3008,"0"42"-2336,63 0-160,-22 0 1312,1 0-1088,0 0-288,20 0-288,-20 0-1504,20 0 736,-20 0-4064,-1 0 2592</inkml:trace>
  <inkml:trace contextRef="#ctx0" brushRef="#br0" timeOffset="1">250 1 7712,'-42'21'2880,"42"-21"-2240,-41 41-192,20-20 1440,0 0-1120,0 21 128,1-1-544,20 1-320,0 20-32,0-20-3168,0 0 1728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45 7040,'-18'-35'2282,"18"35"-2258,0-1 0,0 1-1,0 0 1,0-1-1,0 1 1,0 0-1,0-1 1,-1 1 0,1 0-1,0-1 1,0 1-1,0 0 1,-1 0-1,1-1 1,0 1 0,0 0-1,-1 0 1,1-1-1,0 1 1,-1 0 0,1 0-1,0 0 1,-1-1-1,1 1 1,0 0-1,-1 0 1,1 0 0,0 0-1,-1 0 1,1 0-1,0 0 1,-1 0-1,1 0 1,0 0 0,-1 0-1,1 0 1,-1 0-1,-6-1 148,3 1 50,0-1 1,0 1-1,0 0 1,0 0 0,-1 0-1,1 1 1,1-1-1,-1 1 1,0 0 0,-5 2-1,-15 10 1145,7-8-629,13-4-581,-1 0 1,1 0-1,0 1 1,-1-1-1,1 1 1,0 0-1,0 0 1,0 1-1,1-1 1,-5 4-1,-44 29 436,43-30-514,1 0-1,-1 1 1,1 0-1,0 1 1,1 0-1,-11 12 1,10-9-13,1 2 0,1-1 1,0 1-1,-7 20 0,-8 23-177,17-45 178,0 1 0,1-1 0,0 1 0,1 0 0,0-1 0,0 1 0,1 19 0,1-19-89,0-1 0,1 1-1,0-1 1,0 0 0,1 1-1,1-1 1,0 0-1,0 0 1,1 0 0,0-1-1,1 0 1,10 16-1,-12-20-309,0 0 0,1 0 0,0-1-1,0 1 1,5 3 0,-7-6 18,0-1 1,0 1 0,0-1 0,1 0-1,-1 0 1,0 0 0,1 0-1,-1 0 1,1 0 0,-1-1-1,1 1 1,-1-1 0,1 0-1,3 0 1,32 0-2011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9152,'0'0'3360,"0"0"-2592,21 21-224,-1-21 608,1 0-736,0 0 192,21 0-352,20 21-3264,1-21 1632</inkml:trace>
  <inkml:trace contextRef="#ctx0" brushRef="#br0" timeOffset="1">355 105 6560,'-18'0'2117,"18"0"-2102,0 0-1,0 0 1,0 0-1,0 0 1,0 0 0,0 0-1,0 0 1,-1 0-1,1 0 1,0 0 0,0 0-1,0 0 1,0 0-1,0 0 1,0 0 0,0 0-1,-1 0 1,1 0-1,0 0 1,0 0 0,0 0-1,0 0 1,0 0-1,0 0 1,0 0 0,0 0-1,-1 0 1,1 0-1,0 0 1,0 1 0,0-1-1,0 0 1,0 0-1,0 0 1,0 0 0,0 0-1,0 0 1,0 0-1,0 0 1,0 1 0,0-1-1,0 0 1,0 0-1,0 0 1,0 0-1,0 0 1,0 0 0,0 0-1,0 1 1,0-1-1,0 0 1,0 0 0,0 0-1,0 0 1,0 0-1,0 0 1,0 5 119,-1-3 14,1 1 1,0-1-1,0 1 0,0-1 1,0 0-1,1 1 0,-1-1 0,1 1 1,-1-1-1,2 4 0,16 1 663,9 10-4,-22-14-694,0 1 0,1-1 0,10 5 0,6-1 179,-12-4-206,0 1-1,14 6 1,72 27 375,-92-36-458,17 3 40,-21-4-39,0 0 1,0 0-1,0 0 1,1 0-1,-1-1 1,0 1-1,0 0 0,0 0 1,0 0-1,0 0 1,0 0-1,0 0 1,1 0-1,-1 0 1,0 0-1,0 0 1,0 1-1,0-1 1,0 0-1,0 0 1,0 0-1,1 0 1,-1 0-1,0 0 1,0 0-1,0 0 1,0 0-1,0 0 1,0 0-1,0 0 1,0 0-1,0 0 1,0 1-1,0-1 1,1 0-1,-1 0 1,0 0-1,0 0 1,0 0-1,0 0 1,0 0-1,0 0 1,0 1-1,0-1 1,0 0-1,0 0 1,0 0-1,0 0 1,0 0-1,0 0 1,0 0-1,0 1 1,0-1-1,0 0 1,0 0-1,0 0 1,-1 2 21,1 0 1,-1-1 0,1 1 0,-1 0 0,0 0 0,0-1 0,1 1 0,-1-1 0,0 1 0,-1-1 0,1 1-1,0-1 1,0 0 0,0 1 0,-1-1 0,1 0 0,-1 0 0,1 0 0,-1 0 0,1 0 0,-1 0-1,-3 0 1,-5 5 128,2 1-27,-11 4 235,-16-4 532,16 4-423,10-5-277,0 0 12,-17 12 343,23-14-479,0 0-1,0 1 0,0-1 0,0 0 1,-2 7-1,4-10-62,0 0 0,1 0 0,-1 0 0,1 1 0,0-1 1,-1 0-1,1 1 0,0-1 0,0 0 0,0 1 0,0-1 0,0 0 0,0 1 1,0-1-1,0 0 0,1 1 0,-1-1 0,0 0 0,1 0 0,-1 1 0,1-1 1,-1 0-1,1 0 0,0 0 0,-1 0 0,1 1 0,0-1 0,0 0 0,0 0 1,0-1-1,0 1 0,0 0 0,0 0 0,0 0 0,0-1 0,1 1 0,-1 0 1,0-1-1,0 1 0,1-1 0,0 1 0,6 0-87,0 1 0,0-1 0,0-1 1,0 0-1,11 0 0,6-1-365,34 1-106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459 139 6144,'-25'-48'2757,"23"43"-2651,0 0-1,-1 1 1,0-1-1,-4-4 1,-10-1 865,10-8-278,6 17-643,0 0-1,1-1 1,-1 1-1,0 0 1,0 0 0,0 0-1,0 0 1,0 0 0,0 0-1,-1 0 1,1 0-1,0 0 1,0 1 0,-1-1-1,1 0 1,0 1-1,-3-1 1,-26-3 735,2 1-212,14-1-355,10 2-158,1 1 0,-1 0-1,0 0 1,0 1-1,-5-1 1,5 1 3,0 0 0,1 1 0,-1 0 0,0 0 0,-4 2 0,-6 1 108,5-2-54,0 0 1,0 1-1,-11 5 0,17-6-69,-1 1-1,1-1 0,-1 1 1,1-1-1,0 1 1,0 0-1,0 0 0,-4 6 1,-28 45 474,4-7 28,21-35-417,4-6-57,1 1 0,0 0 0,-7 13 0,3 0-11,1 0-1,2 1 1,0 0 0,1 0-1,0 1 1,2 0 0,0 32-1,3-41-28,0 0-1,2 0 0,4 24 0,-4-31-51,0 0 0,0 0-1,0 0 1,1-1 0,0 1 0,0 0 0,1-1 0,-1 0-1,1 0 1,5 5 0,-2-4-283,0-1-1,1 1 1,-1-2-1,1 1 1,15 5-1,-3-1-473,-14-5 184,1-1 0,0 0 0,0 0 0,11 2 1,-5-3-87,1-1 1,17-1 0,-30 0 649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7232,'-21'0'2656,"21"0"-2048,21 0-192,-21-20 1568,21 20-1184,20 0 32,1 0-512,0-21-1024,41 21 384,-21 0-3968,22 0 2368</inkml:trace>
  <inkml:trace contextRef="#ctx0" brushRef="#br0" timeOffset="1">645 63 7136,'-41'21'2656,"41"-21"-2080,-21 63-160,0-43 1280,21 1-1024,-21 21-192,21-1-320,0-20 128,0 21-160,-21-21-736,21 20 320,0-20-1952,21-21 1248,-21 21-4064,0-21 2816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9056,'42'0'3360,"-42"0"-2624,62 0-192,-20 0-160,-1 0-320,1 0-864,0 0 416,-1-21-3232,22 21 2016</inkml:trace>
  <inkml:trace contextRef="#ctx0" brushRef="#br0" timeOffset="1">167 1 6976,'-21'20'2592,"21"-20"-2016,-21 104-160,0-62 1248,0 0-992,21 41 224,0-21-544,-20 1 128,20-21-256,-21-1-416,21 1 96,0-21-2304,21-1 1312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21 6976,'-53'-18'2256,"53"18"-2214,-1-1 0,0 1 0,0 0 0,0-1 1,0 1-1,0 0 0,0 0 0,0 0 0,0 0 0,0 0 0,0 0 1,0 0-1,0 0 0,0 0 0,0 0 0,1 0 0,-1 1 1,0-1-1,0 0 0,-1 1 0,-47 13 678,31-11-172,15-3-414,0 1 1,0-1-1,0 1 0,0 0 0,0-1 0,0 1 0,0 0 0,0 1 0,0-1 0,1 1 0,-1-1 0,0 1 0,1 0 0,-1 0 0,-2 2 0,-5 6 52,1-1-1,0 1 1,0 1 0,1-1-1,0 2 1,1-1-1,1 1 1,0 0 0,0 0-1,1 1 1,0-1-1,2 1 1,-1 0 0,-1 18-1,-2 46 162,-7-8-182,11-52-119,2 1 0,0-1 0,1 0 0,0 1 0,5 23 0,-3-31-196,0-1 0,1 1 0,0-1 0,0 0 0,1 1 0,0-2 0,1 1 0,0 0 0,1-1 0,-1 0 0,2 0 0,6 7 0,-4-6-682,17 13 0,-25-21 578,1 0 0,-1 0 0,0-1 1,1 1-1,-1 0 0,1-1 1,0 1-1,-1-1 0,1 0 1,-1 1-1,1-1 0,0 0 0,2 0 1,17 0-2195</inkml:trace>
  <inkml:trace contextRef="#ctx0" brushRef="#br0" timeOffset="1">22 416 8736,'-21'0'3232,"21"0"-2528,0 0-192,0 0 1152,0 21-1024,21-21 351,20 21-575,1-21-576,-1 21 64,22-21-3807,-1 20 2143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3904,'0'-14'1253,"0"14"-1234,-1 0 0,1-1 0,0 1 0,1 0 0,-1 0-1,0-1 1,0 1 0,0 0 0,0 0 0,0-1 0,0 1 0,0 0 0,0 0-1,0-1 1,1 1 0,-1 0 0,0 0 0,0 0 0,0-1 0,1 1-1,-1 0 1,0 0 0,0 0 0,0 0 0,1-1 0,4-3 70,0-1 178,0 1 0,0 1 0,0-1 0,8-4 0,8 2 602,-11 1-246,-3 2-32,0 1-1,14-5 1,14-5 529,-11 7-336,-15 1-451,-6 2-263,0 1-1,0 0 1,0 0-1,0 0 1,0 0-1,0 0 1,0 0-1,1 1 0,-1-1 1,0 1-1,1 0 1,-1 0-1,0 0 1,1 0-1,-1 1 1,6 0-1,43 10 519,-28-5-242,46 6 0,31-7-132,31 10-108,-9-5-58,135-3 0,-137-7-44,324-3 8,-77-8-76,0 5 48,194-18 129,-59 2-412,37 18-266,-324 5 340,409-1 801,-622 0-767,-6-3-220,-14-8-1285,8 8 1147,8 2 404,1 1-1,-1 0 1,0 0-1,1 0 1,-1 0-1,1 0 1,-1-1-1,1 1 1,-1 0-1,1-1 1,-1 1-1,1 0 1,-1 0-1,1-1 1,-1 1-1,1-1 1,-1 1-1,1 0 1,0-1-1,-1 1 1,1-1-1,0 1 1,0-1-1,-1 1 1,1-1-1,0 1 1,0-1-1,0 1 1,0-1-1,0 1 1,0-1-1,0 1 1,0-1-1,0 1 1,0-1-1,0-2-2563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6464,'34'0'2995,"8"0"-2534,-40 0-381,1 0 0,-1 0 0,0 0 0,1 0 0,-1 0 1,0 1-1,0-1 0,1 1 0,-1-1 0,0 1 0,0 0 0,0 0 1,0 0-1,0 0 0,3 3 0,6 2 232,13 1 638,-19-5-833,0 0 0,1 0 1,-1 1-1,-1-1 1,8 6-1,-10-7-73,0 1-1,-1-1 1,1 1 0,0-1 0,-1 1-1,0 0 1,1-1 0,-1 1-1,0 0 1,0 0 0,0 0 0,0 0-1,0 0 1,0 0 0,-1 0-1,1 0 1,-1 0 0,1 1 0,-1 2-1,1 16 552,-1-18-552,1-1 0,-1 1 0,0 0 1,0-1-1,0 1 0,-1 0 1,1-1-1,-1 4 0,0-4 21,0-1-1,0 0 1,0 1-1,0-1 1,0 0 0,0 0-1,0 0 1,0 0-1,0 0 1,0 0 0,-1 0-1,1-1 1,0 1-1,-1 0 1,1-1-1,0 1 1,-1-1 0,-1 1-1,-3 2 145,0 0 1,0 0-1,-8 6 0,-13 8 1215,-2-6-545,27-11-876,-1 1 0,1 0-1,-1-1 1,1 1-1,0 0 1,0 1 0,0-1-1,0 0 1,-1 1-1,-1 1 1,3-2-8,1 0 1,-1-1-1,1 1 1,-1 0-1,1 0 0,-1 0 1,1-1-1,-1 1 0,1 0 1,-1 0-1,1 0 1,0 0-1,0 0 0,-1 0 1,1 0-1,0 0 0,0 1 1,0-2 5,0 1-10,0-1 1,0 0-1,0 1 1,0-1 0,0 0-1,0 1 1,0-1-1,0 0 1,1 0-1,-1 1 1,0-1 0,0 0-1,0 1 1,0-1-1,0 0 1,0 0-1,1 1 1,-1-1-1,0 0 1,0 0 0,0 0-1,1 1 1,-1-1-1,0 0 1,1 0-1,4 6-55,-2-3-16,-1 1 0,2-1 0,-1 0 0,0 0 0,1-1 0,-1 1 0,1-1 0,6 4 0,-4-5-99,-1 0 1,1 0 0,-1 0-1,12-1 1,-9 0-368,-1 0 1,0 0 0,12 3-1,-10 0 16,0 0-1,15 8 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6048,'-14'0'-298,"-17"0"4730,18 0 36,30 0-2878,-3 0-1301,-8 0-189,0 0 0,0 0 0,0 0 1,0 1-1,9 2 0,-4 2 22,-8-3-103,0-1 1,0 1 0,0-1 0,1 0-1,3 1 1,14 0-1,35-1-1,121 10-48,-87-4-4,90-4-8,-180-3 42,212-1 33,395 6 14,-298 8-63,-24-9-144,-285-4 160,232 0-160,-45 0-112,-37-4 138,-25-9 161,-28 9 69,-97 4-96,8 0 56,1 0 1,-1-1-1,1 0 0,-1 0 0,1-1 0,-1 0 1,12-4-1,-9 2-31,10 0-255,-35 4-580,10 0 229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11456,'0'0'4256,"0"0"-3297,62-20-287,-41 20-160,21 0-416,0 0-1855,-1 0 927,1 0-4992,-1 20 3200</inkml:trace>
  <inkml:trace contextRef="#ctx0" brushRef="#br0" timeOffset="1">63 230 10464,'21'0'3872,"-21"0"-3008,42 0-224,0 0 63,-1-21-511,42 21-1503,1 0 735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10560,'0'0'3904,"0"0"-3040,-21 0-224,0 0 1055,21 21-1055,0 21 800,-21 0-832,1 20 512,-1 0-640,0 22 32,0-1-320,0 21-96,21-21-64,-20 1-192,20-22 96,-21-20-2656,21-21 1504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250 106 4640,'18'0'1504,"-15"0"-912,1 0-48,51 0 2656,-41 1-2881,-10-1-210,-1 0 1,1 0-1,-1 0 1,1-1-1,-1 1 0,1-1 1,6-1-1,4-4 82,-10 4-111,0 0 0,0 0 1,0 1-1,0 0 0,0 0 0,1 0 0,-1 0 0,8 0 0,-9 1-41,-1 0-1,1-1 1,0 1-1,-1-1 1,1 0-1,-1 0 1,1 0-1,-1 0 1,1 0-1,-1-1 1,0 1-1,1-1 1,2-2-1,25-26 381,-18 17-43,-24 8-2,6 3-348,0-2-15,3 3-6,1-1 0,0 1 1,-1 0-1,0-1 0,1 1 0,-4-1 1,-18 0 61,0 0 1,-46 2-1,28 1-157,-166-1-508,200 0 550,0 1-1,0 0 0,0 0 1,1 0-1,-1 1 1,1 1-1,-1-1 1,-7 4-1,14-5 32,-1-1 0,1 1 1,-1 0-1,1-1 0,0 1 1,-1 0-1,1 0 0,0 0 0,-1 0 1,1 0-1,0 0 0,0 1 1,0-1-1,0 0 0,-1 2 0,-1 1-24,3-4 36,0 1 1,-1-1 0,1 0 0,0 0 0,0 0 0,-1 0 0,1 1 0,0-1 0,0 0 0,0 0-1,0 1 1,-1-1 0,1 0 0,0 1 0,0-1 0,0 0 0,0 0 0,0 1 0,0-1 0,0 0-1,0 1 1,0-1 0,0 0 0,0 0 0,0 1 0,0 0-11,2 30-214,-1-30 231,-1 1 0,0-1 0,1 1 0,0-1 0,-1 0-1,1 1 1,0-1 0,0 0 0,-1 1 0,1-1 0,0 0 0,0 0 0,1 0 0,-1 0-1,0 0 1,0 0 0,0 0 0,2 1 0,22 5 9,-15-4-39,0 1 0,0 0 0,0 0 1,-1 1-1,0 1 0,0 0 0,0 0 1,0 1-1,10 10 0,-18-15 33,4 2 35,0 1 1,0 1-1,-1-1 0,0 1 1,0 0-1,0 0 1,-1 0-1,3 7 0,0-3 45,-4-8-14,-1 0 0,0-1 0,0 1-1,0 0 1,0 0 0,0 0 0,0 0 0,0 0 0,0 0 0,-1 0 0,1 0 0,-1 1 0,0-1 0,0 0 0,0 0 0,0 0-1,0 1 1,0-1 0,0 0 0,-1 0 0,1 0 0,-1 0 0,-1 3 0,0 0 77,-1-1 0,0 0 0,-1 0 0,1-1 1,0 1-1,-1-1 0,0 0 0,-8 6 0,-9-2 417,17-5-504,-1 1 0,0-1 0,0 0 0,0 0-1,0-1 1,0 1 0,0-1 0,0 0 0,-10 0-1,13-1-48,0 0 0,0 0 0,-1 0 0,1-1 0,0 1-1,0-1 1,0 1 0,0-1 0,-1 0 0,1 1-1,0-1 1,0 0 0,0-1 0,-2-1 0,-7-3 29,8 4-84,0 1 0,0-1 0,0 1 0,0-1 0,0 0-1,1 0 1,-1 0 0,1-1 0,-5-4 0,5 4-94,1 0-1,-1-1 1,1 1-1,0 0 1,0-1 0,1 1-1,-1-1 1,1 1-1,-1-1 1,1 1 0,1-6-1,-1 2-552,0 1-1,0-1 0,3-11 1,0 9 44,0 1 1,8-17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 8800,'0'-21'3264,"0"21"-2528,-21 21-224,0 0 352,21-21-576,-21 0-1152,0 21 448,21 0-3744,0-1 2304</inkml:trace>
  <inkml:trace contextRef="#ctx0" brushRef="#br0" timeOffset="1">146 375 8736,'-17'69'2810,"10"-41"-1716,5-20-982,-2 9 308,0 0 0,1 0 0,1 0 1,0 18-1,1-26-209,1-1-1,-1 0 1,-1 0 0,1 1 0,-1-1 0,-6 12 0,-23 45 519,14-33-568,13-23-124,-22 47-90,24-50 10,-1 1 0,2 0 0,-1 0-1,1 0 1,0 0 0,0 8-1,1 48-2223,0-60 1066,0-6-747,0 0 1696,0 1-1,1-1 1,-1 1-1,1 0 0,0-1 1,0 1-1,0 0 1,0 0-1,0 0 0,1 0 1,-1 0-1,0 0 1,1 0-1,0 0 0,-1 0 1,4-2-1,15-16-1497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6880,'42'0'5050,"-46"3"-4154,-10 11-32,14-14-842,0 1 0,-1-1 0,1 0 0,0 1 0,0-1 0,-1 0 0,1 1 0,0-1 0,0 0 0,0 1 0,-1-1 0,1 1 0,0-1 0,0 0-1,0 1 1,0-1 0,0 1 0,0-1 0,0 1 0,0-1 0,0 0 0,0 1 0,0-1 0,0 1 0,0 0 0,0 75 1002,0-72-1025,0-1 0,0 1 0,-1-1 1,0 1-1,1-1 0,-1 1 0,0-1 0,-1 1 0,1-1 1,-3 5-1,3-5 9,-1-1 1,1 1 0,0 0-1,0 0 1,0 0-1,0 0 1,0 0-1,1 0 1,-1 0 0,1 5-1,0-8-4,0 0 0,0 0 0,0 0 0,0 0-1,0 0 1,0 0 0,0 1 0,0-1 0,0 0 0,0 0-1,0 0 1,0 0 0,0 0 0,0 0 0,0 0 0,0 1-1,0-1 1,0 0 0,0 0 0,0 0 0,0 0 0,0 0-1,0 0 1,0 0 0,0 0 0,0 1 0,0-1 0,1 0-1,-1 0 1,0 0 0,0 0 0,0 0 0,0 0 0,0 0-1,0 0 1,0 0 0,0 0 0,0 0 0,1 0 0,-1 0-1,0 0 1,0 0 0,0 0 0,0 1 0,0-1 0,0 0-1,0 0 1,1 0 0,-1 0 0,0-1 0,0 1 0,0 0-1,0 0 1,0 0 0,0 0 0,1 0 0,33 0 33,-23-3-159,2-5-5,0-1 0,-1 0 0,0 0 0,14-15 0,-22 20 130,0 0 0,0 0 0,0 1 0,0-1 0,1 1-1,-1 0 1,1 1 0,0-1 0,0 1 0,0 0 0,0 0 0,0 0 0,1 1 0,-1 0 0,0 0 0,1 0 0,-1 1 0,1 0 0,6 0 0,-12 4 807,1 7-380,-1-5-273,1-1 0,-1 1 0,-1 0 0,1-1 0,-1 1 0,0 0 0,-1 5-1,-4 3-52,4-10-78,0 0-1,1 0 1,-1 0 0,1 0 0,0 1 0,0-1 0,0 0 0,0 8-1,1 26-51,0-38 14,0 0 1,0 1-1,0-1 0,0 0 1,0 0-1,0 0 1,0 0-1,0 0 0,0 0 1,0 0-1,0 0 1,0 1-1,0-1 0,0 0 1,0 0-1,0 0 1,0 0-1,0 0 0,0 0 1,0 0-1,0 1 1,0-1-1,0 0 0,0 0 1,1 0-1,-1 0 1,0 0-1,0 0 0,0 0 1,0 0-1,0 0 1,0 0-1,0 1 0,0-1 1,0 0-1,0 0 1,1 0-1,-1 0 0,0 0 1,0 0-1,0 0 1,0 0-1,0 0 0,0 0 1,0 0-1,1 0 1,-1 0-1,0 0 0,0 0 1,0 0-1,0 0 1,0 0-1,0 0 0,0 0 1,1 0-1,-1 0 0,5 0-178,-2 0-125,0 0 0,0 0 0,1 0 1,-1 0-1,0 0 0,0-1 0,0 1 0,5-3 1,3-3-530,-10 4 521,1 1 0,0 0 0,0 0 0,0 0 0,0 0 0,0 0 0,0 0 0,0 1 0,0-1 0,1 1 0,-1-1 0,0 1 0,3 0 0,15 0-1959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5408,'0'-104'5898,"0"83"-3514,3 21-1456,11 0-309,-14 0-609,0 0 1,0 0-1,0 0 1,0 0-1,1 0 1,-1 0-1,0 0 1,0 0-1,0-1 1,0 1-1,0 0 1,0 0-1,0 1 1,1-1-1,-1 0 1,0 0-1,0 0 0,0 0 1,0 0-1,0 0 1,0 0-1,0 0 1,0 0-1,1 0 1,-1 0-1,0 0 1,0 0-1,0 0 1,0 0-1,0 0 1,0 0-1,0 1 1,0-1-1,0 0 1,0 0-1,0 0 1,0 0-1,1 0 1,-1 0-1,0 0 1,0 0-1,0 1 0,0-1 1,0 0-1,0 0 1,0 0-1,0 0 1,0 0-1,0 0 1,0 0-1,0 1 1,0-1-1,0 0 1,0 0-1,0 0 1,-1 0-1,2 2 32,-1 0 1,0 0-1,1 0 0,-1 0 0,1 0 0,0 0 1,-1 0-1,1-1 0,0 1 0,2 2 0,6 15 166,-7-7-158,0 0-1,-1 0 1,0 0 0,-1 0-1,-2 16 1,1 5 36,2-13 1,-1-9-39,0-1-1,0 0 1,-1 0 0,-2 13-1,-11 15 177,11-31-159,1 0 0,-8 13 0,4-9-14,5-10-51,1 0 1,-1 0-1,1 0 1,0 0 0,-1 0-1,1 0 1,0 0-1,0 0 1,-1 0-1,1 1 1,0-1 0,0 0-1,1 2 1,-1 4-111,-1-6 98,1-1 0,0 1 0,0-1 0,0 1 0,0-1 0,0 0 0,0 1 0,0-1 0,0 1 0,1-1 0,-1 1 0,0-1 0,0 1 0,0-1 0,0 0 0,0 1 0,1-1 0,-1 1 0,1 0 0,6-4-629,8-4-104,-10 6 561,1 0 1,0 0-1,-1 1 1,11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21 7296,'-35'-17'2368,"35"16"-2347,0 1 1,0 0-1,0 0 1,-1 0 0,1-1-1,0 1 1,0 0-1,0 0 1,-1 0 0,1 0-1,0-1 1,0 1-1,-1 0 1,1 0-1,0 0 1,0 0 0,-1 0-1,1 0 1,0 0-1,-1 0 1,1 0-1,0 0 1,0 0 0,-1 0-1,1 0 1,0 0-1,0 0 1,-1 0 0,1 0-1,0 0 1,-1 0-1,1 1 1,0-1-1,0 0 1,0 0 0,-1 0-1,1 0 1,0 0-1,0 1 1,-1-1 0,1 0-1,0 1 1,-12 11 439,3-2 399,0-1-1,0 0 0,-15 10 0,9-10-186,8-5-313,-1 1 1,0 1-1,1-1 0,-10 11 1,-2 2-88,9-9-235,0 0-1,1 0 0,1 1 0,-1 0 0,2 1 0,-1-1 0,1 1 1,-7 17-1,9-14-34,1 1 0,0 0 0,1 0 1,1 0-1,0 1 0,1-1 0,0 1 0,2-1 1,3 29-1,-1-35-24,0 0 0,0 0 0,1-1 0,0 1 1,0-1-1,1 0 0,0 0 0,1 0 0,0-1 0,7 7 0,-12-13 1,0 1-1,1-1 1,-1 0-1,1 0 0,-1 0 1,1 0-1,-1 0 0,1-1 1,0 1-1,-1 0 0,1-1 1,0 1-1,2 0 1,3 0-38,-3 0 39,1 1-65,0-1 0,0 1 0,0-1-1,0-1 1,1 1 0,-1-1 0,0 0-1,0 0 1,0 0 0,0 0 0,0-1-1,0 0 1,0 0 0,0-1 0,0 0-1,7-2 1,88-53-949,-51 27 813,3-5 28,-48 32 180,1-1 1,-1 1 0,0-1-1,-1 0 1,1 0-1,-1 0 1,0-1-1,0 1 1,4-8-1,2-3 15,-8 13-5,0 0 0,1 0 1,-1 1-1,0-1 0,0 0 0,0 0 1,0 0-1,-1 0 0,1-1 1,-1 1-1,1 0 0,-1 0 0,1 0 1,-1 0-1,0 0 0,0-1 0,0 1 1,-1 0-1,1 0 0,-1-3 0,-1 0-16,-1 1 0,1-1 0,-1 1 0,0 0 0,-1 0 0,1 0 0,-8-7 0,0 0 18,0 1 0,0 1 1,-1 0-1,-19-11 1,24 16 99,0 0 0,-1 1 0,1 0 0,-1 1 0,0-1 0,0 2 0,0-1 0,0 1 0,-14 0 0,-2 0 137,14 1-124,0-1 0,0 1 0,0 1-1,0 0 1,0 0 0,0 1 0,0 0-1,1 1 1,-1 0 0,-12 6 0,-17 9 318,36-17-378,-2 0 16,1 1-1,-1 0 1,1-1-1,-1 2 1,-5 3-1,9-6-57,0 1 0,1 0 0,-1-1 0,0 1 0,1 0-1,-1-1 1,1 1 0,-1 0 0,1 0 0,-1 0 0,1-1-1,0 1 1,-1 0 0,1 0 0,0 0 0,-1 0-1,1 0 1,0 0 0,0-1 0,0 1 0,0 0 0,0 0-1,0 0 1,0 0 0,0 0 0,1 0 0,-1 0 0,0 0-1,0 0 1,1-1 0,-1 1 0,1 0 0,0 1-1,37 60 529,-35-56-550,0 0 0,0-1 0,1 1 1,-1-1-1,6 5 0,-7-8 14,1 1-1,-1-1 1,1 0 0,0 0 0,0-1-1,0 1 1,-1 0 0,2-1 0,-1 0 0,0 0-1,3 1 1,36 5 413,-20-1-246,-13-3-213,0 0 1,0-1-1,0-1 1,13 2-1,-3-3-245,-12 0-60,0 0 1,0 0-1,0-1 0,12-2 1,2-4-319,-18 5 266,1 0 0,0 1 0,1 0 0,-1 0-1,0 0 1,0 0 0,0 0 0,5 1 0,12 0-1466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8064,'0'0'2592,"0"3"-1568,0-2-980,0 0-1,0-1 1,0 1 0,0 0 0,0-1 0,0 1 0,0 0 0,-1-1 0,1 1 0,0 0-1,0-1 1,-1 1 0,1 0 0,0-1 0,-1 1 0,1-1 0,-1 1 0,1-1 0,-1 1-1,1-1 1,-1 1 0,1-1 0,-1 1 0,1-1 0,-2 1 0,1 0 23,0-1 1,0 1 0,1 0 0,-1-1-1,0 1 1,0 0 0,1 0-1,-1-1 1,0 1 0,1 0-1,-1 0 1,1 0 0,-1 0-1,1 0 1,-1 0 0,1 0 0,0 0-1,-1 0 1,1 0 0,0 1-1,0-1 1,0 0 0,0 0-1,0 0 1,0 2 0,1 13 443,-1-3-195,0-1 1,-1 1-1,-2 16 0,-11 30 84,7 0-160,-7-14 74,7-7-122,-7-10-160,10-10-31,3-15 5,1 0-1,-1 0 0,0 1 0,0-1 1,0 0-1,0 0 0,-1-1 0,1 1 1,-1 0-1,-4 5 0,3-5-298,6 1-1152,-2-4 1358,0 1 1,0 0 0,-1 0-1,1-1 1,0 1 0,0 0 0,0-1-1,-1 1 1,1-1 0,0 1 0,0-1-1,0 1 1,0-1 0,0 0 0,0 0-1,0 1 1,2-1 0,-2 0-89,0-1 0,1 1 0,-1-1 0,1 1 0,-1-1 0,0 0 1,1 1-1,-1-1 0,0 0 0,1 0 0,-1 0 0,0 0 0,0 0 1,2-2-1,17-18-1649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8480,'0'52'3136,"0"-52"-2432,-21 34-224,0-17-1440,21 1 416,-41-1-1184,-1 17 992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10048,'21'0'3712,"-21"0"-2880,62 21-224,-20-21 448,0 0-705,20 0 129,-20 0-288,41-21 32,-21 21-128,-20-21-896,20 21 417,-20 0-1601,-21 21 1120,0-21-2240,-21 0 1760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9632,'-21'42'3584,"21"-42"-2784,-21 41-256,0 1 1216,21-21-1089,0 20 1,0 1-416,-21 0-96,21-1-96,0 1-2527,0-1 1375,0 1-5728,0-21 3808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209 271 4576,'0'-17'1450,"0"17"-1427,0-1-1,0 1 1,0 0-1,0-1 0,0 1 1,0 0-1,0 0 0,0-1 1,0 1-1,0 0 0,0-1 1,0 1-1,0 0 0,1 0 1,-1-1-1,0 1 1,0 0-1,0 0 0,0-1 1,1 1-1,-1 0 0,0 0 1,0 0-1,1-1 0,-1 1 1,14-17 521,-7-1 778,-2 15-918,-4 3-365,-1 0 0,1 0 0,-1-1 1,1 1-1,0-1 0,-1 1 0,1 0 1,-1-1-1,1 1 0,-1-1 0,1 1 1,-1-1-1,1 1 0,0-2 0,1-7 355,-1-1 0,0 1 0,0 0 0,-1-1 0,-1-15 0,0 0 362,1 20-667,0 1 0,-1 0 0,0-1 0,1 1 0,-2 0 0,1 0 0,0 0 0,-4-7 0,-1-3 70,5 11-122,-5-13 304,-2 11-58,-1 1-165,-1-2 45,8 5-137,0 0 0,0-1 0,0 1 0,1 0-1,-1 0 1,0 0 0,0 0 0,0 1 0,-1-1 0,1 0 0,0 1 0,0 0-1,0-1 1,0 1 0,0 0 0,-1 0 0,1 0 0,0 0 0,0 1-1,0-1 1,0 1 0,-1-1 0,-2 2 0,-5 4 92,0 0 1,0 1-1,0 0 0,-9 9 1,14-10-48,0 1 1,1 0-1,0 0 1,0 0-1,0 0 1,1 1-1,0-1 1,-2 11-1,-3 5 160,-6 11 19,9-25-206,1 1-1,0 1 0,1-1 0,0 0 1,0 1-1,1 0 0,0 0 1,1-1-1,0 16 0,1-16-21,0 0 0,1 0 0,0 0 0,0 1-1,1-1 1,0 0 0,1 0 0,0-1 0,9 19 0,-7-20-1,1-1 0,0 1 1,11 10-1,-17-18-21,4 3-4,-1 0-1,0-1 0,0 1 1,1-1-1,0 0 0,-1 0 1,1 0-1,0-1 1,0 1-1,0-1 0,0 0 1,0 0-1,0 0 1,8 0-1,-2-1-60,1 0-1,-1-1 1,20-4-1,-14 1-189,-1 0 0,25-12 0,-3 2-19,84-28-617,-113 39 882,-1 0 1,-1 0 0,1-1-1,0 0 1,-1 0-1,0-1 1,0 0-1,0 0 1,0 0-1,-1-1 1,5-6 0,4-12 13,-5 17 25,-6 5-43,0 0 1,0 0-1,-1-1 0,1 1 0,-1-1 0,4-4 1,-5 6 11,0-1 0,-1 1 1,1 0-1,-1-1 0,1 1 1,-1 0-1,0-1 1,1 1-1,-1-1 0,0 1 1,0-1-1,0 1 0,0 0 1,0-1-1,0 1 0,-1-1 1,1 1-1,0-1 0,-1 1 1,1 0-1,-1-1 1,1 1-1,-2-2 0,-12-14 492,11 14-91,3 3-16,0 0-118,-1 15 179,1-11-408,-1 1 0,1-1 0,0 0 1,0 0-1,1 1 0,-1-1 0,1 0 0,0 0 0,1 5 0,12 12 118,-7-7-100,-6-11-62,0 0 1,1 0-1,-1 0 0,1-1 1,0 1-1,0 0 0,0-1 0,3 4 1,-3-4-17,0 0 1,0-1-1,0 1 0,0 0 1,0 0-1,1-1 1,-1 0-1,1 1 0,-1-1 1,6 2-1,-2-2-93,0-1 0,0 1 0,0-1 0,7 0-1,6-1-242,120 1-2745,-137 1 3040,0-1 0,0 0 1,0 0-1,0 0 1,0-1-1,0 1 0,0 0 1,0-1-1,0 0 1,0 1-1,0-1 0,0 0 1,0 0-1,-1 0 1,1 0-1,2-1 1,-3 0 20,1 0 1,-1 0 0,0 0 0,0-1 0,0 1 0,0 0 0,-1 0 0,1 0 0,-1-1 0,1 1-1,-1 0 1,0-1 0,1 1 0,-1 0 0,-1-4 0,1-22 95,0 28-47,0-1 0,0 1 0,1 0-1,-1-1 1,0 1 0,0 0 0,0-1-1,-1 1 1,1 0 0,0-1 0,0 1-1,0-1 1,0 1 0,0 0 0,0-1-1,0 1 1,0 0 0,-1 0 0,1-1-1,0 1 1,0 0 0,-1-1 0,1 1-1,0 0 1,0 0 0,-1-1 0,1 1-1,0 0 1,0 0 0,-1 0 0,1-1-1,0 1 1,-1 0 0,1 0 0,0 0-1,-1 0 1,0 0 0,-20-12 799,0-1 1,-27-21-1,42 25-447,-2 0 36,-20 2 363,28 7-739,-1 0-1,1-1 1,-1 1 0,1-1-1,-1 1 1,0-1 0,1 1-1,0-1 1,-1 0 0,1 1-1,-1-1 1,1 1-1,0-1 1,-1 0 0,1 0-1,0 1 1,-1-2 0,-1-4 32,-12-11-162,14 17 109,0-1-1,-1 1 1,1 0-1,0 0 1,0 0-1,-1-1 1,1 1-1,0 0 1,0 0-1,0-1 1,0 1-1,-1 0 1,1 0-1,0-1 1,0 1-1,0 0 1,0-1-1,0 1 1,0 0-1,0 0 1,0-1-1,0 1 1,0 0-1,0-1 1,0 1 0,0-1 11,0 1 1,-1-1 0,1 1 0,0-1 0,0 0 0,1 1 0,-1-1 0,0 1 0,0-1 0,0 1 0,0-1 0,0 1-1,1-1 1,-1 1 0,0-1 0,0 1 0,1-1 0,-1 1 0,0-1 0,1 1 0,-1-1 0,0 1 0,1 0 0,-1-1 0,1 1-1,-1 0 1,1-1 0,-1 1 0,1 0 0,0-1 0,8-5 24,1-11-294,-8 15 243,0 0 1,-1 1 0,1-1 0,0 1-1,0 0 1,0-1 0,0 1 0,0 0 0,3-1-1,15-8-145,8-4 35,-27 14 99,0-1 1,0 1-1,0-1 1,0 0-1,0 1 1,0 0-1,0-1 1,0 1-1,0 0 1,0-1-1,0 1 1,0 0-1,0 0 1,0 0-1,0 0 1,1 0-1,-1 0 1,0 0-1,1 1 1,4 0-42,32-1-90,-38 0 161,0 0 1,1 0-1,-1 0 1,0 0 0,1 0-1,-1 0 1,0 0 0,0 0-1,1 0 1,-1 0 0,0-1-1,1 1 1,-1 0 0,0 0-1,0 0 1,1 0-1,-1 0 1,0-1 0,0 1-1,1 0 1,-1 0 0,0 0-1,0-1 1,0 1 0,1-1-1,1-1 2,1 0 0,0 1-1,-1-1 1,1 0 0,0 1-1,0-1 1,0 1 0,0 0-1,0 0 1,0 0 0,1 1-1,-1-1 1,0 1 0,0 0-1,1-1 1,-1 1 0,5 1-1,9-1-66,-17 0 63,1 0 0,-1 0 0,0 0 0,1 0 0,-1 0 0,0 0 0,0 0 0,1 0 0,-1 0 0,0 0 0,1 1 0,-1-1 0,0 0 0,0 0 0,1 0 0,-1 0 0,0 0 0,0 1 0,1-1 0,-1 0 0,0 0 0,0 1 0,0-1 0,1 0 0,-1 1 0,19 17 17,-6-7 180,-2 0 0,1 1 0,13 19 0,16 45-26,-28-57-234,-4-6 35,11 21 0,36 57 741,-49-81-603,-1-1-22,-4-7-35,-1 0-1,1 0 1,-1 0-1,0 0 1,0 0-1,0 0 1,0 0-1,0 1 1,0-1 0,0 0-1,-1 0 1,1 5-1,-1-6-36,0-1 0,0 0-1,0 1 1,0-1 0,0 0 0,0 0 0,0 1-1,0-1 1,0 0 0,0 1 0,0-1-1,0 0 1,0 0 0,-1 1 0,1-1-1,0 0 1,0 1 0,0-1 0,0 0 0,-1 0-1,1 0 1,0 1 0,0-1 0,-1 0-1,1 0 1,-14 14 545,14-13-545,-1-1 0,1 0-1,0 0 1,0 1 0,-1-1 0,1 0 0,-1 1-1,1-1 1,0 0 0,-1 0 0,1 0-1,0 0 1,-1 1 0,1-1 0,-1 0-1,1 0 1,0 0 0,-1 0 0,1 0-1,-1 0 1,1 0 0,-1 0 0,1 0 0,0 0-1,-1 0 1,-27 0 358,27 0-359,0 0 0,0 0 0,0 0 0,0 0 0,0 0 0,0-1-1,1 1 1,-1 0 0,0 0 0,0-1 0,0 1 0,0 0 0,1-1 0,-2 0-1,-29-13 131,23 12-96,7 2-71,0 0 0,1 0 0,-1 0 0,0 0 0,1-1 0,-1 1 1,0 0-1,0 0 0,1 0 0,-1-1 0,0 1 0,1 0 0,-1-1 0,1 1 0,-1-1 0,0 1 0,1-1 0,-1 1 0,1-1 0,-1 1 0,1-1 0,0 1 1,-1-1-1,1 0 0,-1 1 0,1-1 0,0 1 0,0-1 0,-1 0 0,1 0 0,0 1 0,0-1 0,0 0 0,0 1 0,0-1 0,0 0 0,0 0 0,0 1 1,0-1-1,0 0 0,0 1 0,0-2 0,0 0-133,0 0 1,0-1-1,0 1 0,-1 0 1,1 0-1,-1 0 1,0 0-1,0 0 0,0 0 1,0 0-1,0 0 1,0 0-1,-2-2 1,-3-7-1038,6 11 1070,-1-1-1,1 0 1,0 0 0,-1 0-1,1 0 1,0 0 0,0 0-1,0 0 1,-1 0 0,1 0-1,0 0 1,1 0 0,-1 0-1,0 0 1,0 0-1,0 0 1,0 0 0,1 0-1,-1 0 1,0 0 0,2-1-1,12-15-3649,-12 15 3156,19-19-2577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8736,'8'0'1454,"-4"0"-1080,-1 0 0,0 0 0,1 0 1,-1 0-1,0 1 0,1-1 0,5 3 1,-7-3-337,-1 1 0,1 0 1,-1 0-1,1 0 1,-1 0-1,0 0 1,0 0-1,1 0 0,0 2 1,7 7 291,-7-9-289,0 1 0,-1 0-1,1-1 1,-1 1 0,0 0-1,0 0 1,0 0 0,0 0-1,0 0 1,0 1 0,0-1-1,0 3 1,1 35 364,-2-25-208,0-11-166,0 0 0,-1 0 0,1 0 0,-1 0 0,1 0-1,-1 0 1,-1 0 0,1 0 0,0 0 0,-1-1 0,0 1 0,0-1 0,0 1 0,-4 4 0,2-2 22,1 0 1,0 1-1,-4 9 0,4-9 123,0 0 0,-7 14 0,5-11-149,4-10-33,1 1 0,0-1 0,-1 1 1,1-1-1,0 0 0,0 1 0,-1-1 0,1 1 1,0-1-1,0 1 0,0-1 0,0 1 1,-1-1-1,1 1 0,0-1 0,0 1 0,0-1 1,0 1-1,0-1 0,0 1 0,0-1 0,0 1 1,1-1-1,-1 1 0,0-1 0,0 1 0,0-1 1,0 0-1,1 1 0,-1-1 0,0 1 0,0-1 1,1 1-1,-1-1 0,0 0 0,1 1 1,-1-1-1,0 0 0,1 1 0,-1-1 0,1 0 1,-1 0-1,1 1 0,3 0-21,-1 0 0,1-1 0,0 0 0,-1 0-1,7 0 1,0 0 29,-2-1-129,0 1 0,-1-1 0,0-1 0,10-2-1,23-5-1156,33 2-524,-56 3 227,22-6 0,-26 6 871,67-17-1967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22 6976,'0'0'2256,"0"-4"-1371,0 3-843,1 0-1,-1 1 1,-1-1-1,1 0 1,0 0 0,0 0-1,0 0 1,0 0-1,-1 0 1,1 0 0,0 1-1,-1-1 1,1 0-1,-1-1 1,-9-1 1131,10 3-1172,0 0 30,0 0 0,0 0-1,1 0 1,-1 0 0,0 0 0,1 0-1,-1 0 1,0 0 0,1 0 0,-1 0-1,0 0 1,0 0 0,1 1 0,-1-1-1,0 0 1,0 0 0,1 0-1,-1 0 1,0 1 0,0-1 0,1 0-1,-1 0 1,0 1 0,0-1 0,0 0-1,0 2 44,-1-1-1,0 1 1,0-1 0,1 0-1,-1 1 1,0-1-1,0 0 1,-1 0 0,0 1-1,2-1-54,-1-1 0,1 0-1,0 0 1,0 1 0,-1-1-1,1 0 1,0 1 0,0-1-1,-1 0 1,1 1 0,0-1-1,0 1 1,0-1 0,0 0-1,-1 1 1,1-1 0,0 1-1,0-1 1,0 1 0,0-1-1,0 0 1,0 1 0,0-1-1,0 1 1,1 0 0,-1 2 46,-1 0 1,1 0 0,0 0 0,-1 0 0,0 1-1,-1 2 1,-14 31 338,8-18-300,0 0 1,2 0 0,-5 22 0,4-12 266,-19 49 1,19-62-266,-4 8 74,1 0 0,1 1 1,-10 45-1,12-4 12,3-43-183,2-15-18,0 0 1,0 16 0,3-13 1,1-1 0,0 1-1,1-1 1,0 1 0,1-1 0,0 0 0,0 0 0,8 11 0,-11-18 7,1 0 1,-1 1-1,1-1 1,0 0-1,0 0 1,0-1-1,0 1 1,1 0-1,3 2 1,-3-3 3,0-1-1,0 1 1,-1-1 0,1 0-1,0 0 1,1-1 0,-1 1 0,0-1-1,0 1 1,0-1 0,0 0-1,4 0 1,131 0-601,-116-1 405,-1-1 0,0-1-1,23-5 1,-27 4 28,0 1 35,-7 1 83,0 0 0,0 0 0,0-1 0,0-1-1,10-4 1,-10 3 33,-5 3 4,-1 0-1,1 0 1,-1 0-1,0-1 0,0 0 1,0 0-1,0 0 1,0 0-1,-1-1 0,1 1 1,4-7-1,12-25 21,-17 32 13,-1 0 1,0-1-1,1 1 0,-2-1 1,1 0-1,0 1 0,-1-1 1,0 0-1,1 0 0,-2 0 1,1 0-1,0 0 0,-1 0 1,0 0-1,0-6 0,0 4 25,0-6 105,0 0 0,-3-15 1,3 24-134,-1-1 0,0 1 0,0 0 0,0-1 0,-1 1 0,1 0 0,-1 0-1,1 0 1,-1 0 0,0 0 0,0 0 0,-3-2 0,-9-7 50,0 2-1,0 0 1,-1 1-1,-18-9 1,-16-10-18,43 23-62,0 1 0,0 0 0,0 1 0,-1-1 1,1 1-1,-1 0 0,0 1 0,-9-3 1,-28-7-111,32 7 91,8 3 19,-1 0 0,1 1 0,-1-1 0,0 1 0,1 0 0,-1 0 1,0 1-1,0-1 0,0 1 0,1 0 0,-1 0 0,-7 2 0,-8 5 0,16-5 7,0 0 0,0-1 0,0 0 0,0 0 0,0 0 0,-1 0 0,1 0 0,-9-1 1,10 0-9,0 0 1,0 0 0,0 0-1,-1 0 1,1 1 0,0-1 0,0 1-1,0 0 1,0 0 0,0 0 0,0 0-1,0 0 1,1 1 0,-1-1 0,0 1-1,1 0 1,-1 0 0,-3 3 0,-18 19-546,10-6 448,13-17 103,1 1 1,-1 0-1,1 0 0,-1 0 1,1 0-1,0 0 0,0 0 0,0-1 1,0 3-1,0 14 9,0-18-3,0 0 0,0 1 0,0-1 0,0 0-1,0 1 1,0-1 0,0 0 0,0 1 0,0-1 0,0 0 0,0 0-1,0 1 1,0-1 0,1 0 0,-1 0 0,0 1 0,0-1-1,0 0 1,0 0 0,1 1 0,-1-1 0,0 0 0,0 0-1,1 0 1,-1 1 0,2 0 14,0 1 0,-1 0 0,1 0 0,-1 0 0,0 0 0,1 0 0,-1 0 0,0 0 0,0 0 0,0 1 0,-1-1 0,1 0 0,0 1 0,-1 2 0,0-1 59,2-4-81,-1 0 1,0 0-1,0 0 0,0 0 1,0 0-1,0 0 1,0 0-1,0 1 0,0-1 1,0 0-1,0 1 1,0-1-1,0 1 0,2 0 1,-3 0 26,0-1 1,1 1-1,-1 0 1,1-1 0,-1 1-1,0 0 1,0-1-1,1 1 1,-1 0-1,0-1 1,0 1 0,0 0-1,0 0 1,0-1-1,0 1 1,0 1 0,0-2-16,0 0 0,0 1 0,0-1 1,0 0-1,0 0 0,0 0 0,0 0 1,0 0-1,0 0 0,0 0 0,0 1 1,0-1-1,0 0 0,0 0 1,0 0-1,0 0 0,0 0 0,0 0 1,0 0-1,0 1 0,0-1 0,0 0 1,0 0-1,0 0 0,0 0 1,1 0-1,-1 0 0,0 0 0,0 0 1,0 0-1,0 0 0,0 1 0,0-1 1,0 0-1,0 0 0,0 0 0,1 0 1,-1 0-1,0 0 0,0 0 1,0 0-1,0 0 0,0 0 0,0 0 1,0 0-1,0 0 0,1 0 0,-1 0 1,0 0-1,0 0 0,0 0 1,0 0-1,0 0 0,0 0 0,0 0 1,1 0-1,4 0 216,-2-1-142,0 1-1,0 0 1,0 0 0,1 0-1,-1 1 1,0-1-1,0 1 1,5 1-1,-4 1-42,1-1-1,0 0 1,-1 0-1,1 0 0,0 0 1,0-1-1,0 0 0,0 0 1,0 0-1,9 0 0,174-1 151,-181-1-367,1 2 0,-1-1 0,12 3 0,-5 1-47,-10-2 113,0-1 0,0 0 0,-1 0-1,1-1 1,5 1 0,-5-1-111,0 0 1,-1-1-1,1 0 0,0 0 0,-1 0 1,5-2-1,0 0-266,-5 2 286,0 0 0,0 1 0,0-1 0,0 1 1,0 0-1,4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8896,'-21'21'3296,"21"-21"-2560,-21 62-224,21-20 1344,-20-21-1120,20 41-65,0 1-447,-21-1-32,21-20-96,0-1-895,0-20 415,0-21-2528,21 21 1632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10976,'0'0'4064,"0"0"-3168,42 20-257,-22-20 513,22 0-768,0 0-96,20 0-160,1 0-672,-1 0 288</inkml:trace>
  <inkml:trace contextRef="#ctx0" brushRef="#br0" timeOffset="0.5">21 209 7872,'-21'0'2944,"21"0"-2304,21 21-160,0-21 1568,20 0-1216,1 0-64,20 0-480,22 0-352,-1 0 32,0-21-2464,-20 21 1376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 7136,'-21'-21'3205,"17"21"-2362,2 1-308,1-1-290,0 0 1,0 1-1,0-1 0,0 0 0,0 0 0,0 0 0,0 0 0,0 0 1,0 0-1,0-1 0,0 1 0,-2-1 0,3 5 1360,0 0-1249,0 10 254,0 1 1,-3 14-1,-1-10-401,-1 2-2,2-1 1,0 1 0,0 27 0,4-11-33,0-4 44,-6 63 0,-9-5-75,7-22-48,1-37-33,2-11-63,1 0 1,-1 26-1,4-22-292,1-17 115,-1 0 0,0 0 0,-1 0 0,1 0 0,-4 11 0,-10 5-1567,14-22 1623,-1 0 1,0-1-1,1 1 1,-1 0-1,1 0 1,0 0-1,0 0 1,0 0-1,0 2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86 6144,'17'-18'1978,"-17"18"-1948,0 0 0,1 0 0,-1 0 0,0-1 0,0 1 0,1 0 0,-1 0 0,0 0 0,0-1 0,0 1 0,1 0 0,-1 0 0,0-1 0,0 1 0,0 0 0,0-1 0,0 1-1,0 0 1,0 0 0,0-1 0,0 1 0,0 0 0,1-1 0,-2 1 0,1-1 0,1 1-6,-1-1 0,0 1 1,0-1-1,0 1 0,0-1 0,0 0 0,0 1 1,-1-1-1,1 1 0,0-1 0,0 1 0,0-1 1,0 1-1,-1-1 0,1 1 0,0-1 0,-1 1 1,1-1-1,0 1 0,-1-1 0,1 1 0,0 0 1,-1-1-1,1 1 0,-1 0 0,1-1 0,-1 1 1,1 0-1,-1-1 0,0 1 0,-8-6 581,3-3-218,6 8-366,0 1 1,-1-1 0,1 1-1,0-1 1,-1 1-1,1-1 1,-1 0-1,1 1 1,0 0 0,-1-1-1,0 1 1,1-1-1,-1 1 1,1 0-1,-1-1 1,1 1 0,-1 0-1,0-1 1,1 1-1,-1 0 1,1 0-1,-1 0 1,0 0-1,1 0 1,-1 0 0,0 0-1,1 0 1,-1 0-1,0 0 1,1 0-1,-2 0 1,-4 0 28,0 0-1,0 0 1,0-1 0,1 0-1,-1 0 1,0-1 0,-8-3-1,-11-2 13,11 4-14,-1 2 1,1 0 0,-1 0-1,0 1 1,1 1 0,-24 4-1,38-5-47,-66 14 159,32-10-80,27-4-64,0 1-1,-1 0 1,1 0-1,-1 1 0,1-1 1,0 2-1,0-1 1,0 1-1,-12 7 1,16-8-1,0 1 0,0 0 0,0 0 0,0 1 0,1-1 0,-5 7-1,3-4 10,2-2-7,-1-1 0,1 1 0,0 0 0,0 0 0,0 0 0,1 0 0,-1 0 0,1 0 0,0 0 0,0 0 0,1 1 0,-1-1 0,1 8 0,1-3 13,1 1 1,1-1 0,-1 1 0,2-1-1,3 9 1,-6-15-27,0-1 0,2 7 4,0 0 1,1-1-1,0 0 1,0 0 0,1 0-1,0 0 1,1-1 0,-1 0-1,1 0 1,0 0-1,8 6 1,45 32 44,-53-40-49,92 73 115,-97-77-117,6 4 44,0 0-1,0 0 1,0 1 0,-1 0 0,0 1-1,-1-1 1,8 12 0,-12-17-28,-1 1 1,0-1-1,1 0 0,-1 0 1,0 1-1,0-1 0,0 0 1,0 1-1,0-1 0,0 0 1,0 1-1,-1-1 0,1 0 1,0 0-1,-1 1 1,1-1-1,-1 0 0,1 0 1,-1 0-1,0 1 0,1-1 1,-1 0-1,0 0 0,0 0 1,0 0-1,0 0 0,0-1 1,0 1-1,0 0 0,0 0 1,0-1-1,0 1 1,-2 0-1,-25 6 350,13-3-149,3 0-30,0-1 0,-1-1 1,0 0-1,1 0 0,-15-1 1,12-1-40,-77-3 528,78 2-607,1 0 0,-1-2 0,0 0 0,-22-7 0,31 7-150,0 1 0,0-1 0,0 0-1,0 0 1,0-1 0,1 0-1,-1 0 1,1 0 0,0 0-1,0 0 1,1-1 0,-1 0-1,1 1 1,0-1 0,-3-8-1,3 7-301,0-1-1,1 1 1,0-1-1,1 1 1,-1-1-1,1 0 1,0 1-1,1-1 1,0 0-1,0 0 0,0 0 1,2-6-1,0 5-129,0 1 1,1 0-1,0 0 0,4-9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13056,'0'0'4831,"0"0"-3775,-62 21-256,41-21-544,21 21-288,-21 0-672,21 0 384,0 0-5247,0-1 3071</inkml:trace>
  <inkml:trace contextRef="#ctx0" brushRef="#br0" timeOffset="1">83 542 10400,'-41'104'3840,"41"-104"-2976,-21 104-256,21-62 1151,0-22-1087,-21 22-480,21 0-160,0-21 192,0-1-128,0-20-2176,21 21 1089,-21-42-2049,0 21 1728,21-41-2176,0-1 1984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3392,'-15'0'1297,"30"0"-114,-15 3-645,-1 28 687,0-15-704,0 0-1,2 0 1,4 25-1,1-21-149,-3-9-109,0 0 0,0 0 0,0 20 0,-3 75 890,0-23-496,0-81-637,0 0 1,-1 0-1,1 0 1,-1 0-1,1-1 1,-1 1-1,0 0 1,0 0-1,0 0 1,0-1-1,0 1 1,-2 2-1,2-3-8,0 1 0,0 0 0,0-1 0,0 1 0,0 0-1,0 0 1,0 0 0,0 0 0,1-1 0,0 1 0,-1 0-1,1 2 1,0 11-229,0-12-1009,0-6-133,0-9-1301,0 9 837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146 583 4576,'0'0'1450,"0"-3"-868,0-8-108,0 10-456,0 1 0,0 0 0,0 0 0,0 0-1,0 0 1,0 0 0,-1 0 0,1 0-1,0 0 1,0 0 0,0-1 0,0 1 0,0 0-1,0 0 1,1 0 0,-1 0 0,0 0-1,0 0 1,0 0 0,0 0 0,0 0 0,0 0-1,0-1 1,0 1 0,0 0 0,0 0-1,0 0 1,0 0 0,0 0 0,0 0 0,0 0-1,1 0 1,-1 0 0,0 0 0,0 0-1,0 0 1,0 0 0,0 0 0,0 0 0,0 0-1,0-1 1,1 1 0,-1 0 0,0 0-1,0 0 1,0 0 0,0 0 0,0 0 0,0 0-1,0 0 1,1 0 0,-1 0 0,0 1-1,0-1 1,0 0 0,0 0 0,1 0 15,-1 0 0,1 0 1,-1 0-1,1 0 0,0 0 1,-1 0-1,1 0 0,-1 0 1,1 0-1,-1-1 0,1 1 1,-1 0-1,1 0 0,-1 0 1,1 0-1,-1-1 0,1 1 1,-1 0-1,1-1 0,-1 1 1,1 0-1,-1 0 0,0-1 1,1 1-1,-1-1 0,0 1 1,1 0-1,-1-1 0,0 1 1,1-1-1,5-7 592,11 3-17,-14 3-538,-1 0 0,1 0-1,-1 1 1,0-1 0,0-1-1,0 1 1,0 0 0,0 0-1,-1 0 1,1-1 0,1-3-1,10-11 194,-13 17-257,0-1-1,0 1 1,1 0 0,-1 0 0,0 0-1,0 0 1,0-1 0,1 1 0,-1 0-1,0 0 1,0 0 0,0-1 0,0 1-1,1 0 1,-1 0 0,0 0 0,0-1-1,0 1 1,0 0 0,0 0 0,0-1-1,0 1 1,0 0 0,0 0 0,0-1-1,0-1 24,1 0-1,-1 1 1,1-1 0,0 0-1,-1 0 1,1 1-1,2-4 1,4-10 62,-7 14-86,-1 0-1,1 0 0,0 0 0,-1 0 1,0 0-1,1 0 0,-1 1 0,1-1 1,-1 0-1,0 0 0,0 0 1,0 0-1,0 1 0,0-2 0,1 2-4,-1 0 2,1 0 0,0 0 0,0 0 1,-1-1-1,1 1 0,0 0 0,0 0 0,-1 0 0,1-1 0,0 1 0,0 0 0,0 0 0,0 0 0,0-1 0,-1 1 0,1 0 0,0 0 0,0-1 0,0 1 0,0 0 0,0 0 0,0-1 0,0 1 1,0 0-1,0-1 0,0 1 3,0-1 0,0 1 1,0-1-1,0 0 0,0 1 1,0-1-1,0 1 0,0-1 1,0 1-1,-1-1 0,1 0 1,0 1-1,0-1 0,-1 1 1,1-1-1,0 1 0,-1-1 1,0 0-1,0 1-2,0-1-1,0 1 1,-1-1 0,1 1-1,0 0 1,-1-1 0,1 1-1,-1 0 1,1 0 0,0 0-1,-1 0 1,1 0 0,-2 0-1,0 0-12,-1 0-1,1 0 0,0 0 1,0 0-1,0 0 0,0 1 1,0-1-1,0 1 0,0 0 1,0 0-1,0 0 0,0 0 1,0 0-1,0 0 0,1 1 1,-1-1-1,0 1 0,-2 2 1,-4 3 19,0-1 1,-18 10-1,22-14 37,0 1 1,0-1-1,0 1 1,0 0-1,1 1 0,0-1 1,0 1-1,0-1 1,0 1-1,-3 5 0,-7 25 344,1-16-110,10-15-233,1 0 0,-1 0 1,1 0-1,0 1 1,0-1-1,1 0 1,-1 1-1,1-1 0,0 1 1,0-1-1,0 1 1,1 0-1,-1 3 1,1 45 352,0-51-398,0 1 1,1-1-1,-1 1 1,0-1-1,1 0 1,-1 1 0,1-1-1,0 0 1,0 1-1,-1-1 1,1 0-1,0 0 1,0 0 0,0 0-1,1 0 1,-1 0-1,0 0 1,0 0-1,1 0 1,-1 0-1,1 0 1,-1 0 0,1-1-1,-1 1 1,4 0-1,5 4 6,-5-2-6,0 0-1,0-1 0,0 0 0,8 3 1,-11-4-6,1-1 1,-1 0 0,1 1 0,0-1 0,-1 0-1,1 0 1,-1 0 0,1 0 0,-1-1 0,1 1-1,2-1 1,5-2-43,0 0-1,-1 0 0,11-5 1,18-7-184,-14 8-44,-13 4 129,0 0-1,-1-1 1,1 0-1,-1 0 1,14-8 0,21-20-85,7-2 102,-31 11-20,-11 11 72,25-25-46,-8-12 148,-21 40-18,-1 2-8,0 0 0,-1 0 0,-1-1-1,1 0 1,-1 1 0,-1-1 0,0 0-1,0 0 1,-1 0 0,1-13 0,-2-234-6,0 251 22,0 0-1,0-1 1,1 1-1,0 0 1,0 0-1,1 0 1,-1 0-1,1 0 1,0 0-1,5-7 1,0-1 47,-6 10-46,0-1 0,1 1-1,-1 0 1,1-1 0,0 1 0,3-3 0,-5 5-10,0 0 0,0 0 0,1-1-1,-1 1 1,0 0 0,0 0 0,1 0-1,-1-1 1,0 1 0,0 0 0,0 0 0,0 0-1,1-1 1,-1 1 0,0 0 0,0 0-1,0 0 1,0-1 0,0 1 0,0 0-1,0 0 1,0-1 0,0 1 0,0 0 0,0-1-1,0-10 928,0 12-871,0 1 0,-1 0 0,1-1 0,-1 1 1,1-1-1,-1 1 0,0-1 0,0 1 0,0-1 1,-1 3-1,-7 11 319,2 20 66,-14 23 362,4-13-399,3 0-27,-17 45 75,19-67-388,6-10-16,-8 19 0,11-20-27,-1 20 0,1-10-20,-1-7-22,0 0-1,-8 18 1,-3 8-12,14-38 25,1 1 1,-1-1-1,1 1 1,-1 0-1,2-1 0,-1 1 1,0 0-1,1-1 1,0 1-1,0 0 1,2 5-1,0-4 8,0 0 1,0-1 0,1 1-1,-1-1 1,1 0-1,0 0 1,6 5-1,-7-8-27,-1 1 1,0 0-1,1-1 0,-1 1 1,1-1-1,0 0 0,-1 0 1,1 0-1,0 0 0,0 0 1,0 0-1,4 0 0,2 0-179,0-1 0,17 0 0,-4 0-41,127 0-1947,-136 0 2025,0-1 1,16-1-1,16-10-419,-29 9 421,-11 3 112,0-1 1,0 0-1,0-1 1,0 1 0,0-1-1,-1 0 1,1 0-1,6-4 1,-2 1 17,-6 4 42,0 0 0,-1-1 0,1 1 0,-1-1 0,1 1 0,-1-1 0,0 0 0,0 0 0,0 0 0,0 0 0,-1 0 1,1 0-1,2-5 0,10-10 126,-7-1-4,-5 16-124,4-14 100,-6 15-101,0 1 0,0-1 0,0 0 0,0 0 0,-1 1 0,1-1 0,0 0 0,-1 0 0,1 1 0,-1-1 0,1 0 0,-1 1 0,1-1 0,-1 0 0,0 1 0,1-1 0,-2 0 0,1 1-2,1 0 0,0 0 0,0-1 0,0 1 0,-1 0 0,1 0 0,0 0 0,0-1 0,0 1 0,-1 0 0,1 0 0,0 0 0,0-1 0,0 1 0,0 0 0,0 0 0,-1-1 0,1 1 0,0 0 0,0 0 0,0 0 0,0-1 0,0 1 0,0 0 0,0-1 0,0-10 366,0 11-368,0 0 1,0-1-1,0 1 0,0 0 1,1 0-1,-1 0 0,0 0 1,0 0-1,0 0 0,0 0 1,0 0-1,0 0 0,0-1 1,0 1-1,0 0 0,0 0 1,-1 0-1,1 0 0,0 0 1,0 0-1,0 0 0,0 0 1,0 0-1,0 0 0,0-1 1,0 1-1,0 0 0,0 0 1,0 0-1,0 0 0,0 0 1,0 0-1,-1 0 0,1 0 1,0 0-1,0 0 0,0 0 1,0 0-1,0 0 0,0 0 1,0 0-1,0 0 0,-1 0 1,1 0-1,0 0 0,0 0 1,0 0-1,0 0 0,0 0 1,0 0-1,0 0 0,-1 0 1,1 0-1,0 0 0,0 0 1,0 0-1,-1 0 12,1 0-1,-1 0 1,0 0-1,1 0 1,-1 0 0,1 0-1,-1 0 1,0 0 0,1 0-1,-1 0 1,1 0-1,-1 1 1,0-1 0,1 0-1,-1 0 1,1 1 0,-1-1-1,1 0 1,-1 1 0,1-1-1,-1 0 1,1 1-1,0-1 1,-1 0 0,1 1-1,0-1 1,-1 1 0,1-1-1,-1 1 1,1 2 71,-1 0-1,0 0 1,1 1-1,0-1 1,0 3 0,0 2-25,0 12 175,-1-7-226,0 0 1,2 0-1,4 26 1,-4-37 0,1 0 1,-1 1-1,1-1 0,0 0 0,0 0 1,0 0-1,0 0 0,4 3 1,9 10 53,-8 2-9,6 0-42,-12-15-19,0-1 1,-1 0-1,1 0 0,0 1 1,0-1-1,0 0 0,0 0 1,0 0-1,0 0 0,0 0 0,0 0 1,2 1-1,0-2-39,-1 1 0,0-1 0,0 0 0,1 1 0,-1-1 0,0 0 0,1 0 0,2 0 0,6 0-355,2 0 75,-10 0 256,1 0 0,-1 1-1,0-1 1,1 0 0,-1-1-1,0 1 1,1 0 0,-1-1-1,0 0 1,0 1 0,1-1-1,-1 0 1,0-1 0,0 1-1,0 0 1,0-1 0,-1 1-1,1-1 1,4-3 0,-5 4 28,0-1 1,1 0-1,-1 1 1,0 0-1,1-1 1,0 1-1,-1 0 1,1 0 0,0 0-1,0 1 1,0-1-1,2 0 1,21-7-143,2-8-64,-14 7 131,28-14-85,-1-6 102,-3 6 70,-30 16 69,0-1 1,-1 0 0,-1 0 0,7-10-1,-6 4 603,2 9-283,-9 5-317,1 0 1,0-1-1,-1 1 1,1 0 0,-1 0-1,1-1 1,-1 1-1,1 0 1,-1-1-1,1 1 1,-1-1-1,0 1 1,1-1-1,-1 1 1,0 0-1,1-1 1,-1 1-1,0-1 1,0 1-1,1-1 1,-1 1-1,0-1 1,0 0-1,0 1 1,0-1 0,0 1-1,0-1 1,0 1-1,0-1 1,0 1-1,0-1 1,-1 0-1,5 4 733,4 6-772,-1 0 0,0 1 0,5 10 0,-12-20-8,6 12-193,-5-11 179,0 1 1,0 0-1,-1-1 1,1 1-1,0-1 1,1 1-1,-1-1 0,0 0 1,0 1-1,1-1 1,-1 0-1,1 0 1,-1 1-1,1-1 0,2 1 1,11 6-2,-7-4 28,0 0 0,0 0 0,12 10 0,-17-12 0,-1 0-1,0-1 1,1 1 0,-1-1-1,1 1 1,0-1 0,0 0-1,0 0 1,0 0 0,0 0 0,0-1-1,0 1 1,3 0 0,11 2-27,11 9-161,-22-11 131,-1 0 0,1-1 0,-1 1 0,11-1 0,-10 0-51,0 0 0,-1 0 1,1 0-1,9 3 0,-4 1-56,-10-4 134,1 1-1,-1-1 1,1 1-1,-1-1 1,0 1 0,1-1-1,0 1 1,-1-1 0,3 0-1,-2 0 2,1 0-1,-1 0 1,0-1-1,1 1 1,-1-1-1,0 1 1,3-2-1,-1 0-7,0 1 0,0 0 0,0 0 0,1 0-1,-1 1 1,0-1 0,9 1 0,-7 0 7,0-1 0,0 1 0,0-1 0,1 0 0,-1 0 0,0 0 0,0-1 0,0 0 0,-1 0 1,11-4-1,-8 0 17,12-3 18,-8 7-8,-10 2-11,1-1 0,-1 1 1,1-1-1,0 0 0,-1 1 0,0-1 0,3-1 0,-2 0-12,0 0-1,0-1 0,-1 1 1,1 0-1,-1 0 0,0-1 1,2-2-1,1-2-28,1 1 1,10-9-1,19-14-16,-33 27 63,0 1 0,0-1 0,0 0 0,0 0 0,0 0 0,0-1 0,-1 1 0,1 0 0,-1 0 0,0-1-1,0 1 1,0-1 0,0 1 0,0-1 0,0-4 0,2-7 40,3-5-2,-3 12-17,0 0 0,-1-1-1,-1 1 1,2-11-1,-3 7 12,0 10-22,1-1-1,-1 1 1,0-1 0,0 0-1,0 1 1,0-1 0,-1 0-1,1 1 1,0-1 0,-1 0-1,1 1 1,-3-4 0,-14 0 178,0-7 368,16 12-551,1 0 0,0 0 0,0-1 0,0 1 0,-1 0 0,1 0 0,0 0 0,0 0 0,0 0 0,-1-1 0,1 1 0,0 0 0,0 0 0,-1 0 0,1 0 0,0 0 0,-1 0 1,1 0-1,0 0 0,0 0 0,-1 0 0,1 0 0,0 0 0,0 0 0,-1 0 0,1 0 0,0 0 0,0 0 0,-1 0 0,1 0 0,0 0 0,-1 0 0,1 0 0,0 1 0,0-1 1,0 0-1,-1 0 0,1 0 0,0 0 0,0 0 0,0 1 0,-1-1 0,-30 12 188,29-12-186,-1 1 0,1-1 0,0 1-1,-1 0 1,1 0 0,0 0 0,0 0-1,0 0 1,0 1 0,0-1 0,0 0 0,1 1-1,-1-1 1,0 1 0,-1 1 0,2 0 7,-1 0-1,1 0 1,0 0 0,0 0 0,0 1 0,-1 4 0,-4 14 42,-8 1-50,12-12-1,1-1-1,0 1 0,1-1 1,1 13-1,-1-7-28,-1 4-165,1-18 169,0 1-1,-1-1 1,1 1 0,1-1 0,-1 0-1,0 1 1,2 2 0,-2-4-25,1 1-1,0-1 1,0 0 0,0 0-1,0 0 1,0 0 0,0 0-1,0-1 1,1 1 0,-1 0-1,0 0 1,0-1 0,1 1-1,-1 0 1,3 0 0,13 10-450,-17-10 462,0-1-1,1 0 1,-1 0 0,0 0-1,0 1 1,0-1 0,1 0-1,-1 0 1,0 0 0,0 0-1,1 1 1,-1-1 0,0 0-1,0 0 1,1 0 0,-1 0-1,0 0 1,1 0 0,-1 0-1,0 0 1,1 0 0,-1 0-1,0 0 1,0 0 0,1 0-1,1 0-62,1 0 0,-1-1 0,1 1 0,-1-1 0,0 1 0,0-1 0,1 0 0,-1 0-1,0 0 1,0 0 0,0 0 0,0 0 0,0-1 0,2-1 0,-4 3 70,0 0 0,0-1 0,0 1-1,1 0 1,-1 0 0,0 0 0,0-1 0,1 1 0,-1 0-1,0 0 1,0 0 0,1 0 0,-1 0 0,0 0 0,0-1 0,1 1-1,-1 0 1,0 0 0,1 0 0,-1 0 0,0 0 0,0 0-1,1 0 1,-1 0 0,1 0 0,13 0-570,-14 0 585,0 0 0,0 0 1,0 0-1,0 0 0,0 0 0,0 0 0,0 0 0,1 0 1,-1 0-1,0 0 0,0 0 0,0 0 0,0 0 0,0 0 1,0 0-1,0 0 0,1 0 0,-1 0 0,0 0 0,0 0 1,0 0-1,0 0 0,0 0 0,0 0 0,0 0 0,0 0 1,1 0-1,-1 0 0,0 0 0,0 0 0,0 0 0,0-1 1,0 1-1,0 0 0,0 0 0,0 0 0,0 0 0,0 0 1,0 0-1,0 0 0,0 0 0,0 0 0,0 0 0,0-1 1,0 1-1,0 0 0,0 0 0,0 0 0,0 0 1,0 0-1,0 0 0,0 0 0,0 0 0,0 0 0,0-1 1,0 1-1,0-80-377,0 77 730,-3 3-10,2 0-319,1 0 1,0 0-1,-1 0 0,1 0 0,-1 0 0,1 0 0,0 0 0,-1 0 0,1 0 0,-1 0 1,1 0-1,0 0 0,-1 0 0,1 0 0,0 0 0,-1 0 0,1 0 0,0 1 1,-1-1-1,1 0 0,0 0 0,-1 0 0,1 1 0,0-1 0,0 0 0,-1 0 0,5 8 282,2-1-174,1 10 136,6 1-74,-12-16-173,0-1 0,0 1 0,0 0 1,0 0-1,1 0 0,-1-1 0,0 1 0,1-1 1,0 1-1,-1-1 0,1 1 0,0-1 1,0 0-1,0 0 0,0 1 0,0-1 0,0 0 1,0-1-1,0 1 0,1 0 0,-1 0 1,0-1-1,5 1 0,31 5-238,-7 5-117,21-5-401,-20 0 319,-24-4 187,0 0 1,-1 0-1,1-1 1,0 0 0,0-1-1,0 1 1,0-1-1,0-1 1,0 1 0,9-2-1,-8-1-346,0 1 1,15-8-1,-16 7 81,1 0 0,16-5 0,-10 5-209,-10 2 429,1 0 0,-1 0 0,-1 0 1,1-1-1,0 1 0,0-1 0,-1 0 1,8-4-1,-7 3 233,1 0-1,-1 0 1,0 0-1,0-1 1,-1 0-1,1 1 1,-1-1-1,0-1 1,0 1 0,0 0-1,4-8 1,19-27 1698,-16 23-1011,10-18 0,-3-8 718,13-50 1,-15 43-276,26-54 1174,-25 65-1318,-10 7 326,7 8-400,-10 10-499,0 0 70,-4 13-417,0-1 0,0 1 0,1 0 0,-1-1 0,0 1 0,0 0 0,1 0 0,-1-1 0,0 1 0,0 0 0,1-1 0,-1 1 0,1 0 0,-1 0 0,0 0 0,1-1 0,-1 1 0,0 0 0,1 0 0,-1 0 0,1 0 0,-1 0 0,1-1 0,-1 1 0,1 0 0,0 0 0,-12 0 515,11 0-516,0 0 0,-1 0-1,1 0 1,0 0 0,-1 0 0,1 0 0,0 0-1,0 0 1,-1 1 0,1-1 0,0 0 0,-1 0 0,1 0-1,0 0 1,0 0 0,-1 0 0,1 0 0,0 1-1,0-1 1,-1 0 0,1 0 0,0 0 0,0 0 0,0 1-1,-1-1 1,0 2 54,-1 0 0,0 0 0,1 0 0,-1 0 1,1 0-1,0 0 0,0 0 0,0 0 0,0 0 0,0 0 0,0 3 0,-8 20 239,-11 4 29,13-19-209,0-1 0,1 1 0,-10 21-1,-8 44 304,7-21-274,0 0-169,10-2-49,0-25-6,3-16 28,2-1 0,0 1 0,-1 16 0,3 24-123,0-49 60,0 0 0,1 0-1,-1 0 1,0 0 0,1-1 0,0 1 0,-1 0 0,1 0 0,0-1-1,0 1 1,0-1 0,0 1 0,0 0 0,1-1 0,-1 0-1,1 1 1,2 1 0,-4-3 34,0 0-1,0 1 1,0-1-1,0 0 1,1 0-1,-1 0 1,0 1 0,0-1-1,1 0 1,-1 0-1,0 0 1,0 0-1,1 0 1,-1 0-1,0 1 1,0-1-1,1 0 1,-1 0-1,0 0 1,1 0 0,-1 0-1,0 0 1,1 0-1,-1 0 1,1 0-1,16 0-1127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7040,'18'0'2282,"-18"0"-2266,0 0 0,0 0 0,0-1-1,0 1 1,0 0 0,1 0-1,-1 0 1,0 0 0,0 0 0,0 0-1,0 0 1,0 0 0,0 0-1,0 0 1,1 0 0,-1 0 0,0 0-1,0 0 1,0 1 0,0-1-1,0 0 1,0 0 0,0 0 0,0 0-1,1 0 1,-1 0 0,0 0 0,0 0-1,0 0 1,0 0 0,0 0-1,0 0 1,0 0 0,0 1 0,0-1-1,0 0 1,0 0 0,0 0-1,0 0 1,1 0 0,-1 0 0,0 0-1,0 1 1,0-1 0,0 0-1,0 0 1,0 0 0,0 0 0,0 0-1,0 0 1,0 0 0,0 1 0,0-1-1,-1 0 1,1 0 0,0 0-1,0 188 4908,0-175-4815,0 0 1,-3 16-1,-11 20 170,12-42-251,1 1 0,0 0 0,1 0 0,0 11 0,0 14-8,0-22-30,-1-7-19,1 0-1,-1 0 1,1 0-1,0 0 1,1 0-1,-1 0 1,1 0-1,-1 0 1,1-1-1,2 6 1,11 8-200,-14-17 218,0 1 0,0-1 1,1 0-1,-1 0 0,0 1 0,0-1 0,0 0 0,1 0 0,-1 0 0,0 1 0,0-1 0,1 0 1,-1 0-1,0 0 0,0 0 0,1 0 0,-1 1 0,0-1 0,1 0 0,-1 0 0,0 0 0,0 0 1,1 0-1,-1 0 0,1 0 0,0 0-10,-1 0 0,1-1 0,0 1-1,0 0 1,0 0 0,0 0 0,-1-1 0,1 1 0,0 0 0,0-1 0,-1 1 0,1-1-1,0 1 1,-1-1 0,1 1 0,0-1 0,-1 1 0,2-2 0,10-17-563,-1 1 310,-4 5 162,-1 1 1,-1-1-1,0 0 0,0 0 1,-2 0-1,1-1 0,2-26 1,-4 22 134,2-1 1,0 1 0,7-18-1,-6 23 221,0 1 0,0 0-1,1 0 1,0 1 0,1 0-1,1 0 1,9-12 0,-17 23-227,0 0 0,1 0 0,-1 0 1,0 0-1,0 0 0,0-1 1,0 1-1,0 0 0,0 0 0,0 0 1,0 0-1,0 0 0,1 0 0,-1 0 1,0-1-1,0 1 0,0 0 1,0 0-1,0 0 0,1 0 0,-1 0 1,0 0-1,0 0 0,0 0 1,0 0-1,0 0 0,1 0 0,-1 0 1,0 0-1,0 0 0,0 0 1,0 0-1,1 0 0,-1 0 0,0 0 1,0 0-1,0 0 0,0 0 0,0 0 1,1 0-1,-1 0 0,0 0 1,0 1-1,0-1 0,0 0 0,0 0 1,0 0-1,1 0 0,-1 0 1,0 0-1,0 0 0,0 1 0,0-1 1,0 0-1,0 0 0,0 0 1,6 5 378,-3-2-300,-1-1 0,1 0 1,0 1-1,-1-1 0,0 1 0,0 0 0,1 0 0,-2 0 0,1 0 0,0 0 0,-1 1 0,2 3 0,4 48 551,-2-36-459,0 0 0,15 32 1,-13-33-107,0 0 0,4 20 0,-7-17-45,-3-15-49,0 1 0,1-1 0,-1 1 1,1-1-1,0 1 0,1-1 0,0 0 0,3 5 0,-4-7-140,1-1 0,-1 1 0,0-1 0,0 1-1,0-1 1,-1 1 0,1 0 0,-1 0 0,0 0 0,0 0 0,-1 0-1,1 0 1,0 6 0,-1-4-911,3-5-80,-2-1 1019,0 0 0,-1 0 0,1 0 0,0 0 0,-1 0 0,1 0 0,0 0 0,0 0 0,-1 0 0,1-1 0,0 1 0,-1 0 0,1 0 0,0-1 0,-1 1 0,1-1 0,0 0 0,0 1-136,-1-1 1,1 0 0,-1 0 0,1 0-1,-1 0 1,0 0 0,1 0 0,-1 0-1,0 0 1,0 0 0,1 0 0,-1-1-1,0 1 1,-1-1 0,1-19-2460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8320,'6'-7'959,"-5"6"-762,0-1 0,0 1 0,0-1 0,1 1 0,-1 0 0,0 0 0,1-1 0,0 1 0,-1 0 0,1 0 0,-1 0 0,1 1 0,2-2 0,24-12 560,-28 14-724,0 0 1,0-1-1,1 1 0,-1 0 0,0 0 0,0 0 0,0 0 0,1-1 0,-1 1 0,0 0 1,0 0-1,1 0 0,-1 0 0,0 0 0,0 0 0,1 0 0,-1-1 0,0 1 0,0 0 1,1 0-1,-1 0 0,0 0 0,1 0 0,-1 0 0,0 0 0,0 1 0,1-1 1,-1 0-1,0 0 0,0 0 0,1 0 0,-1 0 0,0 0 0,0 0 0,1 1 0,-1-1 1,0 0-1,0 0 0,0 0 0,1 0 0,-1 1 0,0-1 0,21 21 2122,-7-7-1414,-14-14-712,0 0 0,1 0-1,-1 1 1,0-1 0,0 0-1,1 0 1,-1 0 0,0 1 0,0-1-1,0 0 1,1 0 0,-1 1-1,0-1 1,0 0 0,0 0 0,0 1-1,0-1 1,0 0 0,0 1 0,0-1-1,0 0 1,0 0 0,0 1-1,0-1 1,0 1 0,0 1 19,0 0 0,-1 1 1,1-1-1,-1 0 0,0 0 0,1 1 1,-1-1-1,0 0 0,-1 0 1,1 0-1,0 0 0,-1 0 0,1 0 1,-1-1-1,1 1 0,-1 0 1,-2 1-1,-16 21 165,16-18-177,1 0 0,-1 1 0,-3 9 0,3-5-94,-1 0 0,0 0 0,-11 17 0,5-9-216,11-19 250,-1 0 0,1 0 1,0 0-1,0 1 0,0-1 1,-1 0-1,1 0 0,0 0 1,0 1-1,0-1 0,0 0 1,0 0-1,-1 1 0,1-1 0,0 0 1,0 1-1,0-1 0,0 0 1,0 0-1,0 1 0,0-1 1,0 0-1,0 0 0,0 1 1,0-1-1,0 0 0,0 1 0,0-1 1,0 0-1,1 0 0,-1 1 1,0-1-1,0 0 0,0 0 1,0 1-1,0-1 0,1 0 1,-1 0-1,0 0 0,0 1 1,0-1-1,1 0 0,0 2-140,1-1-1,-1 1 1,1-1-1,0 1 1,0-1-1,0 0 1,0 0 0,0 0-1,0 0 1,0 0-1,0 0 1,0-1-1,0 1 1,0 0 0,0-1-1,0 0 1,4 0-1,15 0-1125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42 6816,'18'0'2197,"-15"-1"-1638,-3-5-265,0-22 576,0 21 1418,0 7-480,-16 3 1583,-2 8-2743,7-4-192,2-1-291,-17 13 129,-1 19-43,17-27-209,5-4-24,0 0-1,0 0 0,-5 9 1,1 7-4,1 1 1,0-1-1,-3 26 0,2-8-2,2-18 3,2 1 1,1 0-1,1 0 0,0 1 1,2-1-1,1 0 0,5 40 1,-2-47-169,0-1 0,1 0 0,1 0 0,1 0 0,12 25 0,-15-35 23,0-1-1,0 1 0,1-1 1,0 0-1,0 0 0,1 0 1,-1-1-1,1 1 0,0-1 1,0 0-1,9 4 0,-11-5 41,0-1-1,0 0 0,1 1 1,0-2-1,-1 1 0,1 0 1,0-1-1,0 0 0,0 1 1,0-2-1,0 1 0,0 0 1,0-1-1,0 0 1,5 0-1,-4 0 37,-1 0 0,1-1 0,-1 1 0,1-1 0,-1 0 0,0-1 1,1 1-1,-1-1 0,0 1 0,0-1 0,0-1 0,0 1 0,-1 0 0,1-1 0,-1 0 1,1 0-1,-1 0 0,4-5 0,-2 4 12,-1-1 1,0 1 0,-1-1-1,1 0 1,-1 0-1,0 0 1,0-1-1,0 1 1,2-10-1,7-13-50,-3 11 50,-4 8 39,0-1 0,-1 1 1,4-12-1,-5 5 72,0 0 0,-2 0-1,0 0 1,-1-27 0,-1 5 174,1 37-237,0-11 181,0-1 1,0 1 0,-1-1 0,-1 1-1,0 0 1,-1 0 0,-1 0 0,-5-14-1,3 7 141,4 13-210,0 1-1,0-1 1,0 1-1,-1-1 1,0 1 0,0 0-1,0 0 1,-1 0 0,0 0-1,-7-7 1,2 3 30,-32-30 326,36 35-450,0 1 1,0-1-1,0 1 0,0 0 0,0 0 0,0 1 1,-11-4-1,8 5-63,0-1 0,0 2 0,-16-1 0,13 2-168,8-1-1,3 3 155,0 2 51,0-3-9,-1 0 0,1 1 0,0-1 0,0 1 0,0-1 0,1 0 0,-1 1 0,1-1 0,-1 1 0,2 3 0,12 1-58,-3 10 37,17 4 37,-22-12 14,1-1 10,25-1-349,-5 7-1237,-21-13 1332,0 0 0,-1 0 0,1-1 0,10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9888,'73'0'4437,"-64"0"-4181,0 0 0,18 3 0,-24-2-138,-1 0 1,1 0-1,0 0 0,-1 0 1,1 1-1,2 1 1,2 1 220,13 3 370,7 9-160,-21-12-472,-1 0 1,1-1-1,9 5 1,-11-7-5,1 0 1,-1 1 0,1-1 0,-1 1 1,0 0-1,7 5 0,-10-7-64,0 1 0,-1-1 0,1 1 1,0 0-1,-1-1 0,1 1 0,-1 0 0,1 0 0,-1 0 1,1-1-1,-1 1 0,0 0 0,1 0 0,-1 0 0,0 0 1,0 0-1,1-1 0,-1 1 0,0 0 0,0 0 0,0 0 1,0 0-1,0 0 0,0 0 0,-1 0 0,1 0 1,0 0-1,0-1 0,-1 1 0,1 0 0,0 0 0,-1 0 1,0 1-1,0-1 2,0 1 1,0-1 0,0 1-1,0-1 1,0 0-1,0 1 1,-1-1 0,1 0-1,0 0 1,-1 0-1,1 0 1,-1 0-1,1 0 1,-1-1 0,0 1-1,1 0 1,-1-1-1,0 1 1,1-1 0,-3 1-1,-7 2 54,-65 32 137,71-34-193,-11 6 77,16-6-81,-1-1 1,1 1-1,-1-1 1,1 1-1,0 0 1,0-1-1,-1 1 1,1-1-1,0 1 1,0 0-1,0-1 1,0 1-1,0 0 1,0-1-1,0 1 0,0 0 1,0 1-1,0-2-3,0 0 0,0 0 0,0 1 0,0-1 0,0 0 0,0 1 0,0-1 0,0 0-1,0 0 1,0 1 0,1-1 0,-1 0 0,0 0 0,0 1 0,0-1 0,0 0 0,1 0 0,-1 1-1,0-1 1,0 0 0,1 0 0,-1 0 0,0 0 0,0 1 0,1-1 0,-1 0 0,0 0-1,0 0 1,1 0 0,-1 0 0,0 0 0,1 0 0,-1 0 0,1 0 0,8 5 24,1-1 1,-1-1 0,1 1 0,14 1-1,32 9-400,-40-12 224,30 0-1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1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4736,'17'0'1530,"-17"0"-1507,1 0 0,-1 0 0,0 0 0,1 0 0,-1 0 0,0 0 0,1 0 0,-1 0 0,0 0 0,0 0 0,1 0 0,-1 0 0,0 0 0,1 0 0,-1-1 0,0 1 0,0 0 0,1 0 0,-1 0 0,0-1 0,0 1 0,0 0 0,1 0 0,-1 0 0,0-1 0,14-13 441,-11 11 501,-3 3-176,0 0 358,0 0-320,4 0 74,-3 0-866,-1 0-1,1 0 1,0 0 0,0 0-1,-1 0 1,1 0 0,0 0-1,-1-1 1,1 1 0,0 0-1,0 0 1,-1 0 0,1-1-1,0 1 1,-1 0 0,1-1-1,0 0 1,0 0 69,-1 0 0,1 0 0,0-1 0,-1 1 0,0 0 0,1-1 0,-1 1 0,0-1 0,0 1 0,1 0 0,-1-1 0,0 1 0,-1-3 0,1-10 397,0 11-175,4 3-22,10 0-75,-11 0 75,-3-1-281,0 0 0,0 0 0,0 0-1,0 0 1,0 0 0,0 0 0,0 0 0,0 0 0,0 0 0,1 0 0,-1 0 0,0 0 0,1 0 0,-1 0-1,1-1 1,1 1 59,-1 1 0,0-1 0,1 1 0,-1-1 0,0 1 0,1-1 0,-1 1 0,0 0 0,1 0 0,-1 0 0,1 0 0,-1 0 0,2 0 0,11 0 89,-13 0-169,-1 0-1,0 0 1,0 0 0,1 0-1,-1 0 1,0 0 0,1 0-1,-1 0 1,0 0 0,1 1-1,-1-1 1,0 0-1,0 0 1,1 0 0,-1 0-1,0 0 1,0 1 0,1-1-1,-1 0 1,0 0 0,0 0-1,0 1 1,1-1 0,-1 0-1,0 1 1,2 0 19,-1 1 0,1-1 0,0 1 0,0-1 0,0 1 1,0-1-1,0 0 0,0 0 0,0 0 0,0 0 0,0 0 0,0-1 0,1 1 1,-1-1-1,0 1 0,0-1 0,1 0 0,-1 0 0,0 0 0,1 0 0,-1 0 1,0 0-1,0-1 0,1 1 0,3-3 0,5-3-4,-9 5-18,-1-1-1,1 1 0,0 0 1,0 0-1,0 0 1,0 0-1,0 1 0,0-1 1,1 1-1,-1-1 1,0 1-1,0-1 0,3 1 1,75 0 230,-78 0-219,0 0 1,0 0-1,0 0 0,0 0 1,0 1-1,0-1 0,0 1 1,0-1-1,0 1 0,0 0 1,0 0-1,0-1 0,0 1 1,0 1-1,0-1 0,-1 0 1,1 0-1,0 1 0,1 2 1,-2-4-5,3 4 106,-4-4 86,0 0-102,0 0-134,0 3-324,0 11-1030,0-14 1366,0 1 0,0-1 0,0 0 0,0 0 0,0 0 0,0 0 0,0 0 0,0 0 0,0 0 0,0 0 0,0 1 0,0-1 0,0 0 0,0 0 0,0 0 0,0 0 0,0 0 0,0 0 0,0 0 0,0 1 0,0-1 0,0 0 0,0 0 0,0 0 0,0 0 0,0 0 0,-1 0 0,1 0-1,0 0 1,0 0 0,0 1 0,0-1 0,0 0 0,0 0 0,0 0 0,0 0 0,0 0 0,-1 0 0,1 0 0,0 0 0,0 0 0,0 0 0,0 0 0,0 0 0,0 0 0,0 0 0,-1 0 0,1 0 0,0 0 0,0 0 0,0 0 0,0 0 0,0 0 0,0 0 0,0 0 0,-1 0 0,0 0-160,0 0 0,1 0-1,-1 0 1,0 0 0,0 0-1,0 0 1,0 0 0,0 1-1,0-1 1,0 0 0,1 0 0,-1 1-1,0-1 1,-1 1 0,2 0 50,-1 0 0,1 0 0,-1 0 0,1 0 0,0 0 0,-1 1 0,1-1 0,0 0 0,0 0 0,0 0 0,0 0 0,0 0 0,0 3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63 4160,'0'0'1333,"0"0"-821,0-3-107,0-7 438,0 16-208,3-16 117,-2 10-720,0-1 0,0 1 0,0-1 0,-1 1 0,1 0 0,0-1 0,0 1 0,0 0 0,0 0 0,0 0 0,0 0 0,-1 0 0,1-1 0,1 2 0,-2-1-32,4 0 458,-4-4-111,0 3-313,0 0 0,0 0 0,0 1 1,0-1-1,0 0 0,0 0 0,0 0 0,0 0 0,1 0 0,-1 0 0,0 0 1,1 1-1,-1-1 0,1-1 0,8-2 358,-18 5 27,9-1-414,0 0 0,0 0 0,0 0 0,0 0 0,0 0 1,-1 0-1,1 0 0,0 0 0,0 0 0,0 0 0,0 0 0,0 0 1,0 0-1,0 0 0,-1 0 0,1 0 0,0 0 0,0 0 0,0 0 1,0 0-1,0 0 0,0 0 0,0 0 0,-1 0 0,1 0 0,0 0 1,0-1-1,0 1 0,0 0 0,0 0 0,0 0 0,0 0 0,0 0 1,0 0-1,0 0 0,0 0 0,0 0 0,0-1 0,-1 1 1,1 0-1,0 0 0,0 0 0,0 0 0,0 0 0,0 0 0,0 0 1,0-1-1,0 1 0,0 0 0,0 0 0,0 0 0,0 0 0,0 0 1,0 0-1,1 0 0,-1-1 0,0 1 7,0-1 0,0 1 0,0-1 0,0 0 0,0 1 0,0-1 0,0 1 0,0-1 0,0 0 0,-1 1 0,1-1 0,0 1 0,0-1 0,0 1 0,-1-1 0,1 0 0,0 1 0,-1-1 0,1 1 1,0 0-1,-1-1 0,1 1 0,-1-1 0,1 1 0,-1-1 0,1 1 0,-1 0 0,1 0 0,-1-1 0,-3 0 32,0 0 1,0 1-1,0 0 1,0 0-1,-5 0 1,-3 0 58,-182 0-327,190 0 220,-1-1 0,1 1 1,0 0-1,0 1 0,0-1 0,0 1 1,0 0-1,0 0 0,0 0 1,0 0-1,0 1 0,-7 3 1,1 0 13,-10 2 65,-1 7-70,7-8-94,11-4 71,0-1 1,0 0 0,0 1 0,0 0-1,0 0 1,1 0 0,-1 0-1,-2 2 1,2-1 2,0 0 0,1 0 0,-1 0 0,-3 6 0,5-6 9,0-1-1,0 1 1,1-1-1,-1 1 1,1-1-1,-1 1 1,1-1-1,0 1 0,0-1 1,0 1-1,1-1 1,-1 1-1,1 0 1,-1-1-1,3 5 1,-1-1 16,1 1 0,-1-1 0,8 10 0,49 67-90,-17-22-5,-31-48 73,-1 2-1,14 25 1,-17-27-27,1 0 1,10 13-1,-9-14 254,-1 0-1,8 16 1,-15-26-159,0 0 1,0 0 0,0 0 0,0 1 0,0-1 0,0 0-1,-1 1 1,1-1 0,-1 0 0,0 1 0,1-1 0,-1 1-1,0-1 1,-1 4 0,0-4 2,0-1 0,0 1 0,0 0 0,0 0 0,0-1 0,-1 1 0,1 0 0,-1-1 0,1 0 0,-1 1 0,1-1 0,-1 0 0,0 0 0,0 0-1,1 0 1,-1 0 0,0 0 0,0 0 0,0-1 0,-4 2 0,-1 0 104,1 1 0,0 0-1,-10 6 1,12-6-96,0 0 0,0-1 0,-1 0 0,1 0 0,-1 0 0,0 0 0,1-1-1,-1 0 1,0 0 0,0 0 0,-6 0 0,-11 2 159,-27 11 148,-6-7-49,36-2-241,-7 1 13,22-7-78,0 1 0,0-1-1,0 0 1,1 0 0,-6-2 0,-5-1 33,-3 1-12,16 3-64,0 0 1,0 0-1,-1 0 1,1-1-1,0 1 1,0 0-1,-1-1 1,1 1-1,0-1 1,0 1-1,0-1 1,0 1-1,0-1 1,0 0-1,0 0 1,0 1-1,0-1 1,0 0-1,0 0 1,0 0-1,0 0 1,1 0-1,-1 0 1,0 0-1,1-1 1,-1 1-1,0-2 1,-3-5-118,2 6-26,1-1 0,0 1-1,-1-1 1,1 0 0,0 1-1,0-1 1,0 0 0,1 0 0,-1 0-1,1 0 1,-1 0 0,1 1-1,0-1 1,0 0 0,0 0 0,1 0-1,0-5 1,3-3-756,1-1-1,1 1 1,-1-1 0,2 2-1,-1-1 1,2 1 0,10-13-1,24-22-2462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7968,'-21'-21'2944,"21"21"-2272,0 0-192,-21 0 704,21 0-736,0 0 128,-21 0-384,21 0-2368,0 0 1184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7648,'-21'63'2816,"21"-63"-2176,-21 83-192,0-41 832,21-1-800,0 1 64,0 20-320,-20-41 0,20 21-128,0-1 160,0-20-160,0 0-800,0 0 352,-21-21-832,21 21 672,0-21-1184,-21 20 992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7296,'0'0'2368,"-7"7"-1440,-7 7-458,1 0 0,1 0 1,0 2-1,-14 23 1,6 7 634,-25 82 0,27-73-889,-9 57-88,16-64-80,10-43-26,0-1 1,-1 1-1,1 0 0,-1-1 0,0 1 0,-4 5 1,0 0 61,6-9-79,-1 0-1,1 0 1,0 0-1,-1 0 1,1 0 0,0 0-1,0 0 1,0 0-1,0 0 1,0 0-1,0 0 1,0 0 0,0 0-1,0-1 1,0 1-1,0 0 1,1 0-1,-1 0 1,0 0 0,1 1-1,13 16-78,-14-18 68,0 0 0,0 0 1,0 0-1,0 0 0,0 0 1,1 1-1,-1-1 1,0 0-1,0 0 0,0 0 1,0 0-1,0 0 1,0 0-1,0 1 0,1-1 1,-1 0-1,0 0 0,0 0 1,0 0-1,0 0 1,0 0-1,0 0 0,1 0 1,-1 0-1,0 0 1,0 0-1,0 0 0,0 0 1,1 0-1,-1 0 0,0 0 1,0 0-1,0 0 1,0 0-1,1 0 0,-1 0 1,0 0-1,0 0 1,0 0-1,0 0 0,0 0 1,1 0-1,-1 0 1,0-1-1,0 1 0,0 0 1,0 0-1,0 0 0,0 0 1,0 0-1,1 0 1,-1-1-1,0 1 0,0 0 1,0 0-1,0 0 1,7-6-286,-1 1-1,1 1 1,15-8 0,-13 7 42,1 0 0,-2 0 0,1-1-1,10-9 1,9-23-204,4 3 120,-23 27 262,-1-1-1,0 0 1,11-17-1,9-26-77,-25 49 145,0-1 1,0 1-1,1 0 0,4-4 1,6-4 101,2-11 275,-13 18-240,0-1 1,0 1 0,1 0 0,-1 0 0,1 0 0,4-3 0,-6 6-80,-1 0 0,1 0 1,-1 0-1,1 1 0,-1-1 0,1 0 1,-1 1-1,1 0 0,0-1 0,-1 1 1,1 0-1,0 0 0,-1 0 0,1 0 1,0 0-1,-1 0 0,1 0 0,0 1 1,-1-1-1,1 1 0,0-1 0,-1 1 1,1-1-1,1 2 0,3 2 54,-1-1-1,-1 1 0,1 0 1,0 0-1,-1 1 1,0-1-1,0 1 0,0 0 1,-1 0-1,4 6 1,-2-2 0,1 2 0,-1-1 0,-1 1 1,5 16-1,-7-13-71,0 1 0,-1 0 0,-2 22 0,1-17-84,0 70-950,0-90 948,0 1 1,0-1-1,0 1 1,0 0-1,0-1 1,0 1-1,0-1 0,0 1 1,0-1-1,-1 1 1,1-1-1,0 1 1,0-1-1,0 1 1,-1-1-1,1 1 1,0-1-1,-1 1 0,1-1 1,0 1-1,-1-1 1,1 0-1,0 1 1,-1-1-1,1 1 1,-1-1-1,1 0 0,-1 0 1,1 1-1,-2-1 1,-7 7-1103,9-6 1075,-1 0 0,1 0 1,-1 0-1,1 0 0,0 0 0,-1 0 0,1 0 0,0 0 1,0 0-1,0 0 0,0 0 0,0 1 0,0 1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6656,'0'-63'5312,"3"63"-4427,53 0 742,-56 0-1619,0 0 0,1 0 1,-1 0-1,0 0 1,1 0-1,-1 1 0,0-1 1,1 0-1,-1 0 1,0 0-1,0 0 0,1 0 1,-1 0-1,0 0 1,0 1-1,1-1 1,-1 0-1,0 0 0,0 0 1,1 0-1,-1 1 1,0-1-1,0 0 0,0 0 1,1 1-1,1 1 22,0 1 0,0 0-1,-1-1 1,1 1 0,-1 0-1,3 4 1,3 8 141,-7-13-164,1-1 10,0 0 0,0 0 0,-1 0 1,1 0-1,0 0 0,-1 0 0,1 0 1,-1 1-1,0-1 0,1 0 0,-1 0 1,0 1-1,0-1 0,1 0 0,-1 0 0,0 1 1,0-1-1,-1 0 0,1 0 0,0 1 1,0-1-1,-1 0 0,1 0 0,0 1 1,-1-1-1,1 0 0,-1 0 0,0 0 1,1 0-1,-3 2 0,3-1 2,-7 11 134,6-9-157,0-1 0,-1 0 0,1-1 0,-1 1 0,0 0 0,0 0 0,0-1 0,-3 3 0,-61 61 420,57-54-157,10-8-228,7-2-70,3-6-78,-5 1 40,1 0 0,0 1 0,0-1 0,1 2 1,-1-1-1,0 1 0,1 0 0,-1 0 0,12 1 1,14 0-608,97-4-1859,-33-9-1164,-10 9 1121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7040,'-21'0'2624,"21"0"-2048,0 17-128,-21-17-960,21 34 192</inkml:trace>
  <inkml:trace contextRef="#ctx0" brushRef="#br0" timeOffset="1">22 396 8736,'0'35'3232,"0"-35"-2528,-21 17-192,21 0 992,21 0-928,-21-17 416,0 18-609,21-18 1,-21 17-224,20 0-96,1-17-32,0 0-1535,21 0 831,-1 0-1984,22 0 1504,-1-17-2624,1 0 2144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8384,'0'0'2704,"0"0"-1638,-4 0-388,4 0-634,-1 0 1,0 0-1,1 0 1,-1 0-1,0 0 1,1 0 0,-1 0-1,0 0 1,1 0-1,-1 1 1,1-1-1,-1 0 1,0 0 0,1 1-1,-1-1 1,1 0-1,-1 1 1,1-1-1,-1 0 1,1 1 0,-1-1-1,1 1 1,-1-1-1,1 1 1,-1-1-1,1 1 1,0-1 0,-1 1-1,1 0 1,0-1-1,0 1 1,-1-1-1,1 1 1,0 0 0,0-1-1,0 1 1,0 0-1,0-1 1,0 1-1,0 0 1,0 0 0,-4 10 653,-7 7-412,-16 26 90,3 12-211,-6-1 45,16-31-112,-18 43-1,7 16-6,1 0-70,14-56-35,2-9-8,2 0-1,-6 21 1,11-31 25,0 0 1,0 0 0,0 0-1,1 0 1,0 0 0,1 0 0,-1 0-1,4 13 1,-1-12-6,-1-1-1,1 0 1,1 0 0,-1 0-1,1-1 1,1 0 0,-1 1-1,10 9 1,12 2-65,-17-13-5,-5-4 19,0 1-1,0-1 1,0 0 0,0 0-1,0 0 1,1 0-1,-1-1 1,1 1 0,-1-1-1,1-1 1,0 1-1,-1 0 1,1-1 0,7-1-1,-5 1 2,-3 1 9,0-1 1,0 0 0,0-1-1,0 1 1,0-1-1,0 0 1,0 0-1,0 0 1,0 0-1,0-1 1,-1 0 0,7-3-1,2-1-24,9-4-36,-8 3 43,1 1 0,21-17 1,3-11 117,-33 30-50,-1-1 0,0 1 1,-1-1-1,1 0 0,-1 0 0,0 0 0,0-1 0,0 1 0,-1 0 0,3-11 0,2-3 5,5-10 23,-5 13 128,-1-1 0,7-25 0,-12 36-114,-1-1 0,1 0 1,-1 0-1,0 0 1,-1 0-1,0 1 0,0-1 1,0 0-1,-1 1 1,-2-8-1,-2-9 100,2 3-46,3 13-64,0 0 1,0 1-1,-1 0 1,0-1 0,0 1-1,-1 0 1,1 0-1,-4-6 1,-5-4 50,4 4-91,-17-19-1,23 30-8,0 0 0,0 0 0,-1 1 0,1-1 0,0 0 0,0 1 0,-1-1-1,1 0 1,0 1 0,-1 0 0,-1-1 0,-4-1-105,-7-4-175,10 4 173,0 0 1,0 0-1,0 1 0,0 0 1,0 0-1,-1 0 0,1 0 1,0 1-1,-8-1 0,2 2-135,0 0 0,-1 1 0,1 0 1,0 0-1,-10 5 0,-44 20-276,29-6 325,20-15 151,8-3 27,1 0-1,-1 1 0,-6 4 0,7-3 40,0 1 1,0-1-1,1 1 0,0 0 0,-7 13 0,-18 35 513,28-51-474,1 0 30,-1 0-1,1 0 0,-1 0 1,1 0-1,0 0 1,0 1-1,0 4 1,1-6-25,0 1 0,0-1 1,1 1-1,-1-1 0,1 0 1,0 1-1,0-1 0,0 0 1,0 0-1,0 0 1,0 0-1,3 4 0,5 9 311,14 20 305,-21-32-621,1-1-1,-1 1 0,0-1 1,1 0-1,-1 1 0,1-1 1,0-1-1,-1 1 0,1 0 1,6 2-1,26 3 208,-7 7 97,-23-13-311,1 0 1,0 0 0,0 0-1,0-1 1,0 0 0,1 0-1,-1-1 1,7-1 0,-5 1-17,1-1 1,0 0-1,-1-1 1,11-4-1,-17 6-59,-1 0 0,1 1 1,0-1-1,-1 0 0,1 1 0,0-1 0,0 1 0,-1 0 0,1 0 0,0 0 0,0 0 0,0 0 0,-1 0 0,1 0 0,2 1 0,-3-1 6,-1 0 1,1 0 0,-1 1-1,1-1 1,0 0 0,-1 0-1,1 0 1,-1 0 0,1 0-1,0 0 1,-1 0 0,1 0-1,-1-1 1,1 1 0,0 0-1,-1 0 1,1 0 0,-1-1-1,1 1 1,0 0 0,-1 0-1,1-1 1,-1 1-1,1-1 1,0 0-74,-1 0-1,1 1 0,-1-1 1,0 0-1,1 0 0,-1 0 1,0 0-1,0 0 0,0 0 1,1 1-1,-1-1 0,0 0 1,0 0-1,0-1 1,0 2 72,0 0 0,-1 0 0,1 0 0,0 0 0,0-1 1,0 1-1,0 0 0,0 0 0,0 0 0,0 0 0,0 0 1,0 0-1,0 0 0,0-1 0,0 1 0,0 0 0,0 0 1,0 0-1,0 0 0,1 0 0,-1 0 0,0 0 0,0-1 1,0 1-1,0 0 0,0 0 0,0 0 0,0 0 0,0 0 1,0 0-1,0 0 0,0 0 0,0 0 0,1 0 1,-1 0-1,0-1 0,0 1 0,0 0 0,0 0 0,0 0 1,0 0-1,0 0 0,0 0 0,1 0 0,-1 0 0,0 0 1,0 0-1,0 0 0,0 0 0,0 0 0,0 0 0,0 0 1,1 0-1,-1 0 0,0 0 0,0 1 0,14-1-2030,-11 0 688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5824,'-13'0'1321,"9"0"4083,5 0-5380,-1 0 0,1 0 0,0 0 0,0 0 1,-1 1-1,1-1 0,0 0 0,0 0 0,-1 1 0,1-1 0,0 0 0,-1 1 0,1-1 1,0 0-1,-1 1 0,1-1 0,0 1 0,-1-1 0,1 1 0,-1 0 0,1-1 1,-1 1-1,1 1 0,0-1-15,-1-1 1,1 1-1,-1 0 1,1 0-1,0-1 1,0 1-1,-1 0 1,1-1-1,0 1 1,0 0-1,-1-1 1,1 1-1,0-1 1,0 0-1,0 1 1,0-1-1,0 0 1,0 1-1,0-1 0,0 0 1,0 0-1,0 0 1,0 0-1,1 0 1,13 0 20,-9 0-24,0-1 1,-1 2 0,1-1-1,0 1 1,9 1-1,9 12 0,-3-7 26,0 7 112,-12-10-90,-8-4-48,-1 1 0,1-1 0,0 0 0,-1 0 0,1 1 1,-1-1-1,1 0 0,0 1 0,-1-1 0,1 0 0,-1 1 1,1-1-1,-1 1 0,1-1 0,-1 1 0,1-1 0,-1 1 0,0-1 1,1 1-1,-1 0 0,0-1 0,0 1 0,1-1 0,-1 1 1,0 0-1,0-1 0,0 1 0,0 0 0,1-1 0,-1 1 0,0 0 1,0-1-1,-1 1 0,1 0 0,0-1 0,0 1 0,0 0 1,0 0-4,0 0 0,0 0 0,0-1 0,0 1 0,1 0 0,-1-1 1,0 1-1,0 0 0,-1 0 0,1-1 0,0 1 0,0 0 1,0-1-1,0 1 0,-1 0 0,1-1 0,0 1 0,-1 0 0,1-1 1,0 1-1,-1 0 0,1-1 0,-1 1 0,1-1 0,-1 1 0,1-1 1,-1 1-1,1-1 0,-1 1 0,0-1 0,1 0 0,-1 1 1,1-1-1,-1 0 0,0 0 0,0 1 0,1-1 0,-1 0 0,0 0 1,1 0-1,-1 0 0,-1 0 0,-6 3 6,-30 11 39,25-12-19,10-1-20,1-1 0,-1 1 0,0-1 0,1 1 0,-1 0 0,0 0 0,-3 2 0,-22 25 108,26-27-97,0 0 0,-1 0-1,1 0 1,-1 0 0,1 0 0,-1-1-1,-2 1 1,-7 2 68,-8 8 58,12-4-58,-23 13 360,20-2-122,7-15-197,4-3-118,0 1 1,-1-1-1,1 0 0,0 1 1,-1-1-1,1 0 0,0 0 1,-1 1-1,1-1 0,0 0 1,0 1-1,-1-1 0,1 1 1,0-1-1,0 0 0,0 1 1,0-1-1,-1 1 1,1 0-1,1 0-2,-1-1 0,1 1 0,-1 0 0,1 0 0,0-1 0,-1 1 0,1 0 0,0-1 0,0 1 0,-1-1 1,1 1-1,0-1 0,0 0 0,0 1 0,1 0 0,1 0 26,1 0 1,0 0 0,0 0-1,-1-1 1,1 1-1,0-1 1,0 0-1,0 0 1,0 0 0,5-1-1,6 0 22,9 1 21,-4 1-128,-1-2 1,22-2 0,22-11-1177,-1 7-123,-3-7-1265,-50 12 2019,1 1-1,16 0 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7136,'0'-20'2656,"0"20"-2080,-21 0-160,21 0 2048,0 0-1440,0 20 576,21-20-961,-21 0 193,21 0-480,21 0-320,20 0-64,-20-20-128,20 20 64,-20 0-1983,0 0 1151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8736,'0'0'3232,"0"0"-2528,41 21-192,1-21 1056,0 0-960,-1 0 64,22 0-448,-1 0-128,-20 0-64,0 0-3072,-1 21 1664,1-21-3744,-1 0 2880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145 243 3072,'49'-24'1365,"-44"22"-1267,-1-1 0,1 1 1,-1-1-1,6-4 0,0-11 1352,7 11-282,-13 5-886,-1 0 1,0-1-1,0 1 0,5-6 0,-5 5-81,0 0 0,0 1 0,0-1 0,6-3 0,5 0 520,-12 5-665,-1 1-1,1-1 0,-1 1 1,1-1-1,-1 0 0,1 1 1,-1-1-1,0 0 0,0 0 1,1 0-1,-1 0 0,0 0 1,0 0-1,0 0 1,0-1-1,0 1 0,1-3 1,5-16 829,7-1-357,-7 3-240,-2 13-212,-5 5-72,1 0 1,-1 0-1,0 0 1,0 0-1,0 0 1,0 0-1,1 0 1,-1 0-1,0 0 1,0-1-1,0 1 1,0 0-1,0 0 1,1 0-1,-1 0 1,0 0-1,0-1 1,0 1-1,0 0 1,0 0-1,0 0 1,0-1-1,0 1 0,0 0 1,0 0-1,0 0 1,0 0-1,1-1 1,-1 1-1,0 0 1,-1 0-1,1 0 1,0-1-1,0 1 1,0 0-1,0 0 1,0 0-1,0-1 1,0 1-1,0 0 1,0 0-1,0 0 1,0 0-1,0-1 1,-1 1-1,1 0 1,0 0-1,0 0 1,0 0-1,-1-1 1,-5-10 106,2 2-35,4 8-70,0 1 0,-1-1 0,1 0 0,0 1 0,0-1-1,-1 1 1,1-1 0,0 0 0,-1 1 0,1-1 0,-1 1-1,1-1 1,-1 1 0,1-1 0,-1 1 0,1 0 0,-1-1 0,1 1-1,-1-1 1,1 1 0,-1 0 0,0 0 0,1-1 0,-1 1 0,0 0-1,1 0 1,-1 0 0,0 0 0,1 0 0,-1 0 0,0 0-1,1 0 1,-1 0 0,0 0 0,1 0 0,-1 0 0,0 0 0,-4 0-3,1 0 1,0-1-1,0 1 0,0-1 1,0 0-1,0-1 1,-4-1-1,5 2-12,1 0 0,-1 0-1,1 0 1,-1 1 0,0-1 0,-3 0-1,4 2 6,1-1 0,-1 0-1,0 0 1,1 1-1,-1-1 1,1 1 0,0-1-1,-1 1 1,-1 1 0,-8 3-1,-13 0 41,19-4-24,0 0 1,0 0 0,0 1 0,0 0 0,0-1-1,1 1 1,-1 1 0,0-1 0,1 1-1,-7 5 1,1-1 30,2 1 1,-1 0-1,1 0 0,0 1 0,1 0 0,0 0 1,0 1-1,1 0 0,-8 16 0,-1 5 50,2 0-1,1 0 0,1 1 1,-10 52-1,18-68-67,1 1-1,1-1 1,1 1 0,2 30-1,0-36-11,0-1 1,0 1-1,1-1 0,0 0 0,1 0 1,0 0-1,1-1 0,8 15 0,-10-19-16,1 0-1,-1 0 1,1 0-1,0-1 1,0 0-1,1 1 1,-1-2-1,1 1 1,0 0-1,8 4 1,-4-5-96,1 0 0,-1 0 0,1 0 0,16 1 0,-19-3 30,21 4-100,51 7-644,-67-11 673,-1-1 0,1 0 1,0 0-1,18-4 1,-22 2 28,0 0 0,13-6 0,-9 3 28,12-4-38,-13 6 88,-1-1 0,1-1-1,0 1 1,-1-2 0,13-8 0,-15 7 64,-1 0 1,0 0 0,0 0 0,-1-1 0,8-12 0,3-4 198,-1 5-91,-11 13-84,0 1 1,-1 0 0,0-1 0,0 0-1,0 0 1,0 0 0,-1-1-1,4-10 1,-5 6 138,-1-1 0,0 1 0,0 0 0,-2-19 0,0 4 484,1 23-449,-3 6-37,2-2-175,-1 0-7,1 1-1,-1-1 1,1 1 0,0 0-1,-1-1 1,1 1-1,0 0 1,0 0-1,0 0 1,1 0-1,-1 0 1,0 0-1,1 0 1,-1 0-1,1 0 1,-1 0 0,1 0-1,0 0 1,0 4-1,0 4-8,-1-1 1,-1 1-1,-5 18 0,4-18 18,1 1 0,0 0-1,-1 21 1,3-18 3,2 0-1,-1 0 1,2-1-1,4 16 0,-3-16-16,-1 15 11,-3-25-29,0 0 0,0 0 0,1-1 0,-1 1 0,1 0 0,1 4 1,1 0-128,0 0 1,0 0-1,1 0 1,0-1-1,1 0 1,7 10 0,-11-16 101,-1 0 1,0 1 0,0-1 0,0 0 0,1 0 0,-1 1 0,0-1 0,0 0-1,0 0 1,1 0 0,-1 0 0,0 1 0,1-1 0,-1 0 0,0 0 0,0 0-1,1 0 1,-1 0 0,0 0 0,1 0 0,-1 0 0,0 0 0,0 0 0,1 0-1,-1 0 1,35 0-1173,-35 0 1196,1 0 1,-1 0-1,0 0 0,1 0 1,-1 0-1,0 0 1,1 0-1,-1 0 1,0 0-1,0 0 1,1 0-1,-1 0 1,0 0-1,1 0 1,-1-1-1,0 1 0,0 0 1,0 0-1,1 0 1,-1-1-1,0 1 1,0 0-1,1 0 1,-1-1-1,0 1 1,2-2-29,-1 1 1,1-1 0,-1 0-1,0 1 1,0-1 0,0 0-1,0 0 1,0 0-1,0 0 1,1-4 0,-1-1-99,0 1 1,0-1-1,-1-12 0,1 8 113,-1 0-1,0 0 0,-1 0 0,-1 0 1,0-1-1,0 2 0,-1-1 0,0 0 1,-5-11-1,3 14 145,1-1 1,-5-16-1,2-13 278,-7 14 373,7 0-219,4 12-384,0 5-23,0 0 1,1-1-1,0 0 1,1 1 0,0-1-1,-1-12 1,2 20-141,0 0 0,0 0 0,0 0 1,0 0-1,0 0 0,0 0 0,0-1 1,0 1-1,0 0 0,0 0 0,0 0 1,0 0-1,0 0 0,0 0 0,0 0 0,0-1 1,0 1-1,0 0 0,0 0 0,0 0 1,0 0-1,0 0 0,0 0 0,0 0 1,0 0-1,0-1 0,0 1 0,1 0 1,-1 0-1,0 0 0,0 0 0,0 0 1,0 0-1,0 0 0,0 0 0,0 0 1,0 0-1,0 0 0,1 0 0,-1 0 1,0 0-1,0 0 0,0 0 0,0 0 1,0-1-1,0 1 0,0 0 0,1 0 1,-1 1-1,0-1 0,0 0 0,0 0 1,0 0-1,0 0 0,0 0 0,1 0 1,9 0 51,-5 1-58,-1-1 0,1 0 1,0 0-1,0 0 1,-1 0-1,1-1 0,0 0 1,6-2-1,9-11-1,1 8-54,-10-1-66,-9 6 88,0-1 0,0 1 1,0 0-1,0 0 1,0 0-1,0 0 0,0 0 1,1 1-1,-1-1 1,4 0-1,-5 1 19,-1 0-1,0 0 1,1 0 0,-1 0 0,0 0-1,1 0 1,-1 0 0,0 0 0,0 0-1,1 0 1,-1 0 0,0 0 0,1-1-1,-1 1 1,0 0 0,0 0 0,1 0-1,-1 0 1,0-1 0,0 1 0,0 0-1,1 0 1,-1 0 0,0-1 0,0 1-1,14-14-194,-14 14 222,1-1-1,-1 1 1,0 0-1,0 0 1,0-1 0,1 1-1,-1 0 1,0 0-1,0 0 1,0-1 0,1 1-1,-1 0 1,0 0 0,1 0-1,-1 0 1,0 0-1,0 0 1,1-1 0,-1 1-1,0 0 1,1 0-1,-1 0 1,0 0 0,0 0-1,1 0 1,7-1 132,-6-3-36,-12-8 44,10 12-145,0 0 0,-1 0 1,1-1-1,0 1 0,0 0 0,0 0 1,-1-1-1,1 1 0,0 0 1,0 0-1,0-1 0,-1 1 1,1 0-1,0 0 0,0-1 1,0 1-1,0 0 0,0 0 0,0-1 1,0 1-1,0 0 0,0-1 1,0 1-1,0 0 0,0-1 1,0-13 80,0 11-69,3 6-107,1 3 112,0 0 0,0 0 1,-1 0-1,0 1 0,5 13 0,4 9 92,20 44 334,-1 0-200,-18-49-188,-9-18-27,0 0 1,-1 0-1,0 0 0,0 1 1,-1-1-1,1 1 1,-1 0-1,-1 0 1,1 0-1,-1 8 1,0 6 128,0-18-149,-1 0 1,0-1 0,0 1-1,0 0 1,-1 0-1,1 0 1,-1 3 0,0-4 33,0-1 0,0 0 0,1 1 1,-1-1-1,0 0 0,0 0 1,0 0-1,-1 1 0,1-1 0,0 0 1,0 0-1,-1-1 0,1 1 1,0 0-1,-3 1 0,-21 12 391,-9-7-165,20-2-207,13-5-58,1 1-1,-1-1 1,0 0-1,0 1 1,0-1-1,0 0 1,0 0-1,0 1 1,0-1-1,0 0 1,0 0-1,-2 0 1,-18-12 57,6 4-7,11 6-183,0 0-1,0 0 0,1-1 1,-1 1-1,1-1 0,-5-3 1,7 4-38,-1 0 0,1 0 0,-1 0 0,1 0 0,0-1 1,0 1-1,0 0 0,0 0 0,0-1 0,1 1 0,-1-1 1,1 1-1,-1-1 0,1 1 0,0-5 0,0-49-3116,0-6 1030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8544,'18'-18'2757,"-15"15"-1674,-3 3-289,0 0 769,0 0-592,0 3-395,0 56 293,0-56-858,0-1 0,0 0 0,-1 0 0,1 0 0,-1 1 0,1-1 0,-1 0 0,0 0-1,0 0 1,0 0 0,0 0 0,0 0 0,0 0 0,0-1 0,-1 1 0,1 0 0,-3 2 0,4-4-5,-1 0-1,1 0 1,0 0-1,0 0 1,-1 1-1,1-1 1,0 0-1,0 0 1,0 1 0,-1-1-1,1 0 1,0 0-1,0 1 1,0-1-1,0 0 1,0 0-1,0 1 1,-1-1-1,1 0 1,0 1-1,0-1 1,0 0 0,0 1-1,0-1 1,0 1-1,0 16-133,4-14-213,-2-1 259,1 0 1,-1 0 0,1 0-1,0 0 1,0-1 0,4 2-1,8 4-479,-9-3 383,-5-4 118,0 1 0,0 0 0,1 0 0,-1-1 1,0 1-1,1 0 0,-1-1 0,1 0 1,-1 1-1,0-1 0,3 1 0,0-2-193,-1 1 0,1-1 0,-1 0 0,0 0 0,6-2 0,0-1-341,-6 3 380,0 1 0,0-1 0,-1 0 0,1 1 0,0 0 0,4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22 6400,'0'-17'2058,"0"13"-1258,0 4-170,-3 0 703,-2 0-982,3 0-212,0 0 1,-1 0 0,1 0 0,-1 0-1,1 0 1,0 0 0,-1 1 0,1-1-1,-1 1 1,-3 1 0,-4 19 500,-18 13 32,14-9-283,-17-1-245,26-18-135,1 0 0,0 0 0,0 0 0,0 1 0,-3 7 0,-24 56 135,17-11-38,4-29-78,-8 30 8,15-42-20,-1 22-1,1-11 8,-3 13 26,2-24-29,2-1 0,0 1 0,1 0 0,2 32 0,13 16-84,-12-51 55,-1-10-19,0 1 0,0-1 0,0 0-1,0 0 1,4 8 0,-3-10-6,-1-1 0,1 1 0,0-1 0,0 0 0,0 0 1,0 0-1,1 0 0,-1 0 0,0 0 0,1 0 0,-1-1 0,6 3 0,-1-1-15,3 3-92,0-1 0,1 0 0,-1 0 1,1-1-1,0-1 0,0 0 0,0 0 1,1-1-1,-1-1 0,1 0 0,14-1 1,-7 0 59,0-1 0,0-1 0,1 0 0,-2-2 0,26-7 0,-15 1 93,-16 7 9,0-1 0,0 0 0,0-2 1,-1 1-1,12-8 0,-20 10-3,-1-1 1,1 1-1,-1 0 1,-1-1-1,6-6 1,0-2 19,0 1-7,-4 7-12,0-1 1,-1 0-1,1 1 1,4-12-1,-6 9 15,0 0 0,0 0-1,-1 0 1,0 0 0,-1 0-1,1-9 1,-2-1 107,-4-29 0,3 30 66,-2 0 0,0 1 0,-11-28 0,11 35-110,0 0 1,0 0 0,-1 1-1,0-1 1,0 1-1,-1 1 1,0-1 0,-13-11-1,-7-1 101,0 1-1,-1 1 0,-1 1 1,-45-18-1,61 30-195,0 0-1,0 0 1,0 1 0,0 1-1,0 0 1,-1 1 0,1 0 0,-22 1-1,15 0-80,-64 0-268,81 0 343,1 0 0,-1 0 0,0 1 0,0-1 0,0 0 0,1 1 0,-1-1 0,0 1 0,0 0 0,1-1 0,-1 1 1,0 0-1,1 0 0,-1 0 0,1 0 0,-1 0 0,1 0 0,0 1 0,0-1 0,-1 0 0,1 1 0,0-1 0,0 1 0,0-1 0,0 1 0,0 0 0,1-1 0,-1 1 0,1 0 0,-1-1 0,1 1 0,-1 0 0,1 0 0,0 0 0,0-1 0,0 1 0,0 0 0,0 0 0,0 0 0,0 0 0,1-1 0,-1 1 0,1 0 0,-1 0 0,1-1 0,1 4 1,1-1 93,0 0 0,0 0 0,0 0 0,0 0 0,1-1 0,0 0 0,-1 1 0,9 4 0,9-1 331,-14-3-321,-5-3-77,0 1 0,1-1 0,-1 1 0,1-1 1,0 0-1,3 1 0,20 1 39,0-1 0,54-3 0,-35 0-328,-26 1-463,-13 1 536,-1-1 0,0 0 0,0 0 0,1-1 0,-1 0 0,6-1 0,14-12-1898,-24 13 1948,1 1-1,0-1 1,0 0-1,0 1 1,0 0-1,-1 0 1,1-1 0,0 1-1,2 0 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8736,'0'42'3232,"0"-42"-2528,-20 62-192,20-62 1152,0 42-1024,0-21 96,-21 0-449,21-1-191,0 1-64,0 0-1375,0-21 735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8736,'41'0'3232,"-41"0"-2528,42 41-192,-42-20 576,21 0-704,-42 0 416,21 0-480,-42 20-1280,1 1 480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417 105 5568,'18'0'1786,"-18"0"-1773,0 0 0,0 0-1,0 1 1,0-1-1,0 0 1,0 0-1,1 0 1,-1 0-1,0 0 1,0 0-1,0 0 1,0 0-1,0 0 1,0 0 0,0 0-1,1 0 1,-1 0-1,0 0 1,0-1-1,0 1 1,0 0-1,0 0 1,0 0-1,0 0 1,0 0-1,1 0 1,-1 0-1,0 0 1,0 0 0,0 0-1,0 0 1,0 0-1,0 0 1,0-1-1,0 1 1,0 0-1,0 0 1,0 0-1,0 0 1,0 0-1,0 0 1,0 0 0,0-1-1,0 1 1,0 0-1,0 0 1,0 0-1,0 0 1,0 0-1,0 0 1,0 0-1,0-1 1,0 1-1,0 0 1,0 0 0,0 0-1,0-14 495,0 11 485,0-1-256,0 3-677,0 0 0,0 0 0,0 0 0,0 0 0,0 1 0,0-1 0,1 0 0,-1 0 0,0 0 0,1 0 0,-1 0 0,0 1 0,1-1 0,0-1 0,3-2 202,0-2 227,-12-4-115,8 9-364,-4-2 369,1 3 113,0 0-456,0 0 0,0-1-1,0 1 1,0 0 0,0-1 0,1 0 0,-1 0-1,0 0 1,0 0 0,-4-3 0,4 3-25,-1-1 0,1 0 1,-1 1-1,0 0 0,1 0 0,-1 0 1,0 0-1,1 1 0,-1-1 1,-8 1-1,-7 0-1,-2 1 2,-39-5 1,27-3 35,20 3-22,0 2-1,1 0 0,-21-1 0,-89 3-717,122 0 689,0 0 0,0 0 0,0 0 1,0 0-1,0 0 0,0 0 0,-1 0 1,1 0-1,0 0 0,0 0 0,0 0 1,0 0-1,0 0 0,0 0 0,0 0 1,-1 0-1,1 0 0,0 0 0,0 0 1,0 0-1,0 0 0,0 0 1,0 0-1,0 0 0,0 0 0,-1 0 1,1 1-1,0-1 0,0 0 0,0 0 1,0 0-1,0 0 0,0 0 0,0 0 1,0 0-1,0 0 0,0 0 0,0 1 1,0-1-1,0 0 0,0 0 0,0 0 1,-1 0-1,1 0 0,0 0 0,0 0 1,0 1-1,0-1 0,0 0 0,0 0 1,1 0-1,-1 0 0,0 0 0,0 0 1,0 0-1,0 1 0,0-1 1,0 1-1,0 0 0,0-1 1,0 1-1,0-1 0,0 1 0,0 0 1,0-1-1,1 1 0,-1-1 1,0 1-1,0-1 0,1 1 1,-1-1-1,0 1 0,1-1 1,-1 1-1,0-1 0,1 1 1,-1-1-1,1 1 0,-1-1 0,1 0 1,0 1-1,16 4 33,-3-2 2,17 14 44,11 0-4,-26-11-66,1 1 0,-1 1 0,0 0 0,16 12 0,-12-4 116,-1 2 1,0 0-1,20 27 0,-38-43-56,0 0 0,0 0 0,0 0 0,0 0 0,0 0 0,-1 0 0,1 0 0,-1 0 0,1 0 0,-1 1 0,0-1 0,0 0 0,0 0 0,0 0 0,0 3 0,-1 4 165,1-7-178,0 1 0,-1-1 0,1 0 0,-1 1 0,1-1 0,-1 0 0,0 0 0,0 1 0,0-1 0,0 0 0,0 0 0,0 0 0,-1 0 0,1 0 0,-1 0 0,1-1 0,-1 1 0,0 0 0,1-1 0,-1 0 0,0 1 0,0-1 0,0 0 0,0 0 0,0 0 0,-3 1 0,-2 1 32,0-1 1,0 0-1,-1 0 1,1-1-1,-1 0 0,1 0 1,-9 0-1,-22-1 126,18 1-60,1-1 0,-33-4 0,46 3-139,0 0 0,0-1 0,0 1 1,0-1-1,0-1 0,1 1 0,-1-1 1,1 0-1,0-1 0,-1 1 0,1-1 1,-6-6-1,9 8-29,0 0 0,0 0 0,0 0 1,1 0-1,-1 0 0,1 0 0,-1-1 1,1 1-1,0 0 0,-1-5 0,1 1-270,0-1-1,0 1 1,1-13 0,0 16 67,0 1 0,0-1 0,0 0 0,0 0 0,1 1 0,-1-1 0,1 0 0,0 1 1,-1-1-1,1 1 0,2-4 0,0 3 32,-1 1-1,1-1 1,0 1 0,0-1-1,0 1 1,1 0 0,-1 0-1,0 0 1,5-1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7456,'-41'17'2784,"41"-17"-2176,0 69-160,-21-35 960,21 18-864,0 16-160,-21 1-224,21 0-416,0 0 128,0-18-1504,0 1 896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42 104 10880,'0'-62'4032,"0"62"-3136,0-21-257,0 0 929,0 21-992,0 0-640,0 0-32,0 0-3519,0 0 1983</inkml:trace>
  <inkml:trace contextRef="#ctx0" brushRef="#br0" timeOffset="1">125 271 9632,'0'52'3120,"1"-51"-3033,-1 0 0,0 0 0,0 0 1,0 1-1,0-1 0,-1 0 0,1 0 0,0 0 1,0 0-1,-1 0 0,1 0 0,0 0 1,-2 2-1,-1 3 91,1-2-12,0 0-1,0-1 1,0 1-1,1 0 1,0 0 0,-1 0-1,2 0 1,-1 0-1,0 0 1,1 1 0,0 4-1,-1 3 41,-1 0-1,0-1 1,0 1-1,-1 0 1,-8 17-1,7-17-148,0 0 0,0 0-1,1 1 1,1-1 0,-2 23-1,5-18 6,-1-13-47,1 1-1,-1 0 1,0 0-1,0 0 1,-1-1-1,0 1 1,1 0-1,-3 6 0,-3 3-114,4-10 33,0 0 0,0 0 0,1 0 0,0 0 0,0 1 0,0-1 0,0 0 0,0 8-1,1-4-396,1-5 330,-1-1 1,0 0 0,0 0 0,0 0-1,0 1 1,0-1 0,-1 0 0,1 0-1,0 0 1,-1 0 0,-1 4 0,-12 1-1291,8 2 644,5-8 708,1-1 1,0 1-1,0-1 1,-1 1-1,1-1 1,0 1-1,-1-1 1,1 1-1,0-1 0,-1 0 1,1 1-1,-1-1 1,1 0-1,-1 1 1,1-1-1,-1 0 1,1 1-1,-1-1 1,1 0-1,-1 0 1,1 0-1,-1 0 1,1 1-1,-1-1 1,1 0-1,-1 0 0,1 0 1,-1 0-1,0 0 1,0 0-1,-2 0-1138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 7136,'0'-17'2309,"0"17"-2293,0 0-1,0 0 1,0-1 0,0 1 0,0 0-1,0 0 1,0 0 0,0 0 0,0 0-1,0 0 1,0 0 0,0-1-1,0 1 1,0 0 0,0 0 0,0 0-1,0 0 1,0 0 0,0 0-1,0 0 1,0 0 0,0-1 0,0 1-1,0 0 1,0 0 0,0 0-1,0 0 1,0 0 0,0 0 0,0 0-1,0 0 1,1 0 0,-1 0 0,0-1-1,0 1 1,0 0 0,0 0-1,0 0 1,0 0 0,0 0 0,0 0-1,1 0 1,-1 0 0,0 0-1,0 0 1,0 0 0,0 0 0,0 0-1,0 0 1,0 0 0,1 0-1,-1 0 1,0 0 0,0 0 0,0 0-1,0 0 1,9 0 375,-9 0-35,-1 0-284,0 1 0,1-1-1,-1 1 1,0-1-1,0 1 1,1-1-1,-1 1 1,0-1-1,1 1 1,-1 0-1,1-1 1,-1 1-1,1 0 1,-1 0-1,1-1 1,0 1-1,-1 0 1,1 0-1,0-1 1,-1 1-1,1 0 1,0 0-1,0 0 1,0 0-1,0 0 1,0-1-1,0 1 1,0 1-1,0 0 25,0 1 0,-1-1 0,1 0 0,0 0 0,-1 0 0,1 0 0,-1 0 0,0 0 0,0 1 0,0-2 0,0 1 0,0 0-1,0 0 1,0 0 0,-3 2 0,-3 6 108,-13 24 336,-19 45 0,15-29-447,18-38-93,4-9-2,0 1 0,0 0 1,0 0-1,1-1 0,-1 1 0,1 0 1,0 1-1,0-1 0,1 0 0,-1 0 1,1 7-1,0 45 381,0-56-374,0 0 0,0 0 0,0 0 0,0 0 0,0 0 0,0 1 1,0-1-1,0 0 0,0 0 0,0 0 0,0 0 0,0 0 0,0 0 1,0 0-1,0 1 0,0-1 0,0 0 0,0 0 0,0 0 0,0 0 1,0 0-1,0 0 0,0 0 0,0 1 0,0-1 0,0 0 0,0 0 1,0 0-1,0 0 0,0 0 0,1 0 0,-1 0 0,0 0 0,0 0 1,0 0-1,0 0 0,0 0 0,0 0 0,0 1 0,0-1 1,1 0-1,-1 0 0,0 0 0,0 0 0,0 0 0,0 0 0,0 0 1,0 0-1,0 0 0,1 0 0,-1 0 0,0 0 0,0 0 0,0 0 1,0-1-1,0 1 0,2 0-31,-1 0-1,0-1 1,0 1 0,0 0 0,1-1 0,-1 1-1,0-1 1,0 0 0,0 1 0,0-1 0,0 0-1,0 0 1,0 0 0,0 1 0,-1-1 0,1 0-1,0 0 1,0 0 0,-1 0 0,1-1 0,0 1-1,-1 0 1,1-2 0,15-18-508,67-63-1535,-77 77 1975,0 0-1,0 0 1,8-16-1,-5 8 46,-7 14 45,-1-1 0,0 0 0,1 0 0,-1 1 0,1-1 0,-1 0 0,1 1-1,0 0 1,-1-1 0,1 1 0,0 0 0,0 0 0,0 0 0,0 0 0,3 0 0,0 0 178,0 0 0,0 0 1,0 1-1,0 0 0,6 1 1,7-1 946,-17 0-1088,0 0 1,0 0 0,0 0 0,0 0 0,0 0 0,0 0 0,0 0 0,0 0 0,0 1 0,-1-1 0,1 0 0,0 1 0,0-1 0,0 0 0,2 2 0,-3-1 12,1 0 1,-1 1-1,1-1 1,-1 0-1,1 0 1,-1 1-1,0-1 1,1 0-1,-1 1 1,0-1 0,0 0-1,0 1 1,0 1-1,-1 9 133,0-8-127,1 0 0,-1 0 0,1 0 0,0-1 0,1 1 0,-1 0 1,1 0-1,-1 0 0,1 0 0,2 4 0,11 13 1,-8-8-403,-6-11 256,1-1-1,-1 1 1,1-1 0,-1 1-1,1-1 1,-1 0-1,1 1 1,0-1-1,0 0 1,0 1-1,0-1 1,0 0 0,0 0-1,0 0 1,0 0-1,0 0 1,1 0-1,-1 0 1,0 0 0,1-1-1,-1 1 1,0 0-1,1-1 1,-1 1-1,1-1 1,-1 0 0,1 1-1,-1-1 1,1 0-1,-1 0 1,1 0-1,2 0 1,2 0-614,2 0 0,2 0-4431,8 0 2185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43 5728,'-17'0'1840,"17"0"-1827,0 0-1,-1 0 1,1 0 0,0 0 0,0 0 0,0 0-1,0 0 1,0 0 0,0 0 0,0 0 0,-1 0 0,1 0-1,0 0 1,0 0 0,0 0 0,0 0 0,0 0 0,0 0-1,0 0 1,-1 0 0,1 0 0,0 0 0,0 0-1,0 0 1,0 0 0,0 0 0,0 0 0,0-1 0,0 1-1,0 0 1,0 0 0,-1 0 0,1 0 0,0 0-1,0 0 1,0 0 0,0 0 0,0 0 0,0-1 0,0 1-1,0 0 1,0 0 0,0 0 0,0 0 0,0 0-1,0 0 1,0 0 0,0-1 0,0 1 0,0 0 0,0 0-1,0 0 1,0 0 0,0 0 0,0 0 0,0-1-1,0-7 126,1 6 35,-1 0 1,0 0 0,0 0 0,0 0-1,-1 0 1,1 0 0,0 0 0,-1-3 0,0 5-115,1-1 1,-1 0-1,1 1 0,-1-1 1,1 0-1,-1 1 1,1-1-1,-1 1 1,0-1-1,1 1 1,-1 0-1,0-1 1,1 1-1,-1-1 0,0 1 1,0 0-1,1 0 1,-1-1-1,0 1 1,0 0-1,0 0 1,1 0-1,-1 0 1,0 0-1,0 0 1,-1 0-1,-60 0 3018,60 0-3055,0 0 0,-1 1 0,1-1-1,0 0 1,0 1 0,0-1 0,0 1 0,0 0-1,0 0 1,0 0 0,0 0 0,0 0 0,0 0-1,0 0 1,-2 3 0,-6 3 83,1-1 19,-17 12 264,-2 20-20,13-18-206,5-8-65,1-1-1,1 2 1,-12 22 0,-60 166 383,74-182-544,1 1 0,1 0 1,-2 25-1,5-34 3,0 0 0,1 0 0,1 0-1,-1 0 1,2 0 0,4 20 0,-3-25 30,0 0 0,0-1 0,0 1 0,0-1-1,1 0 1,0 0 0,0 0 0,0-1 0,1 1 0,0-1-1,-1 0 1,1-1 0,1 1 0,5 3 0,0-1-165,0-1 0,0 0 0,1 0-1,-1-1 1,1-1 0,13 3 0,-17-5 8,-1 0 0,1-1-1,0 1 1,0-2-1,0 1 1,0-1 0,10-2-1,2-3-371,31-14 0,-25 10 147,-15 5 368,0 1 0,0-1 0,0-1 0,-1 0 0,0-1 0,0 1-1,-1-2 1,0 0 0,0 0 0,0 0 0,-1-1 0,13-19 0,-18 22 51,0-1 1,0 0-1,0 0 1,-1 0-1,0 0 0,0 0 1,1-12-1,0-56 108,-3 66-49,-1 0 1,0 0-1,-1 0 0,0 0 0,-3-8 1,-1-4 230,4 12-179,-1 0 1,0 0-1,-5-11 0,6 16-85,0 1 0,0-1 0,-1 1 0,0 0 0,1 0 0,-1 0 0,0 0 0,-6-4 0,-4-2 6,0 1 0,-24-11 1,16 10-100,14 5 53,0 1 0,-1 0 1,1 0-1,-1 1 1,-14-2-1,4 2 47,-26 2 0,16 0-13,15 0 1,0 0 0,-16 3-1,-17 11 33,22-8-35,18-6 12,1 1 1,-1 1 0,1-1 0,-1 1 0,1 0-1,0 0 1,0 1 0,0-1 0,0 1-1,0 0 1,0 0 0,1 1 0,-9 7 0,5-3 118,3-3-8,1-1-1,-1 1 1,1 0-1,-7 10 1,10-14-91,1 1-1,-1-1 1,0 1-1,0 0 1,1 0 0,-1-1-1,1 1 1,0 0 0,-1 0-1,1 0 1,0 0-1,0-1 1,0 1 0,0 0-1,1 0 1,-1 0-1,0 0 1,1-1 0,-1 1-1,1 0 1,1 3 0,1-2 15,0 1 0,0-1 1,0 0-1,1 0 0,-1 0 1,1 0-1,-1 0 0,1-1 1,0 1-1,0-1 0,8 3 1,-3-1 26,14 8 0,0-2 0,0 0-1,1-2 1,0-1 0,26 5 0,9-5-56,-27 1 4,15 2 641,-42-10-642,-1 1-1,1-1 0,-1 0 0,1-1 0,-1 1 1,1-1-1,-1 0 0,6-1 0,8-7-419,-16 8 298,0 0-1,0 0 1,-1 0-1,1 0 1,0 0 0,0 1-1,0-1 1,0 1-1,0-1 1,2 1-1,0 0-892,-4 0 90,0 0-693,-4 0 37,-10 0-1376,11 0 928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4064,'-17'17'1307,"13"-14"-801,4-3 6,4 4 805,10 10-239,-11-11 362,-3-3-448,0 0 26,0 0-319,0 0 74,4-3-239,-4 2-508,1 0 1,-1 1 0,1-1 0,0 0 0,0 1 0,-1-1 0,1 0 0,0 1 0,0-1-1,0 1 1,0 0 0,0-1 0,0 1 0,-1 0 0,1-1 0,0 1 0,2 0 0,15 7 244,-14-5-264,-3-2-14,1 1 0,0 0 0,0-1 0,0 0 0,-1 1 0,1-1 0,0 0 0,0 0 0,2 0-1,-2 0-2,0 0 0,0 0 0,0 0 0,0 0 0,0 1 1,0-1-1,0 1 0,-1-1 0,3 2 0,-2-1 8,0 0 1,-1 0 0,1 0-1,-1 0 1,0 0 0,1 0-1,-1 1 1,0-1 0,0 0-1,0 1 1,2 2 0,4 13 17,1-11 26,-1-1 3,-5 12 12,-1-5 0,-1-9-35,1 1 1,-1 0-1,0 0 1,0 0-1,0 0 0,0 0 1,-1 0-1,0 0 1,0 0-1,-1 4 1,-12 13 137,12-18-137,0 1 1,0-1 0,0 0 0,0 0 0,-1 0 0,1 0 0,-1 0 0,1-1 0,-1 1 0,0-1-1,0 0 1,-4 2 0,0 1 29,1-1 0,-11 11 0,-21 24 139,37-39-189,1 0 0,0 0 0,0 0 0,-1 0 0,1 1 0,0-1 0,0 0 0,0 0 1,-1 1-1,1-1 0,0 0 0,0 0 0,0 1 0,0-1 0,0 0 0,-1 0 0,1 1 0,0-1 0,0 0 0,0 1 0,0-1 1,0 0-1,0 1 0,0-1 0,0 0 0,0 14 82,0-10 134,0-4-49,4 0 17,75 0 96,-76 0-331,-1 0 0,0-1 0,0 1 0,0 0 1,0-1-1,1 0 0,-1 1 0,0-1 0,0 0 1,0 0-1,0 0 0,0 0 0,1-2 0,8-4-477,-9 7 452,0-1 0,-1 1 0,1-1 0,0 1 0,0-1 0,0 1 0,0 0 0,0 0 0,2 0 0,-4 0 73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9792,'0'-21'3648,"0"21"-2848,20 0-224,1 0 960,0 0-961,0-21-95,20 21-288,1 0-512,0 0 192,-21 0-3135,20 0 1791</inkml:trace>
  <inkml:trace contextRef="#ctx0" brushRef="#br0" timeOffset="1">1 272 10976,'21'20'4064,"-21"-20"-3168,41 0-257,-20 0 97,0-20-544,41 20-512,-20-21 160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335 145 5824,'17'-17'1866,"-17"16"-1837,0 1-1,1 0 0,-1 0 1,0 0-1,0 0 0,1-1 1,-1 1-1,0 0 0,0 0 1,0-1-1,0 1 0,1 0 0,-1 0 1,0-1-1,0 1 0,0 0 1,0-1-1,0 1 0,0 0 1,0 0-1,0-1 0,0 1 0,0 0 1,0-1-1,0 1 0,0-3 99,0 1 0,-1 0 0,1-1 0,-1 1 0,0 0 0,0-1 0,0 1 0,0 0 0,0 0 0,0 0 0,-1 0 0,1 0-1,-1 0 1,-2-2 0,4 4-91,0 0 1,-1-1-1,1 1 0,0 0 0,0 0 0,-1 0 0,1-1 0,0 1 0,0 0 0,0 0 0,-1-1 1,1 1-1,0 0 0,0 0 0,0-1 0,0 1 0,0 0 0,0 0 0,0-1 0,0 1 0,0 0 1,-1-1-1,1 1 0,0 0 0,1-1 0,-2-2 97,0-1 0,0 1 0,0 0 0,0 0 0,-1 0 0,1 0 0,-1 0 0,0 0 1,0 0-1,0 0 0,0 0 0,0 1 0,-1-1 0,1 1 0,-1 0 0,1 0 0,-1 0 0,0 0 0,-3-1 0,-15-4 459,13 3-510,6 2-73,-1 0-1,1 1 0,-1 0 0,0 0 0,1 0 0,-1 0 1,0 0-1,0 0 0,0 1 0,1-1 0,-1 1 0,0 0 1,0 0-1,0 0 0,0 0 0,0 0 0,-4 2 1,-1 0 3,0 1 1,1 0-1,0 1 1,0-1-1,-7 6 1,-36 27 441,47-34-397,-4 3 34,1 1 0,0 0-1,0 0 1,1 1-1,-1-1 1,-4 9 0,-25 49 735,32-57-788,-1 2-29,1 0 1,-1 0-1,2 0 1,-1 1-1,1 0 0,1-1 1,0 1-1,0 0 1,1 0-1,0 0 1,1-1-1,2 15 0,-2-21-5,0 0 0,0 0 0,0-1-1,0 1 1,1-1 0,-1 1-1,4 3 1,-1 1 9,0-1-8,-2-2-10,0-1 0,0 0 1,1 1-1,-1-1 0,0 0 0,1 0 1,0 0-1,0-1 0,0 1 0,0-1 1,0 1-1,0-1 0,1 0 0,-1 0 1,1-1-1,0 1 0,-1-1 1,7 2-1,9 0-414,0-2 1,33-1-1,-17 0 32,-9 0 27,3 1 79,0-2 0,0-1-1,0-1 1,0-1 0,29-8-1,-37 6 206,0 0 112,0 0 0,38-18 0,3-14 407,-60 37-411,-1 1 0,0-1-1,1 0 1,-1 0 0,1 0 0,-1 0 0,0 0-1,0 0 1,1 0 0,-1 0 0,0-1 0,0 1-1,0 0 1,0-2 0,0 2 1,-1 0 0,0 0 1,1 0-1,-1 0 0,0-1 1,0 1-1,0 0 0,0 0 0,0 0 1,0 0-1,0 0 0,-1 0 1,1 0-1,0 0 0,-1 0 0,1 0 1,0 0-1,-2-1 0,1 1 54,0 0 1,0 0-1,-1 0 0,1 0 0,0 1 0,-1-1 1,1 1-1,-1-1 0,1 1 0,-1-1 0,1 1 0,-1 0 1,1 0-1,-1-1 0,1 1 0,-1 0 0,-1 1 1,0-2-11,1 1 1,0 0 0,-1 1 0,1-1 0,0 0 0,-1 1 0,1-1 0,0 1 0,0-1 0,-3 2 0,-2 19 188,1-7-100,4-10-115,0 0 1,1 0 0,-1 0 0,1 0-1,0 0 1,0 0 0,0 1 0,1-1-1,0 8 1,-1 3-40,1-6-39,-1 0 0,2 0 0,-1 0 0,4 16 0,10 3-239,-11-13 179,-3-14 74,0 0-1,0 0 1,0 1-1,1-1 1,-1 0-1,0 0 1,1 0-1,-1 0 1,1 0 0,0 2-1,0-1-19,1-1 0,-1 0 0,0 0 1,1 0-1,-1 0 0,1 0 0,-1 0 0,1 0 0,-1-1 0,1 1 0,3 0 0,9 5-119,-10-4-26,0 0-1,1 0 1,-1-1 0,0 0 0,1 1-1,-1-2 1,7 2 0,-11-2 146,1 0 1,-1 0-1,0 0 1,1 0-1,-1 0 0,0 0 1,1 0-1,-1 0 1,0-1-1,0 1 0,1 0 1,-1 0-1,0 0 1,1 0-1,-1 0 0,0 0 1,0-1-1,1 1 1,-1 0-1,0 0 0,0 0 1,0-1-1,1 1 1,-1 0-1,0-1 1,17-13-759,-10 11 642,-6 3 115,0 0 1,0-1-1,-1 1 1,1-1-1,0 1 1,0 0-1,0-1 0,-1 0 1,1 1-1,0-1 1,-1 1-1,1-1 0,0 0 1,-1 1-1,1-1 1,-1 0-1,1 0 1,-1 0-1,0 1 0,1-1 1,0-1-1,2-5-99,-2 6 117,-1 0-13,1 0-1,0 0 1,0-1 0,-1 1 0,1 0 0,-1 0-1,1 0 1,-1 0 0,1-1 0,-1 1 0,0 0-1,0 0 1,1-1 0,-1 1 0,0 0 0,0 0-1,0-1 1,0 1 0,-1 0 0,1-1 0,0 1-1,0 0 1,-1 0 0,1 0 0,-1-1 0,1 1-1,-1 0 1,0 0 0,1 0 0,-2-2 0,1 1 0,0 0-14,0-1 1,0 1 0,1-1-1,-1 1 1,1-1 0,-1 0-1,1 1 1,0-1-1,0 1 1,1-4 0,-1-8-59,0 9 158,0 0 0,-1 0 0,0-1 1,0 1-1,-1 0 0,1 0 0,-1 0 0,0 0 0,-5-8 0,0-4 454,-2 11-36,9 6-454,-1 0 1,1-1 0,-1 1 0,0 0 0,1-1-1,-1 1 1,1-1 0,-1 1 0,1-1 0,0 1 0,-1-1-1,1 1 1,-1-1 0,1 1 0,0-1 0,-1 1-1,1-1 1,0 0 0,0 1 0,0-1 0,-1 0-1,1 1 1,0-1 0,0 0 0,0 1 0,0-1 0,0 1-1,0-1 1,0 0 0,0 1 0,1-2 0,-1-16 281,0 18-301,0 0 0,0 0 0,-1 0 0,1 0 0,0 0 0,0 0 0,0 0 0,0-1 0,0 1 0,0 0 0,0 0-1,0 0 1,0 0 0,0 0 0,0 0 0,0 0 0,0-1 0,0 1 0,1 0 0,-1 0 0,0 0 0,0 0 0,0 0 0,0 0 0,0 0 0,0 0 0,0-1 0,0 1 0,0 0 0,0 0 0,0 0 0,0 0 0,0 0 0,1 0 0,-1 0 0,0 0 0,0 0 0,0 0 0,0 0 0,0 0 0,0 0 0,0 0 0,1 0 0,-1 0 0,0 0 0,0 0 0,0 0 0,0 0 0,0 0 0,0 0 0,0 0 0,1 0 0,-1 0 0,0 0 0,0 0 0,0 0 0,5 0 62,-2 0-48,1 1 1,-1-1-1,0 0 0,0-1 0,0 1 0,0-1 0,0 1 0,5-3 0,13-10-81,0 6-96,-10 0-51,-10 6 171,1 0-1,0-1 1,0 1-1,0 0 0,0 0 1,0 1-1,0-1 1,0 0-1,0 1 1,0-1-1,1 1 0,-1-1 1,3 1-1,-5 0 31,1 1 0,0-1 0,-1 0 0,1 0 0,-1 0 0,1 0 0,0 0 0,-1 0 1,1 0-1,0 0 0,-1 0 0,1-1 0,0 1 0,-1 0 0,1 0 0,0-1 0,-1 1 0,1 0 0,-1-1 0,1 1 0,-1 0 0,1-1 0,-1 1 0,1-1 0,-1 1 0,1-1 0,-1 1 0,0-1 0,1 1 0,-1-1 0,1 0 0,5-8-65,8 2 43,-14 6 34,1 0 1,-1 1 0,1-1 0,-1 0 0,0 0 0,0 0 0,1 0-1,-1 0 1,0 1 0,0-1 0,0 0 0,0 0 0,0 0-1,0-1 1,0 2-3,0-3 80,0 3 139,0 0-11,0 0 144,0 0-101,2-1-233,0 1 0,0 0 0,0 1 0,-1-1 0,1 0 0,0 0 0,0 1 1,-1-1-1,1 1 0,0 0 0,0-1 0,-1 1 0,1 0 0,-1 0 0,1 0 1,-1 0-1,1 0 0,1 2 0,8 5-26,-1-1-29,81 49 372,-78-49-276,0 2-1,19 14 1,-10-7 16,6-2 149,-24-10-176,1-1 0,-1 1 0,0 0 0,0 1 0,6 6 0,-9-9 10,0 0 0,0 0-1,0 0 1,-1-1 0,1 1 0,0 0 0,-1 0 0,1 0-1,-1 0 1,0 0 0,1 2 0,-1-3-35,0 0 0,0 0 0,0-1 0,0 1 0,-1 0 0,1 0 1,0-1-1,0 1 0,0 0 0,-1 0 0,1-1 0,0 1 0,0 0 0,-1 0 0,1-1 0,-1 1 0,1-1 0,-1 1 0,1 0 1,-1-1-1,1 1 0,-1-1 0,0 1 0,-30 6 521,3 7-192,16-12-277,0 0 0,0-1 0,0 0 0,0-1 0,-16-2 0,-6 1-24,29 1-47,0 0-1,0 0 0,0-1 1,0 0-1,0 0 0,0-1 1,0 1-1,0-1 1,0 0-1,-7-5 0,2 3-77,9 4 63,1 0 1,-1 0 0,1-1 0,-1 1 0,1 0 0,-1 0 0,1 0 0,-1-1 0,1 1-1,-1 0 1,1-1 0,-1 1 0,1 0 0,0-1 0,-1 1 0,0-1 0,-1-18-1802,2 19 1706,0-1 0,0 1 0,0-1 0,0 0 0,0 1 0,0-1 0,0 1-1,0-1 1,1 0 0,-1 1 0,0-1 0,0 1 0,0-1 0,1 1 0,-1-1 0,0 1 0,1-1 0,-1 1 0,1-1 0,-1 1 0,0-1 0,1 1 0,-1 0 0,1-1 0,0 0 0,3 0-171,0 0 0,0 1 1,1-1-1,-1 1 1,0 0-1,6 0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61 5728,'24'-24'2570,"-10"10"-1962,-14 14-556,1 0 1,-1-1-1,0 1 0,0 0 0,0 0 0,1-1 0,-1 1 0,0 0 0,0 0 0,1 0 1,-1-1-1,0 1 0,0 0 0,1 0 0,-1 0 0,0 0 0,0 0 0,1 0 0,-1 0 0,0 0 1,1 0-1,-1 0 0,0 0 0,1 0 0,-1 0 0,1 0-18,-1 0 1,0 0-1,1 0 0,-1 0 0,1 0 1,-1 0-1,1 0 0,-1 0 0,0 0 1,1 0-1,-1 0 0,1-1 0,-1 1 1,0 0-1,1 0 0,-1 0 1,1 0-1,-1-1 0,0 1 0,1 0 1,-1 0-1,0-1 0,1 1 0,-1 0 1,0-1-1,0 1 0,1-1 0,-1 1 16,0 0-1,0-1 0,0 1 0,0-1 0,0 1 0,-1 0 0,1-1 0,0 1 0,0-1 0,0 1 0,0 0 0,-1-1 0,1 1 0,0 0 0,0-1 0,-1 1 0,1 0 0,0-1 0,-1 1 0,1 0 0,0 0 0,-1-1 0,0 0 48,0 0 1,0 1-1,0-1 0,0 0 1,-1 1-1,1-1 0,0 1 1,0-1-1,0 1 0,-1 0 1,1 0-1,0-1 0,-1 1 0,1 0 1,0 0-1,-1 0 0,1 0 1,0 0-1,0 1 0,-1-1 1,1 0-1,-2 1 0,-60 37 1807,56-33-1805,0-1-1,-1 1 1,2 0-1,-1 1 1,0-1-1,1 1 1,0 1-1,1-1 1,-7 9-1,-3 5 5,-17 16 105,21-26-162,0 2-1,1-1 1,1 1 0,0 1-1,1 0 1,0 0 0,1 1-1,-10 25 1,-4 31 18,17-58-61,-1 2 6,-4 23 0,8-34-9,1 0 0,-1-1 0,1 1 0,0 0 0,0 0 0,1 0 0,-1-1 0,0 1 0,1 0 0,0 0 0,0-1 0,2 6 0,-2-6-4,1 0-1,-1 1 1,1-1 0,0 0 0,0 0-1,0 0 1,0 0 0,3 2-1,7 6-20,0 3 14,-10-11-25,-1 0-1,1 0 1,0 0 0,0 0-1,0 0 1,0-1-1,0 1 1,0-1-1,0 1 1,0-1 0,1 0-1,-1 0 1,0 0-1,1 0 1,-1 0-1,1-1 1,-1 1-1,1-1 1,-1 0 0,1 1-1,-1-1 1,1 0-1,3-1 1,13 0-327,0 0 1,35-9 0,36-14-548,-71 18 902,-3 2 81,0-2 1,-1 0 0,0-1 0,0 0 0,-1-1 0,17-13 0,-23 15-43,5-3 13,-1 0 0,18-18 1,-27 23-41,-1 0 1,1 1-1,-1-1 1,1 0-1,-1 0 1,0-1-1,-1 1 1,1 0-1,-1 0 1,2-9-1,-2 7 9,-1-1 0,1 0 0,-1 1 0,0-1 0,-1 0 0,0 1 0,0-1 0,0 0 0,-1 1 0,0-1 0,0 1 0,0 0 0,-6-9 0,5 9 15,0 0 1,-1 1 0,1-1-1,-1 1 1,-1 0 0,1 0 0,-9-6-1,-7-10 110,16 15-104,-1 0 0,0 0 0,-1 0 0,1 0 0,-8-5 0,9 9-17,0-1 1,-1 1 0,1 0 0,0 0-1,-1 0 1,0 1 0,1 0-1,-9-2 1,-10 1 4,-1 0 0,-25 2 0,23 1-61,15-1 6,-1 0-1,1 1 1,-13 3 0,19-3 12,1 1 1,-1-1-1,0 1 0,1 0 0,-1 0 1,1 0-1,-6 5 0,6-4 2,1 0 1,-1 0-1,1 1 0,-4 4 1,-4 6-54,-23 14-200,26-20 303,0 2 0,1-1 0,1 1 0,-7 12 0,12-19 0,0 1 1,0 0-1,0 0 1,0 0-1,1 0 1,-1-1-1,1 1 1,0 0-1,1 0 1,0 5-1,-1 3 44,0-11-57,0 1 1,0 0-1,0 0 1,0 0-1,0 0 0,1 0 1,-1 0-1,1 0 1,-1 0-1,1-1 0,-1 1 1,1 0-1,0 0 1,0-1-1,0 1 1,1 1-1,1-1 28,-1 0-1,1-1 1,-1 1-1,1-1 1,0 0-1,-1 1 1,1-1-1,5 1 1,0 0 20,-2 0-31,3 2-9,0-1 0,1-1 1,-1 0-1,0 0 0,18 1 0,4-3-189,-9 0 71,43-4 0,-26-5 211,-31 7-73,-1 0-1,1 0 1,0 1 0,13 0-1,62 1 782,-82 0-799,0 0 1,0 0 0,0 0 0,0 0-1,0 0 1,0 0 0,0-1 0,0 1-1,0 0 1,0 0 0,0-1-1,0 1 1,0-1 0,2 0 0,-3 0-324,1 0 1,-1 0 0,1 0 0,-1 0-1,1 0 1,-1 1 0,0-1 0,0 0-1,1 0 1,-1-1 0,0 1 0,0 0-1,0 0 1,0 0 0,0-1 0,3 2-3189,14 0 1078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3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8544,'0'21'3168,"0"-21"-2464,0 41-192,-21 1 1920,21-21-1440,0 41 383,0 1-831,0-22 96,0 22-384,0-21-288,0-1 0,0-20-832,0 21 448,0-42-2143,0 20 1439,-21-40-3392,21 20 2560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5984,'-17'0'3087,"29"0"1719,20 0-996,-11 0-4857,156 0 1585,-73 0-351,-100 0-70,-4 0 246,0 0-230,0 0-522,0 0-278,0 0-1151,0 0 538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5728,'-14'0'2319,"18"0"1245,30 0-978,154 0-16,-105 0-2292,-70-1-303,-9 0 11,1 1 0,0 0 0,0 0 1,0 0-1,-1 0 0,1 1 0,0 0 0,6 2 0,21 11 217,-26-11 0,5-2-363,11-1-6795,-16-1 5777,-3 1-1430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6880,'0'0'2229,"3"0"-1349,42 0 955,-40 0-1786,0 0 0,-1 0 0,1-1 0,8-1 0,3-5-52,-14 6-2,0 0 0,0 0 0,0 1 0,0-1-1,0 0 1,0 1 0,0-1 0,1 1 0,-1-1 0,0 1 0,0 0 0,0 0-1,3 0 1,138 0 208,-143 0-193,1-1 0,0 1-1,0 0 1,0 0 0,-1 0 0,1 0 0,0 1 0,0-1-1,-1 0 1,1 0 0,0 0 0,0 0 0,-1 1-1,1-1 1,0 0 0,0 1 0,-1-1 0,1 0 0,0 1-1,-1-1 1,1 0 0,-1 1 0,1-1 0,-1 1-1,2 0 1,-2 1 87,1 0 0,-1 0 0,1 0 0,-1 1 0,0-1 0,0 0-1,0 3 1,-1 6 121,2-3-5,0 0 1,1 0-1,4 15 1,-3-14-100,0-1 1,-1 1-1,1 18 1,-3 59 82,0-84-211,0-1-1,0 0 1,0 0-1,0 1 1,0-1 0,0 0-1,1 0 1,-1 1-1,1-1 1,-1 0-1,1 0 1,-1 0 0,1 1-1,0-1 1,-1 0-1,1 0 1,0 0-1,0 0 1,0 0 0,0 0-1,0 0 1,1-1-1,-1 1 1,0 0-1,0 0 1,1-1-1,-1 1 1,0-1 0,1 1-1,-1-1 1,1 1-1,2 0 1,9 4-518,-6-2 315,-6-2 173,0-1 0,0 1 0,0-1 1,0 1-1,0-1 0,0 1 1,0-1-1,0 0 0,0 1 0,3-1 1,8-4-578,0 0 127,-9 3 417,-1 1 0,1-1 0,-1 1 0,1 0 1,0 0-1,4 0 0,-3 0-53,1 0 0,-1 0 0,0 0 0,1-1 0,-1 1-1,0-1 1,5-1 0,26-10-355,-28 11 375,-1-1-1,0 0 1,0-1 0,8-3-1,-12 4 109,1 1 1,-1-1-1,0 0 0,1 1 1,-1-1-1,-1 0 0,1 0 0,0 0 1,0 0-1,1-3 0,-2 2 116,-1 0 0,1 0 0,0 0-1,-1 0 1,0 0 0,0 0-1,0-3 1,0 2 64,0 1 478,0 3-213,0 0 10,0 0-197,4 3-149,9 8-86,-12-11-23,-1 0-1,0 0 1,0 1-1,1-1 1,-1 0 0,0 0-1,0 0 1,0 1-1,1-1 1,-1 0-1,0 0 1,0 0-1,0 1 1,0-1-1,0 0 1,1 0-1,-1 1 1,0-1 0,0 0-1,0 0 1,0 1-1,0-1 1,0 0-1,0 0 1,0 1-1,0-1 3,0 1 1,0-1-1,0 1 0,0-1 0,0 1 0,0-1 0,0 0 1,0 1-1,0-1 0,0 1 0,0-1 0,1 1 1,-1-1-1,0 1 0,0-1 0,1 0 0,-1 1 0,0-1 1,1 1-1,-1-1 0,0 0 0,1 1 0,-1-1 0,0 0 1,1 0-1,-1 1 0,1-1 0,-1 0 0,1 0 0,0 1 1,8 4 68,-4 1-27,-6-5 27,0-2 20,5-5 15,5 2-9,-18 5-131,6-1-12,-1 0 64,2 0-9,-1 0 1,1-1 0,0 1 0,-1-1 0,1 0 0,0 1-1,0-1 1,0 0 0,0 0 0,0 0 0,0 0-1,0 0 1,0-1 0,-2-1 0,3 3-4,1-1 1,0 1-1,0 0 0,0 0 0,-1 0 1,1-1-1,0 1 0,0 0 1,0 0-1,-1 0 0,1 0 1,0 0-1,-1-1 0,1 1 1,0 0-1,0 0 0,-1 0 0,1 0 1,0 0-1,-1 0 0,1 0 1,0 0-1,0 0 0,-1 0 1,1 0-1,-11 0 224,7-1-152,-1 1 1,0 0 0,0 0-1,1 0 1,-1 0-1,0 1 1,1-1 0,-7 3-1,6-1-9,1 0 0,0 1 0,0 0 0,1-1 0,-1 1 0,1 0 0,0 1 0,-6 5 0,2 9 184,-8 2-9,10-13-200,0-1 0,0 1 0,-3 7 0,3 0 22,-1 0 0,2 0 0,1 0 0,-3 20 0,6-32-58,-24 95 366,-8 35-216,26-60-98,-8-6 204,7-24-122,-5 25-89,10-58-46,-2 0 1,1 0-1,-1-1 1,-1 1-1,-7 10 0,-13 11 103,16-21-60,1 0 0,-9 15-1,13-17-35,-1-1 1,0 1-1,0-1 0,-1 0 1,0 0-1,-7 6 0,0-3 13,0 0 0,-18 9-1,28-16-32,-1 0 0,0 0 0,0 0-1,0-1 1,0 1 0,0-1 0,-1 0-1,1 0 1,0 0 0,-1 0 0,1-1 0,-1 1-1,-5-1 1,2-1-29,1 0 0,0 0 0,0-1 0,0 0 0,1 0 0,-1 0 0,-8-4 0,9 3-27,1 1-1,-1-1 1,1 1-1,0-1 1,-6-5-1,9 6 34,0 0-1,0 0 1,0 0 0,0 0-1,0-1 1,1 1 0,-1-1-1,1 1 1,0-1 0,0 1-1,0-1 1,-1-3 0,0-4-218,1 0 0,1-13 0,-1 20 197,2 0 0,-1 0-1,0 0 1,0 1 0,1-1 0,0 0-1,0 0 1,0 0 0,2-2 0,10-17-107,1 1 1,2 1 0,0 0 0,2 1-1,26-23 1,-31 33 90,26-16 0,-29 19 50,0 1 2,9-7-35,32-14 0,33-3-13,-48 12 56,14-6 6,-31 17-22,25-5 1,-10 2-106,53-19-655,-46 16-752,60-11 0,-91 22 1045,-1 0 0,18 0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396 210 6656,'0'-62'7040,"0"44"-6326,0 18-698,0 0 0,0-1 0,0 1-1,0 0 1,0 0 0,0-1 0,0 1 0,0 0-1,0-1 1,0 1 0,0 0 0,-1-1 0,1 1-1,0 0 1,0 0 0,0-1 0,0 1 0,-1 0-1,1 0 1,0 0 0,0-1 0,0 1-1,-1 0 1,1 0 0,0-1 0,-3-2 23,0-1 0,0 0 1,1 1-1,-3-7 0,2 4-22,0 1 1,0 0-1,0 0 0,-8-9 1,-3-2-23,10 11-18,0 1 1,0-1-1,0 1 1,-1 0 0,1 0-1,-1 0 1,0 1-1,0 0 1,-7-4-1,4 6-114,-1-1 0,-1 2-1,1-1 1,-16 2 0,10-1 71,-4 0 67,13-1 22,-1 1 1,1 0 0,0 1 0,-6 1 0,9-2-16,1 1 1,-1 0-1,0 1 1,1-1-1,-1 0 1,1 1-1,0-1 1,-1 1-1,1 0 1,-4 4 0,0 1-43,1 0 1,0 1 0,0 0-1,0 0 1,-3 9 0,4-10 14,4-6 17,-1 1 1,1-1-1,0 0 0,-1 0 1,1 1-1,0-1 1,0 0-1,0 0 0,0 1 1,0-1-1,0 0 0,1 1 1,-1-1-1,0 0 0,1 0 1,-1 0-1,1 1 1,-1-1-1,1 0 0,-1 0 1,1 0-1,0 0 0,-1 0 1,1 0-1,0 0 1,1 1-1,4 7-29,0 5-78,-4-11 88,-1 0 0,0 0 0,1 0 0,0-1 0,0 1 0,0 0 0,0-1 0,2 3 0,2 2-24,0-1 1,-1 1 0,0 0-1,5 8 1,-6-7 52,1-1 0,0 0 0,0 0 0,7 6 0,71 70 392,-81-81-383,0 0-1,0 0 1,-1 0 0,1 0-1,0 0 1,-1 0 0,0 1-1,1-1 1,-1 0-1,1 5 1,-1-1 180,0 0 0,0 1 0,-1 12 0,0-18-172,0-1 0,0 1 0,0-1 1,0 1-1,0 0 0,0-1 0,0 1 0,0-1 0,0 1 0,-1 0 1,1-1-1,0 1 0,0-1 0,0 1 0,-1-1 0,1 1 1,0-1-1,-1 1 0,1-1 0,-1 1 0,1-1 0,0 1 1,-1-1-1,1 1 0,-1-1 0,1 0 0,-1 1 0,1-1 1,-2 0-1,-1 1 251,-1 0 0,0-1 0,1 1 0,-1-1 0,-4-1 0,-2 1-47,-112 0 821,113 0-1006,-1-1 0,1-1 0,-1 1 0,1-1 0,-17-7 0,20 7-30,2 1-19,0 0 0,0 0 1,1 1-1,-8-1 0,9 1-10,1 0-1,0 0 1,0 0-1,0 0 1,0 0-1,0-1 1,0 1-1,0 0 1,0-1-1,0 1 1,-2-1-1,3 0-7,-1 0-1,1 1 0,-1-1 0,1 0 0,-1 0 1,1 0-1,0 1 0,-1-1 0,1 0 1,0 0-1,0 0 0,-1 0 0,1 0 0,0 0 1,0 0-1,0 1 0,0-1 0,0-1 0,0-19-1368,0 0 417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42 8128,'0'-21'3008,"0"21"-2336,0 0-160,0 0 1376,0 0-1120,-20-21-288,20 42-320,0-21-1920,0 0 960</inkml:trace>
  <inkml:trace contextRef="#ctx0" brushRef="#br0" timeOffset="1">62 313 7712,'0'62'2880,"0"-62"-2240,-20 62-192,20-20 1440,0-21-1120,-21 0 0,21 20-512,0-20 128,0 0-256,-21 0-1088,42 0 512,-21-21-1184,0 21 928,0-21-1344,0 0 1152,0 0-2656,0 0 1984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6144,'0'6'563,"1"-4"-153,-1 1 0,0-1 0,0 1 0,0-1 0,0 1-1,0-1 1,-1 1 0,1-1 0,-1 1 0,-1 4 0,-7-1 399,8-6-758,1 0-1,-1 1 1,1-1-1,-1 0 1,0 1-1,1-1 1,-1 1-1,1-1 1,0 0 0,-1 1-1,1-1 1,-1 1-1,1 0 1,0-1-1,-1 1 1,1-1-1,0 1 1,-1-1-1,1 1 1,0 0-1,0-1 1,0 1-1,0 0 1,0-1 0,0 1-1,0 0 1,0-1-1,0 1 1,0 0-1,0-1 1,0 2-1,0 3 68,0-1 1,-1 0-1,0 1 0,0-1 0,0 0 0,0 0 0,0 0 1,-4 7-1,-1 3 93,3-7-68,1 0 1,-8 14-1,4-11-56,5-8-71,1-1 0,-1 1 0,1-1 0,-1 1 0,1 0 0,0-1 0,0 1 0,0 3 0,0-2 187,14-3-293,27-3 0,-36 2 40,-1 0 0,1 0-1,0-1 1,0 0 0,-1 1 0,1-2 0,7-4 0,-8 5 33,1-2-94,0 1 0,0 0 0,0 0-1,0 1 1,1 0 0,8-3 0,20-9-230,-26 12 273,-1-1 1,13-7 0,-9 4 162,-10 6-58,0-1 0,0 1 0,0 0 0,1 0 1,-1-1-1,0 1 0,0 0 0,1 0 0,-1 0 0,0 0 0,0 0 0,1 1 0,-1-1 1,0 0-1,0 1 0,0-1 0,0 1 0,1-1 0,-1 1 0,0-1 0,0 1 1,0 0-1,2 1 0,20 21 1478,-17-17-1159,-6-6-324,0 0-1,0 0 1,1 1-1,-1-1 0,0 0 1,0 0-1,0 0 1,1 1-1,-1-1 0,0 0 1,0 0-1,0 1 0,0-1 1,1 0-1,-1 1 1,0-1-1,0 0 0,0 0 1,0 1-1,0-1 1,0 0-1,0 1 0,0-1 1,0 0-1,0 1 0,0 54 631,0-51-1078,0-4-288,17 17-3360,-16-17 3907,-1 1 1,0-1-1,0 0 0,0 0 0,0 1 1,1-1-1,-1 0 0,0 0 1,0 0-1,1 1 0,-1-1 0,0 0 1,0 0-1,1 0 0,-1 0 1,0 0-1,1 0 0,-1 1 0,0-1 1,0 0-1,1 0 0,-1 0 1,0 0-1,1 0 0,-1 0 0,18 0-2637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 7232,'-6'0'847,"-4"0"-78,0 0 1,0 1-1,-13 2 1,-5 10 686,23-11-1244,-1-1 0,1-1 1,-1 1-1,-11-1 0,10 0 28,-1 0 0,1 1 0,-12 1 0,7 3-49,1-1 0,-1 2-1,1 0 1,0 0 0,1 1-1,-1 0 1,-11 11 0,7-5-76,1 1 0,0 0 0,1 0 0,1 2 0,0-1 0,-13 24 0,-55 101 385,56-96-264,7-10-54,1 1-1,2 1 1,-11 40 0,11-31-13,2-10-58,-15 48 55,-4 94-98,17-91-56,6-32-13,-4 102-1,12-136-463,1 0-1,1-1 1,0 1-1,2 0 1,0-1 0,1 0-1,1 0 1,11 25-1,-14-39-200,-1-1-1,1 1 1,0-1-1,1 0 1,-1 0-1,1 0 1,6 5-1,0 0-2070,11 12-980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4992,'0'0'1589,"0"0"-960,0 0-191,0 0 383,0 0-170,0 0 287,0 0-271,0 0 69,4 0-229,-2 0-441,0 0 1,0 1-1,0-1 1,0 1-1,0-1 1,0 1-1,0 0 1,0 0 0,0 0-1,0 0 1,2 1-1,-2 0-21,0-1-1,1 1 1,-1-1-1,0 0 1,1 0 0,-1 0-1,1 0 1,-1-1-1,1 1 1,-1-1-1,5 1 1,52-1 302,-55 0-317,0 0 0,1-1 1,-1 1-1,0-1 1,1 0-1,-1 0 1,0 0-1,8-4 0,8-3 97,21 1 59,-20 0-65,-17 5-93,0 1 1,0-1 0,0 1-1,0 0 1,0 0 0,1 0-1,-1 1 1,5-1 0,53 1 302,-62 4-134,0 0-186,1-1-286,-1 0-1,0-1 1,0 1 0,0 0 0,-1 0-1,1-1 1,-1 1 0,1 0 0,-2 2 0,-16 2-3827,15-5 3518,0 1-1,0-1 1,0 1-1,-5 5 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5984,'0'0'2208,"0"0"-1728,-21 0-128,0 21 960,21 0-800,0 0 224,-21 20-448,1-20 160,20 21-224,-21-21 64,21 20-160,0-20-416,0 0 160,0-21-1312,21 21 800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21 6560,'-21'-20'2432,"21"20"-1888,0 0-160,0 0 1472,0 20-1088,0 1 480,0 0-736,-21 21 128,21-1-384,0 1-64,0 0-128,0-1-256,0-20 96,0 0-1376,0 0 832</inkml:trace>
  <inkml:trace contextRef="#ctx0" brushRef="#br0" timeOffset="1">1 521 7968,'0'0'2565,"3"-3"-1546,-1 1-929,-1 1 1,1-1 0,-1 1-1,1 0 1,0-1 0,0 1-1,-1 0 1,1 0 0,0 1-1,0-1 1,3-1 0,3 1 314,-1 0 0,1 0 1,11 1-1,4 1-37,3-1 77,47-4 1,-39-2-276,-7 1-47,-1 2-1,32-1 1,9 4-53,54 0-432,-45 0-5052,-81 0 4833,2 0 114,0 0 0,0 0 0,0 0 0,-1 0 0,1 0 0,0 1 0,0-1 0,-5 3 0,5-1 70,-1 0 0,1 1 0,0-1 1,-5 6-1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6656,'-35'17'2144,"34"-16"-2072,-1-1 1,1 1 0,-1 0-1,1-1 1,-1 1 0,1 0-1,0 0 1,-1 0 0,1 0-1,0 0 1,0 0 0,0 1-1,0-1 1,0 0 0,-1 2-1,-1 1 168,3-4-222,0 0 0,-1 0 0,1 0 0,0 0 0,0 1 0,0-1 0,0 0 0,0 0 0,-1 0 0,1 0 0,0 0 0,0 0 0,0 0 0,0 0 0,0 1 0,0-1 0,0 0 0,0 0 0,0 0 0,-1 0 0,1 0 0,0 1 0,0-1-1,0 0 1,0 0 0,0 0 0,0 0 0,0 1 0,0-1 0,0 0 0,0 0 0,0 0 0,0 0 0,0 0 0,0 1 0,0-1 0,0 0 0,1 0 0,-1 0 0,0 0 0,0 0 0,0 1 0,0-1 0,0 0 0,0 0 0,0 0 0,0 0 0,0 0 0,1 0 0,-1 1 0,0-1-1,0 0 1,0 0 0,0 0 0,0 0 0,1 0 0,0 2 65,1-1-1,0 1 0,-1-1 1,1 1-1,0-1 1,0 0-1,0 0 0,0 0 1,0 0-1,0 0 0,0 0 1,0-1-1,0 1 0,0-1 1,0 1-1,0-1 1,4 0-1,-2 1-16,1-1 0,-1 0 1,0 1-1,0 0 0,0 0 0,0 0 0,0 1 0,5 1 1,11 5 41,5-3-24,-19-4-46,0 0-1,1 1 1,-1 0-1,0 0 1,0 0-1,0 1 0,6 3 1,-7-3-6,-1 0 1,0-1-1,1 1 0,0-1 1,0 0-1,0-1 0,0 1 1,8 1-1,2 0 34,-13-2-57,0-1 0,1 1 0,-1-1 0,0 1 0,0 0 0,0 0 0,-1 0 0,1 0 0,0 0 0,0 1 0,0-1 0,-1 0 0,1 1 0,-1-1 0,1 1 0,-1 0 0,1-1 0,-1 1 0,0 0 0,0 0 0,0 0 0,0 0 0,0 0 0,-1 0 0,1 0 0,0 0 0,-1 0 0,0 0 0,1 0 0,-1 1 0,0 2 0,0-4-5,0-1 0,0 1 1,0-1-1,0 1 0,0-1 0,0 0 0,0 1 0,0-1 0,0 1 0,0-1 0,0 0 0,0 1 1,0-1-1,-1 1 0,1-1 0,0 0 0,0 1 0,0-1 0,-1 1 0,1-1 0,0 0 0,0 1 1,-1-1-1,1 0 0,-1 1 0,-5 5 62,-1 0-4,1 1 0,0 0 1,-7 8-1,7-5 37,5-8-47,-1 1-1,0-1 0,1 1 0,-1-1 0,0 1 0,-1-1 0,1 0 1,0 0-1,-1 0 0,1 0 0,-1 0 0,1-1 0,-6 3 1,2 0 173,0 0 0,1 1 0,0-1 0,-6 8 0,5-6-65,6-6-145,0 0 0,0 0 0,-1 0 1,1 1-1,0-1 0,0 0 0,0 0 0,-1 1 0,1-1 1,0 0-1,0 0 0,0 1 0,0-1 0,-1 0 0,1 0 1,0 1-1,0-1 0,0 0 0,0 1 0,0-1 1,0 0-1,0 0 0,0 1 0,0-1 0,0 1 0,0-1-9,0 0 0,0 1-1,0-1 1,0 0-1,0 1 1,0-1 0,0 1-1,0-1 1,0 0-1,0 1 1,0-1-1,0 0 1,0 1 0,0-1-1,0 0 1,1 1-1,-1-1 1,0 0-1,0 0 1,0 1 0,1-1-1,-1 0 1,0 1-1,0-1 1,1 0-1,-1 0 1,0 0 0,0 1-1,1-1 1,-1 0-1,0 0 1,1 0-1,-1 0 1,0 1 0,1-1-1,-1 0 1,0 0-1,1 0 1,-1 0 0,1 0-1,18-5 88,-4 0-31,-6 3-85,1 0-1,0 1 0,20 1 1,-19 0-91,0 0-1,12-2 1,-9-1-281,1-1-1,-1-1 1,21-9 0,-6 2-1064,30-9-135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2400,'-15'0'926,"30"0"-236,-15 0-461,0 0 11,0 0-16,0 0 203,0 0-38,0 0 219,0 0-96,0 0 299,0 0-198,0 0 96,0 0-191,0 0 148,0 0-202,0 0 86,0 0-198,0 0-96,-3 0-32,2-1-204,0 1 1,1 0 0,-1 0-1,0 0 1,1 0 0,-1 1 0,0-1-1,1 0 1,-1 0 0,1 0-1,-1 0 1,0 1 0,1-1-1,-1 0 1,1 0 0,-1 1 0,0-1-1,1 1 1,-1-1 0,1 0-1,-1 1 1,1-1 0,0 1-1,-1-1 1,1 1 0,-1-1-1,1 1 1,0 0 0,-1-1 0,1 1-1,0-1 1,0 1 0,0 0-1,-1-1 1,1 1 0,0-1-1,0 1 1,0 0 0,0-1 0,0 1-1,0 1 1,0 1 262,0-3-33,0 0 268,0 0-92,0 0 166,0 0-208,0 0-117,0 0-32,4 0 234,-1 0-428,0 0 1,-1 0-1,1 0 0,0-1 1,0 1-1,0-1 0,0 0 1,-1 0-1,1 0 0,4-3 1,-3 2-19,-1 0 1,1 1-1,-1 0 1,1-1 0,0 1-1,-1 0 1,1 1 0,0-1-1,0 1 1,7 0-1,135 0 57,-135 0-69,-1 0 0,21-4-1,0-10 134,-21 13-70,1-1-1,-1 1 0,21 2 0,-17-1-8,-10 0-172,-4 0-261,0 0-885,0 0-198,3 0-1610,15 0 960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147 167 5312,'0'-149'8309,"0"148"-8249,0 0 0,0-1 1,0 1-1,0 0 0,-1 0 0,1 0 0,0 0 1,-1 0-1,1 0 0,-2-2 0,2 3-43,0 0 1,-1-1-1,1 1 0,0 0 0,0 0 0,-1-1 0,1 1 0,0 0 0,0 0 1,-1 0-1,1-1 0,0 1 0,0 0 0,-1 0 0,1 0 0,0 0 1,-1 0-1,1 0 0,0 0 0,-1 0 0,1-1 0,0 1 0,-1 0 1,1 0-1,0 0 0,-1 1 0,1-1 0,0 0 0,-1 0 0,1 0 0,0 0 1,0 0-1,-1 0 0,1 0 0,0 0 0,-1 1 0,1-1 0,0 0 1,0 0-1,-1 0 0,1 1 0,0-1 0,0 0 0,0 0 0,-1 1 1,-6 16 563,2-6-263,1-4-70,1-1-1,-6 15 1,-25 66-132,9-28 147,24-55-246,-11 25 66,-9 38 0,18-57-76,1-1 0,1 0 0,0 1 0,0 0 0,1-1 0,0 1-1,0-1 1,4 20 0,10 9 41,-14-36-47,1 0 0,0 1 0,-1-1 0,1 0-1,0 0 1,0 0 0,0 0 0,0 0 0,0-1 0,1 1-1,-1 0 1,1 0 0,-1-1 0,1 1 0,-1-1 0,1 1 0,0-1-1,0 0 1,-1 0 0,1 0 0,0 0 0,0 0 0,0 0-1,1 0 1,2 0 0,-3 0-12,2 0-66,1 0 0,0 0 1,-1 0-1,1 0 0,0-1 1,0 0-1,-1 0 0,8-1 0,5 0-123,3 2-147,-10-1 185,0 0 0,0 0 0,1-1 0,11-2 0,20-11-201,-18 8 239,-18 6 107,-1-1 0,1-1 0,-1 1 0,1-1 0,-1 0 0,0 0 0,0 0 0,0-1 0,0 0 0,0 0 0,0 0 0,-1-1 0,9-7 0,-10 7 27,-1 3-2,0-1 0,-1 1 0,0-1 0,1 1-1,-1-1 1,0 0 0,0 0 0,0 1 0,0-1 0,0 0 0,0 0 0,0 0 0,-1 0-1,1 0 1,-1 0 0,1 0 0,-1 0 0,0 0 0,0 0 0,0 0 0,0 0 0,-1-3 0,2-24 108,1 11 40,-2 0 0,0-1 0,-1 1 0,-4-19 0,1 25-13,-1 0 0,0 0 0,-9-15 1,4 7 66,8 16-182,0 0 0,0 0 0,0 0 0,-1 0 0,0 0 0,0 0 0,0 1 0,0-1 0,0 1 0,0 0 0,-1 0 0,0 0-1,1 1 1,-1-1 0,0 1 0,-7-3 0,4 3-97,0-1-1,-14-7 0,11 4-153,6 5 85,0 0-1,0 0 0,1 0 1,-1 1-1,0 0 0,0-1 1,0 1-1,0 0 0,0 1 1,0-1-1,1 1 0,-1 0 1,-5 1-1,6 0 16,0-1 0,0 1-1,0-1 1,1 1 0,-1 0 0,1 0 0,-1 0 0,-3 4 0,-11 9-513,14-14 589,0 1 1,0-1-1,1 1 1,-1-1-1,1 1 1,-1 0-1,1 0 1,0 0-1,-1 1 0,1-1 1,0 0-1,1 1 1,-4 5-1,-1 1-26,-2 2-5,7-10 127,-1 1-1,1 0 1,0 0-1,0-1 1,0 1-1,0 0 1,0 0-1,0 0 1,0 0-1,1 0 1,-1 1-1,1-1 0,-1 0 1,1 0-1,0 0 1,0 4-1,0 95 2160,0-96-2119,1 0 1,-1 0-1,1 0 0,0 0 0,0 0 0,0 0 1,1 0-1,0 0 0,0 0 0,5 7 1,-1 2 94,-5-11-159,0 0 1,1 0-1,-1 0 0,1 0 0,0 0 0,0-1 0,0 1 0,3 2 0,-3-3-3,0 0-1,0 0 1,0 0-1,0-1 1,1 1-1,-1-1 1,0 1-1,1-1 1,0 0-1,4 2 1,-1-2-17,0 0 0,1-1 0,-1 0 0,6 0-1,8 0-84,35 0-757,-55 0 814,1 0-1,-1 0 0,0 0 1,1 0-1,-1 0 1,0 0-1,0 0 0,1 0 1,-1 0-1,0-1 1,1 1-1,-1 0 1,0 0-1,0 0 0,1 0 1,-1 0-1,0-1 1,0 1-1,1 0 0,-1 0 1,0 0-1,0-1 1,0 1-1,1 0 0,-1-1 1,14-13-1017,-11 11 165,-3 3-335,0 0 426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2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42 121 4224,'0'-28'1365,"0"27"-1329,0 0 0,0 1 0,0-1 0,0 0 0,0 0 0,0 1 0,0-1-1,0 0 1,1 0 0,-1 1 0,0-1 0,1 0 0,-1 1 0,1-2 0,1-1 24,0 0 72,1-1 1,-1 0 0,0 1-1,-1-1 1,1 0-1,-1 0 1,0 0 0,0-6-1,-1 10-107,0 0-1,0 0 0,0-1 1,0 1-1,0 0 1,1 0-1,-1-1 0,0 1 1,0 0-1,0 0 1,0-1-1,0 1 0,0 0 1,0 0-1,0 0 1,1-1-1,-1 1 0,0 0 1,0 0-1,0 0 1,1-1-1,-1 1 1,0 0-1,0 0 0,1 0 1,13-15 727,-11 10-557,4-6 305,-7 11-485,0 0 1,0 0-1,1 0 1,-1 0-1,0-1 1,1 1-1,-1 0 1,0 0 0,0 0-1,1 0 1,-1 0-1,0 0 1,1 0-1,-1 0 1,0 0 0,1 0-1,-1 0 1,0 0-1,1 0 1,-1 0-1,0 0 1,0 0-1,1 0 1,-1 0 0,0 0-1,1 0 1,-1 1-1,0-1 1,0 0-1,1 0 1,-1 0 0,0 0-1,0 0 1,1 1-1,-1-1 1,0 0-1,0 0 1,0 0-1,1 1 1,-1 0 32,1 0 0,0 1 0,-1-1 0,1 0 0,-1 1 0,0-1 0,0 0 0,1 1 0,-1-1 0,0 1 0,0-1 0,-1 3 0,1-4-48,1 16 356,-1-2-54,0-1-1,0 1 1,-4 15 0,3-24-225,-6 28 529,-3 64 1,10-97-607,-3 83 352,-11 6-90,10 12 167,1 1-165,-4-47-226,-3 65-76,10-95 2,-2 56-83,1-70-101,-1 1 0,0 0 1,-1-1-1,-8 21 1,-10 5-437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4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7648,'21'21'2816,"-21"-21"-2176,-21 20-192,21-20 1376,0 0-1088,-21 21 640,21 21-832,-21-21-224,0 20-193,21-20-254,0 21 63,-20-21 607,20-1-319,-21 1-480,21 0 96,-21-21-1919,21 0 1151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8064,'0'21'2976,"0"-21"-2304,21 21-192,-21-1 1152,21 1-992,-21 42 704,20 20-768,1 21 479,0 0-607,-21 21 192,0-21-384,0 0 64,-21-20-192,-20 41 160,20-63-192,-42 21-1376,1 1 704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5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7136,'-21'-20'3205,"21"16"-2634,0-5 341,0 18-230,0-9-668,0 0 1,0 0-1,0 0 0,0 1 0,0-1 0,0 0 0,0 0 0,0 0 0,0 0 1,0 0-1,0 0 0,0 0 0,0 1 0,0-1 0,0 0 0,0 0 0,0 0 1,0 0-1,0 0 0,0 0 0,0 0 0,0 1 0,0-1 0,0 0 0,0 0 1,0 0-1,1 0 0,-1 0 0,0 0 0,0 0 0,0 0 0,0 0 1,0 0-1,0 0 0,0 1 0,0-1 0,0 0 0,1 0 0,-1 0 0,0 0 1,0 0-1,0 0 0,0 0 0,0 0 0,0 0 0,0 0 0,1 0 0,-1 0 1,0 0-1,0 0 0,0 0 0,0 0 0,0 0 0,0 0 0,0 0 0,1 0 1,3-1 111,0 1 1,0-1-1,1 0 1,-1 0 0,0 0-1,8-4 1,10-3 224,-13 7-258,0-1 1,1 2-1,14 0 0,382 0-109,-306-4 214,-13-10-70,27 11-11,-89 3-80,-21 0-25,0 0 0,0 0 0,0 0 0,0 1 0,0-1 0,0 1 0,0 0 0,0 0 0,0 1 0,-1-1 0,1 1 0,4 2 0,-1 0-98,0 0-688,-7-1-506,0 15-2202,0 2 986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5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41 6400,'-55'0'7178,"66"1"-6883,-3-1-142,1 0-1,-1 0 1,0 0 0,1-1-1,7-2 1,38-5 215,94-2 0,-81 11-367,174-5-93,-168-1 83,148-6 49,-1 13 212,-132 5-153,74 3 42,-34-10 456,-107-1-403,-11 0-43,-24 7 16,8-4-127,-3 1-183,0 0 1,-1 0-1,1-1 0,0 0 1,-18 0-1,-15-2-395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3328,'0'-42'4869,"4"42"-4016,9 0 470,-12 0-1305,-1 0 1,0 0-1,0 0 1,0 0-1,0 0 1,0 0-1,0 0 0,0 0 1,0 0-1,1 0 1,-1 0-1,0 0 1,0 0-1,0 0 0,0 0 1,0 0-1,0 0 1,0 0-1,1 0 1,-1 0-1,0 0 1,0 0-1,0 0 0,0 0 1,0 0-1,0 0 1,0 0-1,0 0 1,1 0-1,-1 0 0,0-1 1,0 1-1,0 0 1,0 0-1,0 0 1,0 0-1,0 0 0,0 0 1,0 0-1,0 0 1,0-1-1,0 1 1,0 0-1,0 0 0,0 0 1,0 0-1,0 0 1,0 0-1,0 0 1,0-1-1,0 1 0,0 0 1,0 0-1,0 0 1,0 0-1,0 0 1,0-1 52,0 0 0,0 1 0,0-1 1,0 0-1,0 0 0,0 1 0,0-1 0,0 0 1,0 1-1,1-1 0,-1 0 0,0 1 1,0-1-1,1 0 0,-1 1 0,0-1 0,1 1 1,0-2-1,0 2-3,0-1 0,0 1 0,1-1 0,-1 1-1,0-1 1,1 1 0,-1 0 0,1-1 0,-1 1 0,0 0 0,1 0 0,-1 0 0,2 0 0,87 0 1185,4-3-1024,14-11-90,24 7 42,225-31 113,-237 20-187,34-2 127,-53 13-138,-28-7-133,-43 11-10,-24 3-34,1-1 1,0 1-1,-1-1 0,1-1 1,-1 1-1,0-1 0,0 0 1,1-1-1,5-3 0,-10 5-209,-1 1 1,1-1-1,-1 1 0,1-1 0,0 1 1,-1 0-1,1 0 0,3 0 0,-23 0-952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63 5312,'0'-45'6542,"0"31"-6364,0 14-175,0 0 1,0 0-1,0 0 1,0 0-1,0 0 1,0 0 0,0 0-1,0-1 1,0 1-1,0 0 1,0 0-1,0 0 1,0 0-1,0 0 1,0 0 0,0 0-1,0-1 1,0 1-1,0 0 1,0 0-1,0 0 1,0 0-1,0 0 1,0 0 0,0 0-1,0 0 1,0 0-1,0-1 1,0 1-1,0 0 1,0 0-1,-1 0 1,1 0 0,0 0-1,0 0 1,0 0-1,0 0 1,0 0-1,0 0 1,0 0-1,0 0 1,-1 0 0,1 0-1,0 0 1,0 0-1,0 0 1,0 0-1,0 0 1,0 0-1,0 0 1,-1 0 0,1 0-1,0 0 1,0 0-1,0 0 1,0 0-1,-2 0 10,0 0 0,0 1 0,0-1-1,0 0 1,0 1 0,1 0 0,-1-1 0,0 1 0,0 0-1,1 0 1,-4 2 0,3-2-1,-1 1 1,1-1-1,-1 1 0,1-1 1,-1 0-1,1 0 1,-1-1-1,0 1 0,1 0 1,-1-1-1,0 0 1,-4 1-1,-2 0 44,0 0-1,0 0 1,1 1 0,-1 0-1,0 1 1,1 0 0,-1 0-1,-9 6 1,-19 7 227,26-11-218,-1-1 57,-20 12 0,-1 9 225,17-12-187,-11 7 33,12-9-114,-25 22 0,36-29-73,0 1 0,1-1 0,-1 1 0,1-1-1,0 1 1,0 0 0,0 0 0,1 0 0,0 1 0,-3 7 0,4-6 51,-1 1 0,1 0 0,1 0 0,-1-1 0,1 1 0,2 11 0,-2-15-51,1 0 0,0 1 0,0-1-1,0 0 1,0 0 0,1 0 0,0 0 0,-1 0-1,2-1 1,-1 1 0,0 0 0,5 4 0,-3-4 0,1 0 1,0-1-1,-1 0 1,1 0-1,0 0 1,1 0-1,8 2 1,-1 0 62,-1-2 1,16 3 0,-8-4-55,0-1 0,0-1 0,0-1-1,0 0 1,0-2 0,20-4 0,-13 2-18,7 0 10,-18 3-2,0-1 0,0 0 0,24-8 0,-22 3-35,1-1-1,27-16 1,-44 24 54,0-1 0,-1 1 0,1 0 1,0-1-1,-1 0 0,1 1 0,-1-1 0,0 0 0,1 0 0,-1 0 0,0 0 0,0 0 0,0 0 1,0 0-1,1-4 0,-2 0 43,1 1 0,0-1-1,-1 0 1,-1-7 0,1 1 3,0-7 42,1 12-104,-1 0 1,-1 0-1,1 1 1,-3-14-1,-11-21 40,11 31 64,1 1 0,-9-19 0,10 25-97,-1 1-1,0-1 1,1 0-1,-1 0 1,0 1-1,-1 0 1,1-1-1,0 1 1,-1 0 0,-3-3-1,-18-5-9,13 4-20,10 4 4,-1 1 0,0 0-1,0 0 1,0 0 0,0 0 0,0 0 0,0 0 0,0 0 0,-1 1 0,1-1 0,0 1 0,0 0 0,0 0 0,-4 0 0,6 0 11,-5-1-45,-1 2 1,1-1-1,0 0 0,-9 3 0,-14 11-568,-10-7 133,15 0 204,1 1 1,-30 15-1,38-16-138,-25 18-1,26-15 332,8-7 78,0 1-1,0-1 1,0 1-1,-7 9 1,10-11 54,1 0-1,0 0 1,-1 0 0,1 0 0,0 0-1,0 0 1,0 0 0,0 1 0,1-1-1,-1 0 1,1 1 0,-1-1 0,1 0-1,0 3 1,0-4-26,0 0 0,0 0 0,0-1 0,0 1 0,0 0 0,0 0 1,0-1-1,0 1 0,1 0 0,-1 0 0,0 0 0,0-1 0,1 1 0,-1 0 0,1-1 0,-1 1 0,0 0 0,1-1 0,-1 1 0,1-1 0,0 1 0,-1 0 0,2 0 0,-1-1 38,1 1 0,0 0 0,0-1 0,0 1 0,0-1 0,0 1-1,3-1 1,11 2 249,25 12 244,1-7-106,-21-1-308,-12-3-108,-1-1 0,1 0-1,-1 0 1,1-1 0,14 1 0,134-2 536,-85 0-9269,-55 0 3949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5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22 8320,'-21'20'3072,"0"1"-2400,1 0-160,-1 0 1472,0 21-1184,0-1-192,0 1-384,0 20 31,1 1-159,-1-1 96,21 1-96,0-22-1407,0-20 735,0 0-1984,0-21 1440,21-21-4736,-1 0 3264</inkml:trace>
  <inkml:trace contextRef="#ctx0" brushRef="#br0" timeOffset="1">521 1 9568,'21'0'3520,"-21"0"-2720,63 0-256,-43 21 800,1-21-864,21 0-129,0 0-223,-1 0-895,-20 0 415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2:5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7872,'-21'42'2944,"21"-42"-2304,-21 83-160,1-62 1216,20 21-1024,0-21 0,-21 41-416,0-41-160,21 21-64,-21-1-896,21 1 480,0-21-2944,0-1 1856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0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189 125 7040,'35'-52'2282,"-35"52"-2232,1-1 0,0 0 0,-1 0-1,1 0 1,-1 1 0,1-1 0,-1 0 0,1 0-1,-1 0 1,0 0 0,1 0 0,-1 0-1,0 0 1,0 0 0,0 0 0,1 0 0,-1-1-1,0-21 820,0-10 3526,-4 33-3547,3 0-816,0 1 0,0-1-1,0 0 1,0 1 0,0-1-1,0 0 1,0 1 0,0-1-1,0 1 1,0 0 0,0-1-1,0 1 1,0 0 0,0-1-1,0 1 1,1 0 0,-1 0-1,0 0 1,1 0 0,-1 0 0,0 0-1,1 0 1,-1 0 0,0 2-1,-1 1-8,-1 1 0,0-1 0,-1 1 0,-4 3 0,-1 2 3,0 0 1,0 1 0,1 0-1,0 0 1,-8 16 0,-2 9-51,-26 58-174,39-84 202,2 2 0,-1-1 1,2 0-1,-1 1 0,1-1 0,0 18 1,2-25-8,0 0 0,0 0-1,1 0 1,0 0 0,-1 0 0,1-1 0,0 1 0,1 0 0,-1 0 0,1-1-1,-1 1 1,1-1 0,0 1 0,3 3 0,-3-5 2,1 2-4,0 0 1,0-1-1,0 1 1,1-1-1,-1 0 0,1 0 1,0 0-1,0-1 1,0 1-1,0-1 1,0 0-1,1 0 0,6 2 1,-8-3-23,0 0 0,0 0 0,1 0 0,-1 0-1,0-1 1,0 0 0,1 1 0,-1-1 0,0 0 0,0 0 0,1-1 0,-1 1 0,0-1 0,0 0 0,1 0 0,-1 0 0,0 0 0,0 0 0,4-3 0,15-5-232,-10 6 176,-9 3 70,-1-1 0,1 1 0,0-1 0,-1 0 0,1 0 0,-1 0 0,3-1 0,-3 0 2,1 0 0,-1-1 0,0 1 0,0 0 0,3-5 0,3-3-13,10-1 40,-16 7 20,1 0 0,-1 0 0,0 0 0,0-1 0,0 1 0,-1-1 0,2-6 0,-9-12 105,2 8-59,-2-9 0,4 14-61,0 0 0,-1 0 0,0 1 0,-6-12 0,2 8-41,-1 0 0,-1 0-1,-10-11 1,3 4-64,-12-18-60,3 19-8,16 14 96,6 2 38,-1 1 0,1 0 1,-1-1-1,1 2 0,-1-1 0,0 0 0,0 1 1,1 0-1,-1 0 0,0 0 0,0 0 1,0 0-1,0 1 0,-7 0 0,8 0 0,-1-1-1,1 1 0,-1 1 1,1-1-1,-1 1 0,1-1 1,-1 1-1,1 0 0,0 0 1,-1 0-1,-3 3 0,4-2-1,0 0 0,1 1 0,0-1-1,0 1 1,0 0 0,0 0-1,0-1 1,0 1 0,-2 6 0,-3 2 88,6-9-43,0 0-1,0 0 0,0-1 1,0 1-1,0 0 1,0 0-1,0 1 1,0-1-1,1 0 0,-1 0 1,1 0-1,0 0 1,0 3-1,-1 11 259,1-10-177,0 0 0,0 0-1,2 12 1,-1-15-36,0-1 0,0 1 0,0 0 0,0-1 0,1 1 0,-1-1 0,1 0 1,0 1-1,-1-1 0,1 0 0,2 2 0,13 14 395,-12-12-292,1 0 0,0 0 0,0 0 0,1 0 1,9 5-1,8-4-29,7 7-256,-30-13 60,0-1 1,0 1-1,0-1 1,-1 0-1,1 1 0,0-1 1,0 0-1,0 0 1,0 0-1,0 1 1,0-1-1,-1 0 1,1 0-1,1 0 0,33 0-524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5888,'-14'0'2333,"28"0"-1294,-7-1-624,0 2 1,0-1 0,13 3-1,-15 0-326,-1-1 0,1 1 1,0-1-1,0-1 0,0 1 0,0-1 0,0 1 0,1-2 0,8 2 0,-9-2-40,-1 0 1,0 0-1,0 1 0,1-1 1,-1 1-1,0 0 0,0 0 0,0 1 1,0-1-1,4 3 0,-1 0 16,-1 0-1,-1 1 0,1 0 1,7 7-1,-11-10-39,-1-1-1,1 0 1,-1 1 0,0 0 0,1-1-1,-1 1 1,0 0 0,0-1-1,0 1 1,0 0 0,0 0 0,-1 0-1,1 0 1,0 0 0,0 4-1,-2-4 11,1 0-1,0 0 0,-1 0 1,0 0-1,1 0 0,-1-1 0,0 1 1,0 0-1,0 0 0,0 0 0,-1-1 1,1 1-1,0-1 0,-1 1 1,-2 2-1,-4 5 156,0 1 0,1 0 0,0 0 0,1 1 0,0 0 0,-4 11 0,5-10 22,0-1-1,-1-1 1,0 1-1,-1-1 1,0 0-1,-9 9 0,14-17-163,0 0-26,1-1 1,-1 0 0,1 1 0,-1 0 0,1-1 0,0 1-1,0 0 1,-1 0 0,1-1 0,0 1 0,1 0 0,-1 0-1,0 0 1,1 0 0,-1 0 0,1 1 0,-1-1-1,1 0 1,0 0 0,0 0 0,0 2 0,0 28 73,0-32-92,0 0 1,0 0 0,0 1 0,0-1-1,0 0 1,0 0 0,-1 0-1,1 1 1,0-1 0,0 0-1,0 0 1,0 1 0,0-1-1,0 0 1,1 0 0,-1 0-1,0 1 1,0-1 0,0 0-1,0 0 1,0 0 0,0 1-1,0-1 1,0 0 0,0 0-1,1 0 1,-1 1 0,0-1-1,0 0 1,0 0 0,0 0-1,0 0 1,1 0 0,-1 1 0,0-1-1,0 0 1,0 0 0,1 0-1,-1 0 1,0 0 0,0 0-1,1 0 1,-1 0 0,0 0-1,0 0 1,0 0 0,1 0-1,-1 0 1,0 0 0,0 0-1,1 0 1,-1 0 0,0 0-1,0 0 1,0 0 0,1 0-1,61 0 391,-49 0-484,-1-1 0,15-2 0,22-11-1537,-35 13 1219,0-1 0,17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6560,'52'-14'2117,"-51"14"-2071,0-1 1,1 1-1,-1 0 0,0-1 0,0 1 0,1 0 1,-1 0-1,0 0 0,0 0 0,1 0 1,-1 0-1,0 0 0,0 0 0,1 0 0,-1 1 1,0-1-1,2 1 0,60 10 434,-48-9-261,0 1-1,0-1 1,0 2 0,18 6-1,-9-3 39,-13-4-127,0 0-1,0 0 1,-1 1 0,1 1-1,12 7 1,-8-3 95,0 2 1,14 13 0,-23-20-176,-2 1 0,1-1 1,-1 1-1,0 0 1,0 1-1,0-1 1,-1 0-1,5 12 1,-6-7 3,-1 0 0,0 0 0,0-1 1,-2 17-1,0-8 32,1-11-42,0 0 1,0-1-1,-1 1 1,0 0-1,-4 9 0,4-13-23,-1 0 0,0 0 0,0 0 0,0 0 0,0 0 0,0-1 0,0 1 0,-1-1 0,0 1 0,0-1 0,1 0 0,-2 0 0,-4 3 0,2-2-29,0 0-1,0-1 1,0 0 0,-1 0-1,1-1 1,-1 1 0,1-1-1,-1 0 1,0 0 0,1-1 0,-1 0-1,0 0 1,-11-1 0,10 0-22,1 0 1,0 0 0,0-1 0,-1 1 0,1-1-1,1-1 1,-1 1 0,0-1 0,1 0 0,0 0-1,0-1 1,-11-7 0,14 9-3,1 0 0,0-1 0,0 1 0,0-1 0,0 1 0,1-1 1,-1 0-1,1 1 0,0-1 0,0 0 0,-2-6 0,2 0-155,0 0-1,0-12 1,1 17 113,0-3-31,0 1 0,0 0 0,1-1 0,0 1 0,0 0 0,1-1 0,0 1 0,0 0 0,0 0 0,1 0 0,1 0 0,-1 0-1,1 1 1,0-1 0,0 1 0,1 0 0,0 0 0,0 0 0,10-6 0,6-6-151,41-38-197,-52 45 422,-4 3 15,0 1-1,0 0 1,11-8 0,-10 10 17,-1 0 1,1 1 0,8-3 0,6-3 65,27-20 339,-26 20 22,1 0 1,30-7-1,-49 15-299,1 0 1,0 0-1,-1 0 0,1 1 1,0 0-1,0 0 0,0 0 0,6 0 1,2 1 189,-10-1-254,0 0 0,0 1 0,0-1 1,0 1-1,0-1 0,0 1 0,0 0 0,-1 0 1,1 0-1,0 0 0,-1 1 0,1-1 1,-1 0-1,1 1 0,-1 0 0,0-1 0,0 1 1,3 3-1,2 2 25,-1 1 1,0-1-1,7 14 0,-11-18-80,35 77 122,-36-77-120,0 2 29,1-1-1,-1 1 0,-1 0 0,1-1 1,-1 1-1,0 0 0,-1 4 1,0 1 74,1-10-113,1 0 0,-1 0 1,0 0-1,0 0 1,0 0-1,0 0 1,0 0-1,0 1 0,0-1 1,0 0-1,0 0 1,0 0-1,0 0 1,0 0-1,0 0 0,0 0 1,0 0-1,0 0 1,0 0-1,0 1 1,-1-1-1,1 0 0,0 0 1,0 0-1,0 0 1,0 0-1,0 0 1,0 0-1,0 0 1,0 0-1,0 0 0,0 0 1,0 0-1,-1 1 1,1-1-1,0 0 1,0 0-1,0 0 0,0 0 1,0 0-1,0 0 1,0 0-1,0 0 1,-1 0-1,1 0 0,0 0 1,0 0-1,0 0 1,0 0-1,0 0 1,0 0-1,0 0 0,-1 0 1,1 0-1,0 0 1,0 0-1,0-1 6,-1 1 0,1 0 0,-1 0-1,1 0 1,-1 0 0,1 0 0,0 0 0,-1 0-1,1 0 1,-1 0 0,1 1 0,-1-1 0,1 0-1,0 0 1,-1 0 0,1 0 0,-1 0 0,1 1-1,0-1 1,-1 0 0,1 0 0,0 0-1,-1 1 1,1-1 0,0 0 0,0 1 2,0-1 0,0 1 0,0 0 0,0-1 0,0 1 0,0-1 0,1 1 0,-1-1 0,0 0 0,1 1 0,-1-1 0,0 1 0,1-1 0,-1 1 0,1 0 0,-9-10 209,5 7-86,3 2-21,-4-3-69,3 2-47,0 0-5,-1 0-1,1-1 1,-1 1-1,1 0 1,0-1 0,0 1-1,0-1 1,0 1-1,0-1 1,0 0-1,0 1 1,1-1 0,-1 0-1,1 1 1,-1-1-1,1 0 1,0 1-1,0-1 1,0-3 0,0 1-31,0 0 1,0 0-1,1-1 1,1-6-1,12-12-98,-7-6-22,7 6 48,-11 13 78,-3 8 27,1 0 0,-1 0 0,1 0-1,0-1 1,0 1 0,0 0 0,1-2 0,1 2-2,-1 0 0,1-1 0,-1 1 0,1 0-1,0 0 1,0 1 0,4-3 0,0 0-38,1 0 0,10-10 1,17-14-29,-33 26 70,0 0 0,1 0 1,-1 0-1,0 1 0,1-1 0,0 1 0,-1 0 1,1-1-1,0 1 0,0 0 0,0 0 1,0 1-1,0-1 0,0 0 0,5 0 1,10-1-149,-10-1-81,1 0 1,-1 0 0,0 0 0,-1-1 0,11-6-1,-11 6-153,0 0-1,1 0 1,13-4-1,-14 6-87,0-1-1,13-5 0,-9 4 69,10-2-121,-1-6 154,-11 9 271,-8 3 107,0 0 0,-1 0 1,1-1-1,0 1 1,-1 0-1,1 0 0,0-1 1,-1 1-1,1 0 1,-1-1-1,1 1 1,-1 0-1,1-1 0,-1 1 1,1-1-1,-1 1 1,0 0-1,1-1 0,-1 1 1,0-1-1,1 1 1,-1-1-1,0 1 1,0-1-1,1 0 0,-1 1 1,0-1-1,0 1 1,0-1-1,0 1 0,0-1 1,0 1-1,0-1 1,0 0-1,0 1 1,0-1-1,-1 0 0,1-59 910,0 37-3934,0 20 1212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0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7968,'-21'-21'2944,"21"21"-2272,0 0-192,21 0 1760,-21 0-1312,0 0 287,20 0-767,1 0-608,0 0 64,21 0-1919,-22 21 1119,22-21-5472,0 21 3552</inkml:trace>
  <inkml:trace contextRef="#ctx0" brushRef="#br0" timeOffset="1">1 146 9632,'0'0'3584,"0"0"-2784,21 21-256,-21-21 704,21 0-800,-1 0-97,22 0-223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34 106 4160,'-21'0'1845,"21"-4"-1322,0-9 842,0 9-325,0 4 101,0 0-346,0 0 106,0 0-266,0 0 32,-3 0-235,-7 0-8,20 0-107,-7 0 51,-3-3-59,1 0-170,-1 2-74,0 0 1,1 0-1,-1 0 0,0 0 0,0 0 0,0 0 1,0 0-1,0 0 0,0 0 0,-1 0 0,1 0 1,-1-2-1,5 3 783,10 0-395,-11 0-506,-3 0 52,0-1 1,0 0 0,0 1-1,0-1 1,-1 0 0,1 1-1,0-1 1,1 0 0,-1 1-1,0-1 1,0 0 0,0 1-1,0-1 1,0 0-1,1 1 1,-1-1 0,0 0-1,0 1 1,1-1 0,-1 1-1,1-1 1,-1 1 0,0-1-1,1 1 1,-1-1 0,1 1-1,-1-1 1,1 1-1,-1-1 1,1 1 0,0 0-1,-1-1 1,1 1 0,-1 0-1,1 0 1,0 0 0,-1-1-1,1 1 1,0 0 0,-1 0-1,1 0 1,0 0-1,-1 0 1,1 0 0,0 0-1,-1 0 1,2 1 0,0-1 9,0-1 1,1 1-1,-1 0 1,0 0 0,0-1-1,0 1 1,0-1 0,4-1-1,-2-1-16,1 1 0,0 0 0,0 0 0,0 0 0,0 0 1,0 1-1,0 0 0,0 0 0,10 0 0,18 1 2,-26 0 7,1 0 0,0 0 0,0-1 0,11-2 0,30-11 46,-23 11 156,1 1 1,51 3-1,-25 0-22,-40-1-216,1 0 0,18 3 0,-6 6-27,-22-8 84,0 1 0,0-1 0,0 0 0,0 0 0,0 0 0,0 0 0,8 0 0,12-1 590,-16 0-463,-9 0-128,-18 0-368,-35 0-1986,33 0-441,0 0 837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0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3904,'0'0'1253,"0"0"-762,0 0-177,0 0 214,0 4 38,0 5 367,1-2-334,-1-1 0,0 1-1,0-1 1,-1 0 0,0 1 0,-1 7 0,-12 24 526,10-22-839,3-11-146,0 0 0,0 0 0,-1 0 0,0 0 1,0 0-1,0 0 0,-1-1 0,-4 7 0,4-6-57,1 0 1,-1 0 0,1 0-1,-1 0 1,-1 9-1,0 3 78,4-14-136,0 0 0,-1 0 0,0 0 0,1 0-1,-1 0 1,-1 0 0,1 0 0,0 0 0,-1 0-1,1-1 1,-1 1 0,0-1 0,0 1 0,-2 2 0,2-3-17,-1 1 1,2-1 0,-1 0 0,0 1 0,0 0 0,1-1 0,-1 1 0,1 0 0,0 0 0,0 0 0,0 0 0,0 0 0,1 0 0,-1 0 0,1 0 0,-1 0 0,1 0 0,1 6 0,-1-9-16,0 1 1,0-1-1,0 0 0,0 0 0,0 1 1,0-1-1,0 0 0,0 1 0,0-1 0,0 0 1,-1 1-1,1-1 0,0 0 0,0 0 1,0 1-1,0-1 0,-1 0 0,1 0 1,0 1-1,0-1 0,0 0 0,-1 0 0,1 0 1,0 1-1,-1-1 0,0 2-124,-1-1-1,0 1 1,1 0-1,0 0 0,-1 0 1,1 0-1,0 0 1,0 0-1,0 1 1,0-1-1,0 0 1,1 0-1,-1 1 0,0 3 1,1-3-1997,0-3 683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7232,'0'-14'2779,"0"18"1067,0 14-968,0-5-3800,0 296 837,0-306-1067,0-3 96,0 0-731,0 0 582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 7136,'-17'0'2309,"17"0"-2283,0 0-1,-1 0 1,1 0-1,0 0 1,-1 0 0,1 0-1,0 0 1,0 0-1,-1 0 1,1 0 0,0 1-1,-1-1 1,1 0-1,0 0 1,0 0 0,0 0-1,-1 1 1,1-1-1,0 0 1,0 0 0,0 1-1,-1-1 1,1 0-1,0 0 1,0 1 0,0-1-1,0 0 1,0 0-1,-1 1 1,1-1 0,0 0-1,0 1 1,0-1-1,0 1 1,-4 8 315,0 0 1,0 1-1,1 0 0,-3 14 1,-32 98 1471,36-113-1710,-3 7 83,0 0 0,-11 22 0,-32 46 396,13-1-236,15-49-244,-2-1-1,-1-1 0,-30 32 1,33-41-13,-19 23 126,-9 31-8,-4-11-105,20-7-219,-2-14-566,16-19 251,13-18-153,0-1 0,-9 11 0,11-15-812,6-3-1104,14 0 821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0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6720,'0'0'2170,"4"0"-1322,6-1-522,-5 1-159,0-1 0,-1 1 0,1 0 0,0 0 0,0 1 0,-1-1 1,1 1-1,6 2 0,-3 3 73,0 0-1,-1 0 1,0 1 0,11 12 0,-7-7-47,-11-12-187,0 0 1,1 0-1,-1 0 1,0 1-1,0-1 1,1 0 0,-1 0-1,0 0 1,0 1-1,0-1 1,0 0-1,1 0 1,-1 1 0,0-1-1,0 0 1,0 1-1,0-1 1,0 0-1,0 0 1,0 1-1,0-1 1,0 0 0,0 1-1,0-1 1,0 1-1,1 1 18,-1 0 0,0 1 0,1-1 0,0 1 0,-1-1-1,1 0 1,0 0 0,0 1 0,0-1 0,2 3 0,-1-3 44,-1 0 1,0 0-1,0 1 1,1-1-1,-1 0 1,-1 1-1,1-1 1,0 1-1,-1-1 1,1 1-1,-1-1 1,0 1-1,0-1 1,0 1-1,0 0 1,0-1-1,0 1 1,-1-1 0,1 1-1,-2 3 1,-12 25 261,7-20-159,3-9-134,1 1 1,-1 0-1,0-1 1,-6 3-1,5-2 79,0 0 0,-1 0 1,1 0-1,-8 8 0,-4 6 183,13-13-140,4-4-47,4 0 91,204 0 261,-195 0-448,0-1 0,16-2 0,-10-2 13,7 0 17,-23 5-45,0 0 1,-1 1 0,1 0-1,-1-1 1,1 1-1,3 2 1,-5-2-37,1 0 0,0 0-1,0 0 1,0-1 0,0 1 0,0-1 0,0 1 0,0-1 0,0 1 0,1-1 0,-1 0 0,0 0-1,0 0 1,0 0 0,0-1 0,0 1 0,0-1 0,3 0 0,9-7-688,-25 16-746,8-4 424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3968,'-122'0'9253,"122"0"-9240,-1 0 1,1 0-1,0 0 0,0 0 1,-1 0-1,1 0 0,0 0 1,-1 0-1,1 0 0,0 0 1,0 0-1,-1 0 0,1 0 1,0 0-1,-1 1 0,1-1 1,0 0-1,0 0 0,0 0 1,-1 1-1,1-1 0,0 0 1,0 0-1,0 0 0,-1 1 1,-13 13 247,14-14-259,0 0 0,0 0 0,0 0 1,0 0-1,-1 0 0,1 0 0,0 0 0,0 1 0,0-1 0,0 0 1,0 0-1,0 0 0,-1 0 0,1 0 0,0 0 0,0 1 0,0-1 1,0 0-1,0 0 0,0 0 0,0 0 0,0 0 0,0 1 1,0-1-1,0 0 0,0 0 0,0 0 0,0 0 0,0 0 0,0 1 1,0-1-1,0 0 0,0 0 0,0 0 0,0 0 0,0 1 1,0-1-1,0 0 0,0 0 0,0 0 0,0 0 0,0 0 0,0 1 1,0-1-1,1 0 0,-1 0 0,0 0 0,0 0 0,0 0 1,0 0-1,0 0 0,0 1 0,1-1 0,-1 0 0,0 0 0,0 0 1,6 6-4,-2-1-13,1 0 0,0-1 1,0 1-1,8 5 0,12-3 78,58 31-144,-31-17-42,-21-4-38,7-10 154,1 7 390,-38-14-358,0 0 1,1 1-1,-1-1 0,0 0 0,0 1 0,1-1 0,-1 1 1,0 0-1,0-1 0,0 1 0,0 0 0,1 1 0,-2-1-9,0-1-1,0 1 1,0-1-1,0 1 1,-1-1-1,1 1 0,0-1 1,0 1-1,-1-1 1,1 1-1,0-1 1,-1 1-1,1-1 0,-1 1 1,1-1-1,0 1 1,-1-1-1,1 0 0,-1 1 1,0-1-1,-5 6 99,-1 1-10,-1-1 0,0 1-1,0-2 1,-1 1 0,1-1-1,-1 0 1,-12 4 0,-12 7 156,5-2 21,-65 34 678,-5 11-314,88-51-695,0 1 0,0-1 0,-10 14 1,8-10-221,9-8-371,3-6 339,1 1 1,0-1 0,0 1 0,1-1-1,-1 1 1,0 0 0,0 0-1,1 0 1,1-2 0,4-3-478,18-15-2652,13 0 1100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7872,'21'0'2944,"-21"0"-2304,0 41-160,21-20 864,-21 0-832,21 0-128,21-1-256,-22 22 160,1 0-160,0-1-1664,0-20 832</inkml:trace>
  <inkml:trace contextRef="#ctx0" brushRef="#br0" timeOffset="1">250 1 6720,'-21'0'2496,"21"0"-1952,0 20-128,-20 1 1600,20 21-1184,-21-21 0,21 20-480,-42 22-256,21-22-64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1041 6656,'0'18'2144,"0"-18"-2112,0 0 0,0 0 0,0 1 1,0-1-1,0 0 0,0 1 0,0-1 0,0 0 1,0 1-1,0-1 0,0 0 0,0 0 0,1 1 1,-1-1-1,0 0 0,0 0 0,0 1 0,0-1 1,1 0-1,-1 0 0,0 1 0,0-1 0,1 0 1,-1 0-1,0 0 0,1 1-10,0 0-1,-1 0 1,1-1-1,0 1 1,-1 0-1,1-1 1,0 1-1,0-1 1,0 1 0,0-1-1,-1 1 1,1-1-1,0 0 1,0 0-1,0 1 1,0-1-1,1 0 1,17-7 299,-15 5-283,9-3 75,-11 4-100,0 0 0,0 0 0,0 1 0,0-1 0,0 0 0,-1-1 0,1 1 0,0 0-1,-1 0 1,1-1 0,-1 1 0,1-1 0,-1 1 0,0-1 0,2-2 0,13-19 27,1 1 0,0 1 1,35-33-1,-25 28 1,111-99 194,-109 95-240,-17 15-11,17-13 0,-1 7-8,-19 15 15,-1 0 0,0-1 1,12-12-1,-12 8 3,-1 0-1,0 0 1,8-17-1,0-1 1,8-9 2,9-18 3,-20 32 11,-2 0-1,0-1 1,-2-1 0,-1 1 0,0-1 0,2-28 0,-2-37 299,-2 64-181,0-1 123,-6 20-106,0 1 0,0-1 1,-3-8-1,1-1 111,1 6-63,-4-16 195,6 27-376,0 0 0,0-1 1,0 1-1,0 0 0,0-1 0,0 1 0,-1 0 0,1 0 1,0-1-1,0 1 0,0 0 0,0-1 0,0 1 1,-1 0-1,1 0 0,0-1 0,0 1 0,-1 0 0,1 0 1,0 0-1,0-1 0,-1 1 0,1 0 0,0 0 0,0 0 1,-1 0-1,1 0 0,0 0 0,0-1 0,-1 1 0,1 0 1,0 0-1,-1 0 0,1 0 0,0 0 0,-1 0 0,1 0 1,0 0-1,-1 0 0,1 0 0,0 1 0,0-1 1,-1 0-1,1 0 0,0 0 0,-1 0 0,1 0 0,0 0 1,0 1-1,-1-1 0,1 0 0,0 0 0,0 0 0,-1 1 1,1-1-1,0 1 0,-11 23 457,5-12-316,1-4-37,1 1 1,-1 0-1,-2 12 1,4-9-16,1 0 0,-1 17 0,0-2 39,-14 56 357,-1 0-216,16-45-244,1 37 0,1-45-9,0-23-7,0 0 1,1 0 0,0 1 0,0-1 0,0 0-1,1 0 1,0 0 0,1 0 0,-1 0 0,6 8-1,-7-12-18,0 0 0,0-1 0,1 1 0,-1-1 0,1 1 0,-1-1 0,1 0 0,0 1 0,0-1 0,0 0 0,0 0 0,0-1 0,1 1 0,4 3 0,-1-4-124,1 1 1,-1-1-1,1 0 0,0-1 1,-1 1-1,11-2 1,-12 1-15,1 0 0,-1 0 0,1-1 0,-1 1 0,0-1 0,1-1 0,-1 1 0,0-1 0,0 0 0,1 0 0,-2 0 0,1-1 0,0 0 1,0 0-1,-1 0 0,1 0 0,-1-1 0,0 1 0,5-7 0,-9 10 135,7-7-245,-1 0-1,0 0 1,9-14 0,13-38-369,-16 37 449,-7 13 83,0-1 0,4-11 1,-6 12 43,-1 1 0,-1-1 0,1-9 0,1-4-2,11-54-30,-7 13 268,1 30 417,-6 25-373,0 0 0,0 0-1,-1 0 1,1-10 0,-2-1 2075,0 38-395,1 29-673,-1-6-495,-5 52 1,-8-15-414,6-13-181,0-33-106,4-21-22,0 1 0,1 0 0,-1 24-1,3 64-1892,0-81 602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6400,'0'58'3568,"0"-57"-3503,0-1 0,0 0 0,0 1 0,0-1 0,0 0 0,0 1 0,0-1 0,0 0 0,0 0 0,0 1 0,1-1 0,-1 0 0,0 1 0,0-1 0,0 0 0,0 0 0,1 1 0,-1-1 0,0 0 0,0 0 0,0 1 0,1-1 0,-1 0 0,0 0 0,1 0 0,-1 1 10,2 1 64,-1-1 1,1 1 0,-1-1 0,1 1-1,-1 0 1,0 0 0,0-1 0,0 1-1,0 0 1,0 0 0,-1 0 0,1 0-1,0 0 1,-1 0 0,1 0 0,-1 0-1,0 0 1,0 1 0,0 2 0,-1 8 186,-1-1 0,0 0 0,-1 1 0,0-1 1,-7 17-1,6-18-231,0 1 0,0 0 0,1 0 0,1 0 0,-2 19 0,4-29-103,0 1-1,0-1 1,0 1-1,-1-1 0,1 1 1,-1-1-1,0 1 1,0-1-1,0 1 0,0-1 1,0 0-1,-3 5 1,3-6-36,0 1 1,0 0-1,0 0 1,0 0-1,0 0 1,0 0-1,1 0 1,-1 0-1,0 0 1,1 0-1,0 0 1,-1 4-1,1 12-697,0-15-1392,0-6 111,0 2 1802,0 0-1,0 0 1,0 0 0,1 0-1,-1 0 1,0 0-1,0 1 1,0-1-1,1 0 1,-1 0 0,0 0-1,1 0 1,-1 0-1,1 0 1,0 0 63,0 1 1,0-1-1,0 1 0,0 0 1,0-1-1,0 1 1,0 0-1,1-1 1,-1 1-1,0 0 1,0 0-1,0 0 0,2 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9568,'-41'34'3520,"41"-34"-2720,-21 35-256,21-18 1280,0 0-1121,0 0 129,0 0-480,0 1-320,0-18-32,21 0-992,-21 17 544,20-17-2143,-20 0 1439,0 0-2144,0 0 1856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8384,'0'-20'3104,"0"20"-2400,0 0-224,0 0 1440,20 20-1152,1-20 192,0 21-577,0-21-255,0 0-64,20 0-3231,1 21 1727</inkml:trace>
  <inkml:trace contextRef="#ctx0" brushRef="#br0" timeOffset="1">1 355 7968,'42'20'2944,"-42"-20"-2272,41 0-192,1 0 352,-21 0-544,41 0-96,21 0-128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1243 7136,'-52'35'2309,"43"-29"-1721,7-2-280,2 10 289,0-11 454,4-10-352,-2 3-587,1-1 0,-1 1 0,1-1 0,0 1 0,5-5 0,30-22 256,7-21-219,-30 39-187,1 0 0,0 1 0,27-16 0,-25 17-139,30-23-1,-32 18-18,23-26 1,-21 20-59,42-40-915,-37 40 636,-1-1 0,29-40 0,-39 43 128,14-31 0,-12 21 116,-1 5 86,-1 3 1,15-42-1,-6-19 32,-11 35 113,14-35 52,-14 54 232,-2 0 0,6-42 0,-7-12 451,1 42 111,-5 29-407,-1 0 1,0-1 0,0-17 0,-2 24-183,0 1 1,0-1-1,1 0 1,2-9-1,0 5 60,3-9 192,-6 18-442,0 1-1,0 0 1,0-1 0,0 1 0,0 0 0,0-1 0,0 1 0,0 0 0,0-1 0,0 1 0,0 0 0,0-1 0,-1 1 0,1 0 0,0-1-1,0 1 1,0 0 0,0-1 0,-1 1 0,1 0 0,0 0 0,0-1 0,-1 1 0,1 0 0,0 0 0,0 0 0,-1-1 0,1 1 0,0 0 0,-1 0-1,1 0 1,0 0 0,-1 0 0,1 0 0,0 0 0,-1 0 0,1 0 0,0-1 0,-1 1 0,1 0 0,0 1 0,-1-1 0,0 0 4,1 1 1,-1-1 0,1 1 0,0 0 0,-1-1 0,1 1 0,0 0 0,-1 0 0,1-1 0,0 1 0,0 0 0,0-1-1,-1 1 1,1 0 0,0 0 0,0 0 0,0-1 0,0 1 0,0 0 0,1 0 0,-1-1 0,0 2 0,0 85 482,0 170-187,0-218-283,-1-21-19,1 0 1,5 35-1,9-8-71,-9-20-152,-5-21 163,1 0 0,-1 0 0,1 0 0,0 0 0,1 0-1,-1 0 1,1 0 0,-1 0 0,1 0 0,0-1 0,4 5 0,-3-5-179,1 0 1,0-1 0,0 1 0,0-1 0,0 0 0,0 0 0,0-1 0,7 2 0,-9-4 68,1 0-1,0-1 1,0 1 0,-1-1 0,1 0 0,-1 1 0,1-1 0,-1 0 0,0-1 0,0 1 0,4-5 0,2-1-179,-1-1 186,0 1 0,-1-1 0,0 0 0,0-1 0,-1 0 0,0 1 0,-1-2 0,0 1 0,4-15 0,-3 10 63,41-140 284,-30 98 204,5-16 939,-4 24-134,-13 32-467,-4 14-532,1 0 0,-1-1 0,1 1 1,0 0-1,0 0 0,0 0 0,1 0 0,-1 0 0,1 0 0,-1 0 0,5-5 0,-2 5 1495,-8 13-571,-1 13-844,0-1-1,2 1 1,0 0-1,2-1 0,0 1 1,5 39-1,10 18 8,-8-38-136,-4-19-227,2 1-1,8 29 0,20 31-3047,-22-60 2044,-8-19 559,0 0 0,0-1 0,0 1 0,1 0 0,0-1 0,0 0 0,4 5 0,-2-4 47,0-2 0,0 1 0,0-1 1,1 1-1,6 2 0,-12-6 473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11136,'20'0'4128,"-20"0"-3200,21 21-289,21-21 929,-21 0-992,20 0 64,22 21-416,-22-21-2528,22 21 1248,-42-1-5439,0 1 3615</inkml:trace>
  <inkml:trace contextRef="#ctx0" brushRef="#br0" timeOffset="1">0 354 8736,'21'0'3232,"-21"0"-2528,42 21-192,-1-21 640,1 0-736,21 0 64,-1 0-320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0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41 874 6144,'-35'34'1978,"30"-27"-1468,10-3-241,0-2-192,0 1 0,-1-1-1,1 1 1,4 4 0,0 6 172,-8-12-236,-1-1 0,0 1 0,1-1-1,-1 1 1,0-1 0,1 1-1,-1-1 1,1 1 0,-1-1-1,1 1 1,-1-1 0,1 0 0,-1 1-1,1-1 1,-1 0 0,1 1-1,0-1 1,-1 0 0,1 0 0,0 0-1,-1 0 1,1 1 0,-1-1-1,1 0 1,0 0 0,-1 0-1,1 0 1,0 0 0,-1 0 0,1-1-1,1 1 1,7 0 382,-6 1-282,0-1 1,0 0 0,-1 0-1,1 0 1,0-1-1,0 1 1,0-1-1,0 1 1,3-2 0,11-9 206,29-20 0,-35 22-239,0-1 1,11-12-1,3-3 5,8-7-42,90-96 72,-110 112-115,-2-1-1,0 0 1,-1-1-1,14-33 1,-3 4-25,-1 10 9,13-30 9,-13 4 28,-9 25-2,23-49 60,-13 20 90,-17 51 27,0 0 1,1 0-1,1 1 1,1-1-1,12-22 1,-12 29 18,-5 7-156,-1 0-1,1 0 0,-1 0 0,0 0 1,0 0-1,0 0 0,0 0 0,0 0 1,0-1-1,0 1 0,-1 0 0,1-5 1,-1 4 84,-3 6 0,1-1-99,0 1 0,0 0 0,0 0 1,0 0-1,1 0 0,0 0 0,-1 0 1,1 0-1,0 0 0,1 1 0,-1-1 1,0 7-1,-2 6 28,-11 47 151,7 16-101,-7 5-33,12-59-67,0 1 0,3 28 0,-1-42-24,1-1-1,1 0 1,0 0-1,0 0 1,1 0-1,8 18 1,-10-26-19,1 1 0,1-1 0,-1 0 1,0 0-1,1 0 0,-1 0 0,1-1 0,0 1 1,0-1-1,0 1 0,0-1 0,1 0 0,-1 0 1,1-1-1,5 3 0,3 2-111,-9-5 68,0 1 1,0-1-1,0 1 1,0-1-1,0 0 1,0 0-1,1 0 1,-1 0-1,0-1 1,1 1-1,-1-1 1,0 0-1,1 0 1,-1 0-1,0-1 1,1 1-1,-1-1 1,0 0-1,0 0 1,1 0-1,-1 0 1,0 0-1,0-1 1,3-1-1,6-3-202,-7 4 141,-1 0 0,1-1 1,-1 1-1,1-1 0,-1 0 1,0 0-1,0-1 0,0 1 1,0-1-1,-1 0 1,5-6-1,0 1 8,-2-1-1,1 0 1,-1-1 0,-1 1 0,0-1-1,0 0 1,-1-1 0,0 1 0,2-15-1,1-51 32,7 11 133,-7 4 187,0 28-99,-4 21 240,-1 0 1,0 0 0,1-15-1,-3 7 643,0 18 240,3 6-284,-1 0-844,0-1-1,0 0 0,0 1 0,-1-1 1,0 1-1,1-1 0,-1 1 0,0 0 1,0-1-1,0 1 0,0 0 0,0 5 0,0 6 104,-1 23-1,0-22-126,2 26 0,12 35-22,-8-34-70,-4-18-181,2-1-1,8 31 0,6-6-2276,-11-6-421,7-4-3210,-14-35 5475,1 0 0,0 0 0,-1 0 0,1 0 1,-1-1-1,0 5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3165 3712,'-14'0'870,"7"0"2441,7-3-2682,0 0-557,1 1 0,-1 0 0,1-1 0,-1 1 0,1 0-1,0 0 1,0-1 0,0 1 0,0 0 0,1 0-1,-1 0 1,0 0 0,1 0 0,2-2 0,-4 4-50,1 0 0,-1 0 0,0-1 0,0 1-1,1 0 1,-1 0 0,0 0 0,0-1 0,0 1 0,1 0 0,-1 0 0,0-1 0,0 1 0,0 0 0,0-1 0,0 1 0,0 0 0,1 0 0,-1-1 0,0 1 0,0 0 0,0-1 0,0 1-1,0 0 1,0-1 0,0-25 545,1 10-275,-1 1-1,-1-1 1,-3-18 0,3 27-206,-6-33 655,-2-77 0,12 20-139,11 4-250,-7-22-117,6 28-135,-9 60-77,12-77 47,14-80 9,-15 108-70,29-164 30,-41 209-30,18-115 35,-1 43-16,15-124 126,-28 92-101,0 67-76,4-114-61,-15 64 148,-10 11 27,7 6 58,-13-8-13,6 34-16,11 56-92,1-4-21,-1 1-1,-2 0 0,-7-24 1,-5-13-45,10 18-20,-7 13-22,13 25 67,0 0-1,0 0 1,1 0 0,-1 0 0,1 0 0,-1 0 0,1 0 0,0 0 0,1-5 0,0-37-91,-1 44 103,0 0 1,-1 0 0,1-1-1,1 1 1,-1 0 0,0 0-1,0 0 1,0 0-1,1 0 1,-1 0 0,0 0-1,1 0 1,0-2 0,13-4-27,-13 6 25,-1 0-1,1 0 1,-1 1 0,0-1 0,1 0-1,-1 0 1,0 0 0,1 0 0,-1 0-1,0 1 1,0-1 0,0 0 0,0 0-1,0 0 1,0 0 0,0 0 0,0 0-1,0-1 1,3-1-136,11-11 31,-11 10 70,1 4 122,-4 1-84,1-1 0,0 0 0,-1 0 0,1 0 0,0 0 0,-1 0 0,1-1 0,0 1 0,-1 0 0,1 0 0,0 0 0,-1 0 0,1-1 0,-1 1 0,1 0 0,0-1 0,-1 1 0,1 0 0,-1-1 0,1 1 0,-1-1 0,1 1 0,-1-1 0,0 1 0,1-1 0,-1 1 0,0-1 0,1 1 0,-1-1 0,0 0 0,1 1 0,-1-1 0,0 1 0,0-1 0,0 0 0,0 1 0,0-1 0,0 0 0,0 1 0,0-1 1,0-1-1,0 2-2,0 0 1,0 0 0,0 0-1,0 0 1,0 0 0,0-1 0,0 1-1,0 0 1,1 0 0,-1 0-1,0 0 1,0 0 0,-1 0 0,1 0-1,0-1 1,0 1 0,0 0-1,0 0 1,0 0 0,0 0 0,0 0-1,0 0 1,0 0 0,0-1 0,0 1-1,0 0 1,0 0 0,0 0-1,0 0 1,0 0 0,0 0 0,-1 0-1,1 0 1,0 0 0,0 0-1,0 0 1,0 0 0,0 0 0,0-1-1,0 1 1,0 0 0,-1 0-1,1 0 1,0 0 0,0 0 0,0 0-1,0 0 1,0 0 0,0 0 0,0 0-1,-1 0 1,1 0 0,0 0-1,0 0 1,0 1 0,0-1 0,-8 0 10,7 0 14,10 0 59,-10 0-81,1 0 0,-1-1 0,1 1 0,-1 0 1,0 0-1,1 1 0,-1-1 0,1 0 0,-1 0 0,1 0 0,-1 0 0,1 0 1,-1 1-1,1-1 0,-1 0 0,1 0 0,-1 1 0,1-1 0,-1 0 1,1 1-1,-1-1 0,1 0 0,0 1 0,-1-1 0,1 1 0,0-1 0,-1 1 1,1-1-1,0 1 0,-1 0 0,-5 8 7,-11-2-52,13-5 40,1 0-1,0 0 1,0 1 0,0-1 0,-3 5 0,-18 13 43,18-16-31,-4 3-3,0-1-1,0 2 1,1-1 0,0 1-1,-13 15 1,-6 15 15,-6-10-15,32-26-8,0 0 1,0 0 0,0 0 0,1 1 0,-1-1 0,1 1 0,0-1 0,-1 1 0,1 0 0,-1 5 0,-8 19-73,5-19 69,-8 18-208,13-25 204,0 0 1,-1 0-1,1 0 0,0-1 0,0 2 1,-1-1-1,1 0 0,0 0 0,0 0 1,0 0-1,0 0 0,1 0 0,-1 0 0,0 0 1,0 0-1,0 0 0,1 0 0,-1-1 1,1 1-1,-1 0 0,1 0 0,-1 0 0,1 0 1,0 0-1,1 0 7,-1 0 1,1 0-1,-1 0 1,1-1-1,0 1 1,0-1-1,-1 0 0,1 1 1,0-1-1,0 0 1,-1 0-1,1 0 1,0 0-1,2-1 1,27-4-40,14-8-151,-19 8 115,-16 4 52,0 0-1,0-1 1,-1-1-1,1 0 1,16-7 0,-17 6 36,47-22-177,-50 24 159,1-1 0,0 2 0,0-1 0,0 1 1,0 0-1,8 0 0,6 1 519,-21 0-504,0 0-1,0 0 1,0 0 0,1 0 0,-1 0-1,0 0 1,0 0 0,0 0 0,0 0 0,0 0-1,0 0 1,0 0 0,1 0 0,-1 0-1,0 0 1,0 0 0,0 0 0,0 0-1,0 0 1,0 0 0,0 0 0,0 0 0,1 0-1,-1 0 1,0 0 0,0-1 0,0 1-1,0 0 1,0 0 0,0 0 0,0 0-1,0 0 1,0 0 0,0 0 0,0 0-1,1 0 1,-1-1 0,0 1 0,0 0 0,0 0-1,0 0 1,0 0 0,0 0 0,0 0-1,0 0 1,0 0 0,0-1 0,0 1-1,0 0 1,0 0 0,0 0 0,0 0 0,0 0-1,0 0 1,0 0 0,-1-1 0,1-13 456,1 14-450,-1 0 0,0-1 0,0 1 0,0 0 0,-1 0 0,1-1 1,0 1-1,0 0 0,0-1 0,0 1 0,0 0 0,0 0 1,0-1-1,0 1 0,-1 0 0,1-1 0,0 1 0,0 0 0,0 0 1,0 0-1,-1-1 0,1 1 0,0 0 0,0 0 0,-1-1 1,-2-3 139,2 3-105,0 0 0,0-1 0,0 1 0,0 0 0,0 0 0,0 0 0,0-1 0,-1 1 0,1 1 0,0-1 0,-1 0 0,1 0 0,-1 0 0,1 1 0,-2-1 0,-29-13 538,22 10-424,8 4-144,1 0 0,-1-1 0,0 1 0,0-1 1,1 1-1,-1-1 0,1 0 0,-1 1 0,0-1 0,1 0 1,0 0-1,-1 0 0,1 0 0,-1-1 0,1 1 0,0 0 0,0-1 1,0 1-1,0 0 0,-1-3 0,-5-16 50,2 11-116,-8-17-119,13 26 152,0-1 1,-1 0-1,1 0 0,0 0 1,0 0-1,-1 0 1,1 0-1,0 0 0,0 0 1,0 0-1,0 0 0,1-1 1,-1 1-1,0 0 0,0 1 1,0-1-1,1 0 0,-1 0 1,1 0-1,-1 0 0,1 0 1,-1 0-1,1 0 0,0 0 1,0 0-2,0 1-1,-1-1 1,1 1 0,0-1-1,0 1 1,0 0 0,0 0-1,0-1 1,-1 1 0,1 0 0,0 0-1,0 0 1,0 0 0,1 0-1,-2 0 9,0 0 0,0 0 0,0 0 0,0 0 0,1 0 0,-1 0 0,0 0 0,0 0 0,0 0 0,0 0 0,0 0 0,0 0 0,0 0 0,1 0 0,-1 0 0,0 0 0,0 0 0,0 0 0,0 0 0,0 0 0,0 0 0,0 0 0,0 0 0,1 0 0,-1 0 0,0 0 0,0 0 0,0 0 0,0 0 0,0 0 0,0-1 0,0 1 0,0 0 0,0 0 0,0 0 0,0 0 0,0 0 0,1 0 0,-1 0 0,0 0 0,0-1 0,0 1 0,0 0 0,0 0 0,0 0 0,0 0 0,0 0 0,0 0 0,0 0 0,0 0 0,0-1 0,0 1 0,0 0 0,0 0 0,0 0 0,-1 0-1,1-8 507,0-16-9115,0 38 7246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2912,'0'0'923,"-3"-3"-550,-11-11 27,11 11 138,6 2 60,6 2 42,-2-1-317,-1 0-1,0 0 0,1 0 0,-1 0 0,1-1 1,7-2-1,-5 0-192,-1 0 73,1 0 0,0 1 0,0 0 0,-1 0 0,1 1 1,14-1-1,16 2 249,66 1 433,-90 0-773,-1 1 1,0 0-1,0 1 0,27 9 0,5 6 134,-29-15-96,-15-3-129,0 0 1,0 0-1,0 0 0,0 0 0,0 1 1,0-1-1,0 1 0,0 0 1,0-1-1,0 1 0,0 0 0,0 0 1,0 0-1,-1 0 0,1 1 1,0-1-1,-1 0 0,1 1 0,-1-1 1,0 1-1,3 2 0,2 13 273,-2-13-211,-3-4-73,-1 0 0,0 0 0,1 1 0,-1-1-1,0 0 1,1 1 0,-1-1 0,0 0 0,1 1 0,-1-1 0,0 0 0,0 1 0,0-1 0,1 0 0,-1 1-1,0-1 1,0 1 0,0-1 0,0 1 0,0 0 1,-1 0 0,1 0-1,-1-1 1,1 1 0,-1 0-1,0-1 1,1 1 0,-1 0 0,0-1-1,0 1 1,1-1 0,-1 1 0,0-1-1,0 0 1,-1 1 0,-19 6-22,17-4-109,-1-1 0,0 0 0,0 0 0,0 0 0,0 0 0,0-1 0,0 0 0,0 0 0,-10 0 0,12-1 18,-1 0 0,0 0 0,1 1 0,-1-1 0,0 1-1,1 0 1,-1 0 0,1 0 0,-1 0 0,1 1 0,-4 1 0,4-1 18,0-1 0,0 0 1,0 1-1,0-1 0,0 0 1,0-1-1,0 1 1,0 0-1,0-1 0,0 0 1,-5 0-1,-9 0-1111,20 0 1170,1 0 0,-1 1-1,0-1 1,0 1 0,0 0-1,1-1 1,-1 1 0,0 1-1,0-1 1,0 0-1,0 1 1,-1 0 0,1-1-1,5 5 1,28 17 123,16 1 3,-42-17-49,-1 0 0,0 1 0,0 0 0,0 0 1,-1 1-1,0 0 0,-1 1 0,0 0 0,-1 0 0,0 0 0,0 1 0,7 21 0,4 4 163,-11-26-151,-1 1-1,4 13 1,-8-21-48,0 1 0,0 0 0,-1 0 0,1-1 0,-1 1 0,0 0 0,0 0 0,0 0 0,-1 0 0,0 5 0,-13 33 325,11-29-251,3-10-72,-1-1 0,1 1 0,-1 0 0,0 0 0,0-1 0,0 1 1,-2 3-1,1-3 0,0-1 0,-1 1 0,1-1 0,-1 0 1,0 0-1,-4 3 0,-5 4 25,1 0-14,6-6-22,1 1 0,-1 0 0,0-1 0,-10 5 0,8-6-12,1 0 0,0-1 0,-12 2 0,-1-1-12,-14 7-5,25-7 31,0 0-1,0 0 1,0-1 0,-10 1-1,17-2-9,0 0-1,0 0 0,0 0 1,0 0-1,0 0 1,0 0-1,0-1 0,0 1 1,0 0-1,0 0 0,0-1 1,0 1-1,0-1 0,0 1 1,1-1-1,-1 1 1,0-1-1,0 1 0,0-1 1,1 0-1,-1 0 0,-1-1 1,2 1-7,-1-1 1,1 1-1,-1 0 1,1-1 0,0 1-1,-1-1 1,1 1-1,0-1 1,0 1-1,0 0 1,0-1-1,0 1 1,1-1 0,-1-1-1,2-3-17,-1 1-1,1-1 1,1 0 0,-1 1-1,1-1 1,0 1 0,5-6-1,-3 5 6,1 0-1,0 0 0,0 1 0,0 0 0,0 0 1,1 1-1,0 0 0,13-6 0,8-5-26,17-20-81,-36 29 101,1 0 0,13-6 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3552,'0'-17'1147,"0"13"-683,0 4-27,0 0 725,0 0-287,0 0 80,0 0-257,3 0 209,4 0-695,15 2 727,-22-2-913,1 1-1,0-1 1,-1 0-1,1 0 1,-1 1-1,1-1 0,-1 1 1,1-1-1,-1 0 1,1 1-1,-1-1 1,1 1-1,-1-1 1,0 1-1,1-1 0,-1 1 1,0-1-1,0 1 1,1 0-1,-1-1 1,0 1-1,0-1 1,0 1-1,1 0 0,-1-1 1,0 1-1,0 0 1,0-1-1,0 2 1,0-2-15,-1 0 1,1 0 0,0 0-1,0 0 1,0 0 0,0 0-1,0 1 1,0-1 0,0 0 0,0 0-1,0 0 1,0 0 0,0 0-1,0 0 1,0 0 0,0 1-1,0-1 1,0 0 0,0 0 0,0 0-1,1 0 1,-1 0 0,0 0-1,0 0 1,0 0 0,0 1-1,0-1 1,0 0 0,0 0 0,0 0-1,0 0 1,0 0 0,0 0-1,0 0 1,1 0 0,-1 0-1,0 0 1,0 0 0,0 0-1,0 0 1,0 0 0,0 0 0,0 0-1,1 0 1,-1 0 0,0 0-1,0 0 1,0 0 0,0 0-1,0 0 1,0 0 0,0 0 0,1 0-1,-1 0 1,0 0 0,0 0-1,1 0 21,0 0-1,0 1 0,0-1 0,0 0 1,0 0-1,0 1 0,0-1 1,-1 1-1,1-1 0,0 1 1,0-1-1,0 1 0,-1-1 0,1 1 1,0 0-1,0-1 0,-1 1 1,1 0-1,-1 0 0,1-1 1,0 1-1,-1 0 0,0 0 0,1 0 1,-1 0-1,1 1 0,0 0 3,-1-1 0,1 1-1,0 0 1,0-1 0,0 1 0,0-1-1,1 1 1,-1-1 0,0 0 0,1 1-1,-1-1 1,0 0 0,3 1 0,11 4 283,-14-5-293,1-1 0,-1 1-1,1-1 1,-1 1 0,0 0 0,1-1 0,-1 1 0,0 0 0,1 0-1,-1 0 1,0 0 0,0 0 0,0 0 0,0 1 0,0-1 0,0 0-1,1 3 1,4 9 197,-5-11-202,0 0 1,-1 0 0,1 0 0,0 0 0,0 0 0,0 0 0,1-1 0,-1 1 0,0-1-1,1 1 1,-1-1 0,1 1 0,-1-1 0,1 0 0,2 2 0,2 1 40,0 0 0,1-1 0,9 4 0,8 0 143,0 6 127,15-6-132,6 7-166,-19-9-32,-12-3 29,0 1 0,0 0 1,22 9-1,-17-6-24,0-1 1,38 6-1,-32-7-53,39 11 0,-34-5 28,-12-5 19,-1 1-1,1 0 0,20 12 0,11 17 50,6-7 0,-6 6 27,6-6-38,-6 7-26,10-7 31,-34-14 22,34 25 0,-38-24-58,1 0-1,42 20 0,12-8-10,-10 8 96,-7-7-70,-10 7-197,-10-18 104,-29-13 110,0 0 0,-1 0 0,0 1 0,14 9-1,26 31 124,-2-1-143,-42-40-21,0 1 1,1-1-1,-1-1 0,1 1 1,0-1-1,8 3 0,-11-5-6,1 0 1,-1 0 1,0 0-1,0 0 1,0 1 0,1-1-1,-2 1 1,1-1-1,0 1 1,0 0-1,0 0 1,-1 0-1,4 3 1,10 13 2,-11-12 5,1 1 0,0-1 0,0-1 0,1 1 0,9 5-1,5-4 33,-11-1 27,-3-2-11,0-1 0,14 5 0,-15-5-84,0 0 1,-1 0-1,10 6 0,12 8-40,-3-10 204,8 7-64,-32-14-76,2 1 0,-1 0-1,0-1 1,0 1 0,0-1-1,0 1 1,0-1 0,0 0-1,0 1 1,1-1 0,-1 0-1,0 0 1,0 0 0,0 0-1,2 0 1,5 2 7,-4 0 20,-1 0 1,0 1 0,0-1-1,5 6 1,-5-5-3,0 0 0,0-1 0,0 1 1,6 3-1,12 1-8,-17-4 4,1-1 0,0 1 0,0-1 0,0-1 0,0 1 1,0-1-1,0 0 0,0 0 0,10 1 0,-11-2 10,0 0 0,1 0 0,-1 1 0,0-1 0,0 1 0,1 1 0,-1-1 0,8 4 0,8 2 55,6-5-14,-22-2-52,1 0-1,-1 0 0,0 0 0,1 1 0,-1-1 0,1 1 0,4 2 0,-6-2-1,7 3-30,0-1 1,1 0-1,-1-1 1,22 2-1,-13-4-26,-15 0 57,0-1 0,0 1 0,0 0-1,0 1 1,0-1 0,0 1 0,0 0-1,4 1 1,2 8 57,8-17-27,-18 7-36,1 0 0,-1 0 0,0 0 0,1 0 0,-1 0 0,1 0 0,-1 1 0,1-1 0,-1 0 0,1 0 0,-1 0 0,0 0 0,1 1 0,-1-1 0,1 0 0,-1 0 0,0 1 0,1-1 0,-1 0 0,0 1 0,1-1 0,-1 0 0,1 1 0,9 8-46,-9-9 60,0 1 1,0-1-1,0 0 0,1 0 1,-1 0-1,0 0 0,0 0 1,0 0-1,0 0 0,0 0 1,0 0-1,1-1 0,1 1 21,0 0 118,-3 0-15,0 17-43,0-13-1029,0-8-150,0-9-1167,0 12 2208,0 1 0,0 0 0,0 0 0,1 0 0,-1 0 0,0 0 0,0 0 0,0 0 0,0-1 0,0 1 0,0 0 1,0 0-1,0 0 0,0 0 0,0 0 0,0 0 0,0 0 0,-1-1 0,1 1 0,0 0 0,0 0 0,0 0 0,0 0 1,0 0-1,0 0 0,0 0 0,0 0 0,0 0 0,0-1 0,0 1 0,0 0 0,0 0 0,-1 0 0,1 0 0,0 0 1,0 0-1,0 0 0,0 0 0,0 0 0,0 0 0,0 0 0,0 0 0,-1 0 0,1 0 0,0 0 0,0 0 0,0 0 1,0 0-1,0 0 0,0 0 0,0 0 0,-1 0 0,1 0 0,0 0 0,0 0 0,0 0 0,-18 0-4838,-2 0 1510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5312,'-38'0'2960,"34"0"-1611,4 0-314,0 0 197,0 4-427,0-2-603,-1-1-161,1 0 0,0 0 0,0 0 0,0 0 0,0 0 0,0 0 0,0 0 0,0 0 0,0 0 0,0 0 0,0 0 0,0 0 0,0 0 0,1 0 0,-1 0 0,0-1 0,1 1 0,-1 0 0,1 0 0,-1 0 0,2 1 0,0 3 51,1-1-1,-1 1 1,1-1 0,4 6 0,18 3 212,13 19-75,3-5-80,60 53 182,-57-39-225,-31-28-29,17 13 1,-5-8 158,-18-13-152,0 0 0,0 0 1,0 0-1,-1 1 0,11 13 1,-16-18-36,0 1 0,0 0 0,0 0 0,0 0 0,0 0 1,-1 0-1,1 0 0,-1 0 0,1 0 0,-1 0 1,0 0-1,0 0 0,0 1 0,0-1 0,0 4 0,-1 6 172,1-4-76,0-6-104,1-1 0,-1 1 0,0-1 1,0 1-1,-1 0 0,1-1 1,0 1-1,0-1 0,-1 1 1,0 1-1,0-1 0,0-1 0,0 0 1,0 0-1,0 0 0,-1 0 0,1 0 1,0 0-1,0 0 0,-1 0 0,1 0 1,-1-1-1,1 1 0,-1-1 1,1 1-1,-2 0 0,-81 37 1372,61-28-1141,1-1 56,-33 10 0,13-12-285,18 1-88,19-6 6,0 0 0,1 0 0,-1-1 0,0 0-1,0 0 1,0 0 0,0 0 0,0-1 0,0 0-1,1 0 1,-1 0 0,0-1 0,0 1-1,0-1 1,-5-2 0,-22-11-2180,32 13 2011,-1 1 0,0-1 0,0 1 0,0-1 0,1 1 0,-1-1 0,0 1 0,0 0 0,0 0 0,0-1 0,0 1 0,0 0 0,0 0 0,0 0 0,0 0 0,0 0 0,0 0 0,0 0 0,0 0 0,0 0 0,-1 1 0,-1 0-741,0-1-1317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22 126 1888,'0'-21'859,"0"21"-550,3 0 587,-2 0-863,0 0 1,-1 0-1,1 0 0,0 0 1,-1 0-1,1 0 1,0 0-1,-1 0 0,1 0 1,0-1-1,-1 1 1,1 0-1,-1 0 0,1-1 1,0 1-1,-1 0 1,1-1-1,-1 1 0,1 0 1,-1-1-1,1 1 1,-1-1-1,1 1 0,-1-1 1,0 1-1,1-1 1,-1 1-1,0-1 0,1 0 1,-1 1-1,0-1 1,0 1-1,1-1 0,-1 0 1,0 1-1,0-1 1,0 0-1,0 1 0,0-1 1,0 0-1,0 0 1,0 0-17,0 1 1,0 0 0,0-1 0,0 1 0,0 0 0,0-1-1,0 1 1,0 0 0,0 0 0,0-1 0,0 1 0,0 0-1,1-1 1,-1 1 0,0 0 0,0 0 0,0-1 0,0 1 0,1 0-1,-1 0 1,0 0 0,0-1 0,0 1 0,1 0 0,-1 0-1,21-21 1013,-17 18-947,-3 2-31,1 0 0,-1 0 0,0 0 0,0 0 0,0 0 0,0 0 1,0 0-1,0-1 0,0 1 0,1-3 0,-5 4 225,-11 0-53,14 1-220,0-1 0,0 0 0,0 0 0,0 0 0,0 0 0,-1 0 0,1 0 0,0 0 0,0 0 0,0 0 0,0 0 0,0 0 0,0 0 0,0 0 0,-1 0 0,1 0 0,0 0 1,0 0-1,0 0 0,0 0 0,0 0 0,0-1 0,0 1 0,-1 0 0,1 0 0,0 0 0,0 0 0,0 0 0,0 0 0,0 0 0,0 0 0,0 0 0,0 0 0,0 0 0,0-1 0,0 1 0,0 0 0,0 0 0,-1 0 0,1 0 0,0 0 0,0 0 0,0 0 0,0-1 0,0 1 0,0 0 0,0 0 0,0 0 0,0 0 0,0 0 0,0 0 0,0 0 0,0 0 0,0-1 0,1 1 0,-1 0 0,0-14 562,0 14-557,0 0 0,0 0 1,0 0-1,0 0 0,0-1 0,0 1 1,0 0-1,0 0 0,0 0 0,0 0 1,0 0-1,0 0 0,0 0 0,0-1 1,0 1-1,0 0 0,0 0 0,0 0 1,0 0-1,0 0 0,0 0 1,0 0-1,0 0 0,0-1 0,-1 1 1,1 0-1,0 0 0,0 0 0,0 0 1,0 0-1,0 0 0,0 0 0,0 0 1,0 0-1,0 0 0,0 0 0,-1 0 1,1-1-1,0 1 0,0 0 0,0 0 1,0 0-1,0 0 0,0 0 1,0 0-1,-1 0 0,1 0 0,0 0 1,0 0-1,0 0 0,0 0 0,0 0 1,0 0-1,0 0 0,-1 0 0,1 1 1,-35-1 1931,32 0-1520,3 0 171,-3 0-192,-11 0-64,14 0-332,-1 0-1,1 0 1,0 0-1,0 0 1,0 0 0,0 0-1,0 0 1,0 0-1,0 0 1,-1 0-1,1 0 1,0 0-1,0 0 1,0 0 0,0 0-1,0 0 1,0 0-1,0 0 1,0 0-1,-1 0 1,1 0-1,0 0 1,0 0 0,0 0-1,0-1 1,0 1-1,0 0 1,0 0-1,0 0 1,0 0-1,-1 0 1,1 0 0,0 0-1,0 0 1,0 0-1,0 0 1,0-1-1,0 1 1,0 0-1,0 0 1,0 0 0,0 0-1,0 0 1,0 0-1,0 0 1,0-1-1,0 1 1,0 0-1,0 0 1,0 0 0,0 0-1,0 0 1,0 0-1,0 0 1,0-1-1,0 1 1,0-14 311,0 11-305,0 3-74,0 0-10,0 0-97,4 0 86,10 0 138,-14 0-50,0 0 0,0 0 0,1 0 0,-1 0 0,0 0 0,1 0 0,-1 0 1,0 0-1,1 0 0,-1 0 0,0 0 0,0 0 0,1 1 0,-1-1 0,0 0 0,0 0 0,1 0 0,-1 0 0,0 1 0,0-1 1,1 0-1,-1 0 0,0 0 0,0 1 0,0-1 0,18 14 189,-12-11-156,-5-2-23,0-1 0,0 0-1,0 1 1,0-1 0,-1 1-1,1-1 1,0 1 0,0-1-1,-1 1 1,1-1 0,0 1-1,-1 0 1,1-1 0,0 1-1,-1 0 1,1-1 0,-1 1-1,0 0 1,1 0 0,-1 0-1,1 1 1,2 4 51,0-1-29,0-1 1,0 1 0,1-1-1,-1 0 1,8 6 0,4 4 54,-8-7-32,0 0 0,0 1 0,0 0 0,-1 0 0,0 1 0,-1 0 0,9 18 0,-10-15 0,1-1 9,10 21 0,20 17-35,-27-33 3,0 0 0,0 0 0,-2 1 0,5 19 1,-7-21 7,-3-10 0,0 0-1,0 0 1,1 0-1,0 0 1,0 0-1,0 0 1,1-1 0,4 8-1,10 19 177,-16-30-193,-1 0 1,1 0-1,-1-1 0,1 1 1,-1 0-1,1 1 0,-1-1 1,0 0-1,1 0 0,-1 0 1,0 0-1,0 0 0,0 0 1,0 0-1,0 0 0,0 0 1,0 1-1,0-1 1,-1 1-1,0 3 60,1 13 207,1-18-291,-1 0-1,0 0 0,0 0 1,0 0-1,0 0 0,0 1 1,0-1-1,0 0 0,0 0 1,0 0-1,0 0 0,0 0 1,0 0-1,0 0 0,0 1 0,0-1 1,0 0-1,0 0 0,0 0 1,0 0-1,0 0 0,-1 0 1,1 0-1,0 0 0,0 1 1,0-1-1,0 0 0,0 0 0,0 0 1,0 0-1,0 0 0,0 0 1,0 0-1,0 0 0,-1 0 1,1 0-1,0 0 0,0 0 1,0 0-1,0 1 0,0-1 1,0 0-1,0 0 0,0 0 0,-1 0 1,1 0-1,0 0 0,0 0 1,0 0-1,0 0 0,0 0 1,0 0-1,0 0 0,-1-1 1,1 1-1,0 0 0,-1 0-35,0 0 0,0 0 0,0 0 1,0-1-1,0 1 0,0 0 0,1-1 0,-1 1 0,0-1 0,0 1 0,0-1 0,0 1 1,1-1-1,-1 1 0,0-1 0,0 0 0,1 0 0,-1 1 0,1-1 0,-1 0 0,1 0 1,-1 0-1,1 1 0,-1-1 0,1 0 0,-1-2 0,0 2-111,1-1-1,-1 0 1,0 1 0,0-1 0,0 1-1,0-1 1,-1 1 0,1-1-1,0 1 1,-1 0 0,1 0 0,0 0-1,-3-2 1,2 2-44,0 1 1,0-1-1,1 1 0,-1-1 0,0 1 1,0 0-1,0 0 0,0 0 1,-2 0-1,2 0-114,0 0 0,0 0 0,0 0 0,0-1 0,1 1 0,-1 0 0,0-1 0,0 1 0,-2-2 0,1 0-116,0 0-1,-1-1 1,1 1 0,-5-6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1984,'0'0'640,"0"-3"-389,0-11-86,0 10 91,3 4 37,11 0 417,-14 0-688,1 0 1,-1 0-1,0 0 1,1 0-1,-1 0 1,0 0-1,1 0 1,-1 0 0,0 0-1,0 0 1,1 0-1,-1 0 1,0 0-1,1-1 1,-1 1 0,0 0-1,0 0 1,1 0-1,-1 0 1,0-1-1,0 1 1,0 0-1,1 0 1,-1-1 0,0 1-1,14-14 735,-14 14-733,0-1 0,0 1 0,1 0 0,-1 0 0,0 0 0,0-1 0,1 1 0,-1 0 0,0 0 0,0 0 0,1-1 0,-1 1 0,0 0 0,0 0 0,1 0 0,-1 0 0,0 0 0,0 0 0,1 0 0,-1 0 0,0-1 0,1 1 0,-1 0 0,0 0 0,1 1 0,13-1 899,-14 0-911,0 0 0,0 0 0,0 0 0,0 0 0,0 0 1,1 0-1,-1 0 0,0 0 0,0 0 0,0 0 0,0 0 0,0 0 0,0 0 0,0 0 0,1 0 0,-1 0 0,0 0 0,0 0 0,0 0 1,0 0-1,0 0 0,0 0 0,0-1 0,0 1 0,1 0 0,-1 0 0,0 0 0,0 0 0,0 0 0,0 0 0,0 0 0,0 0 0,0 0 0,0 0 1,0 0-1,0-1 0,0 1 0,0 0 0,0 0 0,0 0 0,1 0 0,-1 0 0,0 0 0,0 0 0,0-1 0,0 1 0,0 0 0,0 0 1,0 0-1,0 0 0,0 0 0,0 0 0,-1 0 0,1-1 0,0 1 0,0 0 0,0-14 751,0 11-283,4 3-22,-4 0-441,1 0-1,0 0 0,-1 0 0,1 0 1,0 0-1,-1 0 0,1 0 0,0 0 1,-1-1-1,1 1 0,-1 0 0,1 0 1,0-1-1,-1 1 0,1 0 0,-1 0 1,1-1-1,-1 1 0,1-1 0,-1 1 1,1-1-1,-1 1 0,1 0 0,-1-1 1,1 0-1,-1 1 0,0-1 0,1 1 1,-1-1-1,0 1 0,0-1 0,1 0 1,-1 1-1,0-1 0,0 0 0,0 1 1,0-1-1,0 0 0,0 1 1,0-1-1,0-1 0,0-1 261,4 3 86,-1 0-450,36-1 1124,-35 1-910,-1 0 0,1 0 1,0 0-1,-1 1 0,1-1 0,-1 1 1,6 1-1,-9-1-114,1 0 0,-1 0 0,1 0 1,-1-1-1,0 1 0,1 0 0,-1 0 0,0 0 0,0 0 0,0 0 1,0 0-1,0-1 0,0 1 0,0 1 0,0-2-5,0 0-1,0 1 0,0-1 0,0 0 1,0 0-1,0 0 0,0 0 1,0 0-1,0 0 0,0 0 1,0 1-1,0-1 0,0 0 0,0 0 1,0 0-1,0 0 0,0 0 1,0 0-1,0 0 0,0 0 1,0 1-1,0-1 0,0 0 0,0 0 1,1 0-1,-1 0 0,0 0 1,0 0-1,0 0 0,0 0 0,0 0 1,0 1-1,0-1 0,0 0 1,0 0-1,0 0 0,1 0 1,-1 0-1,0 0 0,0 0 0,0 0 1,0 0-1,0 0 0,0 0 1,0 0-1,1 0 0,-1 0 1,0 0-1,0 0 0,0 0 0,0 0 1,0 0-1,0 0 0,0 0 1,1 0-1,-1 0 0,14 0 265,-14 0-269,0 0 1,0 0-1,0 0 0,0-1 0,0 1 0,0 0 1,1 0-1,-1 0 0,0 0 0,0 0 0,0 0 0,0 0 1,0 0-1,0 0 0,0 0 0,1 0 0,-1 0 1,0 1-1,0-1 0,0 0 0,0 0 0,0 0 0,0 0 1,0 0-1,0 0 0,1 0 0,-1 0 0,0 0 1,0 0-1,0 0 0,0 0 0,0 0 0,0 1 0,0-1 1,0 0-1,0 0 0,0 0 0,0 0 0,0 0 1,0 0-1,0 0 0,0 0 0,0 1 0,1-1 0,-1 0 1,0 0-1,0 0 0,0 0 0,-1 0 0,1 0 1,0 0-1,0 1 0,0-1 0,0 0 0,0 0 0,0 0 1,0 5 38,0-3-18,-1 0 1,1 1 0,0-1 0,0 1-1,1-1 1,-1 1 0,0-1 0,1 0 0,0 1-1,1 3 1,15 1 98,-15-6-114,-1 0 0,0 0 1,1 0-1,-1 0 0,0 0 1,1 0-1,-1 1 0,0-1 0,0 0 1,0 1-1,0-1 0,0 1 0,0-1 1,-1 1-1,1 0 0,0-1 1,-1 1-1,1 0 0,-1-1 0,0 1 1,1 0-1,-1 2 0,0-4-2,0 0 0,0 0 0,0 1-1,0-1 1,0 0 0,0 1 0,0-1-1,0 0 1,0 1 0,0-1 0,0 0-1,0 0 1,1 1 0,-1-1 0,0 0 0,0 0-1,0 1 1,0-1 0,1 0 0,-1 0-1,0 1 1,0-1 0,0 0 0,1 0-1,-1 0 1,21 13 179,-17-12-161,-2 1 0,1-1 0,0 1 0,0-1 0,0 1 0,-1 0 0,1 0 0,-1 0 0,1 0 0,-1 1 0,3 3 0,2 11-15,7-10 1,-7 10 128,7 1-37,-12-16-88,1 0 0,-1 0 0,0 1 0,0-1 0,0 1 1,0 0-1,-1-1 0,3 6 0,-2 14 33,-2-18-44,-1-1 1,1 0-1,0 0 0,1 0 0,-1 0 1,1 1-1,-1-1 0,1 0 1,2 5-1,12 10 4,-13-16-15,0 0 1,1 1 0,-1-1 0,0 0-1,0 1 1,-1 0 0,1-1-1,2 6 1,3 27-19,4-16 53,-5-10-12,57 88 49,-57-88-62,0-1-1,1 0 0,0-1 1,11 10-1,0 0 8,14 12 2,43 29 0,-57-44-65,32 18-21,-35-23 62,24 19 0,55 62-40,-63-59 15,21 26 164,80 112-1,-82-88-1,-10-16-72,12 1-36,-46-56-13,0 0 0,4 11 1,-1 0-9,0-6-17,0 0-1,1 0 1,0-1 0,14 14-1,57 53-124,-36-37 246,-29-26-31,-1 0-1,13 22 1,-8-16 11,-17-22-66,0 1 1,0 0-1,-1 0 1,0 0-1,3 4 1,2 14 50,-1-10-6,-4-9-46,-1-1 0,0 1-1,0 0 1,0 0 0,0 0 0,0 0 0,0 0 0,-1 0 0,1 0-1,-1 1 1,1-1 0,-1 0 0,0 3 0,0 12 137,0-13-160,0-4-362,0 0-117,0 0-598,-3-4-64,-18-17-3184,7 4 1093,13 15 3028,1 0 0,-1 0 0,1 1 0,-1-1 1,1 0-1,0 0 0,0 0 0,0 0 0,0-2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5472,'-15'0'2185,"26"0"-1373,-11 0-793,0 0 0,0 0 0,1 0 0,-1 0 1,0-1-1,0 1 0,0 0 0,0 0 0,0 0 0,0 0 0,0 0 0,1 0 0,-1 0 0,0 0 0,0 0 0,0 0 1,0 1-1,0-1 0,0 0 0,0 0 0,1 0 0,-1 0 0,0 0 0,0 0 0,0 0 0,0 0 0,0 0 1,0 0-1,0 0 0,0 0 0,0 0 0,0 0 0,1 0 0,-1 0 0,0 1 0,0-1 0,0 0 0,0 0 0,0 0 1,0 0-1,0 0 0,0 0 0,0 0 0,0 0 0,0 0 0,0 0 0,0 1 0,0-1 0,0 0 0,0 0 1,0 0-1,0 0 0,0 0 0,0 0 0,0 0 0,0 1 0,0 96 3976,0-95-3950,0 0 0,-1 0 1,1 1-1,0-1 0,-1 0 1,0 0-1,1 0 1,-1 0-1,0 0 0,0 0 1,0 0-1,-3 3 0,2-4-6,1 1 0,0-1 0,0 1-1,0 0 1,0-1 0,1 1-1,-1 0 1,0-1 0,1 1 0,-1 0-1,1 0 1,0 3 0,1 7 112,-1-8-128,0-1 1,1 1-1,-1-1 0,0 1 1,-1-1-1,1 1 0,-1-1 0,0 1 1,-2 3-1,-11 7 41,11-11 59,3-3-107,3 0-240,-1 0 192,-1 0 0,0 0 1,0-1-1,0 1 1,1 0-1,-1-1 1,0 1-1,0-1 1,0 0-1,0 1 1,0-1-1,0 1 0,0-1 1,0 0-1,0 0 1,-1 1-1,1-1 1,0 0-1,-1 0 1,1 0-1,0 0 1,-1 0-1,1-1 0,15-16-400,-13 15 302,0-1-1,0 1 1,0 0-1,0-1 1,2-5-1,-2 5 26,-1 1 0,1-1 0,0 0 0,0 1 0,4-5 0,-3 5 56,-1 0-1,0-1 1,0 1 0,0-1-1,2-4 1,-3 4 54,1 0 0,-1 0 0,1 1 0,0-1-1,5-3 1,-6 5 58,0 0 0,1 0 0,-1 1 1,0-1-1,1 1 0,-1-1 0,1 1 0,5-2 0,-8 3-44,1 0 1,-1 0 0,1 0-1,-1 0 1,1 0 0,-1 0-1,0 0 1,1 0-1,-1 0 1,1 0 0,-1 0-1,1 0 1,-1 0-1,0 0 1,1 0 0,-1 0-1,1 1 1,-1-1-1,0 0 1,1 0 0,-1 0-1,0 0 1,1 1 0,-1-1-1,1 1 34,0 0 1,-1-1-1,0 1 0,1 0 0,-1 0 0,1 0 1,-1 0-1,0-1 0,0 1 0,1 0 0,-1 0 1,0 0-1,0 0 0,0 1 0,-1 5 261,1-4-228,0-1 0,0 0 0,0 1 0,0-1 0,0 1 0,1-1 0,-1 0 0,1 1 0,1 2 0,4 4 105,-4-8-183,-1 1 1,0-1 0,0 1-1,0 0 1,0-1-1,0 1 1,0 0-1,0-1 1,-1 1 0,1 0-1,-1 0 1,0 0-1,0 0 1,0 2 0,0 6-9,-1-7 0,1 0 0,-1 1 0,1-1 0,0 0 0,0 0 0,1 1 0,-1-1 0,1 0 0,0 0 0,2 4 0,11 10 32,-10-9 20,-4-8-51,0 1 0,0 0 1,1-1-1,-1 1 0,0-1 0,0 1 0,1-1 0,-1 1 0,0-1 1,1 0-1,-1 1 0,1-1 0,-1 1 0,1-1 0,-1 0 0,1 1 1,-1-1-1,1 0 0,0 1 0,-1-1 0,1 0 0,-1 0 0,1 1 1,0-1-1,-1 0 0,1 0 0,0 0 0,-1 0 0,1 0 0,0 0 1,-1 0-1,1 0 0,0 0 0,-1 0 0,1 0 0,0 0 0,0 0 1,8 0-272,-6 0 177,0 0 1,0 0-1,0 0 1,0 0-1,-1 0 1,1 0-1,0-1 1,0 0-1,4 0 1,13-11-729,-6 7 419,-11 4 325,0 0-1,0 0 1,0-1-1,0 1 1,0-1-1,-1 1 1,1-1-1,2-2 1,158-131 440,-163 135-338,1 0 1,-1 0 0,0 0 0,0-1 0,0 1 0,1 0 0,-1 0-1,0 0 1,0 0 0,0-1 0,1 1 0,-1 0 0,0 0-1,1 0 1,-1 0 0,0 0 0,0 0 0,1 0 0,-1 0 0,0 0-1,1-1 1,-1 1 0,0 0 0,0 0 0,1 1 0,4-1 313,-1 0-215,-1 0-1,0 0 1,0 0-1,0 0 0,0 0 1,0-1-1,0 1 1,5-2-1,-6 1-91,-1 0-2,0 1-1,0-1 1,0 1 0,0-1 0,0 1 0,0-1 0,1 1 0,-1-1-1,0 1 1,0 0 0,0-1 0,1 1 0,-1 0 0,0 0 0,1 0 0,-1 0-1,0 0 1,0 0 0,1 0 0,-1 0 0,0 1 0,0-1 0,1 0 0,-1 1-1,0-1 1,0 1 0,0-1 0,0 1 0,0-1 0,2 2 0,-1-1-17,3 0 76,1 0 0,-1-1 0,1 1 0,-1-1-1,1 1 1,-1-1 0,7-1 0,-3 1-43,-6 0 317,-3 0-75,0 0 5,0 0-101,0 0 37,-3 0-154,-32 0-102,31-1 19,0 1 0,0 0-1,-1 1 1,1-1-1,0 0 1,0 1-1,0 0 1,0 0 0,0 0-1,0 0 1,0 1-1,-5 1 1,1 1-27,2-2-27,5-1 48,0-1 0,0 0 1,0 1-1,1-1 0,-1 0 1,0 1-1,0-1 1,0 1-1,1-1 0,-1 1 1,0-1-1,1 1 0,-1-1 1,1 1-1,-1-1 0,1 1 1,-1 0-1,1-1 0,-1 1 1,1 0-1,-1 1 1,-2 3-30,-11 12-170,7-3 26,0-10 24,6-4 158,1 0 0,-1 1 0,1-1-1,-1 0 1,1 0 0,-1 0-1,1 0 1,-1 1 0,1-1 0,-1 0-1,1 0 1,0 1 0,-1-1 0,1 0-1,0 0 1,-1 1 0,1-1-1,0 0 1,-1 1 0,1-1 0,0 1-1,0-1 1,0 0 0,-1 1-1,1-1 1,0 1 0,0-1 0,0 0-1,0 1 1,0-1 0,0 1 0,0-1-1,0 0 1,0 1 0,0-1-1,0 1 1,0-1 0,0 1 0,1-1-1,-1 0 1,0 1 0,0-1-1,0 0 1,1 1 0,-1-1 0,0 0-1,1 1 1,-1 0 0,14 16-17,-8-6 16,-5-9-1,-1-1 0,1 1 0,0-1 0,0 1 0,0 0 0,0-1 1,0 0-1,1 1 0,-1-1 0,0 0 0,1 1 0,-1-1 0,1 0 0,0 0 0,2 1 0,1 1-6,0-1 0,0 0 0,0 0-1,0 0 1,1-1 0,-1 1 0,1-1 0,0 0 0,-1-1-1,1 1 1,0-1 0,-1 0 0,1 0 0,0 0 0,-1-1-1,9-1 1,27-9-909,-34 10 750,1 0 0,-1 0 0,13 1 1,-20 0 170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57 3968,'-17'-17'1285,"16"17"-1265,1-1 0,0 1 0,0 0 0,-1 0 0,1 0 0,0-1-1,0 1 1,0 0 0,-1 0 0,1-1 0,0 1 0,0 0 0,0 0 0,0-1 0,0 1 0,-1 0-1,1 0 1,0-1 0,0 1 0,0 0 0,0-1 0,0 1 0,0 0 0,0-1 0,0 1-1,0-14 456,0 10 741,0 4-245,0 0 271,0-3-394,0-8 1560,0 22-1397,0-8-734,0 1-26,0 10-86,0-14-158,0 0-1,0 1 0,0-1 1,0 0-1,0 1 0,0-1 1,0 0-1,0 0 0,0 1 1,1-1-1,-1 0 1,0 1-1,0-1 0,0 0 1,0 0-1,0 1 0,1-1 1,-1 0-1,0 0 0,0 1 1,0-1-1,1 0 0,-1 0 1,0 0-1,1 1 1,0 0 8,1 1 1,-1-1 0,1 1-1,-1 0 1,0 0 0,1 0-1,-1-1 1,0 1 0,0 0 0,0 0-1,-1 1 1,1-1 0,0 0-1,-1 0 1,0 0 0,1 0-1,-1 4 1,0-4-8,0 1 0,1-1-1,-1 0 1,0 1 0,1-1 0,0 0-1,0 0 1,-1 1 0,1-1 0,1 0-1,-1 0 1,1 2 0,0-2-2,-1 0-1,0 0 1,0 0 0,0 0 0,0 1 0,0-1-1,0 0 1,-1 0 0,1 1 0,-1-1 0,1 0-1,-1 3 1,0 54 240,0-55-247,0 0 1,0-1-1,0 1 1,1-1 0,-1 1-1,1 0 1,0-1 0,0 1-1,1-1 1,-1 0 0,3 5-1,-3-6 27,1 1 0,-1 0-1,0 0 1,0 0 0,0 0-1,0 0 1,0 0 0,-1 1-1,0-1 1,1 0 0,-1 4 0,0 31 523,0-34-693,0-4 75,0 0 197,0 3 32,0 11 133,0-10-69,0-4 128,0 0-54,0 0 161,-63 0 2170,-58 0-2271,120 0-368,1 0 1,0 0 0,0 0 0,-1 0 0,1 0-1,0-1 1,-1 1 0,1 0 0,0 0-1,-1 0 1,1 0 0,0 0 0,0 0-1,-1 0 1,1 0 0,0-1 0,0 1 0,-1 0-1,1 0 1,0 0 0,0-1 0,0 1-1,-1 0 1,1 0 0,0-1 0,-14-13-626,10 11-85,8 3-789,10 0-38,-11 0-1461,-3 0 283,0-4-1771,0-13 1467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16 160 2720,'-16'0'1344,"32"0"410,-16 0-1060,3 0-140,-1 0-506,1 0 163,-1 0-1,1 1 1,0-2 0,0 1-1,0 0 1,0 0 0,-1-1 0,1 1-1,5-3 1,-8 2-171,1 1 0,-1-1 0,0 0-1,1 0 1,-1 0 0,0 0 0,1 1 0,-1-1-1,0 0 1,0 0 0,0 0 0,0 0 0,0 0 0,0-1-1,0-1 484,0 3 245,0 0-261,4 0-134,30 0 326,-30 0-513,-1-4-79,0 2-100,0 0 0,-1 0 0,1 1-1,0-1 1,0 1 0,0-1 0,0 1 0,0 0 0,1 0 0,-1 0 0,0 0-1,0 1 1,6-1 0,10 0 111,25 2-1,-9 0 16,-5-1-55,7 1 16,38-5 1,9-10 182,-5 7-122,-35-1-212,-25 5 21,0 0-1,28-1 1,-21 5 101,-16 0-8,0 0 0,-1-1-1,1-1 1,0 0 0,15-3 0,3-10 300,-17 12 36,-1 1 0,1 0 0,-1 0 0,22 2 1,-5 0-445,-26-2 52,-1 1 1,1 0 0,0 0 0,0 0 0,0 0 0,0 0 0,-1 1 0,1-1 0,0 0 0,0 0-1,0 0 1,-1 1 0,1-1 0,0 0 0,0 1 0,-1-1 0,1 1 0,0-1 0,-1 1 0,1-1 0,0 1-1,-1 0 1,1-1 0,-1 1 0,1-1 0,0 2 0,-1-1 2,1 0 0,0 0 1,-1 0-1,1-1 0,0 1 0,-1 0 0,1 0 1,0-1-1,0 1 0,0-1 0,0 1 1,-1-1-1,1 1 0,0-1 0,0 1 0,0-1 1,0 0-1,0 0 0,0 1 0,0-1 1,0 0-1,0 0 0,0 0 0,0 0 0,0 0 1,2-1-1,35 1 428,25 0-246,-62 1-193,1-1-1,0 0 0,0-1 1,0 1-1,0 0 0,-1-1 0,1 1 1,0 0-1,0-1 0,2-1 0,18-17-328,-21 18 315,1-1 15,1 0 1,-1 0-1,1 1 0,0-1 1,0 0-1,0 1 0,0 0 1,0 0-1,0 0 1,0 0-1,1 0 0,-1 1 1,0-1-1,0 1 0,1 0 1,-1 0-1,5 1 0,7-1-4,-11 1-9,1-1 0,-1 1 1,0-1-1,0-1 0,1 1 1,-1 0-1,0-1 0,0 0 1,5-2-1,2-3 27,-9 4-28,-1 1-1,1 0 0,0 0 0,0 0 0,0 0 1,0 0-1,0 1 0,0-1 0,0 0 1,0 1-1,0 0 0,1-1 0,2 1 1,-5-4-615,0-6-661,0 24 379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4480,'-21'0'1664,"21"0"-1312,0 0-64,-21 0 1088,42 0-800,-21 0-288,0 21-224,0-21-2336,0 0 1248</inkml:trace>
  <inkml:trace contextRef="#ctx0" brushRef="#br0" timeOffset="1">21 251 4480,'-21'41'1664,"21"-41"-1312,0 63-64,0-42 896,0-1-704,0 1-192,21-21-192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6560,'-21'21'2432,"21"-21"-1888,0 20-160,0-20 512,21 21-576,-21-21 64,21 21-224,-21-21-1152,21 21 544</inkml:trace>
  <inkml:trace contextRef="#ctx0" brushRef="#br0" timeOffset="1">21 376 4800,'0'83'1792,"0"-83"-1408,0 62-96,0-20 1184,0 0-864,0-22 416,0 22-640,21-21 96,-21 20-320,21-20-1696,0 0 832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5472,'-41'0'2016,"41"0"-1536,0 0-160,0 0 1792,0 0-1216,0 0 224,0 20-704,0 1-32,0 0-256,0 0-640,0 0 288,0 0-2752,0 20 1664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5472,'0'41'2016,"0"-41"-1536,0 42-160,0-42 1088,0 21-832,0 0-96,21-21-288,-21 20-96,0-20-32,0 21-2240,0-21 1184,0 0-1760,0 0 1536</inkml:trace>
  <inkml:trace contextRef="#ctx0" brushRef="#br0" timeOffset="1">21 313 3488,'-21'21'1280,"21"-21"-992,21 21-64,-21-21-128,0 20-96,0-20 0,21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5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3808,'-21'42'1408,"21"-42"-1088,0 21-96,-21 0 1088,42 0-768,-21-21-64,0 0-320,0 0-64,21 0-32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5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4480,'0'0'1664,"0"0"-1312,0-21-64,0 21-32,0 0-192,41-20-96,-20-1 0,21 0-256,0 21 160,20-21 128,-20 21 0,41 0 160,-21 0-96,63 21-96,0-21 0,42 0-1664,-21 21 928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3136,'0'0'1029,"0"0"-629,0 0-85,0 0 351,0 0-100,3 0 319,11 0-170,-13 0-677,-1 0 0,0 0 1,1 0-1,-1 0 1,0 0-1,0 0 0,1 0 1,-1 0-1,0-1 0,1 1 1,-1 0-1,0 0 0,0 0 1,1 0-1,-1 0 0,0-1 1,0 1-1,1 0 1,-1 0-1,0 0 0,0 0 1,1-1-1,-1 1 0,0 0 1,0-1-1,21-20 1349,-19 20-1320,-1-1 1,1 0-1,0 0 1,-1 0-1,0 0 1,1 0 0,-1 0-1,0 0 1,0 0-1,0 0 1,-1-1-1,1 1 1,-1 0-1,1-4 1,-1 5-56,0 1 1,0 0-1,0-1 0,0 1 1,0 0-1,0 0 0,1-1 0,-1 1 1,0 0-1,0-1 0,0 1 1,0 0-1,0 0 0,0-1 1,0 1-1,1 0 0,-1 0 1,0-1-1,0 1 0,0 0 0,1 0 1,-1-1-1,0 1 0,0 0 1,1 0-1,1-2 3,-1 0 1,1 1-1,-1-1 0,1 0 0,-1 0 1,0 0-1,0-1 0,1 1 1,-2 0-1,1 0 0,0 0 0,0-1 1,-1 1-1,1-4 0,-1 6-11,0-1 1,0 1-1,0 0 0,0 0 0,0-1 0,0 1 0,0 0 0,0-1 0,1 1 0,-1 0 0,0 0 1,0-1-1,0 1 0,0 0 0,0-1 0,0 1 0,1 0 0,-1 0 0,0-1 0,0 1 0,0 0 1,1 0-1,-1 0 0,0-1 0,1 1 0,7-11 151,-1 0-1,0-1 1,5-13-1,-12 25-153,7-17 31,11 6-32,0-12 26,-14 16-7,0 1 0,1-1-1,0 1 1,1 0 0,-1 1-1,1-1 1,7-4 0,21-11 125,-25 15-80,10-5 96,16 4 21,-19-1 17,-14 7-170,0-1-1,0 1 0,0 0 1,0 0-1,0 1 0,0-1 1,1 0-1,-1 1 1,0-1-1,0 1 0,0 0 1,1 0-1,1 0 0,90 0 864,-94 0-888,1 0-1,-1 0 1,1 0 0,-1 0-1,1 0 1,-1 0 0,0 0-1,1 0 1,-1 0 0,1 0-1,-1 0 1,1 0 0,-1-1-1,0 1 1,1 0 0,-1 0-1,1 0 1,-1-1 0,0 1-1,1 0 1,-1 0 0,0-1-1,1 1 1,-1 0 0,0-1-1,2-1 18,0 1 0,-1-1 0,1 1 0,0 0-1,-1-1 1,1 1 0,0 0 0,0 0 0,0 0 0,0 0 0,0 0-1,0 1 1,1-1 0,-1 1 0,0-1 0,0 1 0,4 0 0,-4 0-7,0 0 1,0-1-1,0 1 1,1-1-1,-1 1 1,0-1-1,0 1 1,0-1-1,0 0 1,0 0-1,0 0 1,0 0-1,2-2 1,6-4-11,11 0-14,-10 1-17,-9 5 0,0-1-1,0 1 1,0 0-1,0 0 1,0 0-1,0 0 1,0 0-1,0 1 1,1-1-1,3 0 1,-2 1-1028,-4 0 288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5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160 202 4736,'0'-59'3296,"0"58"-3277,0 1 0,0 0 1,0 0-1,0-1 0,0 1 0,0 0 1,0-1-1,0 1 0,0 0 1,0-1-1,-1 1 0,1 0 0,0 0 1,0-1-1,0 1 0,0 0 1,0 0-1,-1-1 0,1 1 0,0 0 1,0 0-1,-1 0 0,1-1 1,0 1-1,-1 0 0,-12-14 418,12 14-424,1 0-1,0-1 0,0 1 1,-1 0-1,1 0 0,0 0 1,0-1-1,-1 1 0,1 0 0,0 0 1,0-1-1,0 1 0,0 0 1,0 0-1,-1-1 0,1 1 1,0 0-1,0-1 0,0 1 1,0 0-1,0 0 0,0-1 0,0 1 1,0 0-1,0-1 0,0-13 495,0 14-499,0 0-1,0 0 1,0 0-1,0 0 1,0-1 0,0 1-1,0 0 1,0 0-1,0 0 1,0 0-1,0 0 1,0 0 0,0 0-1,0-1 1,0 1-1,0 0 1,0 0-1,0 0 1,0 0 0,0 0-1,0 0 1,0 0-1,0 0 1,0-1 0,0 1-1,0 0 1,0 0-1,0 0 1,0 0-1,0 0 1,-1 0 0,1 0-1,0 0 1,0 0-1,0 0 1,0 0-1,0 0 1,0-1 0,0 1-1,0 0 1,-1 0-1,1 0 1,0 0 0,0 0-1,0 0 1,0 0-1,0 0 1,0 0-1,0 0 1,-1 0 0,1 0-1,0 0 1,0 0-1,0 0 1,0 0-1,0 1 1,-14-1 627,14 0-628,0 0 1,-1 0 0,1 0-1,0 0 1,0 0 0,0 0-1,0 0 1,0 0 0,0 0-1,0 0 1,-1 0 0,1 0-1,0 0 1,0 0 0,0 0-1,0 0 1,0 0 0,0 0-1,0 0 1,-1 0 0,1 0-1,0 0 1,0 0 0,0 0-1,0-1 1,0 1 0,0 0 0,0 0-1,0 0 1,0 0 0,-1 0-1,1 0 1,0 0 0,0 0-1,0 0 1,0 0 0,0-1-1,0 1 1,0 0 0,0 0-1,0 0 1,0 0 0,0 0-1,0 0 1,0 0 0,0-1-1,0 1 1,0 0 0,0 0-1,0 0 1,0 0 0,0 0-1,0 0 1,0 0 0,0-1-1,0 1 1,0-14 445,0 14-448,0 0 0,0 0 0,0 0 0,0 0 0,0 0-1,1 0 1,-1-1 0,0 1 0,0 0 0,0 0 0,0 0 0,0 0 0,0 0-1,0 0 1,0 0 0,-1-1 0,1 1 0,0 0 0,0 0 0,0 0-1,0 0 1,0 0 0,0 0 0,0 0 0,0 0 0,0-1 0,0 1 0,0 0-1,0 0 1,0 0 0,0 0 0,0 0 0,-1 0 0,1 0 0,0 0-1,0 0 1,0 0 0,0 0 0,0 0 0,0 0 0,0 0 0,0 0 0,-1 0-1,1 0 1,0-1 0,0 1 0,0 0 0,0 0 0,0 1 0,0-1-1,0 0 1,-1 0 0,1 0 0,0 0 0,0 0 0,0 0 0,-14 0 197,14 0-199,0 0 0,0 0 1,-1 0-1,1 0 0,0 0 0,0 0 0,0 0 0,0 0 0,0 0 0,0 0 0,0 0 0,0 0 0,-1 0 1,1 0-1,0 0 0,0 0 0,0 0 0,0 0 0,0 0 0,0 0 0,0 0 0,-1 0 0,1 0 0,0 0 0,0 0 1,0 0-1,0-1 0,0 1 0,0 0 0,0 0 0,0 0 0,0 0 0,0 0 0,-1 0 0,1 0 0,0 0 1,0 0-1,0-1 0,0 1 0,0 0 0,0 0 0,0 0 0,0 0 0,0 0 0,0 0 0,0 0 0,0 0 1,0-1-1,0 1 0,0 0 0,0 0 0,0 0 0,0 0 0,0 0 0,0 0 0,0-1 0,-1-7 211,-3 7-39,-8 10 55,9-5-6,-1-4-85,0 0-90,1-1-7,0 1 0,0 0 0,0 0 0,1 1 0,-1-1 0,0 0 0,1 1 0,-1 0 0,-3 0 0,0 17 75,-8-1-53,13-17-62,1 0 0,0 0-1,0 1 1,-1-1-1,1 0 1,0 0 0,0 0-1,0 1 1,-1-1 0,1 0-1,0 0 1,0 1 0,0-1-1,0 0 1,0 1 0,-1-1-1,1 0 1,0 0-1,0 1 1,0-1 0,0 0-1,0 1 1,0-1 0,0 0-1,0 1 1,0 5 20,1-2-14,-1 0 0,0 0-1,0 0 1,-1 0 0,1 0 0,-1-1 0,-1 6 0,-2 0-4,3-6-3,0 0 0,0 0 0,0 1 0,0-1 1,-1 6-1,2-7 1,1 0 1,-1 0-1,0 0 1,1 0-1,-1 0 1,1-1-1,0 1 1,0 0-1,1 2 1,-1-2 3,0 0 0,0 0 0,0 0 0,-1 0 0,1 0 0,0 0 0,-1 0 0,1 1 0,-1 2 0,0-2-4,1 0 0,-1 0 0,1 0 0,0 0 0,0 0 0,0-1-1,0 1 1,0 0 0,1-1 0,-1 1 0,1-1 0,-1 1 0,1-1 0,0 0 0,0 1 0,0-1-1,0 0 1,1-1 0,-1 1 0,0 0 0,1-1 0,-1 1 0,1-1 0,0 0 0,-1 1-1,1-1 1,0-1 0,0 1 0,0 0 0,5 0 0,54-1 291,-60 0-305,0 0-1,1-1 0,-1 1 1,0 0-1,0-1 1,0 0-1,0 1 0,0-1 1,0 0-1,0 0 0,0 0 1,0 0-1,2-2 1,7-4-57,10 1-139,-1-8 117,-11 10 143,-8 3-47,0 1 0,-1 0 1,1 0-1,0 0 0,-1-1 0,1 1 1,0 0-1,-1-1 0,1 1 0,-1-1 0,1 1 1,-1 0-1,1-1 0,-1 1 0,1-1 1,-1 1-1,0-1 0,1 0 0,-1 1 1,0-1-1,1 1 0,-1-1 0,0 0 1,0 1-1,1-1 0,-1 0 0,0 1 1,0-1-1,0 0 0,0 1 0,0-1 0,0 0 1,0 1-1,0-1 0,0 0 0,0 1 1,-1-2-1,2-13 22,-1 11-11,1-1 0,-1 1 0,0 0 0,0 0 0,-1-1 0,1 1 0,-1 0 0,0 0 0,-1-5 0,-5-2 44,6 9-48,0 1 0,0-1 0,-1 0 0,1 0 0,0 0 0,1 0 0,-1 0 0,0 0 0,1 0 0,-1-1 1,1 1-1,0 0 0,-1-3 0,1 3-12,0 0 1,0 0-1,0-1 1,-1 1-1,1 0 1,-1 0-1,0 0 1,0 0 0,0 0-1,0 0 1,0 0-1,0 0 1,-2-2-1,-3-6-50,-1-11-8,-7 0 74,7 4-11,-7 10-96,7-7 11,-10 7-5,10 3 60,6 3 22,0 0 0,0 1 0,0-1 0,0 0 0,0 1 0,0-1 0,0 1 0,0-1-1,-1 1 1,-1-1 0,2 2 1,0-1 1,0 0-1,-1 1 0,1-1 0,0 1 1,0-1-1,0 1 0,0 0 0,0 0 0,0-1 1,0 1-1,0 0 0,0 0 0,-1 1 1,2-2-2,0 0 0,-1 1 1,1-1-1,0 0 0,0 0 1,0 1-1,-1-1 0,1 0 1,0 0-1,0 0 0,-1 0 1,1 1-1,0-1 0,0 0 1,-1 0-1,1 0 0,0 0 1,-1 0-1,1 0 0,0 0 1,0 0-1,-1 0 0,1 0 1,0 0-1,-1 0 0,-4 0-15,3 0 15,0 0 1,-1 0 0,1 0 0,-1 0 0,1 0 0,0 0-1,-1 1 1,1-1 0,-1 1 0,-3 1 0,-1 12 2,7-14-4,-1 1 1,0-1 0,0 0 0,0 1 0,0-1-1,1 0 1,-1 1 0,0-1 0,0 0 0,0 0-1,0 0 1,0 0 0,0 0 0,-1 0 0,2 0-1,0 0 0,0 0 0,0 0 1,0 0-1,0 0 0,0 0 0,0 0 1,-1 0-1,1 0 0,0 0 0,0 0 1,0 0-1,0 0 0,0 0 0,0 0 1,0 0-1,-1 0 0,1 0 0,0 0 1,0 0-1,0 0 0,0 0 0,0 0 1,0 0-1,0 0 0,0 0 1,0 0-1,-1 1 0,1-1 0,0 0 1,0 0-1,0 0 0,0 0 0,0 0 1,0 0-1,0 0 0,0 0 0,0 0 1,0 1-1,0-1 0,0 0 0,0 0 1,0 0-1,0 0 0,0 0 0,0 0 1,0 0-1,0 1 0,0-1 0,0 0 1,0 0-1,0 0 0,0 0 0,0 0 1,0 0-1,0 1 0,0 54-513,0-55 523,0 1-1,0-1 1,0 0 0,0 1 0,0-1-1,0 0 1,0 1 0,0-1 0,0 0-1,0 0 1,0 1 0,1-1 0,-1 0-1,0 1 1,0-1 0,0 0 0,0 0-1,1 1 1,-1-1 0,0 0 0,0 0-1,0 0 1,1 1 0,-1-1 0,0 0-1,4 5 53,-1-1-1,0 1 0,5 9 1,-6-9 0,1 0 1,0 0 0,6 8-1,-9-13-50,0 0 0,1 0 0,-1 1-1,0-1 1,0 0 0,0 0 0,1 0 0,-1 1-1,0-1 1,0 0 0,1 0 0,-1 0 0,0 0-1,0 1 1,1-1 0,-1 0 0,0 0 0,1 0-1,-1 0 1,0 0 0,0 0 0,1 0 0,-1 0-1,0 0 1,1 0 0,0 0 1,0 0-1,-1 0 1,1 0 0,0 0-1,0 0 1,-1 1 0,1-1-1,0 0 1,0 0-1,-1 1 1,1-1 0,0 0-1,-1 1 1,1-1 0,0 1-1,-1-1 1,1 1 0,-1-1-1,1 1 1,-1-1 0,1 1-1,-1 0 1,1 1 0,0-2-2,0 1 1,-1 0 0,1 0-1,-1 0 1,1-1 0,0 1 0,0 0-1,-1-1 1,1 1 0,0-1-1,0 1 1,0-1 0,-1 1-1,1-1 1,0 1 0,0-1-1,0 0 1,0 0 0,0 1-1,0-1 1,0 0 0,0 0 0,0 0-1,1 0 1,70 0 578,-40 0-3135,-32 0 1579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4896,'-21'0'1824,"21"0"-1440</inkml:trace>
  <inkml:trace contextRef="#ctx0" brushRef="#br0" timeOffset="1">1 482 7552,'0'35'2816,"0"-35"-2208,20 0-160,-20 0-96,21 0-288,0 0-928,-21 0 448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0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5824,'0'0'2144,"0"0"-1664,0 0-128,0 0 2112,0 21-1408,0-21 416,0 21-864,0 0-32,0-21-320,0 21-1216,-21-1 512,21 1-4512,0 21 2752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3072,'0'0'976,"0"0"-587,0 0-15,0 0 553,0 0-191,0 0 198,0 0-182,4 0 389,-4 0-1085,1 0 0,0 0 0,0 0 0,-1 0 0,1 0 0,0 0 0,0 1 0,-1-1 0,1 0 0,0 0 0,0 1 0,-1-1 0,1 1 0,0-1 0,-1 0 0,1 1 0,-1-1 0,1 1 0,-1 0 0,1-1 0,-1 1 0,1-1 0,0 2 0,0-1 2,-1 0 1,1 0-1,-1-1 1,1 1-1,0 0 1,-1 0-1,1-1 1,0 1-1,0 0 0,-1-1 1,1 1-1,0-1 1,0 1-1,0-1 1,0 0-1,0 1 1,0-1-1,0 0 1,0 0-1,0 0 0,0 1 1,0-1-1,0 0 1,1 0-1,168 0 2204,-157 0-2193,0-1 0,16-2 1,16-11 31,-3 7-138,0-7-289,-4 7 22,-19-2-37,-18 8 295,1 0 0,0 0 1,0 0-1,-1 1 1,1-1-1,0 0 1,0 1-1,0-1 1,0 1-1,3-1 1,-2 1-403,-3 0 5,0 0-405,0 0 5,0 0-746,-3 0-70,2 0 1527,1 0 0,-1 0 0,1 0 0,-1 0 0,1 0 0,0 0 0,-1 0 0,1 0 0,-1 0-1,1 0 1,-1 0 0,1 0 0,0 0 0,-1 0 0,1 1 0,-1-1 0,1 0 0,0 0 0,-1 0-1,1 1 1,0-1 0,-1 0 0,1 1 0,0-1 0,-1 1 0,2 0-131,0 1 0,0 0 0,0 0-1,1 0 1,-1-1 0,0 1 0,1-1 0,2 3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0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104 250 2240,'0'-38'1381,"0"35"-218,0 3-310,0 0-85,0-4-245,0-51 2575,0 55-3089,0-1-1,0 1 0,0 0 0,0 0 1,0 0-1,0 0 0,1 0 0,-1 0 0,0 0 1,0-1-1,0 1 0,0 0 0,0 0 1,0 0-1,-1 0 0,1 0 0,0 0 1,0 0-1,0-1 0,0 1 0,0 0 1,0 0-1,0 0 0,0 0 0,0 0 0,0 0 1,0 0-1,0 0 0,0 0 0,0-1 1,0 1-1,-1 0 0,1 0 0,0 0 1,0 0-1,0 0 0,0 0 0,0 0 0,0 0 1,0 0-1,0 0 0,-1 0 0,1 0 1,0 0-1,0 0 0,0 0 0,0 0 1,0 0-1,0 0 0,0 0 0,-1 0 1,1 0-1,0 0 0,0 0 0,0 0 0,0 0 1,-14 0 337,14 0-341,0 0 0,0 0 0,-1 0 1,1 0-1,0 0 0,0 0 0,0 0 0,0 0 0,0 0 0,0 0 0,0 0 0,-1 0 0,1 0 0,0 0 0,0 0 0,0 0 0,0 0 0,0 0 0,0 0 0,0 0 0,0 0 0,-1 0 1,1 0-1,0 0 0,0 0 0,0 0 0,0 0 0,0 0 0,0 0 0,0 0 0,0 0 0,0-1 0,0 1 0,-1 0 0,1 0 0,0 0 0,0 0 0,0 0 0,0 0 0,0 0 0,0 0 1,0-1-1,0 1 0,0 0 0,0 0 0,0 0 0,0 0 0,0 0 0,0 0 0,0 0 0,0-1 0,0 1 0,0 0 0,0 0 0,0 0 0,0 0 0,1-9 391,-1 9-230,-1 1-142,1 0 0,0-1-1,-1 1 1,1 0 0,-1 0-1,1-1 1,-1 1 0,0 0-1,1-1 1,-1 1 0,0-1-1,1 1 1,-1-1 0,0 1-1,1-1 1,-1 0-1,0 1 1,0-1 0,0 0-1,0 1 1,1-1 0,-1 0-1,0 0 1,0 0 0,0 0-1,0 0 1,0 0 0,0 0-1,-17 0 196,15 0 16,2 2-220,0-1 0,0 0 0,0 1 0,0-1 0,0 0 1,0 0-1,0 0 0,0 0 0,0 0 0,-3 2 0,0-1 5,4-1-17,0-1 0,0 0 0,-1 0 0,1 0 0,0 1 0,0-1-1,0 0 1,-1 0 0,1 0 0,0 1 0,0-1 0,0 0 0,0 1-1,-1-1 1,1 0 0,0 0 0,0 1 0,0-1 0,0 0 0,0 1 0,0-1-1,0 0 1,0 0 0,0 1 0,0-1 0,0 6 70,0-3-40,1 0 1,-1 0-1,0 0 0,-1 0 1,1 0-1,-1 0 0,1 0 1,-3 6-1,-3 1 78,5-8-91,-1 0-1,1 0 0,0-1 0,0 1 1,0 0-1,0 1 0,1-1 0,-1 0 1,0 0-1,1 0 0,0 0 0,-1 1 1,1-1-1,0 4 0,0 133 83,0-137-117,0 1 1,0-1-1,1 1 1,-1-1-1,1 1 1,-1-1-1,1 1 1,0-1-1,0 1 1,0-1-1,0 0 1,3 5-1,-3-6 25,1 1-1,-1 0 0,0 0 0,0 0 0,-1 0 0,1 0 0,0 0 1,-1 0-1,1 0 0,-1 0 0,1 0 0,-1 4 0,0-4-6,0-1 1,0 1-1,0 0 0,0-1 0,0 1 1,0-1-1,0 1 0,1-1 0,-1 0 1,1 1-1,-1-1 0,1 1 0,-1-1 0,1 0 1,0 1-1,0-1 0,0 0 0,-1 0 1,1 1-1,1-1 0,-1 0 0,0 0 0,0 0 1,0 0-1,0 0 0,1-1 0,-1 1 1,3 1-1,2-1-50,0 1-1,0-1 1,0-1 0,0 1 0,0-1-1,8-1 1,1 1-174,-15 0 214,1 0 0,-1 0 0,1 0 0,-1 0 1,1 0-1,0 0 0,-1 0 0,1 0 1,-1 0-1,1 0 0,-1 0 0,1-1 0,-1 1 1,1 0-1,-1 0 0,1-1 0,-1 1 0,1 0 1,-1-1-1,1 1 0,-1 0 0,0-1 1,1 1-1,-1-1 0,1 1 0,-1 0 0,0-1 1,0 1-1,1-1 0,-1 0 0,7-8-86,10 2 23,-16 6 71,1 0-1,-1 0 0,0 0 0,1 0 1,-1 0-1,0 0 0,0-1 0,0 1 1,0 0-1,0-1 0,0 1 0,0-1 1,0 1-1,-1-1 0,1 1 0,0-1 1,-1 0-1,0 1 0,1-3 0,0-3 38,0-1-1,-1 1 0,0-9 0,0 6 33,0 6-48,0 0 0,0-1 0,1 1-1,0 0 1,-1 0 0,2 0 0,-1-1 0,4-6-1,2-9 18,-5 10-43,0 0-1,-1 0 1,-1 0 0,1 0 0,-3-12 0,1-14 29,1-58 908,1 94-925,-1-1-1,0 1 0,0 0 1,0-1-1,0 1 1,0-1-1,0 1 0,0-1 1,0 1-1,0 0 0,0-1 1,-1 1-1,1-1 1,0 1-1,0 0 0,0-1 1,0 1-1,-1-1 1,1 1-1,0 0 0,0-1 1,-1 1-1,1 0 0,0-1 1,-1 1-1,-1-3 31,0 1-1,0-1 0,0 0 1,1 0-1,-1 1 0,1-1 1,0 0-1,0-1 0,0 1 1,0 0-1,0 0 0,1 0 1,-1 0-1,1-1 0,0 1 1,0 0-1,1-5 0,-1 7-26,0 0 0,0 0 0,0 0-1,0 0 1,0-1 0,-1 1 0,1 0-1,0 0 1,0 0 0,-1 0 0,1 0-1,-1 0 1,1 0 0,-2-1 0,2 2-6,-1-1 0,1 1 0,-1-1 0,0 1 0,1 0-1,-1-1 1,0 1 0,1 0 0,-1 0 0,0-1 0,1 1 0,-1 0 0,0 0 0,0 0 0,1 0 0,-1 0 0,-1 0 0,2 0-4,0 0 0,0 0 0,0 0 0,0 0 0,0 0 0,0 0 0,-1 0 0,1 0 0,0 0 0,0 0 0,0 0 0,0 0 0,0 0 0,0 0 0,0 0 0,-1 0 0,1 0 0,0 0 0,0 0 0,0 0 0,0 0 1,0 0-1,0 0 0,0 0 0,0 0 0,-1 0 0,1 0 0,0 0 0,0 0 0,0-1 0,0 1 0,0 0 0,0 0 0,0 0 0,0 0 0,0 0 0,0 0 0,0 0 0,0 0 0,0 0 0,0-1 0,0 1 0,0 0 0,0 0 0,0 0 0,0 0 0,0 0 0,0 0 0,0 0 0,0-1 0,0 1 0,0 0 0,0 0 0,0 0 0,0 0 1,0 0-1,0-14 100,0 13-97,0 1 0,0 0 0,0-1 0,0 1 0,0 0 0,0 0 1,0-1-1,0 1 0,0 0 0,-1-1 0,1 1 0,0 0 0,0 0 0,0-1 0,0 1 0,0 0 1,-1 0-1,1-1 0,0 1 0,0 0 0,0 0 0,-1-1 0,1 1 0,0 0 0,-1 0 1,-12-14 192,9 10-138,4 5-70,0 0 1,1-1 0,-1 1-1,0-1 1,0 1 0,0 0-1,0-1 1,0 1 0,0-1-1,0 1 1,0 0 0,0-1 0,0 1-1,0-1 1,0 1 0,-1 0-1,1-1 1,0 1 0,0-1-1,-1 1 1,1-1 0,0 1-1,-1-1 1,1 1 0,0-1-1,-1 1 1,1-1 0,-1 1 0,1-1-1,-1 0 1,1 1 0,-1-1-1,1 0 1,-1 1 0,1-1-1,-2 0 1,-6 6-46,1 8-8,-2-9-15,9-4 75,-1-1 0,0 0 1,1 1-1,-1-1 0,1 0 1,-1 1-1,1-1 0,-1 1 1,1-1-1,-1 1 0,1-1 1,-1 1-1,1-1 0,0 1 0,-1-1 1,1 1-1,0 0 0,0-1 1,-1 1-1,1-1 0,0 1 1,0 0-1,0-1 0,0 1 1,0 0-1,0-1 0,0 1 1,0 0-1,0-1 0,0 1 1,0 1-1,1 7-19,-1-6 10,0 0-1,0 0 1,0 0 0,0-1 0,0 1 0,-1 0 0,1 0 0,-1 0-1,-1 4 1,-4 3-224,4-8 180,1 0 0,0 0-1,0 0 1,0 0-1,0 0 1,0 0 0,0 0-1,1 0 1,-1 0 0,0 0-1,1 0 1,0 0 0,0 3-1,0 54-2235,0-55 2117,0-4 91,0 0 21,0 0 32,0 0 117,0 0-5,3 0 5,11 0 59,-14 0-137,0 0 0,0-1 0,0 1 0,0 0-1,1 0 1,-1 0 0,0 0 0,0 0 0,0 0 0,0 0-1,0 0 1,0 0 0,0 0 0,1 0 0,-1 0 0,0 0-1,0 0 1,0 0 0,0 0 0,0 1 0,0-1 0,0 0-1,0 0 1,1 0 0,-1 0 0,0 0 0,0 0 0,0 0-1,0 0 1,0 0 0,0 0 0,0 0 0,0 0 0,0 1-1,0-1 1,0 0 0,0 0 0,1 0 0,-1 0-1,0 0 1,0 0 0,0 0 0,0 0 0,0 1 0,0-1-1,0 0 1,0 0 0,0 0 0,0 0 0,0 0 0,0 0-1,0 0 1,0 1 0,0-1 0,0 0 0,-1 0 0,1 5 104,1-3 38,-1 1 1,0 0-1,0 0 1,0-1-1,-1 1 0,1 0 1,-1 0-1,1-1 1,-2 4-1,-7 0 458,8-6-580,1 0 0,-1 1 1,1-1-1,-1 0 0,1 1 0,-1-1 0,1 0 1,0 1-1,-1-1 0,1 0 0,-1 1 0,1-1 1,0 1-1,-1-1 0,1 1 0,0-1 1,0 1-1,-1-1 0,1 1 0,0-1 0,0 1 1,0-1-1,0 1 0,-1-1 0,1 1 0,0-1 1,0 1-1,0 0 0,0-1 0,1 2 1,-1-2-12,0 0 0,0 1 1,0-1-1,0 0 1,0 0-1,0 1 0,0-1 1,0 0-1,0 1 1,0-1-1,0 0 0,0 0 1,0 1-1,0-1 1,1 0-1,-1 0 0,0 1 1,0-1-1,0 0 1,1 0-1,-1 1 1,0-1-1,0 0 0,0 0 1,1 1-1,13 12 240,-14-12-243,0-1 0,1 0 0,-1 0 0,0 0 0,0 1 0,1-1 0,-1 0 0,0 0-1,0 0 1,0 1 0,0-1 0,1 0 0,-1 0 0,0 1 0,0-1 0,0 0 0,0 1 0,0-1 0,0 0 0,0 0 0,0 1-1,0-1 1,0 0 0,0 1 0,0-1 0,1 3 63,-1-2-52,0 0 0,0 0-1,1 0 1,-1 0 0,0 0-1,0 0 1,0 0 0,0 0-1,0 0 1,-1 0 0,1 0-1,-1 2 1,5-3 125,31 0-1567,-32 0-187,1 0 255,9 0-511,-9 0 314,-4 0-751,0 0 778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1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4896,'0'0'1584,"0"0"-976,0 0-139,0 0 518,0 0-289,0 0 22,3 0-234,11 0 47,-14 0-519,1 0 0,-1 0 0,0 0 1,1 0-1,-1 0 0,0 0 0,1 1 0,-1-1 0,0 0 1,0 0-1,1 0 0,-1 0 0,0 0 0,0 0 0,1 0 0,-1 1 1,0-1-1,0 0 0,1 0 0,-1 0 0,0 1 0,0-1 1,1 0-1,-1 0 0,0 1 0,2 1 24,-1-1 1,1 1-1,0-1 1,0 1-1,0-1 0,0 0 1,0 0-1,0 1 1,1-2-1,-1 1 0,0 0 1,1 0-1,-1-1 1,4 1-1,-3-1 202,-3 4-85,0-3-148,0-1 0,0 1 0,1 0 0,-1 0 1,0 0-1,0 0 0,1 0 0,-1-1 0,0 1 0,1 0 1,-1 0-1,0-1 0,1 1 0,-1 0 0,1 0 0,0-1 1,-1 1-1,1-1 0,0 1 0,-1 0 0,1-1 1,1 1-1,-2 0 3,1-1 0,0 0 0,0 1 0,-1 0 0,1-1 0,-1 1 0,1-1 0,0 1 0,-1 0 0,1-1 0,-1 1-1,1 0 1,-1 0 0,0 0 0,1-1 0,-1 1 0,0 0 0,0 0 0,1 0 0,-1 0 0,0-1 0,0 2 0,0-1-4,0-1 1,0 0-1,0 1 0,0-1 0,0 0 0,0 1 0,0-1 1,0 0-1,0 0 0,0 1 0,0-1 0,-1 0 0,1 1 0,0-1 1,0 0-1,0 0 0,0 1 0,-1-1 0,1 0 0,0 0 0,0 0 1,0 1-1,-1-1 0,1 0 0,0 0 0,-9 10 196,1-1-71,0-1 0,-1 0 0,-16 13 0,10-15 128,12-5-175,0 1 0,0-1 0,1 1 0,-1-1 0,0 1 0,1 0 0,0 0 0,-1 0 0,1 0 1,-3 3-1,-8 9 246,12-14-323,1 0-1,0 0 0,0 0 1,-1 0-1,1 1 0,0-1 1,0 0-1,0 0 0,-1 1 1,1-1-1,0 0 1,0 0-1,0 1 0,0-1 1,0 0-1,-1 0 0,1 1 1,0-1-1,0 0 0,0 1 1,0-1-1,0 0 0,0 0 1,0 1-1,0-1 1,0 14 121,0-14-124,0 1 1,0-1 0,0 0 0,0 0-1,0 0 1,0 0 0,0 0 0,0 0-1,0 0 1,0 1 0,0-1 0,0 0 0,0 0-1,0 0 1,0 0 0,0 0 0,0 0-1,0 0 1,0 1 0,0-1 0,0 0 0,0 0-1,0 0 1,0 0 0,0 0 0,0 0-1,0 0 1,1 0 0,-1 0 0,0 1-1,0-1 1,0 0 0,0 0 0,0 0 0,0 0-1,0 0 1,0 0 0,0 0 0,1 0-1,-1 0 1,0 0 0,0 0 0,0 0-1,0 0 1,0 0 0,0 0 0,0 0 0,1 0-1,-1 0 1,0 0 0,0 0 0,0 0-1,0 0 1,0 0 0,0 0 0,1 0 0,99 0 75,-91 0-742,-7 0 458,0 1-1,0-1 1,0 0-1,1 0 1,-1 0-1,0-1 1,0 1 0,0 0-1,0-1 1,1 1-1,2-3 1,-1-7-2345,-4 24 837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1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5408,'0'0'1984,"0"0"-1536,0 0-128,0 0 256,0 0-384,0 0-224,21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1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6816,'0'-21'2528,"0"21"-1984,20-21-128,-20 21 960,0 0-832,0 0 352,21-21-544,-21 21-768,21-21 224</inkml:trace>
  <inkml:trace contextRef="#ctx0" brushRef="#br0" timeOffset="1">521 1 9472,'-42'20'3520,"42"-20"-2752,0 0-192,0 0-128,0 0-352,0 0-2560,0 0 1312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4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44 3488,'-18'-17'1115,"15"13"-673,-1 4-159,0 0-146,1 0-50,0 0-1,0 0 1,1 0-1,-1 0 1,0 0-1,1 1 1,-1-1-1,0 1 1,-2 1-1,2 3 5,2-5-81,1 1 0,0 0 1,0-1-1,-1 1 0,1 0 1,-1-1-1,1 1 0,0-1 1,-1 1-1,1-1 0,-1 1 1,1-1-1,-1 1 0,-1 0 1,-32 6 346,24-5-233,1 2 0,0-1 0,0 1 0,1 1 0,-13 7 0,-40 33 786,4-2-84,51-40-753,1 0-1,1 0 1,-1 1-1,0-1 1,1 1-1,0 0 1,-1 1-1,-2 4 1,3-2 19,0 0 0,0 0 1,1 1-1,-3 11 1,1-4 2,2-8-53,0-1 1,1 1 0,0 0 0,1-1-1,-1 1 1,1 0 0,1 0 0,-1 0-1,1 0 1,0 0 0,2 11 0,0-11-18,0 1 1,0-1-1,1 1 1,0-1-1,0 0 1,1 0-1,0-1 1,5 9-1,-6-11-9,1 0 0,-1 0-1,1-1 1,0 1-1,0-1 1,0 0 0,0 0-1,1 0 1,-1 0 0,1-1-1,0 0 1,0 0-1,-1 0 1,10 2 0,-1-2 14,0 0 0,0-1 0,0-1 1,-1 0-1,1 0 0,0-2 0,0 1 0,13-5 1,22-10 124,85-40 0,-30 10-87,35-11 22,-102 40 7,54-33-1,-80 42 4,0 1-1,15-17 1,-22 22-75,-1 0 1,0-1 0,0 1 0,0-1 0,0 1-1,-1-1 1,1 0 0,-1 0 0,1 0 0,-1 0-1,0 0 1,0 0 0,-1 0 0,1 0 0,0 0-1,-1-1 1,0-3 0,0 4-14,0 1 1,-1-1-1,1 0 0,-1 0 1,0 1-1,0-1 0,0 0 1,0 1-1,-1-1 0,1 1 1,0-1-1,-1 1 0,0 0 1,0 0-1,1 0 0,-1 0 1,-1 0-1,-2-3 0,-7-1-20,0-1-1,0 2 1,-1 0 0,1 0-1,-15-3 1,-3-1-38,-10-2-251,-78-9 0,75 13-58,27 5 54,-1 0-1,1 1 1,-20 2 0,13 0-217,3-2 115,15 0 293,0 1 1,1-1 0,-1 2 0,0-1 0,0 0-1,1 1 1,-1 0 0,-6 2 0,-24 11-195,28-12 239,0 1 1,-14 7 0,11-4 118,1-2 108,8-4-146,0 0 0,1 0 0,-1 1 1,0-1-1,1 0 0,-1 0 0,1 1 1,-1-1-1,0 0 0,1 1 0,-1-1 1,1 1-1,-1-1 0,1 1 0,0-1 1,-1 1-1,1-1 0,-1 1 0,1 0 0,0-1 1,-1 1-1,1-1 0,0 1 0,0 0 1,0-1-1,-1 1 0,1 0 0,0-1 1,0 1-1,0 0 0,0-1 0,0 1 1,0 0-1,0-1 0,0 1 0,1 0 0,-1 0 1,-1 15 448,1-10-293,-1-1 1,1 0-1,0 0 1,1 1-1,-1-1 1,1 0-1,2 8 1,-1-9-93,-1 1 0,1-1 0,0 1 0,0-1 0,1 0 0,-1 0 0,1 0 0,0 0 0,0-1 0,0 1 0,0-1 0,1 1 0,5 3 0,-1-2-3,0 0 1,0 0 0,0-1-1,1 0 1,-1 0-1,1-1 1,0 0-1,0-1 1,1 0-1,-1 0 1,0-1-1,12 1 1,29-2 104,-4 1-953,59-6 0,-62-2 54,-23 3-137,-1 1-1,28 0 1,15 3-511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4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6880,'0'0'2560,"0"0"-1984,0 42-160,0-21 608,0-1-640,-21 22 0,0 21-256,0-1 64,-20 0-128,20-20-1792,-21 21 960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7456,'21'21'2784,"-21"-21"-2176,83 0-160,-62 0-96,20 21-288,1-21-160,21 21 32,-22-42-1440,22 21 800,-22 0-4128,22 0 2688</inkml:trace>
  <inkml:trace contextRef="#ctx0" brushRef="#br0" timeOffset="1">105 0 5408,'-21'0'1984,"21"0"-1536,21 21-128,-21 0 192,21 21-352,-21-1 128,21 1-160,-21 20 224,20 1-224,-20-1-1792,21 1 896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4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6720,'0'0'2170,"0"4"-1322,0-4-828,0 1 0,0-1-1,0 1 1,0-1 0,0 1-1,0-1 1,0 1-1,0 0 1,0-1 0,0 1-1,0-1 1,-1 1 0,1-1-1,0 1 1,0-1 0,-1 1-1,1-1 1,0 1-1,-1-1 1,1 0 0,0 1-1,-1-1 1,1 1 0,-1-1-1,1 0 1,-1 1 0,1-1-1,0 0 1,-1 1 0,0-1-1,-8 6 290,2 15 5,-1-4-108,0 0 0,-1-1 0,-1 0 0,-22 27 0,22-30-196,5-4 4,-1 0-1,1 0 1,1 1 0,0 0-1,0 0 1,1 0-1,0 1 1,0-1 0,-1 21-1,4-29-10,-3 17 4,2 1 0,0-1 0,1 0 0,1 1 0,5 24 0,2-5 7,20 55-1,-26-85-3,1-1-1,1 1 1,-1-1 0,9 14-1,-9-19 1,0 1-1,1-1 0,-1 0 0,1 0 0,6 4 1,1 1 9,0 0-4,-7-4-20,-1-2-1,1 1 0,-1 0 1,1-1-1,0 1 1,0-1-1,0 0 0,0 0 1,1-1-1,-1 1 0,0-1 1,1 0-1,-1 0 1,1-1-1,7 1 0,-3-1-34,1 0-1,0 0 1,-1-1-1,1-1 1,0 0-1,-1 0 1,0-1-1,1 0 1,-1 0-1,0-1 0,-1 0 1,1-1-1,-1 0 1,8-6-1,30-27-55,-43 35 91,8-5 5,-2-1 1,17-16 0,-23 21 12,1-1-1,-2 1 1,1 0-1,0-1 0,-1 0 1,0 0-1,0 0 0,0 0 1,-1 0-1,2-7 1,-1-2 5,-1 0 1,0 0 0,-1 0 0,-2-15 0,2 20 0,-2 1 1,1 0-1,-1-1 1,0 1 0,-1 0-1,0 0 1,-7-12-1,4 10 135,-1 1-1,0 0 1,0 0-1,-1 1 1,0 0-1,-1 0 1,0 1-1,-13-9 1,-34-11 854,33 10-648,20 14-265,-1 0 0,0 0 0,-1 0 0,1 1 0,0-1 0,-1 1 0,0 0 1,-7-2-1,5 1-50,1 1 0,0-1 0,0-1 0,0 1 0,0-1 0,1 0 0,-1-1 0,-5-5 0,8 8-49,1-1 0,-1 1 0,0 0 0,1 1 0,-1-1 0,0 0 0,0 1 0,-1 0 0,1 0 0,0 0 0,0 0 0,0 0 0,-4 0 0,-5 0-151,0 0-1,-16 2 0,3 0-553,25-1 698,0 0 1,0 0 0,0 0-1,0 0 1,0 0 0,0 0-1,0 0 1,-1 0-1,1 0 1,0 0 0,0 0-1,0 0 1,0 0-1,0 0 1,0 0 0,0 0-1,-1 0 1,1 0 0,0 0-1,0 0 1,0 0-1,0 0 1,0 0 0,0 0-1,0 0 1,0 0-1,-1 0 1,1 0 0,0 0-1,0 1 1,0-1 0,0 0-1,0 0 1,0 0-1,0 0 1,0 0 0,0 0-1,0 0 1,0 0-1,0 1 1,0-1 0,0 0-1,0 0 1,0 0 0,0 0-1,0 0 1,0 0-1,0 0 1,0 1 0,0-1-1,0 0 1,0 0-1,0 0 1,0 0 0,0 0-1,0 0 1,0 6-378,0-3-56,0 1 0,0 0 0,0-1 0,0 1-1,1-1 1,-1 1 0,2 4 0,1-5 223,-1 0 0,0 0 0,1 1 1,5 3-1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7392,'-41'18'2720,"41"-18"-2080,-21 51-224,0 1 352,21-18-512,0 18 256,0 0-288,0 16-992,0-33 416,0 16-2112,21-16 1344,-21-1-2784,0 1 2176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22 167 4896,'-21'-21'1824,"21"21"-1440,0 0-96,21 0 1632,-21 0-1120,41-21 736,-20 1-896,0-1-224,21 21-256,-1-21-64,22 0-32,-22 0-2528,1 21 1376,21-20-3552,-22 40 2624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4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4736,'0'17'1530,"0"-17"-1512,0 1-1,0-1 0,0 0 0,0 0 0,0 1 0,0-1 0,0 0 0,0 1 0,0-1 0,0 0 0,1 0 0,-1 1 0,0-1 0,0 0 0,0 0 1,0 1-1,1-1 0,-1 0 0,0 0 0,0 0 0,0 1 0,1-1 0,-1 0 0,0 0 0,0 0 0,1 0 0,-1 1 0,0-1 0,1 0 0,-1 0 1,0 0-1,0 0 0,1 0 0,0 0 0,5 3 73,-3-1-5,1 0 0,0 0 0,0 0 0,0-1 0,0 0 0,0 1-1,0-2 1,0 1 0,0 0 0,0-1 0,6 0 0,111 0 1606,-108 1-1477,1 0 0,-1 1 0,23 6 0,-11-2-57,-2-2 43,-19-4-166,1 0-1,-1 1 1,0 0-1,0 0 0,1 0 1,-1 0-1,0 1 1,0 0-1,0 0 0,0 0 1,-1 0-1,5 3 1,2 12 323,-6-14-262,-3-3-91,-1 0 1,0 0 0,1 1 0,-1-1 0,0 0-1,1 0 1,-1 0 0,0 0 0,0 1 0,1-1 0,-1 0-1,0 0 1,0 1 0,1-1 0,-1 0 0,0 1-1,0-1 1,0 0 0,1 1 0,-1-1 0,0 0-1,0 1 1,0-1 0,0 0 0,0 1 0,0-1-1,0 1 1,-10 30 145,9-28-138,-1 0 0,1 0-1,-1 0 1,1 0 0,-1 0 0,0 0 0,0 0 0,-1 0 0,1-1 0,-1 0 0,1 1 0,-1-1 0,0 0 0,1 0 0,-1 0 0,0-1 0,0 1-1,0-1 1,-5 2 0,0 1 51,1 0 0,-14 8-1,-3 11 305,17-16-186,0 0-1,-1 0 0,-12 8 0,11-9-60,6-4-74,1-1 0,-1 1 1,1 0-1,-1 0 0,1 0 1,0 0-1,0 0 0,0 1 1,0-1-1,0 1 0,0-1 1,1 1-1,-3 5 0,-3 3 65,7-11-107,-1 0 0,1 0 0,0 0 0,0 0 0,0 1 0,0-1 0,-1 0 0,1 0 0,0 0 0,0 0 0,0 1 0,0-1 0,0 0 0,0 0 1,0 1-1,0-1 0,0 0 0,-1 0 0,1 0 0,0 1 0,0-1 0,0 0 0,0 0 0,0 1 0,0-1 0,0 0 0,1 0 0,-1 1 0,12 6 142,-7-4-98,-1-1 1,1 0-1,-1 0 0,1 0 1,0 0-1,0-1 1,0 0-1,0 0 1,0 0-1,10 0 1,109-1-924,-115-1 549,0 0 0,0 0 0,0-1 0,0 0 0,8-3 0,5-1-736,-15 5 722,0 0 1,1 0 0,11 1-1,-19 0 338</inkml:trace>
  <inkml:trace contextRef="#ctx0" brushRef="#br0" timeOffset="1">1187 22 8320,'0'-21'3072,"0"21"-2400,42 0-160,-21 0 960,0 0-896,20 0 256,-20 0-480,21 0-1344,-1 0 512,22 21-3616,-21-21 2272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8320,'-62'0'3072,"62"0"-2400,21 21-160,-1-21 608,1 21-704,21-21 128,0 0-352,41-21-2976,-21 21 1472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5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9728,'0'-21'3584,"0"21"-2784,21-41-224,21 41 480,-1 0-704,43-21 351,-1 0-415,42 0-160,-21 21-64,0-21-1407,21 21 735,-21-20-1536,-41 20 1248,-1-21-1344,-20 0 1280</inkml:trace>
  <inkml:trace contextRef="#ctx0" brushRef="#br0" timeOffset="1">417 21 6240,'-42'-21'2304,"42"21"-1792,0 0-160,21 21 256,-21 0-416,21 0 608,20 41-416,-20-20 576,21 20-544,-21 21 128,0-20-288,-1-22 32,-20 22-160,0-21-1056,0-1 512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5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8128,'0'20'3008,"0"-20"-2336,0 84-160,0-63 1312,0 20-1088,-21 22 192,21-22-544,0 22-97,0-1-191,0-41-479,0 21 191,21-1-1184,-21-20 768,21 0-1344,0 0 1088,-21-21-2176,21 0 1696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0 5824,'17'0'1866,"-17"0"-1853,0 0 0,0 0 0,0 0 0,0 0 0,0 0 0,1 0 0,-1 0 0,0 0 0,0 0 0,0 0-1,0 0 1,0 0 0,0 0 0,0 0 0,1 0 0,-1 0 0,0 0 0,0 0 0,0 0 0,0 0 0,0 0-1,0 0 1,0 0 0,1 1 0,-1-1 0,0 0 0,0 0 0,0 0 0,0 0 0,0 0 0,0 0 0,0 0 0,0 0-1,0 0 1,0 0 0,0 1 0,0-1 0,0 0 0,1 0 0,-1 0 0,0 0 0,0 0 0,0 0 0,0 0-1,0 1 1,0-1 0,0 0 0,0 0 0,0 0 0,0 0 0,0 0 0,0 0 0,0 0 0,0 1 0,-1-1-1,1 0 1,0 2 66,0 0-1,-1 1 0,1-1 0,-1 0 0,0 0 1,0 0-1,0 0 0,0 0 0,0 0 0,-2 4 1,-4 5 324,3-3-183,0 1 0,-1-1-1,0-1 1,-7 8 0,0 1 68,4-4-94,-15 17 215,-29 16 279,0 18-192,-21 20 106,7 12-188,4-6-38,-3 0-105,-37 47 204,61-91-244,28-32-192,-13 16 1,17-16-227,5-7 176,0 0 0,-1-1 1,1 1-1,-10 6 0,12-10-158,-1 0-1,0 0 1,1-1-1,-1 0 1,0 1-1,0-1 1,0 0-1,0 0 1,0-1-1,0 1 1,-1-1-1,1 1 1,-5-1-1,-13 0-1104</inkml:trace>
  <inkml:trace contextRef="#ctx0" brushRef="#br0" timeOffset="1">459 604 7872,'0'0'2560,"14"4"-1563,-6-2-895,9 2 273,-1 0-1,1-1 0,0-1 0,19 0 0,-31-2-276,1 0 0,-1 0 0,1 0-1,-1 1 1,0 0 0,1 0 0,-1 1-1,0-1 1,0 1 0,0 0 0,0 0 0,0 1-1,0-1 1,5 5 0,32 28 243,-4-7-175,-28-17-117,-1 1 1,0 0 0,-1 1 0,0-1-1,10 25 1,-16-33-100,-1 1-1,0-1 1,0 1-1,-1 0 1,0-1-1,1 1 1,-2 0 0,1-1-1,0 1 1,-1 0-1,0-1 1,-2 7-1,1-5 23,0 0-1,0 0 1,-1 0-1,0-1 1,0 1-1,-1-1 1,0 0 0,1 0-1,-2 0 1,1 0-1,-1 0 1,1-1-1,-7 4 1,1 0 107,-1-1 0,0-1-1,0 0 1,0 0 0,-18 5 0,18-7 191,9-4-219,1 0 0,-1 1-1,0-1 1,1 1-1,-1-1 1,0 1 0,1 0-1,-1-1 1,1 1-1,-1 0 1,1 0 0,-1 0-1,1 0 1,0 1-1,-1-1 1,1 0 0,0 1-1,0-1 1,0 0 0,-1 3-1,2-4-20,-1 0 1,1 1-1,0-1 0,-1 1 0,1-1 1,0 0-1,0 1 0,0-1 0,-1 1 1,1-1-1,0 1 0,0-1 0,0 1 1,0-1-1,0 1 0,0-1 0,0 1 1,0-1-1,0 1 0,0-1 1,0 1-1,0-1 0,1 1 0,-1-1 1,0 1-1,0-1 0,0 0 0,1 1 1,-1-1-1,0 1 0,0-1 0,1 0 1,-1 1-1,0-1 0,1 1 0,-1-1 1,0 0-1,1 0 0,-1 1 0,1-1 1,-1 0-1,1 0 0,-1 1 0,0-1 1,1 0-1,0 0 0,3 1 97,1 0 1,-1-1-1,0 1 0,8-2 1,-5 1 5,124 0 1344,-53 1-1136,167-5-2900,-141-13 810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54 2400,'0'0'779,"0"0"-481,0-4-106,0-30 2704,0 34-2890,0-1 0,0 1 0,0 0 0,1 0 0,-1 0 0,0 0-1,0 0 1,0 0 0,0 0 0,0-1 0,0 1 0,0 0 0,0 0 0,0 0 0,0 0-1,0 0 1,0 0 0,-1 0 0,1-1 0,0 1 0,0 0 0,0 0 0,0 0 0,0 0-1,0 0 1,0 0 0,0 0 0,0 0 0,0 0 0,0-1 0,0 1 0,0 0 0,-1 0 0,1 0-1,0 0 1,0 0 0,0 0 0,0 0 0,0 0 0,0 0 0,0 0 0,0 0 0,-1 0-1,1 0 1,0 0 0,0 0 0,0 0 0,0 0 0,0 0 0,0 0 0,0 0 0,-1 0 0,1 0-1,0 0 1,0 0 0,0 0 0,-14 0 319,14 0-319,0 0-1,0 0 0,0 0 1,-1 0-1,1 0 0,0 0 1,0 0-1,0 0 0,0 0 1,0 0-1,0 0 0,0 0 1,-1 0-1,1 0 0,0 0 1,0 0-1,0 0 0,0 0 1,0 0-1,0 0 0,0 0 1,0 0-1,-1 0 0,1 0 1,0 0-1,0 0 0,0 0 1,0 0-1,0 0 0,0 0 1,0-1-1,0 1 0,0 0 1,0 0-1,-1 0 0,1 0 1,0 0-1,0 0 0,0 0 1,0 0-1,0-1 0,0 1 1,0 0-1,0 0 0,0 0 1,0 0-1,0 0 0,0 0 1,0 0-1,0 0 0,0-1 1,0 1-1,0 0 0,0 0 1,0 0-1,0 0 0,1-9 477,-2 11-130,1-1-320,-1 0 0,0 0 0,0 0 0,0-1 0,1 1 1,-1 0-1,0-1 0,0 1 0,0-1 0,0 1 1,0-1-1,0 1 0,0-1 0,0 0 0,0 1 0,0-1 1,-1 0-1,1 0 0,0 0 0,0 0 0,0 0 1,-2 0-1,-14 0 85,17 4-64,0 51 459,0-51-474,0-4 10,1 0-38,1 1 0,-1 0-1,0 0 1,0 0 0,1 0 0,-1 0 0,0 0 0,0 1 0,0-1 0,0 0 0,-1 0 0,1 1 0,0-1 0,0 1 0,-1-1 0,1 1 0,-1-1-1,1 3 1,2 26 30,-3-26-23,0-4-15,0 0 0,0 0 0,0 1 0,0-1 0,0 0 0,0 1 0,0-1 0,0 0 0,0 1 1,0-1-1,0 0 0,0 0 0,0 1 0,1-1 0,-1 0 0,0 0 0,0 1 0,0-1 0,0 0 0,1 0 0,-1 1 0,0-1 0,0 0 0,1 0 0,-1 1 0,2 1 6,0 1 0,0-1-1,0 1 1,-1 0 0,1 0 0,-1 0-1,0 0 1,0 0 0,0 0-1,0 0 1,0 0 0,-1 1-1,1-1 1,-1 0 0,0 0 0,0 1-1,-1 4 1,1-2-30,0-2 5,0-1 0,0 0 0,0 0 0,0 0 0,0 0 0,1 1 0,-1-1 0,1 0 0,1 3 0,12 11-4,-14-16 18,0-1 0,1 0 1,-1 0-1,0 0 0,0 1 1,1-1-1,-1 0 0,0 0 1,0 0-1,0 1 0,0-1 1,1 0-1,-1 1 0,0-1 1,0 0-1,0 0 0,0 1 1,0-1-1,0 0 0,0 1 1,0-1-1,0 0 0,0 0 1,0 1-1,0-1 0,0 1 3,1 0 0,-1 0 1,0 0-1,0 0 0,1 0 0,-1 0 0,0 0 0,1 0 0,-1 0 0,1 0 0,-1-1 0,1 1 0,-1 0 0,1 0 0,0-1 0,-1 1 0,1 0 0,0-1 0,0 1 0,-1-1 0,1 1 0,0-1 0,0 1 0,0-1 1,0 1-1,1-1 0,0 1 5,0 0 0,-1 0 0,1 0 1,-1 0-1,1 0 0,-1 0 0,1 0 1,-1 0-1,0 1 0,1-1 0,-1 0 1,0 1-1,1 2 0,-1-3 9,0 1-1,-1-1 1,1 1 0,-1-1-1,0 1 1,1 0-1,-1-1 1,0 4 0,0-5-14,0 0 2,0 1 1,0-1-1,0 0 1,0 0-1,0 1 0,0-1 1,0 0-1,0 1 1,0-1-1,0 0 1,0 1-1,1-1 1,-1 0-1,0 0 1,0 1-1,0-1 1,0 0-1,1 0 0,-1 1 1,0-1-1,0 0 1,0 0-1,1 0 1,-1 1-1,0-1 1,6 5-3,-1 0-2,0 0 0,0 0 0,-1 0-1,6 8 1,-3 8 141,-1-11-82,-4-8-58,-1 0 0,0 0 1,0 0-1,0 0 1,0 0-1,0 0 0,0 0 1,0 0-1,-1 0 1,1 0-1,-1 1 0,0-1 1,0 0-1,0 4 1,0-2 1,0 0 1,1 0 0,-1 0 0,1 0 0,0 0-1,0 0 1,0 0 0,0 0 0,1 0-1,-1-1 1,1 1 0,0 0 0,0-1 0,4 5-1,-3-2 10,0 0-1,0 0 0,-1 0 0,0 0 0,0 0 1,0 0-1,0 8 0,4 10 10,7 18-10,-7-18-44,-5-18 27,0 1 0,0-1 0,1 0 0,0 0 0,1 1 0,-1-2 0,5 8 0,-1-5 15,5 11 26,-4 16-2,7-11-21,-7-3 10,22 25-7,-20-33 20,11 11 150,-17-21-163,0-1 0,0 1 0,-1 0 0,0 0 0,3 4 0,2 18-48,7 9-21,-13-30 38,0 0 2,0-1-1,0 0 1,0 0 0,0 0 0,1 0-1,-1 0 1,1 0 0,0 0 0,0 0-1,0 0 1,0-1 0,3 3 0,5 5 43,-5-6-14,-1 0 1,0 1 0,0-1 0,0 1-1,3 5 1,0 7 63,7-10 1,-11-2-40,-3-4-40,1 0-1,-1-1 1,0 1-1,1 0 0,-1-1 1,0 1-1,1-1 1,-1 1-1,1-1 1,-1 1-1,1-1 0,-1 1 1,1-1-1,1 1 1,25 6 95,-26-6-95,0-1 0,-1 0 0,1 1 0,-1-1 0,1 1 0,-1-1-1,1 1 1,-1 0 0,1-1 0,-1 1 0,1-1 0,-1 1 0,0 0 0,0-1 0,1 1 0,-1 0 0,0 0 0,3 6 36,-2-6-35,-1 0-1,1 1 1,0-1-1,0 0 0,0 0 1,0 0-1,0 0 1,1 0-1,-1 0 0,0 0 1,0 0-1,1 0 1,-1 0-1,1-1 0,-1 1 1,1 0-1,2 0 1,10 5 53,10 11 4,-19-14-18,1 0 0,-1 0 0,1-1-1,-1 0 1,1 0 0,0 0 0,0-1 0,0 0-1,0 0 1,0 0 0,11-1 0,125 0 679,-138 0-885,-4 0 43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5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1312,'0'0'421,"4"-3"-245,10-11 0,-11 10 331,-3 4-32,0 0 330,4-3-181,10-11 139,-11 11-268,-3 3-143,0 0-149,0 0-32,-3 0-33,-7 0 26,23 0 435,-13-4-306,0-10 27,0 11-74,0 3 111,4 0-138,9 0-118,-9 0-21,-1 0 117,0 0-136,-2 0-60,0 1-1,0-1 0,0 0 0,0 0 1,0 0-1,0 0 0,0 0 0,0 0 0,0 0 1,0 0-1,0-1 0,2 1 0,-2 1 7,1 0 0,0 0-1,-1 1 1,1-1-1,-1 1 1,0-1 0,0 1-1,1-1 1,-1 1-1,0 0 1,0-1 0,0 1-1,-1 0 1,1 0-1,0 0 1,-1 0 0,1 0-1,-1 0 1,0 0-1,1 3 1,-1-5-4,0 0 0,0 1 0,0-1 0,0 0-1,0 1 1,0-1 0,0 0 0,0 1 0,0-1 0,0 0 0,0 0 0,0 1-1,0-1 1,0 0 0,1 0 0,-1 1 0,0-1 0,0 0 0,0 0-1,1 1 1,-1-1 0,0 0 0,0 0 0,0 0 0,1 1 0,5 4 61,-1 0-22,0 0-1,-1 0 1,1 0-1,5 8 1,-3 8-32,-2-12-19,1 0 0,10 14 0,-9-14 13,-1 0 0,9 15-1,-12-17 11,-3-6-11,1 1 1,-1-1-1,1 0 1,-1 0-1,1 1 1,0-1-1,-1 0 0,1 0 1,2 2-1,9 6 15,-10-8-16,0 1-1,0-1 1,0 1-1,-1-1 0,1 1 1,0 0-1,-1 0 1,1 0-1,-1 0 1,1 0-1,-1 0 1,0 0-1,0 0 1,0 0-1,0 0 1,1 5-1,0-1 2,1 1 0,0-1 0,1 0 0,-1 0 0,1 0 0,0-1 0,0 1 0,7 5 0,-6-6-3,-1 0 0,1 0 0,-1 1 0,0 0 0,0 0 0,-1 0 0,0 0 0,3 8 0,-3-7 34,-1 0 0,8 14 0,-4-11 40,-5-8-61,-1 0 0,1 0 0,-1-1 0,1 1 0,-1 0 0,0 0 0,0 0 0,1 0 0,-2 2 1,1-2 1,0 0 1,0 0 0,0 0-1,1-1 1,-1 1 0,0 0 0,1 0-1,-1 0 1,2 2 0,12 13 64,-14-17-83,0 1 1,1-1 0,-1 0 0,0 1-1,1-1 1,-1 0 0,0 1 0,0-1-1,0 0 1,1 1 0,-1-1 0,0 0-1,0 1 1,0-1 0,0 1 0,0-1-1,1 1 1,-1-1 0,0 0 0,0 1-1,0-1 1,0 1 0,0-1 0,-1 1-1,1-1 1,0 56 103,0-54-96,0 0-1,0 0 1,0 1-1,-1-1 1,1 0-1,-1 0 1,0 0 0,1 0-1,-1 0 1,0 0-1,0 0 1,-3 3-1,3-3-14,0 0 0,-1 0-1,1 1 1,0-1 0,0 0 0,0 1-1,1-1 1,-1 1 0,0-1-1,1 1 1,0-1 0,-1 6 0,2 7-76,-1-6 52,0 0 0,0 1 0,0-1 0,-4 15 0,-5-6 154,8-17-98,0 1 0,0 0 0,0 0 0,0 0 0,1 0 0,-1 0 0,0 0-1,1 0 1,-1 0 0,1 0 0,0 0 0,0 2 0,0-1 3,-1-1 0,1 0 0,0 1 1,-1-1-1,1 0 0,-1 1 0,0-1 0,0 0 0,0 0 1,0 0-1,0 0 0,-2 3 0,2-3-15,0 0-1,-1 0 1,1 0 0,0 0 0,0 0-1,1 0 1,-1 1 0,0-1-1,1 0 1,-1 1 0,1-1 0,0 3-1,0 33 109,0-35-161,0-3 43,0 0 139,0 0-91,0 0-246,0 0-127,0 0-550,0 0 257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5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21 1312,'0'-17'421,"0"14"-245,0 3-10,0 0 292,-4 0-52,-13 0 719,13 3-410,-10 11-187,11-11 79,0-3-175,-115 0 1590,114 0-1905,4 0-5,-3 0-91,1 0-55,-1 0 28,0 0 1,0 0-1,1 0 1,-1 0-1,0 0 0,0 0 1,0 1-1,0 0 0,-4 1 1,1 7 121,2-3-32,-14-4 25,16-2-102,0 1-1,-1-1 1,1 1-1,0 0 1,0-1-1,0 1 1,0 0 0,0 0-1,0 0 1,-4 3-1,-5 3-3,-10 0-46,0 6 11,4-6 27,14-2 5,3-4 0,0 0 0,-1-1 0,1 1 0,0-1 0,-1 1 0,1 0 0,-1-1 0,1 1 0,-1-1 0,1 1 0,-1-1 0,1 1 0,-1-1 0,0 1 0,-27 6 0,27-6 0,1-1 0,-1 0 0,0 1 0,1-1 0,-1 1 0,1-1 0,-1 1 0,1 0 0,0-1 0,-1 1 0,1-1 0,-1 1 0,1 0 0,0-1 0,0 1 0,-1 0 0,1 0 0,-3 5 0,-10 15 0,6 0-27,1-10-22,2-5 8,1 1 1,-5 14-1,-6 14 105,11-28 5,1 0-1,-8 14 0,4-11 26,5-8-82,1 0 0,-1-1 0,1 1 0,-1 0 0,1 0 0,0 0 0,-1-1 0,1 1 0,0 3 0,0-2-3,0 0 0,0 0-1,0 0 1,-1 0 0,1 0 0,-2 3-1,0 0-6,-1 0-1,0 0 1,-7 8-1,-7 13-113,10-3 58,-6 11 118,11-31-54,2-1 2,-1 1-1,0-1 1,0 0 0,-1 0-1,1 0 1,-1 0-1,1 0 1,-1 0-1,0 0 1,0-1-1,0 1 1,-4 2-1,-10 11 7,-15 15-38,29-29 18,0 0 0,1 0 1,-1 0-1,1 0 0,0 1 1,0-1-1,0 1 0,0-1 0,0 1 1,1-1-1,-1 1 0,0-1 0,1 5 1,0-5-3,0 0 0,-1 0 1,1 0-1,0 0 1,-1 1-1,1-1 0,-1 0 1,0 0-1,0 0 0,0 0 1,0 0-1,0 0 1,0-1-1,0 1 0,-3 2 1,-3 7-25,-14 20 2,12-25 40,1 2 14,1 20 31,7-28-54,-1 1 0,1-1 0,-1 1 0,1-1 0,-1 1 1,1-1-1,-1 1 0,1-1 0,-1 1 0,1-1 0,-1 1 0,1-1 0,-1 0 0,-1 1 0,-3 2 42,-2 14 65,-7 4 85,8-7-106,6-12-86,-1 0 0,1-1 0,-1 0 0,1 1 0,-1-1 0,0 1 0,0-1 0,0 0 0,0 1 0,0-1 0,0 0 0,0 0 0,0 0 0,0 0 0,0 0 0,0 0 0,-3 1 0,-13 5 27,10 7-26,-7-7 15,7 10 75,-7 1-48,14-18-50,-1 0-1,1 0 1,0 0-1,0 1 1,0-1-1,-1 0 1,1 0-1,0 0 1,0 1-1,0-1 1,-1 0-1,1 0 1,0 1 0,0-1-1,0 0 1,0 1-1,0-1 1,0 0-1,0 0 1,0 1-1,-1-1 1,1 0-1,0 1 1,0-1-1,0 1 1,1 4-22,-1-2 43,0 1 1,0 0 0,0-1 0,-1 1-1,1 0 1,-1-1 0,-1 5-1,-12 9 227,14-17-239,0 0 0,-1 1 0,1-1 0,0 0 1,0 0-1,-1 0 0,1 1 0,0-1 0,0 0 0,0 0 1,0 1-1,-1-1 0,1 0 0,0 0 0,0 1 1,0-1-1,0 0 0,0 1 0,0-1 0,0 0 0,0 1 1,0-1-1,0 0 0,0 0 0,0 1 0,0 37 500,0 4-219,3-42-261,11 0-70,-11 0 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3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1248,'0'0'389,"0"6"-239,0 22 10,0-27-143,-1-1 1,1 0 0,0 1-1,0-1 1,0 1-1,0-1 1,0 1 0,0-1-1,0 0 1,1 1 0,-1-1-1,0 1 1,0-1 0,0 1-1,0-1 1,0 0-1,1 1 1,-1-1 0,0 0-1,0 1 1,1-1 0,-1 0-1,0 1 1,0-1 0,1 1-1,2 1 87,-2 0-34,1-1-1,-1 1 1,0-1-1,1 1 0,-1 0 1,0-1-1,0 1 1,0 0-1,0 0 1,-1 0-1,1-1 1,0 1-1,-1 0 1,0 0-1,1 0 0,-1 0 1,0 0-1,0 0 1,0 0-1,0 0 1,-1 3-1,1 50 1046,0-52-1067,0-1 0,0 0-1,0 1 1,-1-1 0,0 0 0,1 1 0,-1-1 0,0 0-1,0 0 1,0 0 0,0 0 0,-2 3 0,2-4-15,-1 1 1,1 1-1,0-1 0,0 0 1,0 0-1,0 0 1,1 0-1,-1 1 0,1-1 1,-1 0-1,1 1 0,0 2 1,0 8 117,1 14 114,-1-26-248,0 1 0,0-1 0,0 0-1,0 1 1,-1-1 0,1 0 0,0 1 0,-1-1-1,1 0 1,-1 1 0,1-1 0,-2 2-1,-7 3 148,9-6-159,-1 0 1,1 1-1,-1-1 0,1 0 1,-1 1-1,1-1 1,-1 0-1,1 1 0,-1-1 1,1 0-1,0 1 1,-1-1-1,1 1 0,0-1 1,-1 1-1,1-1 1,0 1-1,0-1 0,-1 1 1,1-1-1,0 1 1,0-1-1,0 1 0,0-1 1,0 1-1,0-1 1,0 1-1,0 0 0,0-1 1,0 2-1,0 1-42,-4-3-22,3 0 39,1 0 0,-1 0-1,0 0 1,0 0 0,0 0 0,0 0-1,0 0 1,0-1 0,0 1-1,1 0 1,-1-1 0,0 1 0,0 0-1,0-1 1,0 0-61,1 0 0,-1 0 0,1 0 0,-1 1 0,1-1 0,0 0 0,0 0 0,-1 0 0,1 0-1,0 0 1,0 0 0,0 0 0,0 1 0,0-2 0,0 2 81,0-4-885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2080,'0'0'667,"4"-3"-411,10-9 26,-11 9 497,-3 6-112,0 9 282,0-9-261,4-1 53,-2 1-669,0-1 0,0 0 0,-1 0 0,1 1 0,-1-1 0,1 0 0,-1 1 0,0 0 0,0-1 0,0 1 0,-1-1 0,1 1 0,-1 0 0,1-1 0,-1 1 0,0 0 0,-1 3 0,1 60 493,0-66-564,0 0-1,0 0 0,0 1 1,0-1-1,0 0 0,0 0 0,0 0 1,0 0-1,0 0 0,0 0 0,0 0 1,0 0-1,0 0 0,0 1 1,0-1-1,0 0 0,0 0 0,0 0 1,0 0-1,0 0 0,0 0 1,0 0-1,0 0 0,0 0 0,0 0 1,0 1-1,0-1 0,0 0 1,0 0-1,1 0 0,-1 0 0,0 0 1,0 0-1,0 0 0,0 0 0,0 0 1,0 0-1,0 0 0,0 0 1,1 0-1,-1 0 0,0 0 0,0 0 1,0 0-1,0 0 0,0 0 1,0 0-1,0 0 0,1 0 0,-1 0 1,0 0-1,0 0 0,0 0 1,0 0-1,0 0 0,0 0 0,9 0 62,-4 1-62,1-1-1,-1 0 1,1 0-1,-1 0 1,1-1 0,-1 1-1,7-3 1,9-8-219,-3 5 27,-15 2 91,-3 3 89,0 1 0,0-1 0,1 1 0,-1-1 0,0 1 0,1-1-1,-1 1 1,1-1 0,-1 1 0,1 0 0,-1-1 0,1 1 0,-1-1 0,2 1 0,29-6-191,-12-2 60,-17 7 132,-1 1 0,1-1 1,0 0-1,0 0 0,0 1 0,-1-1 1,1 1-1,0-1 0,0 1 0,3-1 1,-5 1 12,0 0 0,0 0 0,0 0 0,0 0 1,1 0-1,-1 0 0,0 0 0,0 0 0,0 0 0,0 0 0,0 0 1,0 0-1,0 0 0,1 0 0,-1 0 0,0 0 0,0 0 0,0 0 1,0 0-1,0 0 0,0 0 0,0 0 0,0 0 0,1 1 1,-1-1-1,0 0 0,0 0 0,0 0 0,0 0 0,0 0 0,0 0 1,0 0-1,0 0 0,0 0 0,0 0 0,0 0 0,0 0 1,1 1-1,-1-1 0,0 0 0,0 0 0,0 0 0,0 0 0,0 0 1,0 0-1,0 0 0,0 0 0,0 0 0,0 1 0,0-1 1,0 0-1,0 0 0,0 0 0,0 0 0,0 0 0,-1 0 0,2 1 35,-1 1-1,1-1 1,-1 0-1,1 0 1,-1 0-1,1 0 1,0 0-1,0 0 1,-1 0-1,1 0 1,0 0-1,0-1 1,0 1-1,0 0 1,0 0-1,1-1 1,-1 1-1,0 0 1,0-1-1,0 1 1,1-1-1,0 1 0,15 8 325,-7-3-67,84 22-17,-90-26-315,1-1 0,-1-1-1,1 1 1,0-1 0,-1 1 0,1-1 0,0 0-1,0 0 1,-1-1 0,1 1 0,0-1 0,-1 0-1,1 0 1,-1 0 0,6-2 0,22-5-551,-10 5 322,-17 3 154,0 0 0,0-1 0,0 0 0,0 0 0,-1 0 1,1 0-1,0-1 0,-1 0 0,1 1 0,-1-1 1,5-3-1,26-12-517,-27 12 473,11-5-166,-7 8 216,-10 2 95,-1 0 1,1-1-1,0 1 1,-1 0-1,1-1 1,-1 1-1,1-1 0,-1 1 1,1-1-1,2-1 1,-3 1 4,0 0 1,-1-1-1,1 1 1,0 0-1,-1 0 1,1 0-1,0-1 1,-1 1-1,0 0 1,1-2-1,2-5-17,6 2 6,-1 0 4,13-20-55,-18 23 82,0 0 1,-1-1 0,0 0 0,0 1 0,0-1 0,0 0 0,-1 0 0,1 0 0,-1 0 0,-1 0 0,1-5 0,3-9 96,3-9 72,-4 21-6,-1-1-1,-1 1 1,1-1-1,-1 1 0,0-1 1,-1 1-1,0-1 1,0 1-1,-1-1 0,-2-7 1,-4-3 232,5 14-303,1-1 0,-1 1 0,1 0 1,0-1-1,0 1 0,0-1 0,1 1 0,-1-8 0,1-104 1645,0 250-1153,-1-118-515,-1 1 0,-6 24 1,2-16-69,-1 23 2,-7-9 32,12-24-181,0 0-1,2 18 0,0-17-419,0-15 380,1 0 0,-1 0 0,0 0 0,1 0 0,-1-1-1,1 1 1,-1 0 0,1 0 0,0-1 0,0 1 0,0-1 0,0 1 0,1 0 0,-1-1 0,0 0 0,1 1 0,2 1 0,-4-3 47,0 0 0,1 0 0,-1 1 0,0-1 0,0 0 0,0 0 0,1 0 1,-1 0-1,0 1 0,0-1 0,0 0 0,0 0 0,1 1 0,-1-1 0,0 0 0,0 0 0,0 0 0,0 1 0,0-1 0,0 0 0,0 0 0,0 1 0,0-1 0,0 0 0,0 1 1,0 13-2126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5152,'-17'-28'1648,"14"23"-1218,6 4-199,-2 1-209,11 0 367,0 0 0,18-3 0,2-8-143,-16 9-203,1 0 1,0 2 0,20 0-1,-6 1 1,24-1-25,-16 1-175,68-5 0,-69-3 134,-31 5 26,1 0-1,0 1 0,0 0 0,17-1 1,58 2 278,-52 0 513,-24 0-32,-7 0 410,-3 0-245,2 0-879,0 0 0,1 0 1,-1 0-1,1 0 0,-1 0 0,1 0 1,-1 0-1,1 0 0,-1 1 0,0-1 1,1 0-1,-1 0 0,1 0 0,-1 0 1,1 1-1,-1-1 0,1 0 0,-1 0 1,1 1-1,0-1 0,-1 0 0,1 1 1,-1-1-1,1 0 0,0 1 0,-1-1 1,1 0-1,0 1 0,0-1 0,-1 1 1,-5 7 455,-12 0 98,16-4-587,-1-1 1,1 1-1,-1-1 1,1 1-1,1 0 1,-1-1-1,1 1 1,-1 0 0,1 0-1,1 0 1,-1 0-1,1 0 1,-1 0-1,1 0 1,1 0 0,-1 0-1,1 0 1,1 5-1,12 11-181,-12-17 86,-1-1 0,1 1 0,1 0 1,-1-1-1,0 1 0,1-1 0,-1 0 0,1 0 0,0 0 1,0 0-1,0 0 0,4 2 0,-1-1-255,1 1 0,10 9 0,-15-12 236,-1 0-3,0 1 1,1-1-1,-1 0 1,1 0-1,0 1 1,-1-1-1,1 0 1,0-1-1,0 1 1,0 0-1,0 0 1,0-1-1,0 1 1,0 0-1,0-1 1,0 0-1,0 1 1,0-1-1,0 0 1,1 0-1,1 0 1,55 0-2023,-58 0 2099,0 0-1,0 0 1,0 0-1,0 0 0,0 0 1,0 0-1,0-1 1,0 1-1,0 0 1,0 0-1,0-1 0,0 1 1,0 0-1,2-2 1,-3 2 19,1-1 0,-1 1 0,1-1 0,-1 1 0,0-1 0,1 1 0,-1-1 0,0 1 0,0-1 0,0 0 0,1 1 0,-1-1 0,0 1 0,0-1 0,0 0 0,0 1 0,0-2 0,0 2 10,0 0 0,0 0 0,0-1-1,0 1 1,0 0 0,0 0 0,0-1 0,0 1 0,0 0 0,0 0 0,0-1 0,0 1 0,0 0 0,1 0 0,-1 0 0,0-1-1,0 1 1,0 0 0,1 0 0,-1 0 0,0-1 0,0 1 0,0 0 0,1 0 0,-1 0 0,1-1 6,0 1 1,-1-1 0,1 1-1,0-1 1,-1 1 0,1-1 0,-1 0-1,1 1 1,-1-1 0,1 0-1,-1 1 1,1-1 0,-1 0-1,0 1 1,1-1 0,-1 0-1,0 0 1,0 1 0,0-1-1,0 0 1,0 0 0,0 0-1,0 1 1,0-1 0,0 0-1,0 0 1,-1 1 0,1-1 0,0 0-1,0 1 1,-1-1 0,1 0-1,-1 0 1,1 1 0,-1-1-1,1 1 1,-1-1 0,1 0-1,-1 1 1,0-1 0,-1 0-1,-1-2 437,-1 3 699,3 0-1090,-2 0 174,0 0-1,0-1 1,0 1-1,0 1 1,0-1-1,1 0 1,-1 1 0,0-1-1,-4 2 1,0 12 243,-7 4-171,11-15-233,0 1-1,1-1 1,-1 1-1,1 0 1,0-1-1,0 1 0,-2 8 1,2-1 37,1 0 0,0 17 0,1-10-54,-3 20 0,-1-12-46,-3 14 157,1 43 1,6-54-66,-2 51-53,0-65-41,0-1 0,-1 0 0,-9 23 0,-5 12 278,10-15-27,-7-13 58,12-19-283,1 1 0,-1-1 0,1 1 0,-1-1 0,0 0 0,0 1 0,0-1 0,-1 0 0,-4 3 0,4-3-10,0-1 1,-1 0-1,1 0 0,0 0 1,-1 0-1,1-1 0,-1 1 0,1-1 1,-1 0-1,1 0 0,-6 0 0,2 0 55,1 0 0,-1 1 0,-11 1 0,5 1 4,9-2-53,0 0-1,0 0 1,-1 0 0,1 0 0,-7-1-1,6 0-6,1 0 0,-1 0 0,0-1 0,1 1 0,-1-1 0,1 0 0,-1-1 0,1 1 0,0 0 0,-1-1 0,1 0 0,0 0 0,0 0-1,0 0 1,1-1 0,-1 1 0,1-1 0,-4-3 0,-28-23-4,33 27-37,-1 0-1,1 0 0,0 0 1,0 0-1,0-1 1,0 1-1,0-1 1,1 1-1,0-1 0,-1 0 1,1 1-1,0-1 1,0 0-1,1 0 1,-1 1-1,1-1 0,0 0 1,0 0-1,0 0 1,0-3-1,1-3-74,-1-14-214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1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200 105 2240,'13'0'452,"-6"0"5074,-7-3-5291,0-11-38,0 10-31,0 4 138,0 0-64,0 0 5,-3-3-122,1 1-116,-8-6-48,6 11 23,3 7 48,-3-10 45,-10 0-48,11 0-70,-1 0 11,-13 0 27,15 0 2,0 0 0,0 0 1,0 1-1,0-1 0,1 0 1,-1 0-1,0 1 0,0 0 1,-2 0-1,-13 13-114,17-14 114,0 0 1,-1 1-1,1-1 1,0 0-1,0 0 1,0 0-1,-1 1 1,1-1 0,0 0-1,0 0 1,-1 0-1,1 1 1,0-1-1,0 0 1,-1 0-1,1 0 1,0 0-1,-1 0 1,1 0-1,0 0 1,-1 0 0,1 0-1,0 0 1,0 0-1,-1 0 1,-13 0 18,14 0-16,-1 0 1,1 0 0,0 0-1,0 0 1,-1 0-1,1 0 1,0 0 0,-1 0-1,1 1 1,0-1-1,-1 0 1,1 0 0,0 0-1,0 0 1,-1 0 0,1 0-1,0 1 1,0-1-1,-1 0 1,1 0 0,0 0-1,0 1 1,0-1-1,-1 0 1,1 1 0,-14 13-44,14-14 42,0 0 0,0 0-1,0 1 1,-1-1 0,1 0 0,0 0-1,0 1 1,-1-1 0,1 0 0,0 0 0,0 0-1,-1 0 1,1 0 0,0 1 0,0-1-1,-1 0 1,1 0 0,0 0 0,-1 0-1,1 0 1,0 0 0,0 0 0,-1 0 0,1 0-1,-1 0 1,-1 0 1,0 1 0,0-1 0,0 0-1,0 1 1,0-1 0,0 1 0,1 0 0,-1 0 0,0 0 0,0 0-1,1 0 1,-4 2 0,-17 18 68,16-15-22,5-6-41,1 1-1,0-1 1,0 0-1,0 0 1,-1 0-1,1 1 1,0-1-1,0 0 1,0 0-1,-1 1 1,1-1-1,0 0 1,0 0-1,0 1 1,0-1-1,0 0 1,-1 0-1,1 1 1,0-1-1,0 0 1,0 1-1,0-1 1,0 0-1,0 1 1,0-1-1,0 5 81,1-3-55,-1 1-1,0-1 1,0 0-1,0 1 1,0-1 0,0 1-1,-1-1 1,1 0 0,-1 1-1,-1 3 1,-3-2 34,1 3 38,12 2-25,-7-8-75,-1-1 5,0 0 0,1 1 0,-1-1-1,0 0 1,1 1 0,-1-1 0,0 0 0,0 1-1,1-1 1,-1 0 0,0 1 0,0-1-1,0 1 1,0-1 0,0 0 0,0 1-1,1-1 1,-1 1 0,0-1 0,0 1 0,0-1-1,0 0 1,0 1 0,-1-1 0,1 1-1,0 2 9,0 1-1,0-1 1,1 0-1,-1 1 1,1-1-1,1 5 1,-2-7-14,0-1 0,1 1-1,-1-1 1,1 1 0,-1-1 0,1 1 0,-1-1 0,1 1 0,-1-1 0,1 1 0,0-1 0,-1 0 0,1 1 0,1-1 0,3 3-5,2 15 4,-6-16 13,0 1 0,1 0 0,0-1 0,-1 0 0,1 1 0,0-1 0,0 0 0,0 0 0,1 0 0,-1 0 0,1 0 0,-1 0 0,5 1 0,-3-1 23,1 0 1,-1-1 0,1 0 0,0 0-1,-1 0 1,1 0 0,0-1 0,5 0-1,0 1-2,-7-1-28,-1 0 0,1 0 0,0 0 1,0 0-1,0 0 0,0-1 1,-1 1-1,1-1 0,4-1 0,14-12 0,0 7 132,3-7 481,7 7-315,-30 7-316,-1-1-1,1 1 1,-1 0 0,1-1 0,0 1-1,-1-1 1,1 1 0,-1-1-1,0 1 1,1-1 0,-1 0 0,1 1-1,-1-1 1,1-1 0,2-3-151,-2 5 141,1-1-1,-1 0 0,1 0 1,-1 1-1,1-1 1,0 1-1,-1 0 0,1 0 1,0-1-1,-1 1 1,1 0-1,0 0 0,0 0 1,-1 1-1,3-1 1,-2 1 20,1-1 0,0 0 0,0 0 1,0 0-1,-1 0 0,1-1 1,0 1-1,0-1 0,3-1 1,-5 1 7,1 1 0,-1-1 0,1-1 1,-1 1-1,0 0 0,1 0 0,-1-1 0,0 1 1,0 0-1,0-1 0,2-2 0,1-5 24,-4 9-23,0-1 0,0 0-1,0 1 1,1-1 0,-1 1-1,0-1 1,0 1 0,1-1 0,-1 1-1,0-1 1,1 0 0,-1 1 0,1 0-1,-1-1 1,0 1 0,1-1-1,-1 1 1,1 0 0,-1-1 0,1 1-1,0 0 1,-1-1 0,1 1 0,-1 0-1,1 0 1,-1-1 0,1 1-1,0 0 1,-1 0 0,1 0 0,0 0-1,-1 0 1,1 0 0,-1 0 0,2 0-1,-2 0-1,0 0 0,1 0-1,-1 0 1,0 0 0,1 0 0,-1 0-1,0 0 1,0 0 0,1 0-1,-1 0 1,0 0 0,1 0 0,-1-1-1,0 1 1,0 0 0,1 0 0,-1 0-1,0 0 1,0-1 0,1 1-1,-1 0 1,0 0 0,0 0 0,0-1-1,1 1 1,13-18 107,-8 1-32,8 10 0,-7-7-43,2 9-28,-3 0-8,-3-13 203,-3-41 238,0 21-180,0 35-209,0-1-117,0 4 62,0-1 0,0 1 1,0-1-1,0 1 0,0-1 0,0 0 1,0 1-1,0-1 0,-1 1 1,1-1-1,0 1 0,0-1 0,0 1 1,0-1-1,-1 1 0,1-1 0,0 1 1,-1-1-1,1 1 0,0-1 0,-1 1 1,1 0-1,-1-1 0,1 1 0,0 0 1,-1-1-1,1 1 0,-1 0 0,1-1 1,-2 1-1,-7-6 19,4-3-2,0 2-21,-12 5-73,11 2 35,0-1 47,0 1 0,1 0 1,-1 0-1,0 1 0,0-1 1,-9 4-1,12 1 4,3-5-7,0 1 0,-1 0-1,1-1 1,0 1 0,-1-1 0,1 1 0,-1 0 0,1-1 0,-1 1 0,1-1 0,-1 1 0,1-1-1,-1 0 1,0 2 0,-8-1 9,0 0 0,-1 0-1,-15-1 1,22 0 26,2 0-31,0 0 0,0 0 0,0 0 0,1 0 1,-1 0-1,0 0 0,0 0 0,0 1 0,0-1 1,0 0-1,0 0 0,1 1 0,-1-1 0,0 1 1,0-1-1,0 1 0,1-1 0,-1 1 0,0-1 1,1 1-1,-1 0 0,0-1 0,1 1 0,-1 0 1,0 0-1,1 0-5,-1 0-1,1 0 1,-1-1 0,1 1-1,-1 0 1,0-1 0,1 1-1,-1 0 1,0-1 0,1 1-1,-1-1 1,0 1 0,0-1-1,0 0 1,0 1 0,1-1-1,-1 0 1,0 0 0,0 1-1,0-1 1,0 0 0,0 0-1,0 0 1,0 0 0,-1 0-1,-15 0-56,17 0 57,0 0 1,-1 0 0,1 0 0,0 0 0,-1 0-1,1 0 1,0 0 0,-1 0 0,1 0 0,0 0-1,0 0 1,-1 0 0,1 1 0,0-1 0,-1 0-1,1 0 1,0 0 0,0 0 0,0 1-1,-1-1 1,1 0 0,0 0 0,0 0 0,0 1-1,-1-1 1,-13 14 198,14-14-195,0 1 0,0-1 0,0 0 0,-1 0 0,1 1 0,0-1 0,0 0 0,0 0 0,-1 0 0,1 1 0,0-1 1,0 0-1,-1 0 0,1 0 0,0 0 0,-1 0 0,1 0 0,0 1 0,0-1 0,-1 0 0,1 0 0,0 0 0,-1 0 0,1 0 1,-1 0-1,-13 0-131,11 0 5,3 0-10,-3 0 63,2 0 70,0-1 0,1 1-1,-1 0 1,1 0 0,-1 0-1,1 1 1,-1-1 0,1 0-1,-1 0 1,0 0 0,1 0-1,-1 0 1,1 1 0,-1-1-1,1 0 1,-1 0-1,1 1 1,-1-1 0,1 0-1,0 1 1,-1-1 0,1 0-1,-1 1 1,1-1 0,0 1-1,-1-1 1,1 1 0,0-1-1,0 1 1,-1 0 0,-5 8 10,-3-3 23,8-5-33,1-1 1,-1 0-1,1 0 1,-1 1-1,1-1 1,-1 0-1,1 0 1,-1 1-1,1-1 1,0 1-1,-1-1 1,1 0-1,0 1 1,-1-1-1,1 1 1,0-1-1,-1 1 1,1-1-1,0 1 1,0-1-1,0 1 1,-1 0-1,1-1 1,0 1-1,0-1 1,0 1-1,0-1 1,0 1-1,0-1 1,0 2-1,0-2-5,0 0 0,0 1-1,0-1 1,0 0 0,0 1-1,0-1 1,0 0 0,0 1-1,0-1 1,0 0 0,0 0-1,0 1 1,0-1 0,-1 0-1,1 0 1,0 1 0,0-1-1,0 0 1,0 0 0,-1 1-1,1-1 1,0 0 0,0 0-1,-1 0 1,1 1 0,-21 20 37,0-1-16,20-18-26,-1-1-4,1 1-1,0-1 1,-1 1-1,1-1 1,0 1-1,0 0 1,0-1-1,0 1 1,0 0 0,0 0-1,0 0 1,1 0-1,-1 0 1,1 0-1,-1 0 1,1 0-1,0 0 1,0 0-1,0 4 1,0 11 25,0-15-8,0 0 0,0 0 0,0 0 0,0 0 1,1 0-1,-1 0 0,0 0 0,1-1 0,0 3 1,13 17 81,-10-11 36,-4-9-109,1-1 0,-1 1 0,0-1 0,0 1 0,0-1-1,1 1 1,-1-1 0,0 1 0,0-1 0,1 1 0,-1-1 0,0 1-1,1-1 1,-1 0 0,1 1 0,0 0 0,17 1 65,41-2-98,-51 0-51,16-2-228,-23 2 298,-1 0-1,1-1 0,-1 1 0,1 0 0,-1-1 0,1 1 0,-1 0 0,1-1 0,-1 1 0,1-1 0,-1 1 0,1-1 1,-1 1-1,0-1 0,1 1 0,-1-1 0,0 1 0,1-1 0,-1 1 0,0-1 0,0 1 0,0-1 0,0 0 0,1 1 1,-1-1-1,0 0 0,0 1 0,0-1 0,0 0 0,0 0-2,0 1 1,0 0-1,0-1 1,0 1-1,0 0 1,0-1-1,0 1 1,0 0-1,0 0 1,0-1-1,0 1 1,0 0-1,0-1 1,1 1-1,-1 0 1,0 0-1,0-1 1,0 1-1,0 0 1,1 0-1,-1-1 1,0 1-1,0 0 1,1 0-1,-1 0 1,21-21-167,-7 7 160,-14 14 19,0 0-1,1-1 1,-1 1 0,0 0-1,0 0 1,0 0-1,1-1 1,-1 1 0,0 0-1,0 0 1,0-1-1,1 1 1,-1 0 0,0 0-1,0-1 1,0 1-1,0 0 1,0-1-1,0 1 1,0 0 0,0 0-1,0-1 1,0 1-1,0 0 1,0-1 0,0-75 56,0 75-66,0 1 1,0 0 0,0 0 0,0 0 0,1 0-1,-1 0 1,0 0 0,0 0 0,0 0-1,0-1 1,0 1 0,0 0 0,0 0 0,0 0-1,0 0 1,0 0 0,-1 0 0,1 0-1,0-1 1,0 1 0,0 0 0,0 0 0,0 0-1,0 0 1,0 0 0,0 0 0,0 0 0,0 0-1,0 0 1,0-1 0,0 1 0,0 0-1,-1 0 1,1 0 0,0 0 0,0 0 0,0 0-1,0 0 1,0 0 0,0 0 0,0 0 0,0 0-1,-1 0 1,1 0 0,0 0 0,0 0-1,0 0 1,0 0 0,0 0 0,0 0 0,0 0-1,-1 0 1,1 0 0,0 0 0,0 0-1,0 0 1,-14 0-79,10 0 32,4 0-10,-3 0-6,-11 0 0,11 0 21,3 0 80,-4 0-5,-31 0-80,35 0 45,0 0 1,0 0-1,-1 0 0,1 0 0,0 0 0,-1 0 0,1 0 0,0 0 0,-1 0 1,1 0-1,0 1 0,0-1 0,-1 0 0,1 0 0,0 0 0,0 0 0,-1 0 1,1 1-1,0-1 0,0 0 0,-1 0 0,1 1 0,0-1 0,0 0 0,0 1 1,-14 12-169,10-9 86,4-4 138,-3 3-10,-11 11-11,14-14-32,-1 1 0,1-1 1,0 0-1,0 0 1,-1 0-1,1 1 1,0-1-1,0 0 0,0 0 1,-1 1-1,1-1 1,0 0-1,0 0 0,0 1 1,0-1-1,0 0 1,0 0-1,-1 1 0,1-1 1,0 0-1,0 1 1,0-1-1,0 0 0,0 1 1,0-1-1,0 35 70,0-35-69,0 1 1,0-1 0,0 0 0,0 0 0,0 1 0,0-1 0,0 0-1,1 1 1,-1-1 0,0 0 0,0 0 0,0 1 0,0-1-1,0 0 1,0 1 0,1-1 0,-1 0 0,0 0 0,0 1 0,0-1-1,1 0 1,-1 0 0,0 0 0,0 1 0,1-1 0,13 14-200,-11-11 49,1-3 58,55 0 1025,-42 0-913,-17 0-22,1 0-1,-1 0 1,0 0-1,0 0 1,1 0-1,-1 0 1,0 0-1,1 0 1,-1 0 0,0 0-1,1 0 1,-1 0-1,0-1 1,0 1-1,1 0 1,-1 0 0,0 0-1,0 0 1,1-1-1,-1 1 1,0 0-1,0 0 1,0 0-1,1-1 1,-1 1 0,14-14-255,-11 10 96,-3 4 160,0-17 122,0 17-121,0 0-1,0 0 1,0 0-1,0 0 1,1-1-1,-1 1 1,0 0-1,0 0 0,0 0 1,0 0-1,0 0 1,0 0-1,0 0 1,0-1-1,0 1 1,0 0-1,-1 0 1,1 0-1,0 0 1,0 0-1,0 0 1,0 0-1,0-1 1,0 1-1,0 0 0,0 0 1,0 0-1,0 0 1,0 0-1,0 0 1,0 0-1,0 0 1,-1 0-1,1 0 1,0 0-1,0 0 1,0-1-1,0 1 1,0 0-1,0 0 0,0 0 1,0 0-1,-1 0 1,1 0-1,0 0 1,0 0-1,0 0 1,0 0-1,0 0 1,0 0-1,0 0 1,-1 0-1,1 0 1,0 0-1,0 0 0,0 1 1,-1-1-7,1 0 1,-1 0-1,1 0 1,-1 0-1,0 0 1,1 0-1,-1 0 0,1 0 1,-1-1-1,1 1 1,-1 0-1,1 0 1,-1 0-1,1-1 1,-1 1-1,1 0 0,-1 0 1,1-1-1,-1 1 1,1 0-1,-1-1 1,1 1-1,0-1 1,-1 1-1,1-1 0,0 1 1,-1 0-1,1-1 1,0 1-1,-1-2 1,-5-7-63,-8 2 9,9-1 50,0 1-79,-13 5 500,17 2-408,1 0-1,-1 0 1,0 0-1,0 0 1,0 0-1,0 0 1,0-1-1,0 1 1,0 0 0,1 0-1,-1-1 1,0 1-1,0-1 1,-1 0-1,-2-8 2,5 18 17,-1-5 74,0-4-59,0 0-149,0 0 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3072,'0'-21'1365,"-3"21"-1039,-7 0 372,20 0-138,-7 0 91,-3 0-278,0 0-202,0 63 2426,0-53-2489,-1-1 0,0 1 1,-1 0-1,-4 12 0,3-12 1,1 0 1,0 1-1,0-1 1,0 16-1,2 193 1112,0-213-1227,0 0 0,-1 1-1,0-1 1,0 0-1,-1 0 1,1 0 0,-5 8-1,5-12 1,0 1 1,0 0-1,0-1 0,0 1 0,0 0 0,0 0 1,1 0-1,0-1 0,-1 1 0,1 0 1,0 0-1,0 0 0,1 0 0,-1 0 1,1 0-1,0 3 0,7 10-19,-6-14 47,-1 0 0,0 0 1,0 0-1,0 0 1,-1 0-1,1 0 0,0 0 1,-1 0-1,1 0 0,-1 0 1,0 0-1,0 0 1,0 4-1,0 8-961,0-11 241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4736,'0'-15'2182,"0"30"-663,4-12-1108,-2 0-366,0 0 1,0-1-1,-1 1 0,1 0 1,-1 0-1,1 0 1,-1 0-1,0 0 0,0 1 1,0-1-1,-1 0 0,1 0 1,-1 1-1,0-1 1,1 0-1,-2 1 0,1 2 1,0 5 80,1-1 0,2 14-1,0-7-9,2 5 43,-1 0-1,1 39 1,-5-45-63,3 30 0,2-23-46,-3-15-31,-1 0 0,2 16 0,-4-15-9,0 1 0,-3 17 1,1-15 18,1 0 1,0 0 0,1 13-1,1 73 574,0-96-598,0 0-1,0 1 1,0-1-1,-1 0 1,1 1-1,-1-1 1,1 0-1,-1 1 1,0-1-1,0 0 1,0 0 0,0 0-1,-2 3 1,1-3-105,1 0 0,0 0 0,0 0 1,0 1-1,0-1 0,0 0 0,0 0 0,1 1 1,-1-1-1,1 0 0,-1 1 0,1-1 0,0 4 1,0 32-749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4640,'0'-21'1728,"0"21"-1344,21 0-96,-21 0 1376,20 0-960,22 0 0,-21 0-448,21-20-448,-1 20 96,-20 0 576,21 0-256,-1-21-128,-20 21-96,0 0-1632,0 0 896,-21 0-2592,0 0 1856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5728,'-20'0'2112,"20"0"-1632,0 0-128,0 0 1632,0 0-1152,20 0 448,-20 0-768,42 0 320,-21 0-480,0 0-32,20 0-192,1 0 64,-21 0-128,20 0-1984,-20 0 1024,-21 0-4864,21 21 3232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975 355 3232,'47'0'6047,"-36"0"-2866,-23 0-3519,11 0 342,1 0 0,0 0-1,0 0 1,0 0 0,0 0-1,0 0 1,0 0-1,0 0 1,-1 0 0,1 0-1,0 0 1,0 0 0,0 0-1,0 0 1,0 0 0,0 0-1,0 0 1,0 0 0,-1 0-1,1 0 1,0 0 0,0 0-1,0 0 1,0-1 0,0 1-1,0 0 1,0 0-1,0 0 1,-1 0 0,1 0-1,0 0 1,0 0 0,0 0-1,0 0 1,0 0 0,0-1-1,0 1 1,0 0 0,0 0-1,0 0 1,0 0 0,0 0-1,0 0 1,0 0 0,0 0-1,0-1 1,0 1-1,0 0 1,0 0 0,0 0-1,0 0 1,0 0 0,0 0-1,0 0 1,0-1 0,0 1-1,0-14 296,0 14-295,0 0 0,0 0 0,0 0 0,0 0 0,0 0 0,0-1-1,0 1 1,0 0 0,0 0 0,0 0 0,0 0 0,0 0 0,0 0 0,0 0 0,0-1 0,0 1 0,0 0 0,0 0 0,0 0 0,0 0-1,0 0 1,0 0 0,0 0 0,0 0 0,0-1 0,0 1 0,0 0 0,0 0 0,0 0 0,0 0 0,-1 0 0,1 0 0,0 0 0,0 0-1,0 0 1,0 0 0,0 0 0,0 0 0,0 0 0,0 0 0,-1 0 0,1-1 0,0 1 0,0 0 0,0 0 0,0 0 0,0 0 0,0 0-1,0 0 1,-1 0 0,1 0 0,0 1 0,0-1 0,0 0 0,0 0 0,0 0 0,-14 0 348,13 0-344,1 0 0,0 0-1,0 0 1,-1 0 0,1 0 0,0 0-1,-1 0 1,1 0 0,0-1 0,-1 1 0,1 0-1,0 0 1,0 0 0,-1 0 0,1 0 0,0 0-1,0-1 1,-1 1 0,1 0 0,0 0 0,0 0-1,0-1 1,-1 1 0,1 0 0,0-1 0,-18-13 82,-2 7 172,-1-6-70,0 6-48,14 3-114,5 2-22,0 1-1,-1-1 1,1 1 0,-1 0 0,0 0 0,-3-1 0,-46-5 72,4-7 5,34 12-12,0 1 0,-18 0 0,15 1-22,-28-3-1,13-3-98,12 2 2,-1 1 0,-31-1 0,25 4 92,13 1 14,1-1 1,-1 0-1,-25-5 1,-13-9 232,-17-5 31,44 11-205,18 5-50,1 0 0,-1 0 1,-8-6-1,7 3 2,-12-5-46,-11 4-398,31 7 362,-1-1 1,0 1 0,1-1 0,-1 1 0,1-1 0,-1 1 0,1-1 0,-1 1-1,1-1 1,0 0 0,-1 1 0,1-1 0,-1 0 0,1 1 0,0-1 0,0 0 0,-1 0-1,-1-5 18,1 4 19,0 1 1,0-1-1,0 1 1,0-1-1,0 1 1,-1 0-1,1 0 1,0-1-1,-1 1 1,1 0-1,-1 0 1,1 0-1,-1 1 1,1-1-1,-1 0 1,0 1-1,1-1 1,-1 1-1,0-1 1,-1 1-1,-8-4 74,7 3-77,1 0 0,-1-1 1,1 0-1,-1 0 0,1 0 1,-1 0-1,-2-3 0,-4-12 25,-8 10-154,7 0 63,9 6 55,0-1 0,0 1 0,0 0 0,0 0 0,0 0 0,0 0 1,0 1-1,0-1 0,0 0 0,-5 0 0,7 1-10,-1 0 0,1 0 0,0 0 0,0 0-1,-1 0 1,1 0 0,0 0 0,-1 0 0,1 0 0,0 0-1,-1 0 1,1 0 0,0 0 0,0-1 0,-1 1 0,1 0 0,0 0-1,0 0 1,-1 0 0,1-1 0,0 1 0,0 0 0,0 0-1,-1-1 1,1 1 0,-2-2-124,1 0-1,-1 1 0,0-1 1,0 1-1,0 0 0,0-1 1,0 1-1,0 0 0,-1 0 1,1 0-1,0 1 0,0-1 1,-1 0-1,-3 0 0,8 1-85,0 0-1,0 0 0,0-1 1,0 1-1,0-1 0,0 0 1,0 1-1,-1-1 0,1 0 1,2-2-1,15-6-2034,-13 8 1824,-1 0-1,1 0 1,-1 1 0,11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63 3648,'0'-34'1173,"0"27"-703,0 7-108,0 0 470,0 0-165,0-4 234,0-10-309,0 14-584,0 0 0,0 0 0,0 0 0,0 0 0,0 0 0,0 0 0,0 0 0,0-1 0,0 1 0,0 0 0,0 0 0,0 0-1,0 0 1,0 0 0,0 0 0,0 0 0,0-1 0,0 1 0,0 0 0,0 0 0,0 0 0,0 0 0,0 0 0,-1 0 0,1 0 0,0 0 0,0-1 0,0 1 0,0 0 0,0 0 0,0 0 0,0 0 0,0 0-1,0 0 1,0 0 0,-1 0 0,1 0 0,0 0 0,0 0 0,0 0 0,0 0 0,0 0 0,0 0 0,0 0 0,0 0 0,-1 0 0,1 0 0,0 0 0,0 0 0,0 0 0,0 0 0,0 0 0,0 0 0,0 0-1,-1 0 1,1 0 0,-35 0 643,25 3-400,4 1-187,2-2-32,1 0 0,-1 0 0,0-1 0,0 1 0,0-1 0,0 0 0,0 0 0,0 0 0,0-1 0,0 1 0,-6-1 0,-56 0 613,-14 0 320,68 1-804,7-1-110,0 0 1,0 1-1,0-1 1,0-1-1,1 1 1,-1-1-1,0 0 1,-6-2-1,-3-3 32,10 4-56,0 1 0,0-1 0,0 1 0,-1-1 0,1 1 0,0 0 0,0 1 0,-8-1 0,11 1-20,0 0 1,0 0 0,0 0-1,0 0 1,0 0-1,0 0 1,1 0 0,-1 0-1,0 1 1,0-1 0,0 0-1,0 1 1,1-1 0,-1 1-1,0-1 1,0 0 0,0 1-1,1 0 1,-1-1 0,0 1-1,1-1 1,-1 1-1,1 0 1,-1 0 0,0 0-1,1 0-6,-1 0-1,1 0 0,-1-1 1,0 1-1,1 0 1,-1-1-1,0 1 0,1-1 1,-1 1-1,0 0 0,0-1 1,1 0-1,-1 1 0,0-1 1,0 1-1,0-1 0,0 0 1,1 0-1,-1 1 0,0-1 1,0 0-1,0 0 1,0 0-1,0 0 0,-1 0 1,-5-1-12,-11 1-73,17 0 77,0 1 1,1-1-1,-1 0 0,0 0 1,1 0-1,-1 0 0,0 1 1,1-1-1,-1 0 0,1 0 1,-1 1-1,0-1 0,1 0 1,-1 1-1,1-1 0,-1 1 1,1-1-1,-1 1 0,1-1 1,-1 2-1,0 1-4,0 0 1,1 0-1,-1 1 0,1-1 1,-1 0-1,2 5 0,-1-8 11,0 1 7,0 0 0,0 0 0,0 0-1,0 0 1,-1 0 0,1 0 0,0 0-1,0 0 1,0-1 0,-1 1 0,1 0-1,-1 0 1,1 0 0,-1 0 0,-16 31 94,14-29-85,1 0 0,-1 1 1,1-1-1,0 1 0,0 0 0,1 0 1,-1-1-1,1 1 0,0 0 0,0 1 1,0-1-1,1 0 0,-1 0 1,1 0-1,0 0 0,1 8 0,-1 5 7,0-14-21,0 1 1,0-1 0,0 1-1,1-1 1,-1 1 0,1-1-1,0 1 1,0-1 0,2 4-1,25 35 4,-19-17 3,-9-22 4,1 0 0,0 0-1,0 0 1,0 0 0,0-1 0,0 1 0,1 0 0,-1-1-1,1 1 1,-1-1 0,1 1 0,2 1 0,3 2 37,0 0 1,14 8-1,0 2 28,-11 1 34,8-10 112,2 7-85,-2-7-102,-18-6-39,1-1 0,-1 1-1,1 0 1,-1 0 0,0 0 0,1 0 0,-1-1 0,0 1 0,0 0 0,0 0-1,0 0 1,0 0 0,0 0 0,0 1 0,0-1-10,0 1 1,0-1-1,0 1 0,0 0 1,0-1-1,0 1 0,-1-1 1,1 1-1,-2 2 0,-4 0-15,1-2-10,6-2 36,-1 0 1,0 0 0,0-1-1,1 1 1,-1 0 0,0 0-1,0 0 1,1 0 0,-1 0-1,0 0 1,0 0-1,1 0 1,-1 0 0,0 0-1,0 0 1,1 0 0,-1 0-1,0 0 1,0 0 0,1 0-1,-1 0 1,0 0 0,0 1-1,0-1 1,1 0 0,-1 0-1,0 0 1,0 0 0,1 0-1,-1 1 1,0-1 0,0 0-1,0 0 1,0 0 0,1 1-1,-1-1 1,0 0 0,0 0-1,0 0 1,0 1 0,0-1-1,1 1 82,0 1 0,-1-1 0,1 0-1,-1 1 1,1-1 0,-1 0-1,1 1 1,-1-1 0,0 0 0,0 1-1,0 1 1,4-3 143,30 0 400,-30 0-512,-4-7-72,-1 5-19,1 0 1,0-1 0,0 1-1,0-1 1,0 1-1,0 0 1,1-1 0,-1 1-1,1-1 1,-1 1-1,2-3 1,16-6-65,3-17 107,-1 15 0,-11 2-48,-1 1 0,-1-1 0,8-13 0,-9 3-11,0 12 3,-1 0 0,12-14 0,-10 14 47,-1 0-1,9-15 0,-14 20 18,0 0 1,0 0-1,0 0 0,-1 0 0,1 0 0,-1-1 1,0 1-1,-1 0 0,1 0 0,-1 0 0,1 0 1,-3-6-1,1 9-152,1 1-1,-1-1 1,0 0 0,1 1-1,-1 0 1,0-1 0,0 1-1,0 0 1,1 0 0,-1 0 0,0 0-1,0 0 1,0 1 0,1-1-1,-1 1 1,0-1 0,-3 2 0,-2 12-1275,-7-7-1605,14-6 2813,-1 0 1,1 0-1,-1 0 0,1 0 1,0 0-1,-1 0 0,1 0 1,0 0-1,0 0 0,0 1 1,0-1-1,0 0 0,0 2 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22 5216,'17'0'1696,"-14"-1"-1266,-6-2-204,-11-11 152,11 11 92,-1 3-252,-325 0 28,326 0-244,1 0 0,0 0 0,-1 1 1,1-1-1,0 1 0,-1-1 0,1 1 1,0 0-1,0 0 0,0 0 0,0 0 1,-3 2-1,3-2-5,0 1 0,0-1 0,0 0 0,0 0 0,0 0 0,0 0-1,-1-1 1,1 1 0,0 0 0,0-1 0,-1 0 0,-2 1 0,-12-1 30,13 0 229,1 0-64,1 0-162,2-1-25,-1 1-1,0 0 1,1 0-1,-1 0 1,1 0-1,-1 0 1,1 0-1,-1 0 1,1 0-1,-1 1 1,1-1-1,-1 0 1,0 0-1,1 0 1,-1 1-1,1-1 1,-1 0 0,1 0-1,0 1 1,-2 0-1,2 1 29,-1 0 0,0-1-1,1 1 1,-1 0 0,1 0-1,0 0 1,-1 0 0,1 0 0,0 0-1,1 3 1,-2 4 34,0 0-1,-1-1 1,-3 15 0,1-11-1,2-1 0,-1 1 0,2 0 0,-1 14 0,1-7 7,-1 0-1,0 0 1,-2 0-1,-8 30 1,6-28-28,1 1 0,1 0-1,1 0 1,0 33 0,2-33 56,-1 0 1,-1-1-1,-8 32 0,9-47-52,1-1-1,0 1 1,0 0-1,1 0 1,0 0 0,0 11-1,1-3 12,0-1 29,-1-10-70,0-1-1,0 1 1,0 0 0,0-1-1,0 1 1,0 0-1,-1-1 1,0 1-1,1-1 1,-2 4 0,-4 3 52,2 0 24,4-9-90,1 0 0,-1 1-1,0-1 1,1 0 0,-1 0-1,0 1 1,0-1 0,1 0-1,-1 0 1,0 0 0,1 1 0,-1-1-1,1 0 1,-1 0 0,0 0-1,1 0 1,-1 0 0,0 0-1,1 0 1,-1 0 0,1 0-1,-1 0 1,0 0 0,1 0 0,-1 0-1,1 0 1,2 0 294,-3 0-150,0 0-309,4 0-11,176 0 353,-167-1-268,-1 0 0,1 0 0,13-4 0,-18 3-230,1 0 1,14 0-1,-18 2 224,-1 1 1,0-1-1,0 1 0,0 0 0,1 1 1,-1-1-1,0 1 0,-1-1 0,5 4 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5728,'0'-21'2112,"0"21"-1632,0-21-128,21 0 1344,-21 21-992,21 0 0,-1 0-448,22-21-96,0 21-96,-1 0-1600,1 0 832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2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4896,'-17'0'1584,"14"0"-976,3 0-80,0 0 720,0 0-347,0 4 16,0 10-245,0-14-657,-1 0 0,1 0-1,0 0 1,0 0 0,0 0-1,0 1 1,0-1 0,0 0 0,0 0-1,0 0 1,0 0 0,0 0-1,0 0 1,0 0 0,0 1-1,0-1 1,0 0 0,0 0-1,0 0 1,0 0 0,1 0-1,-1 0 1,0 0 0,0 0 0,0 1-1,0-1 1,0 0 0,0 0-1,0 0 1,0 0 0,0 0-1,0 0 1,0 0 0,0 0-1,1 0 1,-1 0 0,0 0 0,0 0-1,0 0 1,0 1 0,0-1-1,0 0 1,0 0 0,1 0-1,-1 0 1,0 0 0,0 0-1,0 0 1,0 0 0,0 0 0,0 0-1,0 0 1,1 0 0,-1-1-1,0 1 1,0 0 0,5 0 218,-2 0-105,0 0 0,1 0 0,-1 0 0,0 0 1,0 0-1,0 1 0,0-1 0,5 3 0,3 3 148,-9-4-208,-1-1 0,1 0 0,0 0 0,0 0-1,0 0 1,0 0 0,0 0 0,0-1 0,1 1 0,-1-1 0,0 1 0,0-1 0,3 0 0,-1 0 11,0 1 0,0-1 0,0 1 1,1 0-1,-1 0 0,0 0 0,6 3 0,17 4 141,7-4-63,1-2 1,47-3-1,-35 0-1125,-47 1 828,1 0-1,0 0 1,0 0-1,0 0 1,0 0 0,0 0-1,0 0 1,0 1-1,0-1 1,-1 0-1,1 1 1,0-1-1,0 0 1,0 1 0,27 13-2164,-17-10-2384,6-4 1440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8320,'-20'69'3072,"20"-69"-2400,0 52-160,0-35-32,-21 0-352,21 18-1024,-21 16 480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3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 1472,'0'0'475,"0"0"-283,0 0 42,0 0 444,0 0-129,0 0 150,0 0-139,0 0 303,0 0-249,0 0-38,0 0-160,0 3 128,0 11-144,0-11 74,-3-3-106,2 0-347,0 0-1,1 0 0,-1 0 1,0 0-1,1 0 0,-1 0 1,0 0-1,1 1 0,-1-1 1,1 0-1,-1 0 0,0 0 1,1 1-1,-1-1 0,1 0 0,-1 1 1,0-1-1,1 0 0,-1 1 1,1-1-1,-1 1 0,1-1 1,0 1-1,-1-1 0,1 1 1,-1-1-1,1 1 0,0-1 1,-1 1-1,1-1 0,0 1 1,0 0-1,0-1 0,-1 1 0,1 0 1,0-1-1,0 1 0,0 0 1,0-1-1,0 1 0,0 1 1,0 1 427,0-3-134,0 0-36,0 0-92,0 0 44,0 0-97,0 0-21,0 0-11,0 0 75,0 4-64,0-4-109,0 1 0,0 0 0,0-1-1,0 1 1,0 0 0,0-1 0,0 1 0,0 0-1,1-1 1,-1 1 0,0-1 0,0 1 0,1 0-1,-1-1 1,0 1 0,0-1 0,1 1 0,-1-1-1,1 1 1,-1-1 0,1 1 0,-1-1 0,0 1-1,1-1 1,0 1 0,-1-1 0,1 0 0,-1 1-1,1-1 1,-1 0 0,1 0 0,0 1-1,-1-1 1,1 0 0,0 0 0,-1 0 0,1 0-1,0 0 1,-1 0 0,1 0 0,1 0 0,1 0 98,-3 17 262,0-13-219,0-4-107,4 0-32,-2 0 7,-1-1-1,1 1 1,0 0 0,0-1-1,0 1 1,0-1-1,0 0 1,0 0-1,-1 1 1,1-1-1,0 0 1,2-3 0,21-19 218,-17 15-205,2-2-28,-6 7-5,1-2-1,-1 1 1,0 0-1,0-1 1,3-5-1,-4 3-4,-3 6 9,0 0 1,1 0-1,-1 1 0,1-1 0,-1 0 0,1 0 1,-1 0-1,1 1 0,-1-1 0,1 0 1,-1 1-1,1-1 0,0 0 0,0 1 0,-1-1 1,1 1-1,0-1 0,0 1 0,-1 0 1,1-1-1,2 0 0,3-2-1,15-11 42,-11 10-20,-10 4-17,1 0 0,0 0 0,-1 0 0,1 0 0,-1-1 0,1 1 0,-1 0 0,1 0 0,-1-1 0,1 1 0,-1 0 0,0-1 0,1 1 0,-1-1 0,1 1 0,-1-1 0,3-17-70,-3 17 70,0 0 0,-1 1 0,1-1 0,0 0 1,1 1-1,-1-1 0,0 0 0,0 1 0,0-1 0,0 0 0,0 1 0,1-1 1,-1 1-1,0-1 0,0 1 0,1-1 0,-1 0 0,1 1 0,-1-1 0,0 1 1,1-1-1,-1 1 0,1 0 0,-1-1 0,1 1 0,-1-1 0,1 1 0,0 0 1,-1-1-1,1 1 0,-1 0 0,1 0 0,0 0 0,-1-1 0,1 1 1,0 0-1,-1 0 0,1 0 0,0 0 0,-1 0 0,2 0 0,1 0 48,-3 0-26,0 0-65,0 0 59,0 0 187,0 0-123,0 0-208,0 0 53,0 0 155,0 0-21,0 4-59,0 138-6,0-140-3,0 1 0,0-1 0,-1 0 0,1 1 0,-1-1 0,0 0 1,0 0-1,0 0 0,-2 4 0,-2 10 24,9-4 0,2 0-14,-5-8-7,0-1 1,0 1 0,0 0-1,-1 0 1,1 0 0,-1 0-1,0 0 1,0-1 0,0 1-1,-1 0 1,0 0 0,1 0-1,-3 5 1,0-4 3,1-1 0,0 1 0,0 0-1,0 0 1,0 0 0,1 0 0,0 0 0,0 0 0,0 10 0,1 75 354,0-89-349,0 0 1,0-1-1,0 1 1,0 0-1,0-1 1,0 1 0,0 0-1,0 0 1,-1-1-1,1 1 1,0 0-1,0-1 1,-1 1-1,1 0 1,0-1 0,-1 1-1,0 0 1,0 0 32,0 0-1,0-1 1,-1 1 0,1-1 0,0 1 0,-1-1-1,1 0 1,-1 0 0,1 1 0,0-1 0,-1 0-1,1 0 1,-3-1 0,0 2 10,1-1-9,0 0 1,1 0-1,-1 0 1,0 0-1,0-1 1,1 1 0,-1-1-1,0 1 1,-2-2-1,-2-12 97,-11 7 26,-2-7-48,2 7-22,8-10 17,6 14-62,-1 0-1,1 0 1,-1 0 0,-5-2 0,10 5-45,-1-1 16,-1 1 0,0-1 0,1 0 0,0 1 0,-1-1 0,1 0 0,-1 0 1,1 0-1,0 0 0,0 0 0,0 0 0,0-1 0,-1 1 0,1 0 0,0-2 0,-2-1 26,-17-19-94,20 22 14,-1 0 0,0-1 0,1 1 0,-1 0 0,1-1 0,-1 1 0,1-1 1,0 1-1,0-1 0,-1 1 0,1-3 0,0 4-17,0 0 1,0-1-1,0 1 1,0 0-1,0-1 0,1 1 1,-1 0-1,0 0 1,0-1-1,0 1 1,0 0-1,0-1 1,0 1-1,0 0 0,1 0 1,-1-1-1,0 1 1,0 0-1,0 0 1,0-1-1,1 1 0,-1 0 1,0 0-1,0 0 1,1-1-1,16-16-979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1125 2080,'0'0'667,"3"0"-411,7 0-175,-2 0 3619,-8-3-3274,0-24 843,1 13-1038,0 0-1,-1-1 1,-1 1-1,-4-20 1,-9 6-61,13 23-115,0-1-1,0 1 0,1-1 0,0-11 1,0 10-15,0-1 0,-1 1 0,-2-12 0,1 12-18,-1 0 0,0 0-1,-1 0 1,0 0 0,-8-10-1,8 11 19,0-1 0,0 1-1,0-1 1,1 0 0,-5-12-1,5 6 17,3 8-46,-1 1 1,0 0-1,0 0 0,0 0 0,-3-3 1,-6-8-27,-1 1-1,-1 0 1,0 1 0,-17-13 0,10 7 6,12 12-2,1 1 1,1-2-1,-1 1 0,-6-13 0,3 5-20,-5-4-6,10 13 8,0 0 1,0-1-1,0 1 0,-4-12 1,0-6-25,8 21 60,-1 0-1,0 0 0,0 0 1,0 0-1,0 1 0,0-1 1,-1 0-1,1 1 0,-1-1 1,0 1-1,-2-3 0,-13-5 38,10-8-107,5 15 57,0 0 1,0 0-1,0 0 1,-1 0-1,-3-3 0,4 4 14,0 1 0,0-1-1,1 0 1,-1 1-1,1-1 1,-1 0-1,1 0 1,0 0 0,0 0-1,0 0 1,0 0-1,0-1 1,0 1-1,1 0 1,-1 0 0,1-1-1,-1 1 1,1-3-1,0 2-2,-1 1 0,1 0 0,0-1 0,-1 1 0,1 0 0,-1-1 0,0 1-1,0 0 1,0 0 0,0 0 0,0 0 0,-2-2 0,2 2-14,0 0 1,0 0-1,-1-1 0,1 1 1,1 0-1,-1 0 0,0 0 1,0-1-1,1 1 1,0 0-1,-1-1 0,1-2 1,0 3 14,0 0 0,-1-1 0,1 1 0,-1 0-1,1-1 1,-1 1 0,0 0 0,0-1 0,0 1 0,0 0 0,0 0 0,0 0 0,0 0 0,-1 0 0,1 0 0,-1 1 0,0-1 0,-3-2 0,-15-20 66,12 8-110,0-2 0,-10-33 0,14 39-9,2 5 27,-1 0 1,-7-13-1,4 9 35,5 6-26,0 1 0,0-1 0,0 0 0,1 0 0,-1 0 0,1 0 0,0 1 0,1-7 0,0-2-88,-1 12 95,0 0 1,0-1 0,0 1 0,0 0 0,0 0-1,0 0 1,-1 0 0,1 0 0,0 0 0,-1 0-1,1 0 1,0 0 0,-1 0 0,0-1-1,0 1 6,1 1 0,-1-1 0,0 1 0,1 0 0,-1-1 0,0 1-1,1 0 1,-1 0 0,0-1 0,0 1 0,1 0 0,-1 0-1,0 0 1,1 0 0,-1 0 0,0 0 0,0 0 0,0 0 0,1 0 0,0 0 1,0 0-1,0 0 0,0 0 1,0 0-1,0 0 0,0 0 0,-1 0 1,1 0-1,0 0 0,0 0 1,0 0-1,0 0 0,0 0 1,0 0-1,0 0 0,-1 0 1,1 0-1,0 0 0,0 0 1,0 0-1,0 0 0,0 0 0,0 0 1,0 0-1,0 0 0,0-1 1,-1 1-1,1 0 0,0 0 1,0 0-1,0 0 0,0 0 1,0 0-1,0 0 0,0 0 0,0 0 1,0-1-1,0 1 0,0 0 1,0 0-1,0 0 0,0 0 1,0 0-1,0 0 0,0 0 1,0-1-1,0 1 0,0 0 0,0 0 1,0 0-1,0 0 0,0 0 1,0 0-1,0-1 0,0-13 218,0 11-107,-17 3-235,16 0 126,1 0-1,0 0 0,-1 0 0,1 0 1,0 0-1,0 0 0,-1 0 0,1 0 1,0 0-1,-1 0 0,1 0 0,0 1 1,0-1-1,-1 0 0,1 0 0,0 0 1,0 0-1,-1 1 0,1-1 0,0 0 1,0 0-1,-1 0 0,1 1 1,0-1-1,0 0 0,-14 14 41,14-13-42,0-1 0,-1 0 0,1 0 1,0 1-1,0-1 0,0 0 0,-1 0 1,1 0-1,0 1 0,0-1 0,-1 0 0,1 0 1,0 0-1,0 0 0,-1 0 0,1 1 1,0-1-1,-1 0 0,1 0 0,0 0 1,0 0-1,-1 0 0,1 0 0,0 0 0,-1 0 1,-13 0-2,14 0-2,0 0 0,0 0 0,0 0 0,0 0 0,-1 0 0,1 0 0,0 0 0,0 0 0,0 0 0,0 0 0,0 0 0,0 0 0,0 0 0,-1 0 0,1 0 0,0 0 0,0 0 0,0 0 0,0 0 0,0 0 0,0 0 0,0 0 0,-1 0 1,1 0-1,0 0 0,0 0 0,0 0 0,0 0 0,0 0 0,0 0 0,0 0 0,0 1 0,0-1 0,0 0 0,0 0 0,0 0 0,-1 0 0,1 0 0,0 0 0,0 0 0,0 0 0,0 1 0,0-1 0,0 0 0,0 0 0,0 0 0,0 0 0,0 0 0,0 0 0,0 0 0,0 1 1,0-1-1,0 0 0,0 0 0,0 0 0,1 0 0,-1 1-4,0 0 1,0-1-1,0 1 1,0 0-1,0-1 1,0 1-1,0 0 1,-1-1 0,1 1-1,0-1 1,0 1-1,0 0 1,-1-1-1,1 1 1,0-1-1,-1 1 1,1 0-1,0-1 1,-1 1-1,1-1 1,-1 1 0,1-1-1,-1 0 1,1 1-1,-1-1 1,1 1-1,-1-1 1,1 0-1,-1 0 1,0 1-1,1-1 1,-1 0 0,1 0-1,-1 1 1,0-1-1,1 0 1,-1 0-1,0 0 1,1 0-1,-1 0 1,-1 0-1,2 0 5,0 0-1,0 0 0,0-1 1,0 1-1,0 0 0,-1 0 1,1 0-1,0 0 0,0 0 1,0 0-1,0 0 0,0 0 0,0 0 1,0 0-1,-1 0 0,1 0 1,0 0-1,0 0 0,0 1 1,0-1-1,0 0 0,0 0 1,0 0-1,0 0 0,-1 0 1,1 0-1,0 0 0,0 0 1,0 0-1,0 0 0,0 0 0,0 0 1,0 0-1,0 1 0,0-1 1,0 0-1,0 0 0,0 0 1,0 0-1,0 0 0,0 0 1,-1 0-1,1 1 0,0-1 1,0 0-1,0 0 0,0 0 1,0 0-1,0 0 0,0 0 0,0 0 1,1 1-1,-1-1 0,0 0 1,0 0-1,0 0 0,0 101-51,0-99 56,0 0-1,-1 0 1,1 0 0,0 0-1,-1 0 1,0 0 0,1 0-1,-1 0 1,0 0 0,0 0-1,0 0 1,-1 1 0,-7 15-54,7-7 47,1 0 0,0 0 0,0 0-1,2 19 1,0-4 25,-1-24-21,0-1 1,0 0-1,0 0 1,0 0-1,0 0 0,0 0 1,0 1-1,-1-1 0,1 0 1,0 0-1,-1 0 1,1 0-1,-2 2 0,-3-2-16,2 1-7,15-2-7,-3 1 88,-6-1-40,0 0 1,0 0 0,0 0 0,0 0-1,-1 0 1,1-1 0,0 1 0,0-1 0,4-1-1,17-12 46,-12 11-49,-10 3-15,1-1 0,0 1 0,-1-1 0,1 0 1,-1 0-1,1 0 0,2-1 0,11-16-34,-5 4 4,-2 7-1,1-1 0,0 1 0,10-6-1,-10 7-7,0 0 0,0-1-1,8-8 1,10-20-95,3 11 60,-20 7 132,-7 12-27,1-1 15,-14-4-22,9 10-23,-4-4 47,0 4-21,0 0 1,0-1-1,0 1 1,0-1-1,0 0 0,0-1 1,-5-1-1,7 2-20,-1 0 0,1 0 0,-1 0-1,1 1 1,-1-1 0,-4 0-1,6 2 0,-1-1-1,1 0 1,-1 0-1,1 1 0,-1-1 1,1 1-1,-1-1 1,1 1-1,-3 1 0,-6 3 48,-2-3 46,0-1 0,0 0 1,0 0-1,-17-2 0,9 0-24,19 1-77,1 0 1,0 0-1,0 0 1,0 1-1,0-1 1,0 0-1,0 0 1,0 0-1,-1 0 1,1 0-1,0 0 1,0 0-1,0 0 1,0 0-1,0 0 1,0 0-1,0 0 1,-1-1-1,1 1 1,0 0-1,0 0 1,0 0-1,0 0 1,0 0-1,0 0 1,0 0-1,0 0 1,0 0-1,-1 0 1,1 0-1,0 0 1,0 0-1,0-1 1,0 1-1,0 0 1,0 0-1,0 0 1,0 0-1,0 0 1,0 0-1,0 0 1,0 0-1,0-1 1,0 1-1,0 0 1,0 0-1,0 0 1,0 0-1,0 0 1,0 0-1,0 0 1,0-1-1,0 1 1,0 0-1,0 0 1,0 0-1,0-14-264,0 14 230,0-1 1,0 1 0,0 0 0,0-1-1,0 1 1,0 0 0,0 0-1,0-1 1,0 1 0,0 0 0,1-1-1,-1 1 1,0 0 0,0 0-1,0-1 1,0 1 0,0 0 0,1 0-1,-1-1 1,0 1 0,0 0-1,0 0 1,1 0 0,-1-1 0,1 1-1,4-5-513,1 0 0,0 1-1,1-1 1,-1 1 0,1 1-1,11-6 1,-15 8 283,0 1 0,0-1 0,0 1 1,-1-1-1,1 1 0,4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252 116 3712,'7'-6'439,"-5"5"-350,-1 0 0,1 0 0,-1 0 0,1-1 0,-1 1 0,0-1 0,0 1 0,0-1 0,0 1 0,0-1 0,0 1 0,0-1 0,1-2 0,12-24 306,-14 27-334,1 1 1,-1-1-1,1 0 0,-1 0 1,1 0-1,-1 0 0,1 1 1,-1-1-1,0 0 0,0 0 1,1 0-1,-1 0 0,0 0 1,0 0-1,0 0 0,0 0 1,0 0-1,0 0 0,0 0 1,0 0-1,-1-1 0,0-1 142,1-18 970,0 21-1157,0 0-1,0 0 0,0 0 1,0-1-1,0 1 1,0 0-1,0 0 1,0 0-1,0 0 0,0 0 1,0 0-1,0 0 1,0 0-1,0-1 1,0 1-1,0 0 1,0 0-1,0 0 0,0 0 1,0 0-1,0 0 1,0 0-1,0-1 1,0 1-1,0 0 0,0 0 1,0 0-1,0 0 1,0 0-1,0 0 1,-1 0-1,1 0 1,0 0-1,0 0 0,0 0 1,0-1-1,0 1 1,0 0-1,0 0 1,0 0-1,-1 0 0,1 0 1,0 0-1,0 0 1,0 0-1,0 0 1,0 0-1,0 0 1,0 0-1,-1 0 0,1 0 1,0 0-1,0 0 1,0 0-1,0 0 1,0 1-1,-5-1 234,1 0-176,0 0 1,1 0 0,-1 0-1,0-1 1,1 1-1,-1-1 1,-4-1-1,7 1-72,0 1 0,0-1-1,0 0 1,0 0-1,0 1 0,0-1 1,-1 1-1,1-1 1,0 1-1,0-1 1,0 1-1,-1 0 1,1-1-1,0 1 0,-1 0 1,1 0-1,0 0 1,0 0-1,-1 0 1,1 0-1,0 1 1,0-1-1,-1 0 0,1 1 1,0-1-1,0 1 1,0-1-1,-1 1 1,1-1-1,0 1 1,-2 1-1,2-1 1,-3 0 5,0 0 0,0 0 0,1 0 0,-1 0-1,0-1 1,0 1 0,0-1 0,0 0 0,0-1-1,-5 0 1,-2 1-22,-100 0-442,110-1 453,0 1 1,1 0 0,-1 0-1,1 0 1,-1 0 0,0 0-1,1 1 1,-1-1-1,0 0 1,1 0 0,-1 0-1,0 0 1,1 1 0,-1-1-1,1 0 1,-1 1 0,1-1-1,-1 0 1,1 1 0,-2 0-1,0 13-121,-3 13 56,2-19 88,2-5-3,-1 1 0,1-1 0,0 1 0,0 0 0,0-1-1,1 6 1,5 17 44,0-7-32,-3-6-17,-1 0 1,0 1 0,-1-1-1,-1 17 1,-11 54 27,7-50-33,2-11-22,2-1 0,0 1 0,1-1-1,5 34 1,9 13 87,-11-48 96,-2-1 0,0 0 1,-1 1-1,-5 36 1,-9-8 275,13-42-381,-1 1-1,1 0 1,1 0-1,0 11 1,1 14 319,-2-18-123,0-9-172,0-1 0,1 1 1,0 0-1,1 0 0,1 9 0,1-15-90,-2 0 7,0 0-1,0 0 1,0-1 0,0 1 0,0 0 0,0-1 0,0 1 0,-1 0 0,1-1 0,0 1 0,0-1 0,0 0 0,0 1 0,-1-1-1,1 1 1,0-1 0,-1 0 0,1 0 0,-1 1 0,1-1 0,0 0 0,-1 0 0,0 0 0,1 0 0,-1 0 0,1-1 0,0 0-9,-1 1 1,1-1-1,0 0 1,0 1 0,0-1-1,0 1 1,1-1 0,-1 1-1,0 0 1,1 0-1,-1-1 1,1 1 0,1-1-1,22-5-73,-20 4 60,1 0 0,0 0 0,9-6-1,12-8-52,-25 16 64,1 0 0,0 0 0,1 0 1,-1 1-1,0-1 0,0 1 0,0-1 0,0 1 1,6 1-1,14-3-10,-6-6 43,-15 7-32,-1-1 0,1 1 0,0 0 0,0 1 0,0-1 0,0 0 0,0 1 0,0-1 0,0 1 0,0-1 0,0 1 0,3 0 0,54 0-2653,-56 0 1797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42 4800,'-63'-21'1792,"63"21"-1408,-41 0-96,41 0 1472,0 0-1024,-21 0 544,21 0-736,21 0 192,-1 0-448,22-21 608,0 21-480,20 0-704,-20 0 128,0 0-1728,-1 0 1056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6880,'0'0'2560,"0"0"-1984,21 0-160,21 0 736,-21 0-704,0 0 256,20-21-416,1 21 32,-1 0-192,1-21 224,0 0-224,-21 21-320,-1 0 96,1 0-1600,-21 0 928,0 0-2496,0 0 1856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729 916 4736,'0'0'1530,"-3"0"-932,-32 0 1092,32 0-698,-1 0 486,-13 0-76,14-3-1178,-11-11-32,13 14-187,1 0 1,0-1-1,0 1 0,-1 0 0,1 0 0,0 0 0,0-1 0,0 1 0,-1 0 1,1 0-1,0-1 0,0 1 0,0 0 0,0 0 0,0-1 0,-1 1 0,1 0 1,0-1-1,0 1 0,0 0 0,0 0 0,0-1 0,0 1 0,0 0 0,0-1 1,0 0 4,0 0 1,0 0 0,0 0-1,0 0 1,0 0 0,0 1-1,0-1 1,-1 0 0,1 0-1,0 0 1,-1 0 0,1 0-1,0 1 1,-1-2 0,-4-1 38,4 3-43,0 0 0,1-1 0,-1 1 0,1 0 0,-1-1 0,0 1 0,1-1-1,-1 1 1,1-1 0,-1 1 0,1-1 0,-1 1 0,1-1 0,-1 0 0,-6-27 197,-2 20-122,1 2-23,-7-14 50,10 13-67,0-1 0,-1 0 0,-9-8 0,-1 0 3,-47-51 98,21 11 34,14 20-201,2-1-1,-27-53 0,35 59 23,2 0 33,1 0 1,-16-49-1,22 53-29,-1 1 1,-1 0-1,-22-38 0,27 56 11,-5-11-50,4-13-213,6 32 244,1-1-1,0 1 1,-1-1 0,1 0 0,-1 1 0,1-1-1,-1 1 1,0-1 0,1 1 0,-1 0 0,1-1-1,-1 1 1,0 0 0,1-1 0,-1 1 0,0 0-1,0-1 1,-6-1-39,6 1 33,-1 0-1,1 0 1,-1 0 0,1 0-1,0 0 1,-1-1 0,1 1-1,0 0 1,0-1 0,0 1-1,-2-3 1,-1-6-32,4 10 46,0-1-1,0 1 1,-1-1-1,1 0 1,0 1-1,-1-1 0,1 0 1,0 1-1,-1-1 1,1 1-1,0-1 1,-1 1-1,1-1 1,-1 1-1,1-1 1,-1 1-1,0 0 1,1-1-1,-1 1 1,1 0-1,-1-1 1,0 1-1,1 0 1,-1 0-1,1-1 1,-1 1-1,0 0 0,1 0 1,-1 0-1,0 0 1,1 0-1,-1 0 1,0 0-1,0 0 1,1 0-1,-1 0 1,0 1-1,0-1 0,0 0 0,0 0 0,1 0 0,-1 0 1,0 0-1,0 0 0,0 0 0,0 0 0,1-1 0,-1 1 0,0 0 0,0 0 0,0-1 0,1 1 0,-1-1 0,0 1 0,1 0 0,-1-1 0,0 1 0,1-1 1,-1 0-1,0 1 0,1-1 0,-1 1 0,1-1 0,-1-1 0,0 1 0,1 0 0,-1 1 0,0-1 0,1 0 0,-1 0 0,0 1-1,0-1 1,1 0 0,-1 1 0,0-1 0,0 1 0,0-1 0,0 1 0,0-1 0,0 1 0,0 0 0,0-1 0,0 1 0,0 0 0,0 0 0,0 0 0,0-1-1,0 1 1,0 1 0,0-1 0,-1 0 0,-40 0-149,41 0 147,0 0 0,0 0 0,0 0-1,1 0 1,-1 0 0,0 0 0,0 0 0,0 1 0,0-1 0,0 0-1,0 1 1,1-1 0,-1 0 0,-1 1 0,2 0 0,-1 0-1,1 0 1,-1 1 0,1-1-1,-1 0 1,1 0 0,0 0 0,0 0-1,0 0 1,0 0 0,-1 0-1,1 0 1,1 3 0,-1 44-345,0 88 843,0-134-478,-1 0-1,2 0 1,-1 1 0,0-1-1,0 0 1,1 0-1,-1 1 1,1-1 0,0 2-1,0-3-11,0 1 0,0-1 0,0 0 0,0 0 0,0 1 0,0-1 0,0 0 0,0 0 0,0 0 0,0 0 0,1-1 0,-1 1 0,0 0 0,1 0 0,2 0 0,0 1-11,0-1 0,-1-1-1,1 1 1,0 0 0,0-1-1,0 0 1,0 0 0,0 0-1,-1 0 1,1-1 0,0 1-1,0-1 1,5-2 0,53-35-523,-44 30 393,-1-1 1,-1 0 0,0-1 0,0-1 0,26-25-1,-39 33 134,-1 1 0,0-1-1,0 1 1,0-1-1,0 0 1,-1 0 0,1 0-1,0-3 1,5-8 3,-2 5 8,-1 0 32,-4 9-39,0 0-1,0-1 1,-1 1-1,1 0 0,0 0 1,-1-1-1,1 1 1,0 0-1,-1 0 0,1 0 1,0 0-1,-1-1 1,1 1-1,0 0 0,-1 0 1,1 0-1,-1 0 0,1 0 1,0 0-1,-1 0 1,1 0-1,0 0 0,-1 0 1,1 0-1,-1 0 1,1 0-1,-1 0 3,1 0 1,0 0-1,-1 0 0,1 0 1,0 0-1,0 0 0,-1 0 1,1 0-1,0 0 0,-1 0 1,1 0-1,0 0 0,0 0 1,-1 0-1,1-1 0,0 1 1,0 0-1,-1 0 0,1 0 1,0-1-1,0 1 0,-1 0 1,1 0-1,0 0 0,0-1 1,-3-1 64,1 0 1,-1 0 0,0 0 0,0 1 0,0-1-1,0 1 1,0 0 0,0 0 0,0 0 0,0 0 0,0 0-1,0 1 1,-1-1 0,1 1 0,0 0 0,0 0-1,-5 1 1,5-1-19,1-1-1,0 1 1,-1 0-1,1-1 1,0 1-1,-1-1 1,1 0-1,0 0 1,0 0-1,0 0 1,0 0-1,-2-2 1,2 2-18,0 0 1,0-1 0,-1 1-1,1 0 1,0 0 0,0 1-1,0-1 1,-1 0 0,1 1-1,0-1 1,-1 1 0,-2 0-1,3 0-31,0 0 0,1 0-1,-1 0 1,0-1 0,0 1-1,0 0 1,0-1 0,0 1-1,-2-2 1,-13-12-56,14 11-59,3 3-160,0-4-160,0-9-779,0 9-69,3 4-1259,14 0 769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84 3232,'0'-18'1035,"0"18"-1019,0 0 0,0-1 0,0 1 0,0 0 1,0-1-1,0 1 0,0 0 0,0 0 0,0-1 1,0 1-1,0 0 0,0-1 0,1 1 0,-1 0 1,0 0-1,0-1 0,0 1 0,0 0 0,1 0 1,-1-1-1,0 1 0,0 0 0,0 0 0,1 0 1,-1-1-1,14-13 245,-10 11 145,-3 3-351,0 0 0,0 0 1,0 0-1,0 0 0,0 0 1,0 0-1,0 0 1,0 0-1,0 0 0,0-1 1,0 1-1,0 0 1,0-1-1,0 1 0,1-1 1,-2-1 75,1 1 0,0 0 0,-1 0 0,0-1 0,1 1 0,-1-1 0,0 1 0,1 0 0,-1-1 0,0 1-1,0-1 1,0 1 0,-1-2 0,1-11 264,0 10-86,-3 4 198,-143 0 2016,144 1-2509,0-1 0,0 0 1,-1 1-1,1 0 0,0-1 0,0 1 1,0 0-1,0 0 0,0 0 1,-4 3-1,-5 3 10,-6 0-8,11 1 0,1-1 16,-12-5 5,11-2-30,5 0-6,0-1 0,-1 1 0,1 0 0,0 0 0,-1 0 1,1 0-1,0 0 0,-1 1 0,1-1 0,0 0 0,0 0 0,-1 1 0,1-1 0,0 1 0,0-1 0,-1 1 1,1 0-1,0-1 0,0 1 0,0 0 0,0 0 0,0 0 0,0 0 0,0 0 0,0 0 0,1 0 0,-1 0 1,0 0-1,1 0 0,-1 0 0,0 1 0,0 1 0,0-2 1,0 1 0,0-1-1,0 1 1,0-1 0,0 1 0,0-1-1,-1 0 1,1 0 0,0 1 0,-1-1 0,-2 1-1,-13 5 5,10 7 52,-2-9 106,3 0 0,3 13 47,3-17-200,0 1 1,0-1-1,0 1 1,0-1-1,0 1 1,-1-1-1,1 0 0,-1 1 1,1-1-1,-1 1 1,0 1-1,-19 19 593,18-19-585,0 0 0,0 0 0,0 0 0,1 0 0,-1 0 0,1 0 0,0 0 0,0 0 0,0 1 0,0-1 0,0 0 0,1 1 0,0-1 0,-1 0 0,2 6 0,-1-5 1,0 0 0,0 1 0,1-1 0,-1 0 0,1 0 0,0 1 0,1-1 0,-1 0 0,4 6-1,1 4 60,-5-12-58,3 14 143,2 0-1,0-1 0,0 0 0,16 25 0,-13-26-95,-5-7-55,0-1-1,0 0 0,0-1 1,1 1-1,0-1 0,5 5 1,-7-8-11,-1-1 1,1 0 0,-1 0 0,1 0 0,0 0 0,-1-1 0,5 1 0,6 2 11,13 5 25,-21-6-21,0 0 0,0-1 0,1 1 0,-1-1 1,0 0-1,1 0 0,-1-1 0,1 0 0,0 0 0,-1 0 1,1 0-1,-1-1 0,10-2 0,38-11 73,-8 7-128,25-17-55,-40 13 109,-23 9 30,1-1 1,12-7-1,-10 4-13,8-1 51,-11-6 1,10 6 42,-16 6-119,1 0 1,-1 1 0,0-1 0,0 0 0,0 1 0,1-1 0,-1 0 0,0 0 0,0 0 0,0 0 0,0 0 0,-1 0 0,1 0 0,0 0 0,0-1 0,-1 1 0,1 0 0,0 0 0,-1-1 0,1 1 0,-1 0 0,0-1 0,1 1 0,-1 0 0,0-1 0,0 1 0,0-1 0,0 1-1,0 0 1,0-1 0,0 1 0,-1-1 0,1 1 0,0 0 0,-1-1 0,1 1 0,-2-2 0,-12-24 235,14 26-233,0 0-1,-1 0 0,1 1 0,-1-1 0,1 0 0,0 0 0,-1 0 0,1 0 0,0 0 0,0 0 0,0 1 0,0-1 0,0 0 0,0-1 0,0-3 17,0 0-1,0 1 1,-1-1 0,-1-7-1,-7-6 36,8 16-51,0 1 1,0-1-1,0 0 1,0 0-1,0 0 0,0 0 1,1 0-1,-1 0 1,1 0-1,0 0 1,-1 0-1,1-3 0,0 3-9,0 0-1,0 0 0,-1 0 0,1 0 0,-1-1 0,1 1 0,-1 0 0,0 0 0,0 0 0,0 0 0,0 0 0,0 0 0,-2-1 0,-3-8-41,0-3 4,4 11 50,1 0 0,-1 0 0,1 0 1,-1 0-1,0 1 0,0-1 0,0 0 0,-2-2 0,-6-5 34,6 6-13,0-1-1,-1 1 0,1 0 1,-1 0-1,-5-3 0,-11 0 93,0-7 27,0 7-64,11 1-50,8 5-34,0-1 0,0 1 1,0 0-1,0 0 1,0 0-1,0 0 0,0 1 1,0-1-1,0 0 0,0 1 1,0-1-1,0 1 0,-3 0 1,-75 0 429,77 0-1216,3 0-101,3 0-794,5 0 620,-2-1-113,-1 1 0,1 0 0,-1 0 0,1 0 1,-1 1-1,0-1 0,8 3 0,7 14-1525,-19-16 2584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4064,'0'0'1307,"0"-3"-801,0-7-317,0 2 4577,3 8-4292,-1 1-418,1-1-1,-1 0 1,0 1-1,0-1 1,0 1-1,0 0 1,0 0-1,0-1 1,0 1-1,0 1 1,1 0 0,-1 0-24,1-1 0,-1 0 0,0 0 0,1 0 0,-1 0 0,1 0 0,-1 0 0,1 0 0,-1-1 0,1 1 0,3-1 0,74 0-75,-80 0 49,0 0-1,0 0 1,0 0-1,1 0 1,-1 0-1,0 0 1,0 0-1,0 0 1,0 0-1,0 0 1,0 0 0,0 0-1,1 0 1,-1 0-1,0 0 1,0 0-1,0 0 1,0 0-1,0 0 1,0 0-1,0 0 1,0 0-1,1 0 1,-1 0-1,0 0 1,0 1-1,0-1 1,0 0-1,0 0 1,0 0-1,0 0 1,0 0-1,0 0 1,0 0 0,1 0-1,-1 0 1,0 1-1,0-1 1,0 0-1,0 0 1,0 0-1,0 0 1,0 0-1,0 0 1,0 0-1,0 0 1,0 1-1,0-1 1,0 0-1,0 0 1,0 0-1,0 0 1,0 0-1,0 0 1,0 0-1,0 1 1,0-1 5,0 1 1,0-1-1,0 1 0,0 0 0,0-1 1,0 1-1,0-1 0,-1 1 1,1-1-1,0 1 0,0-1 1,0 1-1,0-1 0,-1 1 1,1-1-1,0 1 0,0-1 0,-1 1 1,1-1-1,-1 1 0,1-1 1,0 1-1,-1-1 0,1 0 1,-1 1-1,1-1 0,-1 0 1,1 0-1,0 1 0,-2-1 0,-7 7 188,2 6-65,2-9-145,-1-1 0,1 0 1,-1-1-1,-10 4 0,-1-13 113,15 6-88,0 0 0,0 0 0,0 0 0,0 1 0,-1-1 0,1 0 0,-4 0 0,6 1-13,0 0 0,0 0 0,-1 0 0,1 0 0,0 0 0,0 0 0,0 0 0,0 0 0,0 0 0,0 0 0,0 0 0,-1 0 0,1 0 0,0 0 0,0 0 0,0 0 0,0 0 0,0 0 0,0 0 0,0 0 0,0 0 0,-1 0 0,1 0 0,0 0 0,0 0 0,0 0 0,0 0 0,0 0 0,0-1 0,0 1 0,0 0 1,0 0-1,0 0 0,-1 0 0,1 0 0,0 0 0,0 0 0,0 0 0,0 0 0,0-1 0,0 1 0,0 0 0,0 0 0,0 0 0,0 0 0,0 0 0,0 0 0,0 0 0,0-1 0,0 1 0,0 0 0,0 0 0,0 0 0,0 0 0,0 0 0,0-1 0,0 0-4,0-1 0,1 1 0,-1-1 0,0 0 0,0 1 0,1-1 1,-1 0-1,2-2 0,-1 3-10,0-1 0,0 1 1,0-1-1,0 1 0,1 0 1,-1-1-1,0 1 0,1 0 1,-1 0-1,1 0 0,-1 0 1,1 0-1,-1 0 0,1 1 0,0-1 1,-1 0-1,1 1 0,0 0 1,0-1-1,2 1 0,6-1-220,0 0-1,17 2 1,-6-1-1595,-20 0 1594,0 0 0,0 0 0,0 0 0,0 0 1,0 0-1,0 0 0,1 1 0,-1-1 0,0 0 0,0 0 0,0 1 0,0-1 0,2 2 0,-3-1 69,1 0 0,-1 0-1,1 0 1,-1 0 0,1 0-1,-1 0 1,0 0 0,0 0-1,0 0 1,1 1 0,-1-1-1,0 0 1,-1 2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3488,'0'0'1115,"0"-4"-673,0-7 1139,0 22-282,0-10-1274,0-1 0,0 0 0,0 1 0,0-1 0,0 0 0,0 0 0,0 1 0,0-1 0,0 0 0,0 1 0,1-1 0,-1 0 0,0 0 0,0 1 0,0-1 0,0 0 1,0 1-1,1-1 0,-1 0 0,0 0 0,0 0 0,1 1 0,-1-1 0,0 0 0,1 0 0,1 2 81,-1 0-53,1-1-1,-1 1 0,0 0 1,1-1-1,-1 1 0,0 0 1,0 0-1,0-1 0,0 1 1,0 0-1,-1 0 0,1 0 0,-1 0 1,1 0-1,-1 0 0,0 1 1,0-1-1,1 0 0,-2 0 1,1 3-1,0 176 1351,-1-153-1226,-9 50 0,6-52-112,-2 47 1,6 100 51,0-163-1168,0-20-1583,0 7 709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5728,'-17'0'1840,"17"0"-1827,0 0-1,0 0 1,0 0 0,0 0 0,0 0 0,-1 0-1,1 0 1,0 0 0,0 0 0,0 0 0,0 0 0,0 0-1,0 0 1,0 0 0,-1 0 0,1 0 0,0 0 0,0 0-1,0 0 1,0 0 0,0 0 0,0 0 0,0 0-1,-1 0 1,1 0 0,0 0 0,0 0 0,0 0 0,0 0-1,0 0 1,0 1 0,0-1 0,0 0 0,0 0-1,0 0 1,0 0 0,0 0 0,0 0 0,-1 0 0,1 0-1,0 1 1,0-1 0,0 0 0,0 0 0,0 0-1,0 0 1,0 0 0,0 0 0,0 0 0,0 1 0,0-1-1,0 0 1,0 0 0,0 0 0,1 0 0,-1 0-1,0 1 23,0 0 0,0 0-1,0-1 1,-1 1-1,1 0 1,0 0-1,0-1 1,0 1-1,-1 0 1,1 0 0,0-1-1,-1 1 1,1 0-1,-1-1 1,1 1-1,0 0 1,-1-1-1,0 1 1,1-1 0,-1 1-1,1-1 1,-1 1-1,-1 0 1,1-1 7,1 1 1,-1-1 0,0 1 0,0 0 0,0-1-1,1 1 1,-1 0 0,1 0 0,-1-1-1,0 1 1,1 0 0,-1 0 0,1 0 0,0 0-1,-1 0 1,1 0 0,0 0 0,-1-1-1,1 1 1,0 0 0,0 0 0,0 0-1,0 0 1,0 2 0,-1 55 956,0-17-517,6 64 0,9-35-370,-11-45-125,-2 30 1,-1-30-69,3 29 0,5-14-15,-5-28-68,-1 0 0,0 1 0,0 21 0,-1-12 15,0-10-114,-1 0 1,-1 17-1,0-26 134,1 1 0,-1-1 0,0 0 0,0 1 0,0-1 0,0 0 1,0 0-1,-1 1 0,0-1 0,0 0 0,1-1 0,-2 1 1,-1 3-1,-17 18-2197,0 14 732</inkml:trace>
  <inkml:trace contextRef="#ctx0" brushRef="#br0" timeOffset="1">21 646 5888,'-20'-20'2176,"20"20"-1664,20 0-160,-20 0 768,0 0-672,21-21 736,0 21-672,21-21-32,-21 21-320,20-21-160,1 21-32,-21-21-2016,20 21 1120,-20-21-2592,21 1 1984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52 5824,'0'0'1866,"3"0"-1130,32 0 2651,-35 0-3374,0 1 0,0-1 0,0 0 0,1 0 0,-1 0 1,0 0-1,0 0 0,0 0 0,0 0 0,0 0 0,0 0 0,0 0 0,1 0 0,-1 0 0,0 0 1,0 0-1,0 0 0,0 0 0,0 0 0,0-1 0,0 1 0,1 0 0,-1 0 0,0 0 0,0 0 1,0 0-1,0 0 0,0 0 0,0 0 0,0 0 0,0 0 0,0 0 0,0 0 0,0 0 0,1 0 1,-1 0-1,0-1 0,0 1 0,0 0 0,0 0 0,0 0 0,0 0 0,0 0 0,0 0 0,0 0 1,0 0-1,0 0 0,0-1 0,0 1 0,0 0 0,0 0 0,0 0 0,0 0 0,0 0 0,0 0 1,0 0-1,0-1 22,0 0 1,0 0 0,0 1 0,0-1 0,0 0 0,1 1 0,-1-1-1,0 0 1,1 1 0,-1-1 0,0 0 0,1 1 0,-1-1 0,1 1-1,-1-1 1,1 0 0,0 1 0,-1-1 0,1 1 0,0-1 0,-1 1 0,2-1-1,-1 1-10,-1-1-1,1 1 1,0 0-1,0-1 1,-1 1-1,1-1 0,-1 1 1,1-1-1,-1 0 1,1 1-1,-1-1 1,1 1-1,-1-1 0,1 0 1,-1 1-1,0-1 1,1 0-1,-1 1 1,0-1-1,0 0 0,0 1 1,0-2-1,0 2-20,0 0 1,1 0-1,-1 0 0,0-1 0,0 1 1,0 0-1,0 0 0,0 0 0,0 0 0,0 0 1,0 0-1,0 0 0,0 0 0,0 0 0,0-1 1,0 1-1,0 0 0,0 0 0,0 0 0,-1 0 1,1 0-1,0 0 0,0 0 0,0 0 1,0 0-1,0 0 0,0-1 0,0 1 0,0 0 1,0 0-1,0 0 0,0 0 0,0 0 0,-1 0 1,1 0-1,0 0 0,0 0 0,0 0 0,0 0 1,0 0-1,0 0 0,0 0 0,0 0 1,-1 0-1,1 0 0,0 0 0,0 0 0,0 0 1,0 0-1,0 0 0,0 0 0,0 0 0,-1 0 1,1 0-1,0 0 0,0 0 0,-14 0 103,14 0-106,-1 0 1,1 0-1,0 0 1,0 0-1,-1 0 1,1 0-1,0 0 0,-1 0 1,1 0-1,0 0 1,-1 0-1,1 0 1,0-1-1,0 1 0,-1 0 1,1 0-1,0 0 1,0 0-1,-1 0 1,1-1-1,0 1 0,0 0 1,0 0-1,-1 0 1,1-1-1,-2-1-8,-1 1-1,0-1 0,0 1 0,1 0 1,-1-1-1,0 1 0,0 0 1,0 0-1,0 1 0,-1-1 0,1 0 1,0 1-1,0 0 0,-1-1 1,1 1-1,0 0 0,-5 1 1,-61-1-175,17 0 273,48 0-203,4 3 165,0-3-53,0 0 8,0 1 0,0 0 0,0 0 0,0-1-1,0 1 1,0 0 0,0 0 0,-1-1 0,1 1-1,0 0 1,-1-1 0,1 1 0,0 0 0,-1 0 0,-4 2 85,4-3-82,0 0 1,1 0-1,-1 1 1,1-1-1,-1 0 1,0 0 0,1 1-1,-1-1 1,1 1-1,-1-1 1,1 0 0,-1 1-1,1-1 1,-1 2-1,-6 26 160,-7 7-32,7 5-33,3-22-52,-1 6 24,1-1 0,0 27 0,2-30-34,-7 39 0,5-40-8,-2 35 0,5-34-15,1-12-17,0 0 1,0 0-1,1 0 1,2 11-1,11 13 17,-13-29-19,0 0-1,1 0 0,-1 0 0,1 1 0,-1-1 0,1 0 0,4 4 0,-5-6 5,0 0 0,0 0 0,1-1 0,-1 1 0,0 0 0,1-1 0,-1 1 0,1-1 0,-1 1 0,1-1 0,-1 1 0,1-1 0,-1 0 0,1 0 0,-1 0 0,1 0 0,-1 0 0,3 0 0,10 0 50,-9-1-21,0 1 0,-1 0 1,1 0-1,0 0 0,0 1 0,0-1 1,0 1-1,5 1 0,-6 0-43,1 0-1,0 0 1,0 0-1,0-1 1,0 1-1,0-1 0,0 0 1,0-1-1,10 1 1,9 0-254,-17-1 139,0 0 1,0 0-1,0 0 1,0 0-1,-1-1 0,9-1 1,-15 1 77,1 1-1,-1 0 1,1-1 0,-1 1 0,1-1-1,-1 1 1,1 0 0,-1-1 0,1 1-1,-1-1 1,1 1 0,-1-1 0,0 1-1,1-2 1,2-2-380,-1 3 185,1 1 1,-1-1-1,0 1 0,1-1 1,-1 1-1,0 0 1,1 0-1,-1-1 0,1 2 1,3-1-1,-1 0-655,-2 0-731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6144,'0'0'2272,"0"0"-1760,21-21-160,-21 0 1440,0 21-1056,42 0 992,-21 0-1024,41-21-288,-20 21-256,41-20 128,-21 20-160,1 0-192,-22 0 32,1 0-928,-21 0 544,0 0-1440,-21 0 1024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1396 2912,'0'0'923,"0"0"-550,0-4-69,0-10 1402,0 11-1284,0 3 308,0 0-154,3 0 128,-1 0-720,1 0 195,0 1 1,-1-1-1,1 0 0,0 0 0,0-1 0,0 1 1,0-1-1,-1 1 0,6-3 0,-1-10 429,10 6-186,-6 1-215,-5 2-29,1 1 0,14-5 0,7-5 38,0 0 0,-2-2 0,35-24 0,-16 9-96,97-61 229,-10 18-157,8-13 14,53-30 26,1 12 98,-13 0-132,-91 55-171,184-110 10,-125 58 107,-98 70-100,34-24-3,-13-4-62,-46 36-22,32-20 0,-24 18-289,-1-2-1,42-43 1,-72 67-772,-3 3 48,0 0-779,0 0 449,0 0-172,-3 3 353,-11 11-603,11-10 603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4384,'0'0'1424,"0"0"-854,3 0-164,3 0-100,-3 1-185,0-1-1,0 0 1,0 0 0,0 0-1,0-1 1,0 1-1,0-1 1,6-1 0,15-12 604,14 7-240,7-7 22,14 7-171,-40 2-183,0 0-1,32-15 1,-33 13-64,0 0 0,20-4 0,-22 8 53,1 1-1,-1 1 1,28 2 0,-8 0 625,-35-1-724,1 0 0,-1 0 1,1 0-1,-1 0 0,1 0 0,-1 1 1,1-1-1,-1 0 0,1 1 1,-1-1-1,1 1 0,-1-1 0,1 1 1,-1 0-1,0 0 0,0 0 1,1 0-1,-1 0 0,0 0 1,0 0-1,0 0 0,0 0 0,0 0 1,0 0-1,0 1 0,0-1 1,-1 0-1,2 3 0,-1 2 108,1-1 0,-1 1 0,-1-1-1,1 1 1,-1 0 0,-1 6-1,1-1-7,0-7-74,0 1-1,0-1 1,-1 0-1,0 0 1,0 1 0,0-1-1,0 0 1,-4 8-1,-2 8 110,6-13-117,0 1 1,0-1 0,1 12 0,0-13-1,0-1-1,-1 1 0,1-1 1,-3 12-1,-8 2-82,5-11-228,3-3-43,0-1-1,1 1 1,0 0 0,0-1 0,0 1-1,1 0 1,-2 5 0,0 27-4422,3-16 2491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63 3712,'-18'0'1221,"15"-1"-915,3-5-148,0-21 199,0 20 385,-4 3-113,-10-10 384,14 14-984,0 0-1,0 0 0,0-1 1,-1 1-1,1 0 0,0 0 1,0 0-1,0-1 0,-1 1 0,1 0 1,0 0-1,0 0 0,-1 0 1,1-1-1,0 1 0,-1 0 1,1 0-1,0 0 0,0 0 1,-1 0-1,1 0 0,0 0 0,-1 0 1,1 0-1,-1 0 0,1 0 6,-1 0-1,1 0 0,-1 0 0,0 0 0,1 0 0,-1 1 1,1-1-1,-1 0 0,0 0 0,1 1 0,-1-1 1,1 0-1,-1 1 0,1-1 0,-1 0 0,1 1 0,-1-1 1,1 1-1,-1-1 0,1 1 0,0-1 0,-1 1 0,1 0 1,-1 1 64,0 0 1,0 0-1,0 0 1,1 1-1,-1-1 1,1 0 0,-1 3-1,0 9 511,2 26 0,0-18-350,-1 1-165,0-1 0,2 1 0,0-1 1,1 1-1,11 34 0,3 19-78,-13-46-7,-2-14 25,0 1 0,1-1-1,11 30 1,-10-36-31,-1-1 0,0 1 0,0-1 0,-1 1 0,0 0 0,0 0 0,-1 0 0,-1 20 0,1-17 308,0 14 110,-1-26-393,0 1 1,0-1-1,-1 1 0,1-1 0,0 0 0,0 1 0,-1-1 0,1 0 1,0 0-1,-1 1 0,1-1 0,-2 2 0,1-3-24,1 0-1,-1 1 1,1-1-1,-1 0 1,1 0-1,-1 0 1,1 1-1,-1-1 1,1 0-1,-1 0 1,1 0-1,-1 0 1,1 0-1,-1 0 1,1 0-1,-1 0 1,1 0-1,-1 0 1,1 0-1,-1-1 1,1 1-1,-1 0 1,1 0-1,-1 0 1,1-1-1,-1 1 1,1 0-1,-1-1 1,1 1-1,-1 0 1,1-1-1,0 1 1,-1 0-1,1-2 1,-4-2-41,1 0-1,0-1 1,0 1 0,-2-6-1,5 9 20,-1 0 1,1 0-1,-1 0 0,1 1 0,0-1 1,-1 0-1,1 0 0,0 0 0,0 0 0,0 0 1,0 0-1,0 0 0,0 1 0,0-2 1,-1-11-237,1-2-48,0 0 1,4-26 0,-1 30 146,0 0 1,0-1-1,2 1 0,-1 0 0,1 1 0,9-15 0,-3 8-35,0 1 0,2 0-1,19-21 1,7 5 2,-22 19 125,-2 0-3,18-12-65,-21 18 107,0 1-1,1 0 1,0 1 0,-1 0 0,2 1-1,-1 0 1,0 1 0,24-2-1,-13 5 223,-11-1-45,-22 6 24,-1 12-70,-18 3-64,-7 5-43,13-9 134,0-2 1,-1 0 0,-45 18-1,64-30-52,0-2-83,1 1 1,0 0-1,0 0 1,0 1-1,0-1 1,0 1-1,0-1 1,0 1-1,0 0 1,1 0-1,-1 0 1,-2 4-1,-13 11-180,18-17 182,0 0 1,0 1 0,-1-1-1,1 0 1,0 0 0,0 0-1,-1 1 1,1-1-1,0 0 1,0 0 0,0 1-1,0-1 1,-1 0 0,1 0-1,0 1 1,0-1 0,0 0-1,0 0 1,0 1-1,0-1 1,0 0 0,0 1-1,0-1 1,0 0 0,0 1-1,0 1 41,0 1-1,1-1 1,-1 0-1,1 1 0,0-1 1,0 0-1,0 0 1,0 0-1,0 0 0,0 0 1,1 0-1,2 4 1,3 4 150,-2-1-65,14 16 199,16 3 330,-8 7-261,-20-30-341,1 1-1,-1-1 1,1 0 0,0-1 0,14 6-1,-2 0 30,1 0 56,38 21 250,-49-24-307,-9-5-69,1-1-1,0 1 0,0-1 0,0 0 0,0 0 0,0 0 0,1 0 1,-1 0-1,0 0 0,0 0 0,1-1 0,4 1 0,-4-1-961,-3 0 224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4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5632,'0'-20'2112,"0"20"-1664,41-21-96,-20 21 1920,0 0-1312,21-21 448,-1 21-832,22-21 0,-22 21-320,1 0-1440,0 0 640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1568,'0'0'501,"3"0"-303,35 0 2783,-38-3-2762,0-11 159,0 11-133,0 3-133,0 0-21,0 0 64,0 0-86,0 3-170,0 11 106,0-11 315,0-3-85,0 4-59,0 10-54,0-11 12,0-3-129,-1 0 0,1 0 0,-1-1 0,1 1 0,-1 0 0,1 0 0,-1 0 0,1 0 0,-1 0 0,1 0 1,-1 0-1,0 0 0,1 0 0,-1 0 0,1 0 0,-1 0 0,1 1 0,-1-1 0,0 1 0,-2-2 6,14 1-70,-12 0 88,0 0 1,1 0-1,-1 0 0,0 0 1,0 0-1,1 0 1,-1 1-1,0-1 0,1 0 1,-1 0-1,0 0 0,0 1 1,1-1-1,-1 0 0,1 1 1,-1-1-1,0 1 0,0 0-2,1 0 0,-1 0-1,1 0 1,-1 0 0,1 0-1,-1 0 1,1 0 0,0 0-1,0 0 1,0 0-1,-1 0 1,1 0 0,0 0-1,1 2 1,-2-2-12,1 0-1,0 0 1,0 1-1,0-1 0,0 0 1,1 0-1,-1 0 1,0 0-1,0 0 1,1 0-1,-1 0 1,0 1-1,2 0 1,2 1 26,-3-3-40,-1 0 0,0 0 0,1 1 0,-1-1 0,0 0 0,1 0 0,-1 0 0,0 1 0,0-1 0,1 0 0,-1 0 0,0 1 0,0-1 0,1 0 0,-1 0 0,0 1 0,0-1 0,0 0 0,1 1 0,-1-1 0,0 0 0,0 1 0,0-1 0,0 0 0,0 1 0,0-1 0,0 1 0,-4 15-51,2-12 39,0 0 0,1 0 0,0 1 0,0-1 0,0 0 0,0 0-1,1 6 1,-1 35 196,0-19-135,1-1 1,5 42-1,3-35 46,-6-24-59,0 0-1,0 0 0,-1 0 0,1 15 1,-2-17-5,0 0 0,0-1 0,1 1 0,2 9 0,11 13 138,-13-24-124,-1 0 0,1 0 0,-1-1-1,0 1 1,0 0 0,0 4 0,-1-2-26,1 0 1,0 0-1,0 0 1,1 0-1,0 0 1,3 10-1,9 23-110,-11-33 87,-1 1 0,0 0 1,-1 11-1,0 23-18,0-40 12,0-1 1,0 0 0,0 1 0,0-1 0,0 0-1,0 1 1,0-1 0,0 0 0,0 0 0,0 1-1,0-1 1,1 0 0,-1 1 0,0-1 0,0 0-1,0 0 1,0 1 0,1-1 0,-1 0 0,0 0-1,0 0 1,0 1 0,1-1 0,-1 0 0,0 0-1,2 2-9,-1-1 33,1 1 1,-1-1-1,0 1 0,1-1 1,-1 1-1,0 0 0,0-1 1,0 1-1,0 0 0,0 0 1,-1 0-1,1 0 0,0 0 0,-1 0 1,0 0-1,1 0 0,-1 0 1,0 0-1,0 4 0,0-5 2,0-1-1,0 1 1,0 0-1,0 0 1,0-1-1,0 1 0,0 0 1,0 0-1,0-1 1,1 1-1,-1 0 0,0 0 1,1-1-1,-1 1 1,0-1-1,2 2 1,-2-1 21,1-1 1,0 1 0,0-1-1,0 1 1,0-1-1,0 0 1,0 1 0,0-1-1,0 0 1,0 0 0,0 0-1,1 1 1,-1-1-1,2-1 1,-3-2 9,0-11-11,0 14-35,0 0-1,-1 0 0,1 0 0,0-1 0,0 1 1,0 0-1,0 0 0,0 0 0,0 0 1,0 0-1,0 0 0,0 0 0,0-1 0,0 1 1,0 0-1,0 0 0,0 0 0,0 0 0,0 0 1,1 0-1,-1 0 0,0 0 0,0-1 1,0 1-1,0 0 0,0 0 0,0 0 0,0 0 1,0 0-1,0 0 0,0 0 0,0 0 0,0 0 1,1 0-1,-1 0 0,0-1 0,0 1 1,0 0-1,0 0 0,0 0 0,0 0 0,0 0 1,0 0-1,1 0 0,-1 0 0,0 0 1,0 0-1,0 0 0,0 0 0,0 0 0,0 0 1,0 0-1,1 0 0,-1 0 0,0 0 0,0 1 1,14-1-2,-11 0 42,-3 0-20,4 0-65,-3 0 39,-1 0 0,1 0 1,0-1-1,0 1 0,-1 0 0,1 0 0,0 0 1,-1 0-1,1-1 0,0 1 0,-1 0 0,1 0 1,0-1-1,-1 1 0,1-1 0,0 1 0,-1-1 1,1 1-1,-1-1 0,1 1 0,-1-1 0,1 1 1,-1-1-1,0 1 0,1-1 0,-1 0 0,0 1 1,1-1-1,-1-1 0,0 3-17,0 4 12,0-16 46,0 11-35,0 0-1,0-1 0,0 1 0,0 0 0,0-1 1,0 1-1,0 0 0,0-1 0,1 1 1,-1 0-1,0 0 0,0-1 0,0 1 1,0 0-1,0 0 0,0-1 0,1 1 0,-1 0 1,0 0-1,0-1 0,0 1 0,1 0 1,-1 0-1,0 0 0,1-1 0,13-13 10,-14 14-10,0 0 0,0 0 1,0-1-1,0 1 0,1 0 0,-1 0 1,0-1-1,0 1 0,1 0 0,-1 0 1,0 0-1,0 0 0,1-1 0,-1 1 0,0 0 1,0 0-1,1 0 0,-1 0 0,0 0 1,1 0-1,-1 0 0,0 0 0,1 0 1,-1 0-1,1 0 0,12 0 52,-12 0-52,-1 0 0,0 0 0,0 0 0,0 0 0,0 0-1,0 0 1,0 0 0,0 0 0,0 0 0,1 0 0,-1 0-1,0 0 1,0 0 0,0 0 0,0 0 0,0 0 0,0 0-1,0 0 1,1 0 0,-1 0 0,0 0 0,0 0 0,0 0 0,0 0-1,0 0 1,0 0 0,0 0 0,0-1 0,0 1 0,1 0-1,-1 0 1,0 0 0,0 0 0,0 0 0,0 0 0,0 0-1,0 0 1,0 0 0,0-1 0,0 1 0,0 0 0,0 0 0,0 0-1,0 0 1,0 0 0,0 0 0,0 0 0,0-1 0,0 1-1,0 0 1,0 0 0,0 0 0,0 0 0,0 0 0,0 0-1,0-1 1,0-12 74,0 12-74,0 1 0,0 0 0,0-1 0,0 1 0,0 0 0,0-1 0,0 1 0,0 0 0,0 0 0,0-1 0,0 1 0,0 0 0,1-1 0,-1 1 0,0 0 0,0 0 0,0-1 0,0 1 0,1 0 1,-1 0-1,0 0 0,0-1 0,1 1 0,-1 0 0,0 0 0,14-14-44,-14 13 44,1 1-1,-1 0 1,0 0-1,0-1 1,0 1 0,1 0-1,-1 0 1,0 0 0,0-1-1,0 1 1,1 0-1,-1 0 1,0 0 0,1 0-1,-1 0 1,0 0-1,0-1 1,1 1 0,-1 0-1,0 0 1,1 0 0,-1 0-1,0 0 1,0 0-1,1 0 1,0 0 7,-1 0 0,1 0 0,-1 0 0,1 0 1,0 0-1,-1 0 0,1 0 0,-1 0 0,1 0 0,-1 0 0,1 0 0,-1 0 1,1-1-1,-1 1 0,1 0 0,-1 0 0,1-1 0,-1 1 0,1 0 0,-1-1 1,1 1-1,-1-1 0,0 1 0,1 0 0,-1-1 0,0 1 0,1-1 0,-1 1 1,0-1-1,1 0 0,5-8 60,11 2-36,-6 1-30,-9 4 0,0 1 1,-1 0-1,1 0 1,0 0-1,0 0 1,0 0 0,0 0-1,1 1 1,-1-1-1,0 0 1,0 1-1,0 0 1,3 0-1,-3 0 27,0-1-1,0 1 0,1 0 0,-1-1 1,0 1-1,0-1 0,0 1 0,0-1 1,0 0-1,0 0 0,0 0 0,3-2 1,-3 1-15,0 1 0,0 0 1,1 0-1,-1 0 1,0 0-1,1 0 1,-1 0-1,1 0 0,-1 1 1,1-1-1,-1 1 1,6 0-1,-3 0-112,-3 0 66,1 0 0,0 0-1,0 0 1,-1 0-1,1 0 1,0-1 0,-1 1-1,1-1 1,3-1 0,-6 2 49,1-1 0,-1 0 0,0 0 0,1 0 0,-1 0 0,0 1 0,1-1 0,-1 0 0,0 0 0,0 0 0,0 0 0,0 0 1,0 0-1,0-1 0,0-1 196,0 3 27,0 0-117,21 0-145,-21-4 97,0 4-68,0-1 0,0 1 1,0-1-1,0 0 0,0 1 0,0-1 1,0 0-1,0 1 0,0-1 0,-1 0 1,1 1-1,0-1 0,0 1 0,-1-1 1,1 0-1,0 1 0,-1-1 0,1 1 0,0-1 1,-1 1-1,1-1 0,-1 1 0,1-1 1,-1 1-1,1 0 0,-1-1 0,1 1 1,-1 0-1,0-1 0,1 1 0,-1 0 1,1 0-1,-1-1 0,0 1 0,1 0 1,-1 0-1,0 0 0,1 0 0,-1 0 0,0 0 1,0 0-1,0 0-4,1 0 0,0 0 0,0 0 1,0 0-1,0 0 0,0 0 0,0 0 0,0 0 1,-1 0-1,1 0 0,0 0 0,0 0 0,0 0 0,0 0 1,0 0-1,0 0 0,0 0 0,0 0 0,-1 0 1,1 0-1,0 0 0,0 0 0,0 0 0,0 0 0,0 0 1,0 0-1,0 0 0,0 0 0,-1 0 0,1 0 1,0-1-1,0 1 0,0 0 0,0 0 0,0 0 0,0 0 1,0 0-1,0 0 0,0 0 0,0 0 0,0-1 1,0 1-1,0 0 0,0 0 0,0 0 0,0 0 0,0 0 1,0 0-1,0 0 0,0 0 0,0-1 0,0 1 1,0 0-1,0 0 0,0 0 0,0 0 0,0-14 232,0 13-230,0 1 1,0 0 0,0 0-1,0-1 1,0 1-1,0 0 1,0-1-1,0 1 1,0 0-1,0 0 1,0-1-1,-1 1 1,1 0-1,0-1 1,0 1 0,0 0-1,0 0 1,0-1-1,-1 1 1,1 0-1,0 0 1,0 0-1,-1-1 1,1 1-1,0 0 1,-21-21 138,18 17-92,0 1 0,1-1-1,-1 0 1,-2-6 0,3 5 34,-1 0 0,0 0-1,-1 0 1,-6-9 0,0 4 12,5 6-29,1 0 0,-1 0 0,1-1 0,1 1 0,-5-7 0,2-2 63,5 10-106,0 0 1,-1 0 0,1 0 0,-1 0 0,0 0 0,0 0 0,0 1-1,-3-3 1,-5-5 38,6 5-8,0 1 0,0 0-1,-1 0 1,1 0 0,-6-3 0,-11 0 156,0-7 139,0 7-101,0-7-6,6 8-138,13 4-107,-1 1-1,0 0 1,0-1-1,1 1 0,-1-1 1,1 0-1,-1 0 1,1 0-1,0 0 1,-3-3-1,-9-9-122,11 11-282,6-1-1099,15-13 422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2511 3603 4480,'0'0'1445,"3"-7"-885,2-1-480,5-13-28,1 1-1,26-35 1,1 3-372,-28 40 250,-4 6 49,-1-1-1,0 0 1,7-13 0,16-53 272,10 0 47,-18 33-34,-2-2-1,24-84 0,-18-10-178,-24 133-85,7-41 11,0-61-1,-13 1 20,2 42-12,1-1-2,-5-62 27,-6 25 51,-29-101 1,-38-88 207,-44-28 378,107 277-539,-21-46 54,-88-140-1,100 185-214,-1 1 1,-3 2-1,-45-47 0,14 30-42,-72-51 1,3 1 187,9 6-82,40 37-142,-110-64-1,39 46-8,153 80 107,0 0 0,-135-62-53,-38 1 244,-18-6 274,97 28-102,52 27-186,0 2 1,-79-9 0,24 12-7,21-7-81,-115 10-133,118 5 28,68-1 1,0 0 0,-1 0-1,1 1 1,0 0 0,0 0 0,0 1 0,0-1 0,1 1 0,-1 0 0,-8 5 0,12-7-1,0 1-1,0-1 1,0 1-1,0-1 1,0 1 0,0-1-1,0 0 1,0 0-1,0 0 1,0 1 0,0-1-1,0 0 1,-3-1-1,-3 1-136,-2 0-7,11 0 94,5 0-15,-3 0-37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21 2816,'17'0'917,"-17"0"-903,1 0-1,-1 0 1,0 0-1,1 0 1,-1 0-1,0 0 1,0 0 0,1 0-1,-1 0 1,0 0-1,1 0 1,-1 0-1,0 0 1,0-1-1,1 1 1,-1 0-1,0 0 1,0 0-1,1 0 1,-1-1 0,0 1-1,0 0 1,0 0-1,1-1 1,-1 1-1,3-4 96,-2 3 18,0-1 1,0 1 0,0 0 0,0 0 0,0 0 0,0 0-1,0 0 1,1 0 0,-1 0 0,2-1 0,-3 5 1157,0-2-1220,0 1 0,0-1 1,0 1-1,0-1 0,0 0 0,-1 1 0,1-1 0,-1 1 0,1-1 1,-1 0-1,1 0 0,-1 1 0,0-1 0,0 0 0,1 0 0,-1 0 1,-2 2-1,0-1 63,0 1 1,0-1-1,-1 0 1,-6 4-1,6-4-62,0 0-1,-1 1 1,1-1-1,0 1 1,-4 4-1,1 0-17,-1 0 1,0-1-1,0 0 0,-9 5 1,-25 18 82,-46 27 168,16-11 10,52-33-179,-1-1-1,-1 0 0,0-2 0,0 0 0,-28 6 0,-1 1 179,10 0 107,22-9-73,-25 8 0,26-11-51,15-4-215,0 1 1,0-1 0,0 1-1,-1 0 1,1 0 0,0 0-1,0 0 1,0 1-1,0-1 1,1 1 0,-6 4-1,4-3 388,8 1-165,4 3-188,1-1-1,0 1 1,13 6-1,-8-5-72,111 72 106,-92-61-101,59 45-1,-74-51 34,0-1 1,0-1-1,1 0 0,1-2 0,0 0 0,23 6 1,-40-14-32,0 0 1,-1-1-1,1 1 0,0-1 1,0 0-1,-1 0 1,1 0-1,0 0 1,0-1-1,-1 1 1,1-1-1,0 1 1,-1-1-1,1 0 1,-1 0-1,1 0 1,-1-1-1,1 1 1,-1 0-1,0-1 1,3-2-1,1 0 101,-2 1-84,-1 0 0,0 0-1,0 0 1,0 0 0,0-1-1,0 1 1,-1-1 0,1 0 0,-1 0-1,0 1 1,0-2 0,-1 1-1,1 0 1,-1 0 0,0 0 0,0-1-1,1-6 1,-1 5 22,1-8 9,0-1 1,-1 1-1,0-1 1,-1 1 0,-1-1-1,-4-23 1,5 38-93,-14-66 105,10 42-149,2 10-64,0 1 1,-1-1-1,-1 0 1,-5-14-1,4 16-413,1 1 0,1 0-1,0-1 1,1 0 0,0 0-1,0-15 1,2 24 135,0 1 0,0 0 0,0 0 0,0-1 0,0 1 0,1 0 0,-1 0-1,1 0 1,0-3 0,1 2-148,1 0 0,-1-1-1,1 1 1,5-5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520 271 3552,'0'0'1147,"-4"0"-683,-9 0 933,13 0-1351,1 0 0,-1 0-1,1 0 1,0 0 0,-1 0 0,1 0 0,0 0 0,-1 0 0,1 0 0,-1 0-1,1-1 1,-1 1 0,1 0 0,0 0 0,-1-1 0,1 1 0,-1 0 0,1-1 0,-1 1-1,1-1 1,-1 1 0,0-1 0,1 1 0,-1 0 0,1-1 0,-1 0 0,0 1-1,1-1 1,-1 0 0,2-23 1741,-2 16-1468,0-48 2604,0 56-2905,0-1 0,0 1-1,0-1 1,0 1 0,0-1 0,0 1 0,0 0 0,0-1 0,0 1-1,0-1 1,0 1 0,0 0 0,0-1 0,0 1 0,-1-1-1,1 1 1,0 0 0,0-1 0,0 1 0,-1-1 0,1 1 0,0 0-1,-1 0 1,1-1 0,-1 1 0,-12-18 281,-7-18-101,18 34-191,-1-1 1,1 1-1,0-1 1,-1 1-1,1 0 1,-6-3-1,-16-9 52,16 4-51,6 7-7,0 1 1,0-1-1,0 1 0,0 0 1,-5-4-1,5 5 1,-1 0 0,1-1 0,-1 2-1,1-1 1,-1 0 0,0 0 0,-4 0 0,-6-1 4,6 0-4,1-1 0,-1 0 0,1 1 0,-7-6-1,8 5-14,0 1-1,0-1 1,0 1 0,-1 0-1,1 0 1,-1 0-1,1 1 1,-1 0-1,1 0 1,-10 0 0,11 0-19,0 2 0,0-1 1,1 0-1,-1 1 1,0-1-1,0 1 1,1 0-1,-1 1 1,1-1-1,-1 0 0,1 1 1,0 0-1,-1 0 1,1 0-1,0 0 1,0 1-1,0-1 1,1 1-1,-1-1 0,1 1 1,-1 0-1,1 0 1,-3 6-1,1-3-2,1 0-1,1 0 1,-1 0-1,1 0 1,0 1-1,0-1 1,1 1-1,-2 13 0,1-4 21,-3 8 10,0 3 23,2 0 0,-2 38 0,6-28 19,-5 92 84,-24 3 162,0 3-109,25-102-152,3-24 42,-1 1-1,0 0 1,-1 0-1,0-1 0,0 1 1,-1-1-1,-7 16 1,-11 13 292,15-29-222,-5 10 199,7-4-181,-1-2-34,5-13-119,-1 0 0,1 0 0,-1 0 0,1 0 1,-1 0-1,1 0 0,-1 0 0,1-1 1,-1 1-1,1 0 0,-1 0 0,1 0 0,-1-1 1,1 1-1,-1 0 0,1 0 0,-1-1 1,1 1-1,-1 0 0,1-1 0,0 1 0,-1-1 1,1 1-1,0-1 0,-1 1 0,1-1 1,0 1-2,-1 0 0,1 0 0,0-1 0,0 1 0,0 0 0,-1 0 0,1 0 0,0-1 0,0 1 0,0 0 0,0 0 0,0-1 0,0 1 0,-1 0 0,1 0 0,0-1 0,0 1 0,0 0 0,0-1 0,0 1 0,0 0 0,0 0 0,0-1 0,0 1 0,0 0 0,0 0 0,0-1 0,0 1 0,1 0 0,-1-1 0,0 1 0,0 0 0,0 0 0,0-1 0,0 1 0,0 0 0,1 0 0,-1 0 0,0-1 0,0 1 0,0 0 0,1 0 0,1-5-16,0 0 2,0 0-1,1 1 1,-1 0-1,1-1 1,0 1-1,0 0 1,0 1 0,1-1-1,-1 0 1,9-5-1,-3 3-10,0 1-1,1 0 0,0 0 1,0 1-1,0 0 0,1 1 1,-1 0-1,1 1 0,0 0 1,0 1-1,19-1 0,74 2-85,-96 1 23,1 0-1,-1 0 1,0 0-1,14 5 0,10 2-384,20-1-236,-21 7-618,4-7 32,-11 6-1056,-22-12 2199,-1 0 0,1-1-1,0 1 1,0-1 0,-1 1 0,1-1-1,0 0 1,0 0 0,2 0-1,-3 0 93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6304,'-62'-21'2336,"62"21"-1824,21 0-128,0 0 1120,-1 0-896,22 0 1184,21 0-1024,20 0-192,-21 0-352,22 0-96,-22 0-64,0 0-2240,1 0 1184,-1 0-2624,-20 0 2048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6880,'0'0'2229,"4"0"-1349,10 0-277,-14 0-562,0 0 1,1 0-1,-1 0 0,0 0 1,0 0-1,1 0 1,-1 0-1,0 0 1,1 0-1,-1 0 0,0 1 1,0-1-1,1 0 1,-1 0-1,0 0 1,0 0-1,1 0 0,-1 0 1,0 1-1,0-1 1,1 0-1,-1 0 1,0 0-1,0 1 1,1-1-1,10 7 683,0-1 1,1-1-1,12 6 1,-23-11-722,2 1 126,1 0 0,0-1 0,-1 1-1,1 0 1,0-1 0,0 0 0,0 0 0,0 0-1,7-1 1,9 1 189,49 0 79,1 0-1163,-21 0-2476,-48 0 3102,0 0-1,0 0 1,-1 0-1,1 0 1,0-1-1,0 1 1,0 0-1,0 0 1,0 0 0,0-1-1,-1 1 1,1 0-1,0-1 1,1 1-1,-2-1 39,1 0-1,-1 0 1,1 0-1,-1 0 1,0 1 0,1-1-1,-1 0 1,0 0-1,0 0 1,0 0-1,0 0 1,0 0-1,0-2 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21 126 4992,'-20'-21'1824,"20"21"-1408,20 0-128,-20-21 1824,0 21-1216,21 0 928,21-21-1088,-1 0 320,22 21-608,-1-20-768,22-1 160,-22 21-3360,1 0 1952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42 1728,'0'-10'-214,"0"-18"6060,0 25-5729,0 3-74,0 0 15,0 3 92,0 11-22,0-11 32,0 15 240,0-18-393,0 0-1,0 1 1,0-1 0,0 0 0,0 1-1,0-1 1,0 0 0,0 1 0,0-1-1,0 0 1,0 0 0,0 1 0,0-1 0,-1 0-1,1 0 1,0 1 0,0-1 0,0 0-1,0 0 1,-1 1 0,1-1 0,0 0-1,0 0 1,-1 0 0,1 1 0,-2 1 12,0 0 0,1 0 1,-1 0-1,1 1 1,-1-1-1,1 0 0,0 1 1,0-1-1,0 1 0,0-1 1,1 1-1,-2 5 1,1 4 183,1 22 0,1-21-65,-1-1 0,-1 0 0,-2 14 0,-11 33 284,7 7-161,-7 14-106,7 7-86,2-42-60,-1 1 5,0 47 0,7-56-8,0-15 1,-1-1 0,-5 41 0,-4-29 59,7-25-79,0 0 0,0 0-1,1 0 1,-1 10 0,2-13-90,0-1 1,0 0-1,-1 0 0,1 0 1,-1 0-1,0 0 1,-1 0-1,1 0 0,0 0 1,-1 0-1,-3 4 0,2-2-164,-1 5-1413,4 6 518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22 124 2720,'-17'-17'891,"17"17"-878,0 0 0,-1-1 1,1 1-1,0 0 0,0 0 1,-1 0-1,1-1 0,0 1 1,0 0-1,0 0 0,-1-1 1,1 1-1,0 0 0,0 0 1,0-1-1,0 1 0,0 0 1,0-1-1,0 1 0,0 0 1,0-1-1,0 1 0,0 0 1,0 0-1,0-1 0,0-34 1374,0 32-555,-1 2-774,1 1 0,0-1 0,0 0 0,0 1 0,0-1 0,0 1 0,0-1 0,0 0 0,0 1 0,0-1 0,0 0 0,0 1 0,0-1 0,0 1 0,1-1 0,-1 1 0,0-1 0,0 0 0,1 1 0,-1-1 0,0 1 0,1-1 0,-1 1 0,0-1 0,1 1 0,-1 0 0,1-1 0,-1 1 0,1-1 0,-1 1 0,1-1 0,31-6 859,-8-6-288,0 6-10,-11 2-472,-9 3-110,1 0-1,0 0 0,0 1 0,0 0 1,0 0-1,0 0 0,0 0 0,0 1 1,0 0-1,0 0 0,0 0 0,7 2 1,154 36 149,-155-35-184,5 1-1,-1 1 1,16 7-1,-20-6 37,0 1 1,13 10 0,-14-9 48,0-1 1,14 7-1,-20-12-54,-1-1-1,0 1 0,0 0 0,0 0 0,0 0 1,0 0-1,0 1 0,-1-1 0,1 1 1,-1 0-1,4 4 0,-5-4 9,0-1 1,0 1-1,0 0 0,0 0 1,-1 0-1,1-1 0,-1 1 1,0 0-1,0 0 0,0 0 1,0 0-1,0 0 0,-1 0 1,1 0-1,-1-1 0,0 1 1,-2 5-1,-1 1 25,0-1 0,-1 1 0,0-1-1,0 0 1,-1-1 0,0 1 0,-1-1 0,-11 10 0,-22 27-168,27-28 63,-19 23 3,17-25 68,-1-2 1,-25 17-1,-5 3 26,-55 48-16,97-77-79,-1 1 0,0-1-1,0 0 1,0 0 0,-8 2-1,10-4-24,0 0-1,0-1 0,-1 1 0,1-1 0,-6 0 1,9 0 60,-7 0-1182,10-7-70,14-24-1183,4 7 768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2816,'-17'0'917,"14"0"-565,3 0 75,0 0 853,0 0-304,0 0 42,0 0-324,3 0 58,11 0-176,-14 0-563,0 0-1,0 0 1,0 0 0,1 0 0,-1 0 0,0 0-1,0 0 1,0 0 0,0 0 0,0 0 0,0 0 0,0 0-1,1 0 1,-1 0 0,0 0 0,0 0 0,0 0-1,0 0 1,0 0 0,0 0 0,0 0 0,0 0 0,1 0-1,-1 0 1,0 0 0,0 1 0,0-1 0,0 0-1,0 0 1,0 0 0,0 0 0,0 0 0,0 0 0,0 0-1,0 0 1,1 0 0,-1 0 0,0 1 0,0-1-1,0 0 1,0 0 0,0 0 0,0 0 0,0 0 0,0 0-1,0 0 1,0 1 0,0-1 0,0 0 0,0 0-1,0 0 1,0 0 0,0 0 0,0 0 0,0 0 0,-1 1-1,1-1 17,0 1-1,1 0 0,-1 0 1,0-1-1,0 1 0,0 0 0,0-1 1,0 1-1,1 0 0,-1-1 1,0 1-1,1 0 0,-1-1 1,0 1-1,1-1 0,-1 1 0,1-1 1,-1 1-1,1-1 0,-1 1 1,1-1-1,-1 1 0,1-1 1,-1 0-1,1 1 0,0-1 1,-1 0-1,1 1 0,0-1 0,-1 0 1,1 0-1,1 1 0,3-1 190,1 1-1,-1-1 0,11 0 0,0-1 92,53 1 422,-69 0-731,10 0 92,0 0 1,19 4-1,2 9 79,7-6-32,0 7-22,-25-10-3,-10-3-84,-1 0-1,1 0 0,0 0 0,-1 0 0,1 0 0,-1 1 1,0-1-1,1 1 0,-1-1 0,0 1 0,0 0 0,0 0 0,3 4 1,9 8-180,-14-14 113,0 0 0,0 1 0,1-1 0,-1 0 0,0 0-1,0 1 1,0-1 0,1 0 0,-1 0 0,0 0 0,0 0 0,1 1 0,-1-1-1,0 0 1,1 0 0,-1 0 0,0 0 0,0 0 0,1 0 0,-1 0 0,0 0-1,1 0 1,-1 0 0,0 0 0,1 0 0,13 0-1211,-11 0-1627,-3 0 865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4992,'0'0'1824,"0"0"-1408,20-20-128,-20 20 2240,21 0-1440,-21 0 704,21 0-1056,0-21 256,0 21-544,20 0 0,-20 0-256,0 0-1088,0 0 480,0 0-2464,-1 0 1600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5728,'0'21'2112,"0"-21"-1632,21 0-128,-21 0 1120,21 0-864,0 0 416,21 0-640,-22-21 0,22 0-224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2656,'0'-1'55,"-1"-2"64,1 0-1,0 1 0,0-1 1,0 1-1,0-1 0,0 1 0,1-1 1,-1 1-1,1-1 0,0 1 1,-1-1-1,3-2 0,-2 4-47,1 0 0,1 0 0,-1 1 0,0-1 0,0 1 0,0-1 0,0 1 0,0-1 0,1 1 0,-1 0-1,0 0 1,0 0 0,4 1 0,1-1 116,-7 0-187,5 0 173,0 0 0,0 0 0,0-1-1,10-1 1,-6-3 56,-7 5-185,0-1 1,-1 0-1,1 0 0,0 0 1,0 1-1,0-1 0,0 1 0,0 0 1,3-1-1,29 7 579,-16-1-323,-8-3-154,1 0 0,-1 1 0,0 0 0,0 0 0,-1 1 1,1 1-1,-1 0 0,0 0 0,10 8 0,-8-6-19,-1 1 0,-1 0-1,1 0 1,-1 1 0,-1 0 0,0 1-1,0 0 1,7 12 0,2 9 340,24 62 0,-18-36-247,-3 1 1,13 66-1,-25-52-60,-5-36-85,15 72 185,-11-76-44,-2 1 0,-1 0 1,0 35-1,-3-35-81,0-8-34,-2 0-1,-3 34 1,-4-25-44,5-21-106,1 0 0,0 0 1,-1 15-1,3-27-2,-2 33-1784,2-33 1766,0 0 0,0-1 0,0 1 0,-1 0 0,1-1 0,0 1 0,0 0 0,-1-1 0,1 1 1,0-1-1,-1 1 0,1-1 0,0 1 0,-1-1 0,0 1 0,1 0 16,-1-1 1,1 0-1,-1 0 1,1 0-1,0 0 1,-1 0-1,1 0 1,0 0-1,-1 0 1,1 0-1,-1 0 1,1 0-1,0-1 0,-1 1 1,1 0-1,0 0 1,-1 0-1,1 0 1,0 0-1,-1-1 1,1 1-1,0 0 1,-1 0-1,1-1 1,0 1-1,0 0 1,-1-1-1,1 1 1,-1-1-43,1 0 0,-1 0 0,1 0 0,0-1 0,-1 1 1,1 0-1,0 0 0,-1 0 0,1 0 0,0 0 0,0 0 0,0 0 1,0-3-1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2 4992,'-5'-1'533,"4"1"-449,0 0 1,0 0-1,0-1 0,-1 1 0,1 0 1,0 0-1,0 0 0,0 1 0,0-1 1,0 0-1,0 0 0,0 0 1,0 1-1,0-1 0,0 1 0,0-1 1,0 1-1,0-1 0,-1 2 0,-15 7 354,2 2-1,-1 0 0,1 1 0,1 0 0,-19 22 0,17-17-161,1 1-1,0 1 0,2 0 1,-13 23-1,-8 42 168,0-29-204,16-27-137,-34 67 130,39-67-135,-2-1 0,-34 48 0,11-29 154,21-23-154,4-6-95,-19 22 0,9-20-282,22-18 147,0 0 1,-1-1 0,1 1 0,-1 0 0,1-1 0,-1 1-1,1-1 1,-1 0 0,1 0 0,-1 1 0,-1-1-1,-1 0-1360,8-4-1136,13-13 869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1 6144,'0'0'1978,"-3"0"-1199,-42 0 805,33 1-1504,1 1 0,0 0 1,-1 1-1,-20 8 0,27-9-60,-192 50 596,158-42-624,-128 32 270,144-36-212,-27 5 60,-23-4 119,34 2-105,32-7-94,-1 0-1,0 0 1,1-1-1,-14 0 1,-80-1 301,101 0-328,0 0 1,0 0-1,0 0 0,0 0 1,0 0-1,0 0 1,0 0-1,-1 0 1,1 0-1,0 0 1,0 0-1,0 0 1,0 0-1,0 0 1,0 0-1,0 0 0,-1 0 1,1 0-1,0 0 1,0 0-1,0 0 1,0 0-1,0 0 1,0 0-1,0 0 1,0 1-1,-1-1 1,1 0-1,0 0 0,0 0 1,0 0-1,0 0 1,0 0-1,0 0 1,0 0-1,0 0 1,0 0-1,0 1 1,0-1-1,0 0 1,0 0-1,0 0 0,0 0 1,0 0-1,0 0 1,0 0-1,0 1 1,0-1-1,0 0 1,0 0-1,0 0 1,0 0-1,0 0 1,0 0-1,0 0 0,0 1 1,0 1 13,-1 1 0,1-1 0,-1 0 0,1 1 0,-1-1 0,0 0 0,0 1 0,0-1 0,0 0 0,-2 3 0,2-3-1,-1 0-1,1 0 1,0 1 0,0-1 0,0 0-1,0 1 1,0-1 0,1 1 0,-1-1-1,1 1 1,-1-1 0,1 1-1,0 0 1,0-1 0,0 1 0,0-1-1,1 1 1,-1-1 0,1 1 0,1 3-1,0 1 5,1 2 59,0 0 1,0 0-1,-1 0 1,-1 1-1,2 17 0,-3 139 247,1-145-377,1 0 1,6 30 0,-2-19 73,-5-22 17,0-1 1,-1 1 0,0 0-1,0-1 1,-1 1 0,-1-1-1,-4 16 1,3-11-48,0-1 1,1 1-1,0 20 0,1-19-25,0-11 28,1 0 1,0 0 0,0 0-1,0-1 1,0 1 0,0 0-1,1 0 1,0 0 0,0-1-1,1 6 1,12 12 72,-7-6 80,-6-12-150,0 0 0,0-1 0,1 1 0,0 0 0,-1-1 0,1 1 0,0-1 1,0 1-1,0-1 0,3 2 0,-1 0-21,0-1-1,1 0 1,-1 0 0,1 0-1,0 0 1,0-1 0,0 0-1,0 0 1,0 0 0,11 2-1,1-1-65,1-1-1,33 0 0,102-2-4247,-125 0 2859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21 167 6976,'-21'-21'2592,"21"21"-2016,42-21-160,-42 0 1024,41 21-864,-20-21 704,42 1-768,-1-1-32,21 0-320,1 0-320,-22 21 96,1 0-2304,-1 0 1280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6144,'0'0'1978,"4"0"-1199,1 0-524,-2-1 276,1 1-1,0 0 0,-1 1 0,1-1 0,0 0 0,-1 1 0,5 1 0,3 3-72,-10-4-382,1 0 0,0 0-1,0 0 1,0 0 0,0-1 0,0 1 0,0 0 0,0-1 0,0 1-1,0-1 1,1 0 0,-1 1 0,3-1 0,248 0 1007,-248 0-1351,0 0 0,0 0 0,0-1 1,10-1-1,12-9-1071,-22 10 864,0 0-1,0 0 0,1 1 0,8 0 1,-14 0 475,24 0-1600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4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21 104 7136,'-21'0'2656,"21"0"-2080,21 0-160,-21 0 1824,0 0-1312,21 0 1120,20 0-1185,22 0 225,20-20-608,0-1-224,21 21-160,-20-21-160,-1 21 32,-41-21-1440,-1 21 768,-20-21-1791,0 21 1407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1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63 251 2240,'0'-42'2501,"3"38"-1850,-1 3-590,-1-1 1,1 0-1,-1 0 1,1 0-1,-1 0 1,0 0-1,1 0 1,-1 0-1,0 0 1,-1 0-1,1-1 1,0 1-1,-1 0 1,1-4-1,-1 2 297,0-13 388,0 13-426,0 4-74,0 0 111,0-3-106,0-3-166,0 1 66,-1-1 0,1 0 0,0 0 0,1 1-1,0-1 1,2-9 0,-2 14-142,-1 1-1,1-1 1,0 1-1,0-1 1,0 1-1,0 0 1,-1 0-1,1-1 1,0 1-1,0 0 1,0 0-1,0 0 1,0 0-1,1 0 1,-2 0-9,0 0 0,0 0 0,0 0 0,0 0 0,0 0 0,0 0 0,0 0 0,1 0 0,-1 0 0,0 0 0,0 0 0,0 0 0,0 0 0,0 0 0,0 0 0,0 0 0,1 0 0,-1 0 0,0 0 0,0 0 0,0 0 0,0 0 0,0 0 0,0 0 0,0 0 0,0 0 0,1 0 0,-1 0 0,0 0 0,0 0 0,0-1 0,0 1 0,0 0 0,0 0 0,0 0 0,0 0 0,0 0 0,0 0 0,0 0 0,0 0 0,0 0 0,0-1 0,0 1 0,0 0 0,0 0 0,0 0 0,0 0 0,0 0 0,0 0 0,0 0 0,0-1 0,0 1 0,0 0 0,0 0 0,0 0 0,0 0 0,0 0 0,0-10-6,0 20 17,0-7 37,0-3 0,0 0 27,4 0-32,10 0 15,-14 0-55,0 0 0,0 0-1,0 0 1,0 0-1,0 0 1,0 0 0,0 0-1,0 0 1,1 0 0,-1 0-1,0 0 1,0 0-1,0 0 1,0 0 0,0 0-1,0 0 1,0 0 0,1 0-1,-1 0 1,0 0-1,0 0 1,0 0 0,0 0-1,0 0 1,0 0-1,0 0 1,0 0 0,1 0-1,-1 1 1,0-1 0,0 0-1,0 0 1,0 0-1,0 0 1,0 0 0,0 0-1,0 0 1,0 0 0,0 0-1,0 1 1,0-1-1,0 0 1,0 0 0,0 0-1,0 0 1,0 0-1,0 0 1,0 0 0,0 1-1,0-1 1,0 0 0,0 0-1,0 0 1,0 0-1,0 0 1,0 1 0,0 4 43,0-2-15,0 1 0,0 0 0,0-1-1,0 1 1,-1-1 0,1 1 0,-2 4 0,-12 9-15,13-17-16,1 0 0,0 1 1,0-1-1,-1 0 0,1 0 0,0 0 0,0 1 1,0-1-1,-1 0 0,1 0 0,0 1 0,0-1 1,0 0-1,0 0 0,0 1 0,-1-1 0,1 0 1,0 0-1,0 1 0,0-1 0,0 0 1,0 1-1,0-1 0,0 0 0,0 1 0,0 58-106,0 17 186,0-6-224,0 13 378,0-82-227,0 0-1,0 0 1,0 0-1,0 1 1,0-1-1,0 0 1,0 0-1,1 0 1,-1 0-1,0 0 1,1 0-1,-1 0 1,2 2-1,3 0-10,-5-2 2,1-1 0,0 0 0,-1 0-1,1 1 1,-1-1 0,1 1 0,0-1-1,-1 0 1,1 1 0,-1-1 0,1 1-1,-1-1 1,0 1 0,2 1 0,-1 7-29,0 0 0,0 0 0,-1 16-1,0-22 23,0 0-8,0-1-1,1 0 1,-1 1-1,0-1 1,1 0-1,0 1 1,0-1 0,-1 0-1,1 0 1,0 0-1,1 0 1,0 2-1,0-2 20,-1 0 1,0 0-1,0 1 0,0-1 1,0 0-1,0 0 0,0 0 1,-1 1-1,1-1 0,-1 0 0,1 1 1,-1 2-1,0 557 323,-1-547-315,1-10-21,-1-1-1,1 0 0,0 0 1,0 1-1,0-1 0,1 0 1,0 0-1,0 0 0,1 5 1,5 2-31,-6-9 51,0 0 1,0-1-1,1 1 1,-1 0-1,-1 0 0,1 0 1,0 0-1,0 1 1,-1-1-1,1 0 1,-1 0-1,0 0 1,1 3-1,-1 4 33,0-6-52,0 0 0,0 1 0,0-1 0,0 0 1,-1 1-1,1-1 0,-3 7 0,2-8 6,-1 0 0,1 0 0,0 0 0,-1 0 0,1 1 0,0-1 0,0 3 0,8 16 20,-7-20-10,-1 1 1,1-1-1,0 0 0,0 0 1,-1 1-1,1-1 0,-1 0 1,1 0-1,-1 0 0,-1 2 1,1-1-6,0 0-1,0 0 1,0 0 0,0 1 0,0-1 0,1 0 0,-1 0 0,1 1-1,-1-1 1,1 1 0,0 2 0,0 58-156,0-22 459,0-2 544,3-43-752,11-10-106,-14 14 9,0 0 0,1-1 1,-1 1-1,0 0 1,0 0-1,0 0 0,1-1 1,-1 1-1,0 0 0,0 0 1,1 0-1,-1 0 1,0-1-1,0 1 0,1 0 1,-1 0-1,0 0 1,1 0-1,-1 0 0,0 0 1,1 0-1,-1 0 0,0 0 1,0 0-1,1 0 1,0 0 1,-1 0 0,1 0 0,-1 0 1,1 0-1,-1 0 0,1 0 0,0 0 1,-1 0-1,1 0 0,-1 0 1,1 0-1,-1 0 0,1 0 0,-1-1 1,1 1-1,0 0 0,-1 0 0,1-1 1,-1 1-1,0 0 0,1 0 0,-1-1 1,1 1-1,-1-1 0,1 1 0,-1 0 1,0-1-1,1 1 0,-1-1 0,1 0 1,0-5-26,-1 0 1,1 1-1,-1-1 1,0-7-1,-1-7-15,2 18 49,-1 0 0,0-1 0,0 1 0,1 0 0,0-1 0,-1 1 0,1 0 0,0 0 0,0-1 0,0 1 0,0 0 0,2-2 0,-2 2-10,0 0 0,1 0 1,-1 0-1,0 0 0,0 0 1,-1-1-1,1 1 0,0 0 0,-1-1 1,1 1-1,-1 0 0,0-3 1,0-4-15,0 6 50,-1 0 0,1 0 0,0 0 0,1 0 0,-1 0 0,0 1 0,1-1 0,0 0 0,1-4 0,12-17 98,-7-11-390,6 4 101,-10 7 244,-1-1 0,-3-33 0,1 30-132,0-375-154,0 398 197,0 0 0,0 0 0,-1 0 0,-2-10 0,-10-12-38,10 8 17,1-1-1,1 1 0,2-34 0,0 25 45,-1-38-76,0 64 41,0 0 1,0 0-1,-1 0 1,1 0-1,-1-1 1,1 1-1,-1 0 1,0 1-1,0-1 1,1 0-1,-1 0 1,-2-2-1,-5-13-19,6-5 35,2 19 0,1-1 0,-1 1 0,0 0-1,-1 0 1,1 0 0,-1 0 0,1 0 0,-1 0 0,-2-6-1,-4-1 2,6 8-2,0 0-1,0 0 1,-1 0-1,1 0 1,1 0-1,-1 0 1,0 0-1,0 0 1,1 0-1,-1-1 1,1 1-1,0 0 1,-1 0-1,1-4 1,0-91-30,0-11-21,0 70 27,0 38 20,0-1 0,1 1 1,-2 0-1,1-1 0,0 1 0,0 0 0,0-1 0,0 1 1,0 0-1,0 0 0,0-1 0,0 1 0,0 0 0,0-1 1,-1 1-1,1 0 0,0 0 0,0 0 0,0-1 1,-1 1-1,1 0 0,0 0 0,0-1 0,0 1 0,-1 0 1,-13-14 42,11 11-52,3 2-3,0 1 0,0-1 0,0 1 0,1-1 0,-1 1 0,0 0 0,0-1 0,0 1 0,0-1 1,0 1-1,0-1 0,0 1 0,0-1 0,0 1 0,0-1 0,0 1 0,0 0 0,-1-1 0,1 1 0,0-1 1,0 0-1,-1 1 13,1-1 0,0 1 1,0-1-1,0 1 0,0 0 0,-1-1 1,1 1-1,0-1 0,0 1 1,0-1-1,0 1 0,0-1 1,0 1-1,0-1 0,0 1 0,1 0 1,-1-1-1,0 1 0,0-1 1,0 1-1,1-1 0,-5 1 27,-10 0-283,11 0 171,3 21 213,-4-18-118,-10 11-74,14-14 63,0 0 0,0 0 0,-1 1 0,1-1 0,0 0 0,0 0 0,0 0 0,-1 1 0,1-1 0,0 0 0,0 0 0,0 1 0,0-1 0,-1 0 0,1 1 0,0-1 0,0 0 0,0 0 0,0 1 0,0-1 0,0 0 0,0 1 0,0-1 0,0 0 0,0 1 0,1 15 54,0-10-71,-1 0 0,1 1 1,-1-1-1,-1 0 0,1 0 0,-1 1 1,0-1-1,-2 8 0,0-10 14,0 1 1,1 0-1,0 0 0,0 0 0,1 0 1,0 0-1,-1 0 0,1 0 0,0 10 1,1 89-83,0-102 84,0 1 0,0-1 1,-1 0-1,1 1 0,-1-1 0,1 0 0,-1 1 0,0-1 0,0 0 0,-2 4 0,2-5 6,1 1-1,-1-1 0,0 1 1,1-1-1,-1 1 0,1 0 1,-1-1-1,1 1 1,0 0-1,-1 1 0,7 20 25,-1-7-8,-3-2 4,-1 1-1,0-1 1,-1 23 0,-1-17-60,1 0 17,0-15 17,-1 0-1,1 1 0,1-1 1,-1 0-1,1 0 0,2 7 1,5 5 2,-7-15 0,0 0 0,0-1 0,0 1 0,0 0 0,0 0 0,0 0 0,-1 0 0,1 0 0,-1 0 0,1 0 0,-1 0 0,0 3 0,0 81 0,0 19 0,-1-96-16,0 1 0,0 0 1,-6 17-1,4-16 9,1 0 0,-1-1 0,0 23 0,3 92 252,0-114-251,-2 0 0,1 0 0,-7 21 0,6-23 2,-1 1-1,1-1 0,-1 19 1,3 63-108,0 6 170,0-97-57,0 0 0,0 1 0,0-1 0,0 0-1,0 1 1,0-1 0,0 0 0,0 0 0,0 1 0,0-1-1,0 0 1,0 1 0,0-1 0,-1 0 0,1 0-1,0 1 1,0-1 0,0 0 0,0 0 0,-1 1 0,1-1-1,0 0 1,0 0 0,-1 0 0,1 1 0,-1-1-2,0 1 0,1-1 0,-1 1 0,0 0 0,1-1 0,-1 1 0,1 0 0,-1 0 0,1-1 0,-1 1-1,1 0 1,-1 0 0,1 0 0,0 0 0,0 0 0,-1 0 0,1-1 0,0 1 0,0 0 0,0 0 0,0 0 0,0 0 0,0 0 0,0 0 0,0 0 0,0 0 0,1 0 0,-1 0 0,0-1 0,1 1 0,-1 0 0,0 0 0,1 0 0,-1 0 0,1-1 0,-1 1 0,1 0 0,0-1 0,-1 1 0,1 0 0,1 0 0,-2 0 6,0-1 1,1 0-1,-1 0 0,0 0 1,0 0-1,1 1 0,-1-1 1,0 0-1,0 0 0,0 1 1,0-1-1,1 0 0,-1 0 1,0 1-1,0-1 0,0 0 1,0 1-1,0-1 0,0 0 1,0 0-1,0 1 0,0-1 1,0 0-1,0 1 0,0-1 1,1 5 14,-1 0 1,0 0 0,-1 0-1,-1 10 1,2-15-20,-1 0-1,1 1 1,0-1 0,0 0-1,-1 1 1,1-1 0,0 0-1,0 0 1,-1 1 0,1-1-1,0 0 1,-1 0 0,1 1-1,0-1 1,-1 0 0,1 0-1,-1 0 1,1 0 0,0 0-1,-1 0 1,1 0 0,0 0-1,-1 1 1,1-1 0,-1 0-1,1-1 1,0 1 0,-1 0-1,1 0 1,-1 0 0,1 0-1,-1 0 1,-5-1 50,6 1 34,0 4 182,0 5-185,0-11-112,0-5-92,0 3 21,0 4 224,0 0-1,0 0 12,0-3-76,0-32-276,0-17 292,0-10-26,0-74-96,0-16 27,0-8-619,0 152 614,0-1 1,1 1-1,1-1 0,-1 1 0,4-10 1,3-12-205,-6 14 70,-1-1-1,-2-24 1,1 25 4,0 0 0,0-1 1,5-23-1,-1 27 123,-3 9 26,0 0 0,1-1 0,-2 1 0,1 0 0,0-7 0,-1 7 6,0 1 0,0-1 0,-1 1 0,0-1-1,1 1 1,-3-6 0,1 3-3,0 0 0,1 0 0,-1 0-1,1 0 1,1 0 0,-1-12 0,1-162 137,0 178-131,0 0-1,0-1 0,0 1 0,0 0 0,-1 0 1,1 0-1,-1-1 0,0 1 0,1 0 0,-1 0 1,0 0-1,0 0 0,-2-2 0,-5-13-82,6 6 55,0 0 0,1 0 0,1 0-1,1-19 1,0 0-93,-1-9 326,0 25 4,0 26-101,0-9-20,0-3-15,0 0 5,-4 0-64,3 0-15,1 0-1,-1 0 1,1 0-1,-1 0 1,0 0-1,1 0 1,-1 0-1,0 1 1,1-1-1,-1 0 1,1 0-1,-1 0 1,1 1-1,-1-1 1,0 0-1,1 1 1,-1-1-1,1 0 1,-1 1-1,1-1 1,0 1-1,-1-1 1,1 1-1,-1-1 1,1 1-1,0-1 1,-1 1-1,1-1 1,0 2 0,-2 22 49,2-16-47,0 92 72,0 46 224,0-142-304,0-1 0,0 1 0,0-1 1,0 1-1,1-1 0,0 0 0,0 1 0,0-1 1,0 0-1,0 0 0,3 5 0,-2-5 0,-1 0-1,1 1 1,-1-1 0,0 0-1,0 1 1,0-1-1,0 0 1,-1 1-1,0-1 1,1 1-1,-1 4 1,0 131 0,0-134 4,0-1 1,0 0 0,1 0 0,-1 1 0,1-1 0,0 0-1,1 0 1,3 8 0,2 8 12,-5-6-5,0 0-1,-1 1 1,0-1-1,-3 20 1,1 0-130,1 407 1243,0-438-1100,0 1 1,0-1 0,0 0-1,1 1 1,-1-1 0,1 0-1,0 1 1,0-1 0,0 0-1,0 0 1,1 1 0,-1-1-1,1 0 1,0-1 0,3 5-1,-5-7-12,0 1 0,0-1 0,1 0-1,-1 0 1,0 0 0,0 1 0,1-1 0,-1 0-1,0 0 1,0 1 0,0-1 0,0 0 0,1 0-1,-1 1 1,0-1 0,0 0 0,0 0 0,0 1-1,0-1 1,0 0 0,0 1 0,0-1 0,0 0-1,0 1 1,0-1 0,0 56 493,0-56-498,0 0-1,0 1 1,0-1-1,0 0 1,0 1-1,0-1 1,0 0-1,0 0 0,0 1 1,1-1-1,-1 0 1,0 1-1,0-1 1,0 0-1,0 0 1,0 1-1,1-1 1,-1 0-1,0 0 1,0 1-1,0-1 0,1 0 1,-1 0-1,0 0 1,1 1-1,13 13 89,-14-14-81,0 0 0,0 0 1,1 0-1,-1 0 0,0 1 0,0-1 1,0 0-1,1 0 0,-1 1 1,0-1-1,0 0 0,0 0 0,0 1 1,0-1-1,1 0 0,-1 0 0,0 1 1,0-1-1,0 0 0,0 1 0,0-1 1,0 0-1,0 1 0,0-1 0,0 1 1,0-1-6,0 1 1,0 0 0,0-1-1,0 1 1,0 0 0,0-1-1,0 1 1,-1 0 0,1-1-1,0 1 1,0 0-1,-1-1 1,1 1 0,0-1-1,-1 1 1,1 0 0,-1-1-1,1 1 1,0-1 0,-1 1-1,1-1 1,-1 0 0,0 1-1,1-1 1,-2 1 0,1 0-2,0-1 1,0 1-1,1 0 1,-1-1 0,0 1-1,0 0 1,1 0-1,-1 0 1,0 0 0,1-1-1,-1 1 1,1 0-1,-1 0 1,1 0 0,-1 0-1,1 0 1,0 0-1,-1 0 1,1 1 0,0-1-1,0 0 1,0 0-1,0 0 1,0 0 0,0 2-1,0-2-1,0 0 0,0-1 0,0 1 1,0 0-1,0 0 0,0-1 0,0 1 0,0 0 0,0 0 0,-1-1 0,1 1 0,0 0 0,-1-1 0,1 1 0,0 0 1,-2 0-1,2 0 29,-1-1 0,0 1 0,0-1 0,0 1 0,0-1 0,0 1 0,0-1 0,0 0 0,0 0 0,0 0 0,0 1 0,-1-1 0,1 0 1,-2-1-1,3-2 16,0-219 154,0-14-1146,1 203 1011,0 8 44,-1 0 0,-5-34 0,-9-4 12,7 4-75,-1 29-81,6 22 22,0 0 1,0-1-1,1 1 1,0-1-1,0-9 1,1-273-166,0 278 103,0 0 0,3-17 0,5-3-40,-5 25 89,-1 0 0,-1 0-1,1 0 1,0-10 0,-2-93 525,0 97-448,0 14-50,0-1 0,0 1 0,0 0 1,0-1-1,0 1 0,-1 0 0,1-1 0,0 1 0,0 0 0,0 0 0,0-1 0,0 1 0,0 0 0,0-1 0,-1 1 0,1 0 1,0 0-1,0 0 0,0-1 0,0 1 0,-1 0 0,1 0 0,0-1 0,0 1 0,-1 0 0,-13-14 216,11 11-70,3 3-58,1 25 286,-1 40 1,-1-34-296,1-28-76,0 1 0,0-1 0,0 1 0,0-1-1,1 1 1,0-1 0,0 0 0,0 1 0,0-1 0,0 0-1,3 5 1,-2-5-3,-1 0 0,1 0 0,-1 1 0,0-1 1,0 0-1,0 1 0,0-1 0,-1 1 0,0-1 0,1 0 0,-1 6 0,-1 7 21,1-5-12,0 0 1,0-1 0,4 22 0,10 13-56,-11-18 30,-1 0 1,-3 40-1,0-25 14,1-15-1,-1-13 0,1 0 0,0 0 0,5 25 0,-2-25 3,2 9 15,-1 1 1,1 33-1,-5 95 436,0-139-513,0 1 0,-3 15 1,-11 16-726,7-3 64,-7-1-352,9-16 604,4-19 286,-1 0 1,1 1-1,-1-1 1,0 0-1,0 0 1,-1 0-1,-3 6 1,3-8 100,0 1-293,0 0-1,0 0 0,0 0 0,0 0 0,1 1 1,-3 8-1,-12 24-793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1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0 626 1728,'87'-35'560,"-52"21"-331,38-17-95,-43 12 15,-22 14-96,30-20 75,7-9-16,-24 23-80,-14 7-24,0 1 0,0-1 0,7-6 0,14-19 3,-8 6-6,-8 13-39,1 0 0,25-16 0,-28 20 7,1-1 1,-1 0-1,0 0 1,-1-1-1,17-18 1,-18 15 86,-1-1-1,0 0 1,-1 0 0,8-21 0,-13 26 203,1 1 0,-1-1 0,0 0 1,-1 1-1,0-1 0,0 0 0,0 0 1,-1 0-1,0 1 0,-2-10 0,-1 10-90,1 0 0,-1 0-1,0 1 1,0-1-1,-1 1 1,1 0 0,-1 1-1,0-1 1,-1 1-1,-9-7 1,-3 4 136,13-1-173,4 7-122,1 0 1,0 1 0,-1-1-1,1 1 1,0-1-1,-1 1 1,1-1 0,-1 1-1,1-1 1,-1 1-1,1-1 1,-1 1 0,1 0-1,-1-1 1,1 1-1,-1 0 1,0-1 0,1 1-1,-1 0 1,0 0-1,1 0 1,-1 0 0,1-1-1,-1 1 1,0 0-1,1 0 1,-1 0 0,0 0-1,1 0 1,-1 1-1,-1-1 1,1 0 0,0 0 0,0 0 0,0 0 0,1 0 0,-1 0 0,0 0 0,0 0 1,0-1-1,0 1 0,0 0 0,0 0 0,1-1 0,-1 1 0,0-1 0,0 1 0,0-1 0,1 1 0,-1-1 0,0 1 0,1-1 0,-1 0 0,0 1 0,1-1 0,-1 0 0,0 0 1,1 0-7,-1 0 1,1 0 0,-1 1 0,1-1-1,-1 0 1,0 1 0,1-1 0,-1 0-1,0 1 1,1-1 0,-1 1 0,0-1-1,0 1 1,0 0 0,0-1 0,1 1 0,-1 0-1,0 0 1,0-1 0,0 1 0,0 0-1,0 0 1,0 0 0,0 0 0,-1 0-1,-53 0 375,43 0-499,11 0 96,0 0 1,1 0 0,-1 0 0,0 0 0,0 0-1,0 0 1,0 0 0,1 0 0,-1 0 0,0 0 0,0 1-1,0-1 1,1 0 0,-3 1 0,1 1-20,-1 0-17,0 0 1,-1 1 0,1-1-1,-5 6 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5984,'-29'0'1711,"24"0"-772,18 0-475,300 0 1718,-310 0-2168,0-1 1,1 1 0,-1 1 0,1-1-1,-1 0 1,1 1 0,-1 0 0,0-1-1,1 1 1,-1 1 0,0-1 0,0 0-1,0 1 1,0 0 0,0-1 0,4 4-1,-7-5 17,0 1-1,0-1 1,1 0 0,-1 0-1,0 0 1,0 1-1,0-1 1,1 0-1,-1 0 1,0 0 0,0 1-1,0-1 1,0 0-1,1 1 1,-1-1-1,0 0 1,0 0-1,0 1 1,0-1 0,0 0-1,0 1 1,0-1-1,0 0 1,0 0-1,0 1 1,0 3 119,-1 1-1,0-1 1,1 0 0,-1 0-1,-1 1 1,1-1 0,-1 0-1,0 0 1,0-1 0,0 1 0,0 0-1,-5 5 1,-5 5 556,-22 22 1,20-22-407,-41 33 445,13-11-237,20-9-248,12-12-158,-1-1 20,-21 19-1,16-18-460,13-12-70,1 0-1,-1 0 1,0 0-1,-3 6 1,5-7 258,1-1 1,-1 1-1,1 0 1,-1 0 0,1 0-1,0 0 1,0 0-1,-1 0 1,2 2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1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3808,'0'-35'1227,"0"29"-911,3 5-147,-2 1-136,0 0-1,0 0 1,0 0 0,0 0-1,0 0 1,0 0 0,0 0 0,-1-1-1,1 1 1,0 0 0,0-1-1,0 1 1,0 0 0,0-1-1,4-6 826,-5 7-843,0 0 1,0 0-1,0 0 1,0 0-1,0-1 1,0 1-1,1 0 1,-1 0-1,0 0 1,0 0-1,0 0 1,0-1-1,0 1 1,0 0-1,0 0 0,0 0 1,1 0-1,-1 0 1,0 0-1,0 0 1,0 0-1,0-1 1,0 1-1,1 0 1,-1 0-1,0 0 1,0 0-1,0 0 0,0 0 1,1 0-1,-1 0 1,0 0-1,0 0 1,0 0-1,0 0 1,1 0-1,-1 0 1,0 0-1,0 0 1,0 0-1,0 0 0,1 1 1,15 14 2488,-15-14-2381,2 2 74,1 1 0,-1-1 1,-1 1-1,1 0 0,0 0 1,-1 1-1,0-1 0,0 0 1,2 7-1,0 2 100,-1 1 1,1 15-1,-1-6-138,0 3-3,3 14 86,2 57 0,-8 111 847,0 3-1001,0-72-6572,0-156 4239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20 6400,'-18'-17'2058,"15"15"-1534,3 7-248,1 8-224,-1-2 682,1-1 0,-1 1 1,-1 0-1,-4 20 0,4-23-576,-5 19 374,2 1 1,-2 48-1,5-12-108,1 59 163,2-103-497,0 1 0,1-1 0,1 0 0,7 21 0,0-1-279,10 77 1,-15-73-123,-3-24-450,-2 0 0,-1 39 0,0-30-311,0-26 842,0-1 0,0 0-1,0 0 1,-1 0-1,1 1 1,0-1 0,-1 0-1,1 0 1,-2 3-1,0-2-74,0 0-1,-1 0 1,1 0-1,-6 5 0,8-8 304</inkml:trace>
  <inkml:trace contextRef="#ctx0" brushRef="#br0" timeOffset="1">42 624 6720,'-42'0'2496,"42"0"-1952,21-21-128,-21 21 896,21 21-800,-21-21 640,42 0-672,-22 0 160,22-21-352,0 21-1088,-1 0 416,1 0-4032,0-21 2464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1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6816,'0'-20'2528,"0"20"-1984,0 0-128,0-21 1024,21 21-864,0 0 256,0 0-480,20-21-224,22 21-64,-22-21-3328,1 21 1792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2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3136,'0'-35'1029,"0"28"-629,0 7-26,0 0 553,0 0-180,0-3 234,0-32 1985,0 32-2604,0 3 60,0 0-156,4 3-90,-3-2-170,0 0 5,1 1 1,-1-1-1,1 1 0,-1 0 0,0-1 0,0 1 0,0 0 1,0 0-1,0 0 0,0 0 0,0 0 0,-1 0 0,1 0 1,-1 0-1,1 0 0,-1 0 0,0 0 0,0 0 0,0 4 1,1 3 26,0 0 0,0 0 0,1 0 1,3 10-1,-2-8 17,-1 0-1,1 0 1,-2 0-1,1 15 1,-3 36 169,0-14-163,7 67 0,-2-85-66,-2-17 13,2 24 0,-11 32 131,14 8 5,-7-67-85,-1 1 1,-5 19 0,4-18-15,0 0-1,0 0 0,1 12 1,1 28 67,0-49-125,0-1-1,0 1 1,0 0 0,-1 0 0,1-1-1,-1 1 1,1 0 0,-1-1 0,0 1-1,0-1 1,0 1 0,-1-1 0,-1 4-1,1-4-30,1 0 1,0-1-1,0 1 0,0 0 0,1 0 0,-1 0 0,0 0 0,1 0 0,-1-1 0,1 1 1,0 0-1,-1 0 0,1 3 0,0 13-921,0-15 277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2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42 2240,'0'0'720,"0"0"-448,0 0 48,0 0 533,0 0-181,0 0 139,0 0-337,0 0-266,-3 0-16,2 0-171,1 0 0,-1 0 0,0 0-1,1 0 1,-1 0 0,0 0-1,1 0 1,-1 0 0,0 0-1,1 0 1,-1 0 0,1 1 0,-1-1-1,0 0 1,1 1 0,-1-1-1,1 0 1,-1 1 0,1-1-1,-1 1 1,1-1 0,-1 0 0,1 1-1,-1-1 1,1 1 0,0 0-1,-1-1 1,1 1 0,0-1-1,0 1 1,-1 0 0,1-1-1,0 1 1,0-1 0,0 1 0,0 0-1,-1-1 1,1 1 0,0 0-1,0-1 1,1 2 0,-1-2-18,0 1 0,0-1-1,0 0 1,0 1 0,0-1 0,0 0 0,0 1 0,-1-1 0,1 0-1,0 0 1,0 1 0,0-1 0,0 0 0,0 1 0,0-1 0,-1 0 0,1 0-1,0 0 1,0 1 0,0-1 0,-1 0 0,1 0 0,0 1 0,0-1 0,-1 0-1,-16 14-2,10-11-5,6-3 5,1 1-1,-1-1 1,0 0-1,0 1 1,0-1-1,0 1 0,1-1 1,-1 1-1,0-1 1,1 1-1,-1 0 0,0-1 1,1 1-1,-1 0 1,1 0-1,-1-1 0,1 1 1,-1 0-1,1 0 1,-1 0-1,1 1 0,-3 4 14,1-4-4,1 0 0,-1 0 1,1-1-1,-1 1 0,1-1 0,-1 1 0,0-1 0,0 1 1,1-1-1,-1 0 0,0 0 0,0 0 0,-4 1 0,4-1-8,0 0 0,-1-1 0,1 1-1,0 1 1,1-1 0,-1 0 0,0 0-1,0 1 1,0-1 0,1 1 0,-1-1-1,1 1 1,-3 3 0,1 2-11,3-6 12,-1 0-1,1 1 1,-1-1-1,1 0 1,-1 0-1,1 1 1,-1-1-1,0 0 1,-1 2-1,-26 18 138,27-20-130,0 0-1,0 0 1,0 0 0,1 0 0,-1 0 0,0 0 0,1 1 0,-1-1-1,0 2 1,-2 4 47,-3 2 50,0-1 1,-1 0 0,0-1-1,-11 10 1,3-3 26,-5 7 257,20-18-17,0 7-97,0-20-56,0 7-60,0-1 91,0 3-235,0-1 1,1 1-1,-1 0 0,1-1 1,0 1-1,-1 0 1,1 0-1,0 0 1,0-1-1,0 1 0,-1 0 1,1 0-1,0 0 1,1 0-1,-1 1 1,0-1-1,0 0 1,0 0-1,0 1 0,1-1 1,-1 0-1,2 0 1,13-10 143,-16 11-146,0 0-1,0 0 1,0-1-1,1 1 1,-1 0 0,0 0-1,0 0 1,1-1-1,-1 1 1,0 0-1,0 0 1,1 0-1,-1 0 1,0-1-1,0 1 1,1 0-1,-1 0 1,0 0 0,1 0-1,-1 0 1,0 0-1,0 0 1,1 0-1,-1 0 1,1 0-1,-1 0 0,1 0-1,0 0 1,-1 0 0,1 0-1,0 0 1,0 0-1,-1 0 1,1-1-1,0 1 1,-1 0-1,1 0 1,-1-1-1,1 1 1,0 0 0,-1-1-1,1 1 1,-1-1-1,1 1 1,-1-1-1,1 1 1,-1-1-1,1 1 1,-1-1 0,1 1-1,-1-2 1,1 1-5,0 0 0,-1 0 1,1 1-1,0-1 1,-1 0-1,1 0 0,0 1 1,0-1-1,0 0 0,0 1 1,0-1-1,0 1 0,0-1 1,0 1-1,0-1 1,0 1-1,0 0 0,0-1 1,0 1-1,0 0 0,0 0 1,0 0-1,0 0 1,0 0-1,2 0 0,95 0 782,-94 0-739,0 0 0,0 1 1,1-1-1,-1 1 0,0 0 1,0 0-1,1 0 0,4 3 1,17 5 104,7-6-158,0-1-1,50-3 1,-31 0 356,52 1 1283,-100 0-1263,-4 0-129,0 0 59,3 0-118,11 0 1,-14 0-182,1 0-1,-1 0 1,0 0-1,1 0 1,-1 0-1,0 0 1,0 0-1,1 0 1,-1 0-1,0 0 1,1 0-1,-1-1 1,0 1-1,0 0 1,1 0-1,-1 0 1,0 0-1,0-1 1,1 1-1,-1 0 1,0 0-1,0 0 1,0-1-1,1 1 1,-1 0-1,21-21 242,-19 19-203,-1 0 1,1 0-1,-1 1 0,1-1 1,-1 0-1,0 0 0,0-1 1,0 1-1,0 0 1,0 0-1,0 0 0,0-1 1,-1 1-1,1-4 0,-1 6-46,0 0-1,0 0 1,0 0-1,0-1 1,0 1-1,0 0 1,0 0-1,0 0 0,0 0 1,0 0-1,0 0 1,0 0-1,0-1 1,0 1-1,0 0 1,0 0-1,0 0 0,0 0 1,0 0-1,0 0 1,0 0-1,0 0 1,0-1-1,0 1 1,0 0-1,0 0 0,1 0 1,-1 0-1,0 0 1,0 0-1,0 0 1,0 0-1,0 0 1,0 0-1,0 0 1,0-1-1,0 1 0,1 0 1,-1 0-1,0 0 1,0 0-1,0 0 1,0 0-1,0 0 1,0 0-1,0 0 0,0 0 1,1 0-1,-1 0 1,0 0-1,0 0 1,0 0-1,0 0 1,0 0-1,0 0 0,1 1 1,-1-1-5,1 0 0,0 0 1,-1 0-1,1 0 0,0 0 0,-1 0 1,1 0-1,0-1 0,-1 1 0,1 0 1,-1 0-1,1 0 0,0-1 0,-1 1 1,1 0-1,-1-1 0,1 1 0,-1 0 1,1-1-1,-1 1 0,1-1 0,-1 1 1,1-1-1,-1 1 0,1-1 0,-1 1 1,0-1-1,1 1 0,-1-1 0,0 0 1,0 1-1,1-1 0,-1 1 0,0-1 1,0 0-1,0 1 0,0-1 0,0 0 1,0 1-1,0-1 0,0-1 0,0-1-2,0 3 148,0 0-47,0-4-75,0-10 75,0 11-33,0 3-74,0 0 48,0 0 224,-17 0-149,13 0-134,4 0 70,-3 0 16,-6 0 12,4 1 17,0-1 0,-1 0 0,1 0-1,-1 0 1,1-1 0,-1 0-1,-6-2 1,1-3-9,10 5-69,-1-1 1,0 1-1,0 0 0,0 0 1,0 0-1,0 0 1,0 1-1,0-1 0,-1 0 1,1 1-1,0 0 1,0-1-1,0 1 0,-4 0 1,-6 1 21,8-1-21,0 1 0,0-1 0,1 0 0,-1 0 1,0 0-1,0 0 0,0-1 0,0 0 0,0 0 0,-4-1 0,-3-4 63,4 2-21,1 1 1,-15-5 0,-14-6-203,32 13 99,1 1 1,0-1-1,0 0 0,-1 0 1,1 0-1,0 0 0,0 0 1,0-1-1,0 1 1,0-1-1,0 1 0,1-1 1,-1 0-1,0 0 1,1 1-1,-3-5 0,-5-6-386,8 11 375,0 0 0,0 0 0,-1 0 0,1 1 1,0-1-1,0 0 0,0 1 0,-1-1 0,-1 0 0,-4-2-402,-14-11-1745,6 8 881,12 4 870,0 1 1,1 0-1,-1-1 1,0 0-1,0 1 1,-3-4-1,2 1-1265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2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63 3488,'0'-59'4368,"0"59"-4364,0 0 0,0 0 0,1 0 0,-1 0 0,0 0 0,0 0 0,0 0 0,0 0 0,0-1 0,0 1 0,0 0 0,0 0 0,0 0 0,0 0 0,0 0 0,0 0 0,0 0 0,0-1 0,-1 1 0,1 0 0,0 0 0,0 0 0,0 0 0,0 0 0,0 0 0,0 0 0,0 0 0,0-1 0,0 1 0,0 0 0,0 0 1,0 0-1,0 0 0,-1 0 0,1 0 0,0 0 0,0 0 0,0 0 0,0 0 0,0 0 0,0 0 0,0 0 0,-1 0 0,1 0 0,0 0 0,0 0 0,0 0 0,0 0 0,0 0 0,0 0 0,0 0 0,-1 0 0,1 0 0,0 0 0,0 0 0,0 0 0,-14 0 236,14 0-235,-1 0 0,1 0 0,0 0 0,-1 0 0,1 0 0,0 0 0,0 0-1,-1 0 1,1 0 0,0 0 0,-1 0 0,1 1 0,0-1 0,0 0 0,-1 0 0,1 0 0,0 0 0,0 1 0,-1-1 0,1 0-1,0 0 1,0 0 0,0 1 0,-1-1 0,1 0 0,-14 14 16,14-13-17,0-1-1,0 0 1,-1 0-1,1 1 1,0-1-1,0 0 1,0 0-1,-1 0 1,1 1-1,0-1 1,0 0-1,-1 0 1,1 0-1,0 0 1,0 0-1,-1 1 1,1-1-1,0 0 1,-1 0-1,1 0 1,0 0-1,0 0 1,-1 0-1,1 0 1,-1 0-1,0 0 4,-1 0-1,1 0 1,-1 0 0,1 0-1,-1 1 1,1-1 0,-1 0 0,1 1-1,0-1 1,-1 1 0,-1 1-1,-19 17 213,4-5 122,1-7-74,10 7 47,-10-7-95,15-7-199,1 1 1,-1 0-1,1 0 1,-1 0-1,1 0 1,0 0-1,-1 0 1,1 0-1,-2 2 0,-6 7 229,-5 3 130,14-12-368,0-1 0,0 0 0,-1 0-1,1 0 1,0 1 0,0-1 0,0 0 0,-1 0 0,1 0 0,0 1 0,0-1-1,0 0 1,0 0 0,-1 1 0,1-1 0,0 0 0,0 1 0,0-1 0,0 0-1,0 1 1,0-1 0,0 0 0,0 0 0,0 1 0,0-1 0,0 45 735,-1-37-678,1-4-22,-1 0-1,1 0 1,0 0 0,0 0 0,0 0-1,1 0 1,-1 0 0,1 0-1,0 0 1,1 4 0,27 38 149,-19-33-214,-5-5 28,2 0 1,-1 0-1,1-1 0,0 0 1,0 0-1,1 0 0,0-1 1,0-1-1,1 1 0,0-1 1,10 4-1,-14-7 2,-1-1 0,1 0-1,0 0 1,0-1 0,-1 1 0,1-1 0,0 0-1,7-1 1,4 0 20,49-2-23,-57 2-19,-1 0-1,1-1 1,0 0 0,0-1 0,13-6 0,24-9-56,-34 15 97,0-1 0,0-1 1,12-7-1,-10 2 22,0 0 1,-1-2 0,15-16 0,-9 8 2,-18 20-52,1 0 0,-1 0 0,0 0 1,0 0-1,0-1 0,1 1 0,-1 0 0,0 0 0,0-1 0,0 1 0,1 0 0,-1 0 0,0-1 0,0 1 0,0 0 0,0 0 1,0-1-1,0 1 0,0 0 0,0-1 0,0 1 0,1 0 0,-1 0 0,0-1 0,-1 1 0,2-16 178,0 9-81,0 1 1,-1 0 0,0 0 0,0-1 0,-1 1 0,0 0 0,0-1-1,-2-6 1,2 11-91,1 1 1,-1-1-1,0 1 0,0-1 0,0 1 1,0 0-1,0-1 0,-1 1 0,-1-1 1,-6-8 126,-2-1 95,5 3-123,-1 1 0,0 0 1,0 1-1,-14-10 1,0 9 50,1-7 91,-1 7-75,0-7 10,6 7-108,12 6-86,0 0 1,0 0 0,1-1 0,-1 0-1,0 1 1,-3-5 0,6 6 4,-1 0 0,1 0 0,0-1 0,0 1 0,0 0 1,-1 0-1,1 0 0,0-1 0,0 1 0,-1 0 0,1 0 0,0 0 1,0 0-1,-1-1 0,1 1 0,0 0 0,0 0 0,-1 0 0,1 0 0,0 0 1,-1 0-1,1 0 0,0 0 0,-1 0 0,1 0 0,-83 0-3495,82 0 3383,0 0 1,0 0 0,0 0-1,0 1 1,0-1 0,1 0-1,-1 0 1,0 1 0,0-1 0,0 0-1,1 1 1,-1-1 0,0 1-1,0-1 1,1 1 0,-1-1-1,0 1 1,1 0 0,-1-1-1,1 1 1,-1 0 0,0 0 0,1 0-23,-1 0-1,1 0 1,-1-1 0,1 1 0,-1 0 0,0-1 0,1 1 0,-1-1 0,0 1 0,1-1 0,-1 1 0,0-1 0,0 1 0,1-1 0,-1 0 0,0 1 0,0-1 0,0 0 0,1 0 0,-1 1 0,0-1 0,-1 0-1,-2 0-1392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6240,'0'0'2005,"7"0"-1221,176 0 3835,106 0-4150,-284 0-566,0 0 1,1-1-1,-1 1 1,0-1-1,0 0 1,0 0 0,0-1-1,-1 1 1,1-1-1,8-3 1,-12 4-49,1 1 0,-1-1 1,1 1-1,-1-1 1,1 1-1,0 0 0,-1 0 1,4 0-1,-5 0 145,3 0-3434,-3 0 1002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4160,'0'0'1333,"3"0"-821,7 0-322,-2 0 4292,-5 4-3527,11 10-289,-14-14-636,0 0-1,0 0 1,1 1-1,-1-1 1,0 0 0,0 0-1,0 1 1,1-1-1,-1 0 1,0 0-1,0 0 1,1 0-1,-1 1 1,0-1-1,1 0 1,-1 0-1,0 0 1,0 0 0,1 0-1,-1 0 1,0 0-1,1 0 1,-1 0-1,0 0 1,1 0-1,1 0 23,0 0-1,0-1 1,0 1-1,0-1 1,1 1-1,-1-1 1,0 0-1,-1 0 1,1 0-1,0 0 1,2-1-1,-2 0-33,0 1-1,1-1 0,-1 1 1,0 0-1,1 0 1,-1 0-1,1 1 0,-1-1 1,1 0-1,-1 1 1,5-1-1,-4 1-21,1 0-1,-1 0 1,0 0 0,1-1 0,-1 0-1,0 1 1,1-1 0,-1-1-1,0 1 1,6-3 0,-7 2-27,2 1 0,-1-1 0,0 1-1,0 0 1,0 0 0,1 0 0,-1 1 0,0-1 0,1 1 0,5 0 0,28 0-1127,-8 0-2586,-12 0 2342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4480,'-21'0'1664,"21"0"-1312,21 0-64,-21 0 1312,0 0-928,21 0 768,-21 0-800,0 0-224,0 21-256,21-21 32,-21 20-128,0 22-320,21-21 160,-42 20-2112,21-20 1248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230 147 2144,'0'0'699,"0"0"-417,0-4-95,0-13 400,0 17-182,0-3-69,0-11 149,0 10-96,0 4 171,0-3-144,0-11 107,0 14-516,0 0-1,0 0 0,0 0 1,0-1-1,0 1 1,0 0-1,0 0 1,0 0-1,0 0 1,0 0-1,0 0 1,0 0-1,0-1 1,0 1-1,0 0 0,0 0 1,0 0-1,0 0 1,0 0-1,0 0 1,0 0-1,0 0 1,-1-1-1,1 1 1,0 0-1,0 0 0,0 0 1,0 0-1,0 0 1,0 0-1,0 0 1,0 0-1,0 0 1,0 0-1,0-1 1,-1 1-1,1 0 0,0 0 1,0 0-1,0 0 1,0 0-1,0 0 1,0 0-1,0 0 1,-1 0-1,1 0 1,0 0-1,0 0 0,0 0 1,0 0-1,0 0 1,0 0-1,0 0 1,-1 0-1,1 0 1,0 0-1,-55 0 1407,51 0-1066,1 0-86,-11 0 145,13 1-394,1-1-1,0 0 1,0 0 0,-1 0 0,1-1 0,0 1 0,-1 0 0,1 0 0,0 0 0,-1 0 0,1 0-1,0 0 1,0 0 0,-1 0 0,1-1 0,0 1 0,0 0 0,-1 0 0,1 0 0,0 0 0,0-1-1,0 1 1,-1 0 0,1 0 0,0-1 0,-1 1-7,-8-9 264,2 13-16,3 1-193,2-4-60,0 0 0,1-1-1,-1 1 1,0-1 0,0 1 0,0-1 0,0 1 0,0-1 0,0 0 0,0 0 0,0 0 0,0 0 0,-2-1 0,1 1 18,0 0 0,0 0 0,0 0 0,0 0 0,0 0 0,0 1 1,-6 1-1,7-1-2,1-1 0,-1 1 1,1 0-1,0 0 0,-1 0 1,1 0-1,0 0 0,-1 0 1,0 2-1,-7 7 157,5-6-114,1 1 1,0 0-1,-5 9 1,6-9 36,-1 0 1,0 0-1,-6 7 1,9-11-89,-1-1 0,1 0 1,0 0-1,-1 1 1,1-1-1,0 0 1,0 1-1,-1-1 0,1 1 1,0-1-1,0 0 1,0 1-1,0-1 0,-1 1 1,1-1-1,0 0 1,0 1-1,0-1 0,0 1 1,0-1-1,0 1 1,0-1-1,0 0 0,0 1 1,1 0-1,-1 138 760,0-128-740,1 0-1,0 1 0,1-1 1,0 0-1,1 0 0,0 0 1,5 11-1,-3-10-21,-2-5-3,0 1 1,4 14-1,-4 0 3,-3-17-16,1 0-1,-1 0 1,1 0 0,1 0 0,-1-1-1,1 1 1,0 0 0,0-1-1,0 1 1,0-1 0,4 5 0,2 6-29,-5-11 56,-1 0 0,0 0 0,1 0 0,0 0 1,0 0-1,0 0 0,0-1 0,1 1 0,-1-1 0,5 3 0,-3-3 8,0 0 0,1-1-1,-1 1 1,0-1 0,1 0 0,0 0-1,-1-1 1,1 0 0,0 0 0,0 0 0,0-1-1,0 0 1,-1 0 0,1 0 0,0-1-1,8-2 1,42-11-35,-47 13 2,8-2 17,-1-1-1,0-1 1,16-6-1,86-30 35,-73 23-11,-22 13 0,-13 3 0,0-1 0,0 1 0,0-2 0,10-4 0,18-9 448,-31 14-319,-1 1 0,0 0 0,0-1 0,8-5 1,-11 6-105,-1 0 0,0 0 0,1 0 0,-1 0 0,0 0 1,0-1-1,0 1 0,-1-1 0,1 1 0,1-4 1,4-14 374,7-5-182,-7-9-143,-2 23-87,-5 10-17,1-1 0,0 1 0,-1-1-1,1 1 1,-1-1 0,1 1 0,-1-1-1,1 1 1,-1-3 0,-5-19 30,0 8-13,3 7-11,1 0-1,0 0 0,1-14 1,1 11 6,-1 1 1,-1-1 0,-2-15-1,1 20 10,0 0 0,-1 0 0,0 0 1,0 1-1,0-1 0,0 1 0,-1 0 0,-4-5 0,-41-40 241,28 30-102,14 14-101,0 0 0,-1 1 0,0 0 0,0 1 0,-9-5 0,10 6-36,-14-4 64,10 0-57,9 6-40,1 0 0,-1-1 0,0 1 0,0 0 0,0 0 1,0 1-1,0-1 0,0 0 0,-1 1 0,1-1 1,0 1-1,0-1 0,-3 1 0,-43 0-255,20 0 85,27 0 164,1 0 0,0 0 0,-1 0 0,1 0 0,-1 0 0,1 0 1,-1 0-1,1 0 0,0 0 0,-1 0 0,1 0 0,-1 0 0,1 0 0,0 1 0,-1-1 0,1 0 1,-1 0-1,1 0 0,0 1 0,-1-1 0,1 0 0,0 0 0,-1 1 0,1-1 0,-1 1 0,-12 13-931,12-14 906,1 0 0,0 0 1,0 1-1,0-1 1,-1 0-1,1 0 1,0 0-1,0 1 1,0-1-1,-1 0 1,1 0-1,0 0 1,0 0-1,-1 1 1,1-1-1,0 0 1,-1 0-1,1 0 1,0 0-1,-1 0 1,1 0-1,0 0 1,0 0-1,-1 0 1,1 0-1,-5 0-561,3 0 361,-1-1-1,1 1 1,-1 0-1,1 0 1,0 0-1,-1 1 1,1-1-1,-1 1 1,1-1-1,-4 3 1,-1 10-2265,6-12 2383,0-1-1,0 1 1,0-1-1,0 1 0,0-1 1,0 0-1,0 1 0,-1-1 1,1 0-1,0 0 1,0 0-1,0 0 0,-2 0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2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4736,'0'0'1530,"0"0"-932,3 0 180,11 0 1590,-14 0-2299,1 0-1,-1 0 0,0 0 1,0 0-1,1 0 0,-1 0 0,0 0 1,1 0-1,-1 0 0,0 0 1,1 0-1,-1 0 0,0-1 1,0 1-1,1 0 0,-1 0 1,0 0-1,0 0 0,1-1 0,-1 1 1,0 0-1,0 0 0,0-1 1,1 1-1,-1 0 0,6-6 688,0-1-228,1 0 1,0 1-1,9-6 1,-3 2 15,0 1 240,26-14-1,-29 19-682,-1 1-1,1 0 1,-1 1-1,12-2 0,18-4 44,2-6-235,-6 7-352,-21-7-1135,-11 13 1379,0 0 0,1 0 0,-1 1 0,0 0 1,0-1-1,6 1 0,-9 0 199,7 0-2021,-7 4-1,0 10-2047,0-11 1248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2 544 2496,'0'0'784,"0"-3"-464,0-32 2298,0 31-1892,0 1-65,0-6-461,-1 4-17,1-1 0,0 1 0,0-1 0,0 1 0,1-1 0,0 1 0,1-7 0,-1 10-165,0 1-1,0-1 1,0 1-1,0 0 1,0-1 0,0 1-1,0 0 1,0 0 0,2-2-1,6-6 154,5-9-86,-7 1-5,7 10-5,-7-10 95,-6 14-157,1 0-1,-1 1 1,1-1-1,0 1 0,0-1 1,0 1-1,0 0 1,0 0-1,0 0 0,3-2 1,1 1 7,0 0 1,0 0 0,0 0 0,9-2-1,-5 0 33,-1 0 0,-1-1-1,1 1 1,-1-2 0,0 1-1,8-9 1,13-9 218,-9 16-65,-12 5-81,2 0 11,-1-1-1,0 0 1,0 0-1,0-1 1,-1 0 0,15-11-1,-12 2-158,5-4-87,22 5-34,-33 10 132,-2 0 0,1 1 1,0-2-1,-1 1 0,6-6 0,-5 5 4,0 0 1,0 0-1,0 0 0,1 1 0,9-6 1,7 2 49,6-10-48,-22 13-27,0 1 0,1 0 0,10-5 0,8 1-37,-19 4 93,-1 1 0,1 0 0,0 0 0,0 0 0,0 0 0,0 1 0,0 0 0,1 0 0,8 0 0,-10 1 17,1-1 0,-1 1 1,0 0-1,1-1 0,-1 0 1,0 0-1,0-1 0,8-2 0,8-4 14,-6 6-44,0 0 1,0 1-1,1 1 1,19 1-1,0 0 71,-10-1-40,-14-1-32,0 0-1,0 2 0,0-1 1,0 1-1,0 0 0,0 1 1,0 1-1,-1-1 1,1 1-1,13 7 0,-14-6-7,1 0 1,0-1-1,0 0 0,0-1 0,14 3 1,-14-4 7,0 1 0,0 0 1,0 1-1,0 0 1,12 6-1,82 54-121,-95-59 132,-1 0-1,0 1 1,-1 0 0,1 0-1,-1 1 1,0 0-1,0 0 1,9 12-1,-2 6-125,17 0 63,-29-22 52,0 1-1,0-1 1,-1 0 0,1 1 0,-1-1-1,1 1 1,-1-1 0,0 1 0,0 0-1,1 5 1,9 18 71,3-2-74,-11-20-9,0 1 0,0-1 0,0 1 0,-1 0-1,0 0 1,2 6 0,-2-4 2,-1 0 0,-1 0-1,1 12 1,-1-11-3,0-1 0,0 1 0,3 12 0,11 22-66,-7 3 54,-1-21 50,-3-11-1,0-1 0,-1 1-1,0 0 1,-1 16 0,-1 484 820,0-500-831,-1 0 0,0 0 0,-7 24 1,1-5 16,0 30 14,-7 1 22,12-43-56,1-11-4,0 0 0,-5 15 0,-22 39 108,14-1-22,-14 1 48,15-4-69,10-54-74,0 0 1,0 1-1,-7 7 0,-3 6 7,3 2 0,6-14 1,0 0 0,0 0 0,-5 7 0,2-7 18,0 0 1,0-1-1,0 0 1,-1 0 0,0-1-1,0 0 1,-10 5-1,-12 7 60,0 0-20,0-2 1,-1-1-1,0-1 1,-35 8 0,53-17-55,-50 16 17,12 5-78,29-14 6,-34 12 0,44-19 42,0 1 0,-23 11 1,-13 18 68,3-13 96,34-17-88,-1 1 0,-17 10 0,-30 24 372,58-39-448,-1 1 0,1-1 1,0 1-1,0-1 0,-1 1 1,1-1-1,0 0 0,0 1 1,-1-1-1,1 0 0,-3 0 1,4 0-14,-1 0 1,1 0-1,-1-1 0,1 1 1,-1 0-1,1 0 1,-1 0-1,1-1 1,0 1-1,-1 0 1,1 0-1,-1-1 1,1 1-1,0 0 1,-1-1-1,1 1 1,0 0-1,0-1 1,-1 1-1,1-1 0,-1 0 1,1-2-148,-1 0-1,1 0 1,-1 0-1,1 0 1,0 0 0,0 0-1,1-5 1,-1-2-682,0 4 456,1 1 1,-1-1-1,1 1 0,1-1 1,-1 1-1,1 0 1,4-9-1,5-17-2476,3-4-904,-13 32 3394,0 0 0,-1 0 1,1 0-1,-1 1 0,0-1 1,1-4-1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3904,'18'-18'1253,"-18"18"-1234,0 0 0,1-1 0,-1 1 0,0 0 0,0 0-1,1-1 1,-1 1 0,1 0 0,-1 0 0,0 0 0,1-1 0,-1 1 0,1 0-1,-1 0 1,0 0 0,1 0 0,-1 0 0,1 0 0,-1 0 0,0 0-1,1 0 1,-1 0 0,1 0 0,-1 0 0,1 0 0,4 0 65,-1 0 0,1 0 1,0-1-1,7-1 0,9-9 919,-17 16-566,-1 1-122,-2-6-257,0 1 0,0-1 0,0 1-1,0-1 1,0 0 0,0 1 0,0-1 0,0 0 0,0 0 0,0 1 0,1-1 0,-1 0 0,0 0 0,2-1 0,21 4 550,-20-1-521,-1-1 0,1 1 0,0 0 0,-1 0 1,0 0-1,1 0 0,-1 1 0,3 2 0,22 30 457,7-7-5,-7 6-187,-21-27-262,2-2-1,-1 1 1,0-1 0,1 0 0,0-1 0,17 6 0,-23-9-70,0 0-1,-1 0 1,1 0 0,0-1-1,0 1 1,0-1 0,0 0-1,0 0 1,0 0 0,0 0-1,0 0 1,0-1 0,0 1 0,0-1-1,0 0 1,0 0 0,0 0-1,-1 0 1,1-1 0,2-1-1,1-2 18,0 0 0,0 0 0,-1-1-1,0 0 1,9-12 0,-8 10-63,70-75-1441,-48 38-757,10-14 646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1146 438 3488,'-17'0'1557,"17"0"-1536,1 0 0,0 0 0,0 0 0,-1 0 0,1 0-1,0 0 1,-1 0 0,1 0 0,0-1 0,0 1 0,-1 0 0,1 0 0,0-1 0,-1 1-1,1-1 1,1 0 0,-2 0 94,1 0 0,-1 1 0,1-1 0,-1 0 0,1 0 0,-1 0 0,0 0 0,1 0 0,-1 0 0,0-1 0,0 1 0,0 0 0,0 0 0,0-2 0,0 3 866,0-3-287,0-56 1098,0 57-1749,0-1 1,-1 1 0,1 0 0,0 0-1,-1 0 1,0 0 0,1-1-1,-1 1 1,0 0 0,0 0 0,0 0-1,0 1 1,-2-3 0,-3-7 85,2 5-51,4 5-64,0 0-1,-1 0 0,1 0 0,0 0 0,-1 1 0,1-1 0,-1 0 1,1 0-1,-1 1 0,0-1 0,1 0 0,-1 1 0,0-1 0,1 0 1,-1 1-1,0-1 0,0 1 0,1 0 0,-1-1 0,0 1 0,-1-1 1,-5-2 23,-11-12 140,15 12-155,0-1 0,-1 1 0,0 0 0,0 0 0,0 1 0,-4-3 0,-12-5 27,6 4-2,0-1 1,-18-12 0,8 5 1,-35-16 0,-25-13-126,32 12 19,18 17 4,19 6 49,-19-15 0,30 20 11,1 0 0,-1 1 0,0-1 0,0 1 0,0 0 0,0 0 1,0 0-1,-1 1 0,1 0 0,-5-1 0,-8-3 44,0-3-5,15 7-50,0-1 0,0 1 1,0 0-1,0 1 0,0-1 1,0 0-1,0 1 0,0-1 1,0 1-1,0-1 0,0 1 1,-2 0-1,-12 0-43,10-1 24,0 1-1,0 0 0,-12 3 1,15-3 20,1 1-1,-1 0 1,0 0 0,1 1-1,-1-1 1,1 1 0,-1-1 0,1 1-1,0 0 1,0-1 0,-2 4 0,0-2 23,0 0 0,0 0 1,0 0-1,-1 0 0,-5 2 1,5-2-18,0-1 0,1 1 0,0 0 0,-1 0 0,-4 4 0,-16 17-11,14-14 63,0 0 0,1 1 0,-16 21 1,-7 14-28,-21 33-236,19-20 97,8 3 48,-8 1 54,7-1 52,12-31 47,4-7 69,-19 46 1,21-39 39,-18 60 270,21-43-292,4-34-149,-2 10 21,1-1 0,-1 34 0,5-28-6,-1-8 161,5 40 0,10 16 90,-8-36-30,-3-11-50,12 44-1,-13-67-198,6 21 49,1 0 0,18 38 0,7-4 92,-18-23-76,-12-29-38,-1-1 1,2 1 0,-1 0 0,13 16 0,59 58 299,-68-73-299,-5-7-29,-1-1-1,1 1 1,0 0-1,0-1 1,6 6-1,43 19 52,-6 6-69,-21-15 0,54 28-1,-70-43 50,1 0 0,-1-1 0,1 0 0,12 2 0,1 0 3,-1 2-20,-13-5 12,0 1-1,0-1 0,0-1 0,13 2 0,-6-3 50,27-3-1,-39 2-99,1 0-1,0 0 0,-1-1 0,1 1 0,-1-1 0,0 0 0,1 0 0,4-4 0,-1 0-145,12-5-318,-8 8 257,14-5-314,-21 5 276,1-1 0,-1 0-1,1 0 1,-1-1 0,-1 1 0,1-1 0,4-6 0,28-41-2691,-36 51 2854,0-1-68,1 0-1,-1 1 1,0-1-1,0 0 1,0 1-1,0-1 1,0 0-1,-1 0 1,1 0-1,0 0 1,-1 0 0,1 0-1,-1 0 1,0 0-1,0 0 1,0 0-1,0 0 1,0 0-1,0 0 1,0 0-1,-1 0 1,1 1-1,-1-1 1,1 0 0,-1 0-1,-1-2 1,-1-6-673,2 7 508,0 0 0,0 0 0,1 1 0,-1-1 1,1 0-1,0-4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84 4384,'-21'0'2506,"24"3"-1236,11 11-230,-14-13-986,1-1 0,-1 0 1,0 1-1,1-1 1,-1 0-1,0 0 0,1 1 1,-1-1-1,0 0 0,1 0 1,-1 0-1,0 1 0,1-1 1,-1 0-1,1 0 0,-1 0 1,1 0-1,-1 0 1,0 0-1,1 0 0,-1 0 1,1 0-1,-1 0 0,1 0 1,-1 0-1,2 0 6,1 0 44,0 0 1,0 0-1,0 0 0,0 0 0,0 1 0,0 0 0,0-1 1,0 1-1,-1 0 0,1 0 0,0 1 0,0-1 1,-1 0-1,1 1 0,-1 0 0,1 0 0,-1-1 1,0 1-1,3 4 0,5 2 101,0 0-1,0 0 1,1-1 0,-1 0-1,1-1 1,1-1 0,12 5-1,7 1 263,1-2-1,40 7 1,-62-14-459,-2 0 3,-1-1 0,1 0 1,0 0-1,-1-1 0,14-1 0,-15 1 25,-1-2 0,0 1-1,0-1 1,0 0 0,0 0 0,0 0 0,-1 0 0,8-6 0,-6 5-168,-1-1 0,1 0 0,-1 0 0,0 0 0,-1-1 0,1 1 0,-1-1 0,0 0 0,0 0 0,0-1 0,3-8 0,-2 6-427,-1 0 1,5-17 0,-6 10-574,4-15-1224,0 17 1605,-1 0 0,13-15 1,-16 23 597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20 499 2496,'-17'0'784,"14"0"-576,6-3-96,56-56 1269,-53 52-1204,-1 0 0,1 0 0,5-10-1,6-8 344,17-16 56,-16 17-307,-7 8-60,26-28 1,31-14 96,-32 30-212,-14 9-19,22-18 74,-28 27-92,0 1 0,0 0 0,1 1 0,35-10 0,70-14 146,-118 31-206,21-4 6,-13 1-8,1 1 0,0 0 0,0 1 0,1 1 0,-1 0 0,0 1 0,21 2 0,-10 3 178,46 18 0,-40-13-45,-12-3-20,0 1-1,-1 1 0,0 1 0,0 0 1,-1 1-1,-1 1 0,0 0 0,16 17 1,-1 7 11,-12-13-52,72 71 237,-58-63-277,59 49-90,-58-53 51,-11-8 26,22 18 36,-15-18-22,-14-11-15,18 17 0,-18-10-18,0 1 0,0 1 0,-2 0 0,12 20 0,3 3 19,-18-25 7,6 5 15,-2 0-1,-1 1 1,-1 1-1,0 0 1,8 25 0,-8-7-28,-2 1 1,-2 0-1,-1 0 1,1 84-1,-9-78 144,-2 0-1,-2-1 1,-2 1-1,-22 78 1,-9-18-19,29-82-114,-27 68 37,-21 15 3,13-25-12,29-51-17,-49 85-3,56-104-128,-2 1 0,0-2 0,0 0 0,-1 0 0,-1 0 0,-15 11 0,20-18-375,-1 1 1,0-1-1,0-1 0,-1 0 1,0 0-1,1 0 1,-1-1-1,0 0 1,-1-1-1,1 0 1,-15 1-1,18-3-1465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3552,'0'0'1312,"0"0"-992,0 42-128,21-21 1056,-21 0-736,21 20 832,-21-20-736,42 21 160,-22-21-448,22-21 96,0 0-256,-1-21-704,1 0 288,0-21-2240,-1 1 1376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6400,'0'0'2058,"4"0"-1258,10 0-192,-14 0-586,0 0 0,0 0-1,0 0 1,0 0 0,0 0 0,1 0-1,-1 0 1,0 0 0,0 0-1,0 0 1,0 0 0,0 0 0,0 0-1,0 0 1,1 0 0,-1 0-1,0 0 1,0 0 0,0 0 0,0 0-1,0 0 1,0 0 0,0 0-1,0 0 1,1 0 0,-1 0-1,0 0 1,0 0 0,0 0 0,0 0-1,0 1 1,0-1 0,0 0-1,0 0 1,0 0 0,0 0 0,0 0-1,0 0 1,0 0 0,1 0-1,-1 0 1,0 0 0,0 1-1,0-1 1,0 0 0,0 0 0,0 0-1,0 0 1,0 0 0,0 0-1,0 0 1,0 0 0,0 0 0,-1 1-1,1-1 1,0 0 0,1 1 58,-1 0 1,0-1 0,0 1 0,1 0 0,-1 0 0,1 0-1,-1-1 1,1 1 0,0 0 0,-1 0 0,1-1-1,0 1 1,-1 0 0,1-1 0,1 1 0,20 13 706,-12-9-606,1 0 0,16 5 1,-8-5-52,-9-3-68,1 1 0,-1 0 1,1 1-1,-1 0 0,0 0 0,17 11 0,-12-4 117,0 1 1,0 1 0,-2 0-1,0 0 1,16 22-1,-26-31-115,0 0-1,0 0 1,-1 0-1,0 1 1,0-1-1,0 0 0,-1 0 1,0 1-1,0-1 1,1 9-1,-2-8 18,-1 0 0,0 0-1,0 0 1,-1 0 0,0 0-1,0 0 1,0-1 0,-5 9-1,-14 24 313,17-28-347,-2 1-1,1-1 1,-1 0-1,-1 0 1,0 0-1,0-1 1,-13 12-1,3-5-6,10-9-42,0 1-1,-1-1 1,0-1-1,-11 8 1,10-9-39,6-2-72,0-1 0,1 0 0,-1 1 0,1 0 0,-1-1 0,1 1 0,0 0 0,0 0 0,0 0 0,0 0 0,0 0 0,1 0 0,-3 5 1,2-4-79,-1 0 0,1-1 0,-1 1 0,-4 3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2000 335 3072,'0'0'976,"3"-3"-587,5-8-99,-1-1-1,0 0 1,6-12 0,-13 24-286,7-18 913,1 12-456,-7 6-437,0 0 0,-1 0 0,1-1 0,-1 1 0,1-1 0,-1 1 0,1 0 0,-1-1 0,1 1-1,-1-1 1,1 1 0,-1-1 0,0 1 0,1-1 0,-1 0 0,0 1 0,1-1 0,-1 1 0,0-1 0,0 0 0,0 1 0,0-1-1,1 0 1,-1 1 0,0-1 0,0 0 0,0 1 0,0-1 0,0 0 0,-1 1 0,1-2 0,0-11 157,1 9-133,-1-1-1,0 1 0,0 0 1,-1 0-1,1-1 0,-1 1 1,0 0-1,0 0 1,0 0-1,0-1 0,-1 1 1,0 1-1,0-1 0,0 0 1,0 0-1,-4-4 0,-7-16 150,11 18-163,0 1-1,-1 0 0,0 0 0,0 0 1,0 0-1,-1 1 0,1-1 0,-9-7 0,0 4 21,-1 1-1,1 1 0,-1 0 0,-23-7 1,12 6-17,-43-9 1,39 14-45,0 0 0,-28 2 0,22 1-26,-237-1-9,240 2 35,1 1-1,-1 1 1,1 1 0,-36 12 0,26-6-18,-47 6 0,59-14 7,13-2 3,-26 5 0,24-1-3,-22 11-1,12-5-2,-53 16-33,14 8 44,33-19 2,4-2-31,-34 22 0,-124 89-62,156-103 271,1 1-1,1 1 1,1 2-1,-38 45 1,46-44-102,1 1-1,2 0 1,1 1-1,-14 34 1,4-9-27,-13 30 60,12-1-5,-8 4 53,25-53-74,1 1 0,-9 68 1,10 82 189,9-109 39,19 133 0,-16-180-167,2 1 0,11 32 0,-6-36-30,23 39 0,-23-45-81,5 10 1,34 58 4,-8-27 60,79 86 0,-84-108-18,57 45 1,-62-57-51,-15-12-12,-3-3 5,28 20 0,-19-20 6,30 13 0,-35-17-13,21 9 52,2-1-1,49 13 1,-3-5 113,48 11 324,-28-14-50,-62-14-118,-22-1-199,-15-3-71,1-1 1,0 0-1,0 0 0,13 0 0,-3-1-153,-13-1-198,0 0 0,-1 0 0,12-1 0,-17 1 227,1-1-1,0 1 1,-1 0-1,1 0 0,-1 0 1,1-1-1,0 1 1,-1 0-1,1-1 1,-1 1-1,1 0 1,0-1-1,-1 1 1,1-1-1,-1 1 1,1-1-1,-1 1 1,0-1-1,1 1 1,-1-1-1,0 0 0,1 1 1,-1-1-1,0 0 1,0 1-1,1-1 1,-1 0-1,0 1 1,0-1-1,0 0 1,0 1-1,0-2 1,0-43-4192,0 3 2352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5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105 417 736,'-66'-66'320,"48"52"-53,8 10 267,10 4-504,-1 0 0,1 0 0,-1 0 0,1-1 0,-1 1-1,1 0 1,-1 0 0,1-1 0,-1 1 0,1 0 0,-1-1 0,1 1-1,-1 0 1,1-1 0,0 1 0,-1-1 0,-2-18 2112,3 19-2096,0-1 1,0 0 0,0 1 0,0-1 0,0 1 0,0-1 0,0 0-1,1 1 1,-1-1 0,0 0 0,0 1 0,0-1 0,1 0 0,-1 1-1,0-1 1,1 1 0,-1-1 0,0 1 0,1-1 0,-1 1 0,1-1-1,-1 1 1,1-1 0,-1 1 0,1 0 0,-1-1 0,1 1-1,-1 0 1,1-1 0,0 1 0,-1 0 0,1 0 0,-1-1 0,1 1-1,0 0 1,-1 0 0,1 0 0,0 0 0,-1 0 0,1 0 0,1 0-1,1 0 738,14 18 1147,-9-9-1182,0-1 0,1 0 1,15 12-1,-4-7-214,-1 1 0,19 18 1,-19-12 90,-7-9-222,22 20 0,8-3 258,-28-17-494,14 9 165,-3-13 132,-12-4-189,0 2-30,-12-4-202,0 0 0,0-1 0,0 0 0,0 1-1,0-1 1,0 0 0,1 1 0,-1-1 0,0 0 0,0 0-1,2 0 1,-1-1 13,-1 1 0,1-1 0,-1 0 0,0 0-1,1 1 1,-1-1 0,0 0 0,1 0 0,-1-1 0,2-1-1,3-4 90,0 0 0,0 0 0,-1-1-1,8-13 1,-4 5-48,-3 6-57,4-5-45,9-22-1,-8 8-415,-1-1 0,-1 1 0,6-40 0,9-59-3638,13 5 1239,-36 118 2710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272 147 1408,'0'0'448,"0"0"-267,-3 0-5,-32 0 1163,35 0-1335,0 0 1,0 0-1,0 0 1,0 0-1,-1 0 1,1 0-1,0 0 1,0 0-1,0 0 1,0 0-1,0 0 1,0 0-1,0 0 1,-1 0-1,1 0 1,0 0-1,0 0 1,0 0-1,0 0 1,0 0-1,0 0 1,0 0-1,0 0 1,-1 0-1,1 0 1,0 0-1,0 0 1,0 0-1,0 1 1,0-1-1,0 0 1,0 0-1,0 0 1,0 0-1,0 0 1,0 0-1,-1 0 1,1 0-1,0 0 1,0 1-1,0-1 1,0 0-1,0 0 0,0 0 1,0 0-1,0 0 1,0 0-1,0 0 1,0 1-1,0-1 1,0 0-1,0 0 1,0 0-1,0 0 1,0 0-1,1 1 1,-1-1 3,0 1 0,0-1 0,0 1 0,0 0 0,0-1 0,-1 1 0,1 0 0,0-1 0,0 1 0,0-1 0,0 1 0,-1 0 0,1-1 0,0 1 0,-1-1 0,1 1 0,0-1 0,-1 1 0,1-1 0,-1 1 0,1-1 0,-1 1 0,1-1 1,-1 0-1,1 1 0,-1-1 0,1 0 0,-1 1 0,0-1 0,-21 2 213,15-2-176,4 0 157,-1 0-47,-1 0-67,2-1-60,0 1 1,0 0 0,0 0 0,0 0-1,0 1 1,0-1 0,-1 1 0,-4 1 0,-9 12 35,17-14-62,0 1 0,-1-1 0,1 0 0,0 0 0,0 1 0,0-1 0,-1 0 0,1 0 0,0 0 0,0 1 0,-1-1 0,1 0 0,0 0 0,0 0 0,-1 0 0,1 0 0,0 1 0,-1-1 0,1 0 1,0 0-1,0 0 0,-1 0 0,1 0 0,0 0 0,-1 0 0,-34 0 206,35 0-201,0 0 1,-1 0 0,1 0-1,0 0 1,0 0-1,-1 0 1,1 0 0,0 0-1,-1 0 1,1 0-1,0 0 1,-1 0 0,1 0-1,0 1 1,0-1-1,-1 0 1,1 0-1,0 0 1,0 0 0,0 1-1,-1-1 1,1 0-1,0 0 1,0 1 0,-1-1-1,-16 14 100,0-7-97,10 2-17,7-8 10,0-1 0,0 1 0,-1-1 1,1 1-1,0-1 0,0 0 0,-1 1 0,1-1 0,-1 1 1,1-1-1,0 0 0,-1 1 0,1-1 0,-1 0 0,1 1 1,-1-1-1,1 0 0,-1 1 0,1-1 0,-1 0 0,1 0 1,-1 0-1,1 0 0,-1 0 0,1 1 0,-1-1 0,0 0 1,1 0-1,-1 0 0,0-1 0,1 1 1,-1 0 0,1 0-1,0 0 1,-1 0 0,1 0-1,0 0 1,-1 0 0,1 1-1,0-1 1,0 0 0,-1 0-1,1 0 1,0 0 0,-1 0 0,1 0-1,0 1 1,0-1 0,0 0-1,-1 0 1,1 0 0,0 1-1,0-1 1,-1 0 0,1 0-1,0 1 1,-14 13 145,14-14-145,0 0-1,-1 0 0,1 0 0,0 1 0,0-1 0,-1 0 0,1 0 0,0 0 0,0 1 0,0-1 0,-1 0 0,1 0 0,0 1 1,0-1-1,0 0 0,0 1 0,0-1 0,0 0 0,0 0 0,0 1 0,0-1 0,0 0 0,0 1 0,0-1 0,0 1 0,0 58 643,-1-59-637,1 1-1,0 0 1,0-1 0,0 1 0,0 0 0,0-1-1,0 1 1,0 0 0,0-1 0,0 1-1,0-1 1,0 1 0,1 0 0,-1-1 0,0 1-1,0 0 1,1-1 0,-1 1 0,0-1 0,1 1-1,-1-1 1,1 1 0,-1-1 0,0 1 0,1-1-1,-1 1 1,1-1 0,-1 1 0,1-1-1,0 0 1,0 1 0,8 5 78,-2 8 73,1-8-78,-7-6-76,0 0 1,-1 1-1,1-1 0,-1 0 0,1 1 1,-1-1-1,1 0 0,-1 1 0,1-1 1,-1 1-1,1-1 0,-1 1 0,0-1 1,1 1-1,-1 0 0,0-1 1,1 1-1,-1-1 0,0 1 0,0 0 1,1-1-1,-1 1 0,0 0 0,0-1 1,0 1-1,0 0 0,0-1 0,0 1 1,0 0-1,0-1 0,-1 2 0,1-1-2,0 0 0,0 0 0,0 0 0,1 0 0,-1 0 0,0 0 0,0 0 0,1 0 0,-1 0-1,1 0 1,-1 0 0,1 0 0,-1 0 0,1 0 0,-1 0 0,1 0 0,0-1 0,-1 1 0,1 0-1,0 0 1,0-1 0,0 1 0,0 0 0,0-1 0,-1 1 0,1-1 0,0 0 0,2 1 0,-1 0 0,-1 0 0,1-1 0,-1 1 0,1 0 1,-1 0-1,0 0 0,1 0 0,-1 0 0,0 1 0,0-1 1,0 0-1,1 0 0,-1 1 0,0 1 0,3 3 33,-4-5-28,0 0-1,0 0 1,1 0 0,-1-1-1,1 1 1,-1 0-1,1 0 1,-1 0 0,1-1-1,-1 1 1,1 0 0,0-1-1,-1 1 1,1-1-1,0 1 1,0-1 0,-1 1-1,1-1 1,0 1 0,0-1-1,1 1 1,5 2-1,-6-2-11,1 0 0,-1 0 0,1 0 0,-1 0 0,1 0-1,-1 1 1,0-1 0,0 0 0,0 1 0,1-1 0,0 3 0,1 3-19,-3-6 26,1 0 0,-1-1 0,0 1-1,1 0 1,-1 0 0,1 0 0,-1-1 0,1 1 0,-1 0 0,1 0 0,0-1-1,-1 1 1,1-1 0,0 1 0,0 0 0,-1-1 0,1 1 0,0-1 0,0 0-1,0 1 1,1-1 0,4 4 39,15 10 53,0-8 11,-10 1-66,-10-6-24,1 0 0,0 1 0,0-1 0,0 0 0,0 0-1,0 0 1,0-1 0,0 1 0,0-1 0,1 1 0,-1-1 0,0 1 0,3-1-1,-3 0-3,0 0-1,0 0 1,0 1 0,0-1-1,0 1 1,0-1-1,0 1 1,0 0-1,0-1 1,0 1-1,0 0 1,1 2-1,15 5 60,16-1-29,-16 2-94,-16-8 44,-1 0 0,1 0 0,0 0 0,0 0-1,0-1 1,0 1 0,0 0 0,0-1 0,0 1-1,0-1 1,0 0 0,3 0 0,-3 0 9,0 1 0,0-1 1,0 0-1,0 1 1,0-1-1,0 1 0,1-1 1,-1 1-1,0 0 0,-1 0 1,1 0-1,3 2 0,-2-1 11,-1-1-1,0 0 1,0 0-1,1 1 0,-1-2 1,0 1-1,1 0 1,-1 0-1,1-1 1,-1 1-1,1-1 0,4 0 1,115 0 248,41 0-133,-154 0-113,0-1 0,-1 0 0,1 0 0,0-1 0,12-4 0,1 0 2,19-1 9,1-7-20,3 7 36,7-7 150,18-7 102,-29 15-257,1-8-170,-26 10 86,-11 3 49,0 0 0,0 0 1,0-1-1,-1 0 0,1 0 0,0 0 1,0-1-1,6-4 0,86-55-173,-73 45 273,-3 10-44,0-7-100,0 7 31,-1-7 187,-11 10-118,-8 4-46,-1 0-1,1 0 0,0-1 0,-1 1 1,1 0-1,-1 0 0,1-1 0,-1 1 1,1 0-1,0-1 0,-1 1 1,1 0-1,-1-1 0,0 1 0,1-1 1,-1 1-1,1-1 0,-1 1 0,0-1 1,1 1-1,-1-1 0,0 1 1,0-1-1,1 1 0,-1-1 0,0 0 1,0 1-1,0-1 0,0 1 0,1-1 1,-1 0-1,0 1 0,0-1 0,0 0 1,-1 0-1,1 1-3,0-1 0,0 1 1,0 0-1,0 0 0,0-1 0,0 1 0,0 0 1,0-1-1,1 1 0,-1 0 0,0 0 0,0-1 1,0 1-1,0 0 0,0-1 0,1 1 1,-1 0-1,0 0 0,0 0 0,0-1 0,1 1 1,-1 0-1,0 0 0,0 0 0,1-1 0,13-13 291,-14 14-292,0 0 0,0 0 1,1 0-1,-1-1 0,0 1 0,0 0 0,1 0 0,-1 0 1,0-1-1,0 1 0,0 0 0,0 0 0,1-1 1,-1 1-1,0 0 0,0-1 0,0 1 0,0 0 0,0 0 1,0-1-1,0 1 0,0 0 0,0-1 0,0 1 0,0-1 1,0-162 493,0 161-497,0 0 0,0 0 0,-1-1 0,1 1-1,-1 0 1,1 0 0,-1 0 0,0 0 0,0 0 0,0 0 0,0 0 0,0 0-1,-2-2 1,-3-6-53,3 3 26,2 6 20,1 0 1,0 0 0,-1 1 0,1-1-1,-1 0 1,1 0 0,-1 1 0,1-1 0,-1 0-1,1 0 1,-1 1 0,0-1 0,1 1-1,-1-1 1,0 0 0,0 1 0,1-1 0,-1 1-1,0 0 1,0-1 0,-1 1 0,-5-4 5,-13-10 77,-1 7 192,10 1-150,9 5-84,0-1 0,0 1 0,0 0 0,0 0 0,0 0-1,0 0 1,0 0 0,0 1 0,-1-1 0,-3 0 0,-5-2 143,-16-11-85,26 13-92,0 1 1,0-1-1,0 1 1,0-1-1,0 1 0,0 0 1,0-1-1,0 1 1,1 0-1,-1 0 1,0-1-1,0 1 0,0 0 1,0 0-1,0 0 1,0 0-1,0 1 1,0-1-1,0 0 0,-2 1 1,3-1-3,-1 1-1,0-1 1,1 1 0,-1 0 0,1-1-1,-1 1 1,1 0 0,-1-1 0,1 1-1,0 0 1,-1-1 0,1 1 0,0 0-1,-1 1 1,-2 4 12,3-6-42,-1 1 0,0-1-1,1 0 1,-1 1 0,0-1-1,1 0 1,-1 1 0,0-1 0,0 0-1,1 0 1,-1 0 0,0 0-1,0 1 1,1-1 0,-1 0-1,0 0 1,0-1 0,0 1 0,-2 0-501,3 0-127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85 3392,'-16'0'1293,"32"0"-48,-16 0-690,0 0 282,0 0-197,3 0 171,3 0-577,-3 0-158,0 0-1,0 0 0,0 0 1,0 0-1,0 0 0,0-1 0,0 0 1,5-1-1,3-4 38,-9 4-98,0 1-1,0 0 1,0 0 0,-1 0 0,1 0 0,1 0-1,-1 0 1,0 1 0,0-1 0,0 1 0,0-1-1,0 1 1,3 0 0,-1 0-7,1-1 1,-1 1-1,1-1 0,-1 0 0,0 0 0,0 0 1,0-1-1,7-3 0,3-1-2,-7 4 14,0-1 1,14-7-1,-11 5 4,-7 3-20,0 1 0,0 0-1,0 1 1,0-1 0,0 0-1,1 1 1,-1 0 0,0 0 0,6 0-1,13-1 3,-20 0 3,0 0 0,1 0 0,-1 0 0,0-1-1,0 1 1,-1 0 0,1-1 0,3-2 0,-5 3 1,0 1 1,1 0-1,-1 0 0,0-1 0,0 1 1,0 0-1,1 0 0,-1 0 0,0-1 1,0 1-1,1 0 0,-1 0 0,0 0 1,0 0-1,1 0 0,-1 0 0,0-1 1,0 1-1,1 0 0,-1 0 0,0 0 1,1 0-1,-1 0 0,0 0 0,1 0 1,3 0 139,9 0 2313,-9 4-2340,-3-3-109,1 0 4,-1 1-1,1-1 1,-1 1 0,0 0-1,0-1 1,0 1 0,0 0-1,0 0 1,0-1 0,0 1-1,0 0 1,-1 0 0,1 0 0,-1 0-1,1 0 1,-1 0 0,0 0-1,0 0 1,0 4 0,0 50 360,0-56-378,0 0 1,0 1-1,0-1 0,0 0 0,0 1 0,0-1 1,0 0-1,0 1 0,0-1 0,0 0 0,0 0 1,0 1-1,-1-1 0,1 0 0,0 1 1,0-1-1,0 0 0,0 0 0,-1 0 0,1 1 1,0-1-1,0 0 0,-1 0 0,1 0 0,0 1 1,-2 0-79,1 1 7,-1-1 0,1 0 0,0 1 0,-1 0 0,1-1 0,0 1 0,0 0 0,0 0 0,0 0 0,0-1 0,1 1 0,-1 0-1,0 0 1,1 0 0,0 0 0,-1 0 0,1 0 0,0 0 0,0 4 0,0 12-702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1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1728,'0'-20'789,"0"20"-538,0 0 474,-3 0-175,-32 0 975,32 0-1088,3 0 198,0 0-177,-4 0 92,-13 0 1834,17-4-2048,0-5 37,0 18-85,0-9-283,0 0 0,0 0 1,0 1-1,0-1 0,0 0 0,0 0 1,0 0-1,0 0 0,0 0 0,0 0 1,0 0-1,0 1 0,0-1 0,0 0 1,0 0-1,0 0 0,0 0 0,0 0 1,0 0-1,0 0 0,0 1 0,0-1 1,0 0-1,0 0 0,0 0 0,0 0 0,0 0 1,0 0-1,0 0 0,0 0 0,0 0 1,1 0-1,-1 1 0,0-1 0,0 0 1,0 0-1,0 0 0,0 0 0,0 0 1,0 0-1,0 0 0,1 0 0,-1 0 1,0 0-1,0 0 0,0 0 0,0 0 1,0 0-1,0 0 0,0 0 0,1 0 0,-1 0 1,0 0-1,0 0 0,0 0 0,0 0 1,2-1 11,1 1 0,-1 0 0,0-1 0,0 1 0,0-1 0,0 0 0,0 1 0,0-1 0,0 0 0,0 0 0,1-2 0,-1 2-16,1-1-1,-1 1 0,0 0 0,1 0 1,-1 0-1,1 0 0,-1 0 1,1 0-1,-1 1 0,1-1 0,3 1 1,137 0 361,-143 0-343,0 0 0,0 0-1,1 0 1,-1 0 0,0 0-1,1 0 1,-1 0 0,0 0-1,1 0 1,-1 0 0,0 0-1,0 0 1,1 1 0,-1-1-1,0 0 1,0 0 0,1 0-1,-1 0 1,0 1 0,0-1-1,1 0 1,-1 0 0,0 0-1,0 1 1,1-1 0,0 2 44,0-1 25,1 0 0,-1 1-1,1 0 1,-1-1 0,0 1 0,0 0-1,0-1 1,0 1 0,0 0 0,0 0-1,0 0 1,-1 0 0,1 0 0,-1 0-1,1 0 1,-1 0 0,0 0 0,0 0-1,0 4 1,0-3 58,0 0-22,1 0 1,-1 1-1,0-1 0,-1 1 0,1-1 1,-1 1-1,1-1 0,-3 5 0,-10 9-113,12-16-26,1-1 0,0 0 0,0 0 0,-1 0 0,1 1 0,0-1 0,0 0 0,-1 0 0,1 0 0,0 1 0,0-1 0,0 0 0,0 0 0,0 1 0,-1-1 0,1 0 0,0 1 0,0-1 0,0 0 0,0 0 0,0 1 0,0-1 0,0 0 0,0 1 1,0-1-1,0 14-860,0-10-1893,0-4 795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1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21 2976,'0'-18'971,"0"16"-729,-3 4-116,1 0-75,1 0 1,-1-1-1,1 1 1,-1 0-1,1 0 1,0 0-1,-1 1 1,1-1 0,0 0-1,1 0 1,-1 0-1,0 1 1,1-1-1,-1 4 1,1-6-40,0 1 1,0-1-1,0 0 1,0 0-1,0 1 1,0-1-1,0 0 1,-1 1-1,1-1 1,0 0-1,0 1 1,0-1 0,0 0-1,0 0 1,0 1-1,-1-1 1,1 0-1,0 0 1,0 1-1,0-1 1,-1 0-1,1 0 1,0 0-1,0 1 1,-1-1-1,-4 5 101,-1 0-43,1 0 0,1 0 1,-1 0-1,-5 8 0,4 1 181,6-12-229,-1-1 0,1 1-1,-1-1 1,1 1 0,-1-1 0,0 1 0,0-1 0,1 0 0,-1 1 0,0-1 0,0 0 0,0 0 0,-1 0 0,1 0 0,0 0 0,0 0 0,-3 1-1,-2 1 70,5-2-73,0-1-1,0 0 1,0 1-1,0-1 0,1 1 1,-1-1-1,0 1 1,0-1-1,1 1 0,-1-1 1,0 1-1,1 0 1,-1-1-1,0 1 1,1 0-1,-1 0 0,1-1 1,0 1-1,-1 0 1,1 0-1,-1 1 1,-2 5 14,0-3-11,0 0 1,-1 1-1,1-1 0,-1 0 1,-7 6-1,7-7 10,0 1 0,0 0 0,1 0 1,-1 0-1,-5 8 0,2 5 123,-10-6 118,2 10-137,10-14-57,0 1 0,-12 11-1,0-1 19,17-18-96,0 0 0,-1 0-1,1 0 1,0 0-1,0 1 1,-1-1 0,1 0-1,0 0 1,0 1-1,0-1 1,-1 0-1,1 0 1,0 1 0,0-1-1,0 0 1,0 0-1,0 1 1,0-1 0,0 0-1,0 1 1,0-1-1,0 0 1,0 1 0,0-1-1,0 1 1,-1 10-13,0-5 45,1-1-1,0 1 1,0 0-1,1-1 1,-1 1 0,1 0-1,2 5 1,0-5-32,-1 1 0,1-1 0,1 0 0,-1 0 0,1 0 0,0-1 0,1 1 0,5 5 0,0 1 3,0 0 0,-1 1-1,-1 0 1,0 1 0,-1-1 0,7 19 0,4 5-23,-2-5 1,30 43 0,-40-65-4,12 15-12,17 3 51,-7 6 26,-21-28-25,0 0-1,1-1 1,-1 0-1,1-1 1,15 6-1,-3 0-13,26 10-13,81 25-1,-71-27 42,152 44-137,-178-51 62,-6-2 71,47 9 0,-9-11 37,-30-1-45,-12-2-23,0 0-1,37 0 1,22-1-252,8 11-11,10-7-208,-7 7 134,-44-10 170,-8 0-29,62 12 0,-51-2 53,-21-6 23,45 8 1,-39-13 42,52-2 0,-40-1 24,259 0-471,-96 0 144,-59-11-42,-2 1-76,-94 11 256,121-5-441,-120-2 462,116-6-334,117 12-204,-202 0 502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2496,'18'-17'784,"-15"13"-464,-3 4-5,0 0 554,-3 0-101,-11 0 448,10 0-406,4 0-234,0 0-245,4 4 37,-2-2-318,0 1 0,-1 0 0,1-1 0,0 1 0,-1 0 0,0 0 0,1 0 0,-1 0 0,0 1-1,-1-1 1,2 6 0,2 9 167,9 23 87,-6 4-240,9 9-52,-10-35 17,7 30-1,-6 13 74,-3-44 4,10 30 1,-10-36-177,0 1 1,0-1 0,-2 1 0,1 0-1,0 25 1,-3 42-1366,0-56 801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1568,'14'0'314,"-7"0"3532,-7-3-3425,0-11 144,0 14-558,0-1-1,0 1 0,0 0 1,0 0-1,0 0 0,0 0 0,1 0 1,-1 0-1,0 0 0,0 0 0,0-1 1,0 1-1,0 0 0,0 0 0,-1 0 1,1 0-1,0 0 0,0 0 1,0 0-1,0-1 0,0 1 0,0 0 1,0 0-1,0 0 0,0 0 0,0 0 1,0 0-1,0 0 0,0 0 1,0 0-1,0-1 0,-1 1 0,1 0 1,0 0-1,0 0 0,0 0 0,0 0 1,0 0-1,0 0 0,0 0 0,0 0 1,-1 0-1,1 0 0,0 0 1,0 0-1,0 0 0,0 0 0,0 0 1,0 0-1,0 0 0,-1 0 0,1 0 1,0 0-1,0 0 0,0 0 1,0 0-1,-18 0 479,18 0-64,0 0-63,4 4 196,10 10-79,-14-14-445,0 0 0,1 0 1,-1 0-1,0 0 0,0 1 0,0-1 0,1 0 0,-1 0 0,0 1 1,0-1-1,0 0 0,0 0 0,1 1 0,-1-1 0,0 0 1,0 0-1,0 1 0,0-1 0,0 0 0,0 1 0,0-1 0,0 0 1,0 1-1,0-1 0,0 1 0,1 1 63,-1 0 0,0 1 0,1-1-1,0 0 1,-1 1 0,1-1 0,0 0 0,0 0 0,1 0 0,-1 0-1,0 0 1,1 0 0,1 3 0,29 26 770,-16-16-690,-7-5-85,-5-5-30,0 0 0,1-1 0,6 6 0,-10-9-46,0 0 0,0-1 1,0 1-1,0 0 0,0-1 0,0 1 0,1-1 1,-1 1-1,0-1 0,0 0 0,0 0 1,0 1-1,0-1 0,1 0 0,-1 0 0,0 0 1,0 0-1,0 0 0,1-1 0,-1 1 1,0 0-1,0 0 0,2-2 0,18-11 287,-12 8-209,-1 0-234,-2-10-278,-5 12 370,2-3-154,0 0 1,0 0-1,6-8 0,8-13-2091,-16 25 2144,-1 0 0,1 1 1,-1-1-1,1 0 0,-1 0 0,0 0 1,0 1-1,1-1 0,-2-2 0,1 3 92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34 3488,'0'0'1115,"0"0"-673,-3-3-42,-1-2-67,-3-1 63,-3-4 2902,9 9-3282,1 0 1,-1 1 0,1-1-1,-1 0 1,0 1 0,1-1-1,-1 1 1,0-1-1,0 1 1,0-1 0,1 1-1,-1-1 1,0 1 0,0 0-1,0 0 1,0-1-1,0 1 1,0 0 0,0 0-1,0 0 1,1 0 0,-1 0-1,0 0 1,0 0 0,0 0-1,0 0 1,0 1-1,0-1 1,0 0 0,0 1-1,1-1 1,-1 0 0,0 1-1,0-1 1,0 1 0,1-1-1,-1 1 1,0-1-1,1 1 1,-1 0 0,-1 1-1,2-2 2,0 0 0,0 1 0,0-1 0,-1 0 0,1 0-1,0 0 1,0 1 0,0-1 0,-1 0 0,1 0 0,0 0 0,0 1-1,-1-1 1,1 0 0,0 0 0,-1 0 0,1 0 0,0 0-1,0 0 1,-1 0 0,1 0 0,0 0 0,-1 0 0,1 0 0,-1 0-1,-2 1 18,1-1 1,-1 1-1,0 0 0,0 0 0,0 0 0,1 0 0,-1 0 0,0 1 0,1-1 1,-1 1-1,1 0 0,0-1 0,-1 1 0,1 0 0,0 1 0,0-1 0,-2 4 1,-4 2 78,-1 2 3,0 0-1,1 0 1,0 0 0,1 1 0,1 0-1,-1 0 1,1 1 0,1 0-1,1 0 1,-5 14 0,-3 10 60,-23 47 330,7-3-251,-3-18-288,29-56 19,0-1 0,1 1 0,-2 10 0,1 0-15,-4 8-27,2-10-30,1 0 0,1-1 0,-1 19 0,3 9-2037,0-37-134,0-4 704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4736,'-20'0'1760,"20"0"-1376,0 42-96,0-21 1600,20-1-1088,-20 22 224,0 0-608,21-1 224,-21 1-352,21-21-288,0 0-32,-21-1 128,21-20-32,-1 0 192,22-20-160,-21-22-1088,21 0 544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5632,'0'0'1834,"0"-3"-1124,0-6 411,0 13 1916,0 24-758,0 44-1340,1-31-575,0 2 86,-6 54-1,-9-40-251,12-47-165,2 19 0,0-17-6,0-1 1,-1 1-1,-3 17 1,-4-9 56,6-15-79,0 0-1,1-1 1,-1 1 0,1 0 0,0 0 0,1 0 0,-1 0 0,1 5 0,0 36-1904,0-43-325,4-6 192,13-12-1280,4-2 1094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1437 3488,'0'0'1115,"7"3"-673,-5-2-426,0 0-11,0 0 0,-1 0 0,1 0 0,0 0 1,0-1-1,0 1 0,0 0 0,0-1 0,0 0 0,0 1 1,-1-1-1,1 0 0,0 0 0,0 0 0,0 0 0,0 0 1,0-1-1,0 1 0,0-1 0,0 1 0,0-1 0,0 0 1,0 0-1,-1 1 0,1-1 0,0 0 0,0-1 1,-1 1-1,2-1 0,54-34-33,-31 21 80,-1-1 0,34-28 0,24-29 145,18 3-69,6-10-16,-79 61-91,69-55 38,45-55 21,4 11 16,-51 31 76,-48 43-72,78-71 172,12-39 242,-3 3 263,-119 136-663,-1 0-1,16-21 1,1-23 99,-27 53-192,0 1-1,0 0 1,1 0-1,5-5 0,-6 6 37,0 0 0,0 0 0,0 0-1,0-1 1,5-9 0,-9 12-35,1 0 0,0 0 0,-1 1-1,1-1 1,-1 0 0,0 0 0,0 0 0,0 0-1,0-2 1,0 4-21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65 3488,'-35'-18'1115,"28"15"-673,7 3-138,3 0 203,9 0-247,-6 1-146,-1-1 1,1 0-1,0 0 0,-1 0 0,1-1 0,-1 0 0,7-2 0,30-10 611,13 6-218,-22-1-210,14-2-57,-43 9-249,1 1 0,-1 0 1,1 0-1,-1 0 0,1 1 1,-1-1-1,1 1 0,4 2 1,19 11-46,-15-12 46,-9-1 20,0 0-1,-1-1 1,1 1-1,0 0 1,-1 1 0,1-1-1,4 3 1,-7-3-35,0-1 1,0 1 0,0 0 0,-1 0-1,1 0 1,0 0 0,0 0-1,-1 0 1,1 0 0,-1 0-1,1 0 1,-1 0 0,1 0 0,-1 0-1,1 0 1,-1 1 0,0-1-1,0 0 1,0 0 0,0 0-1,0 1 1,0-1 0,0 0-1,0 0 1,0 0 0,0 0 0,-1 1-1,1-1 1,0 0 0,-1 0-1,0 1 1,-40 102-1973,2-24 1073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1625 2912,'-17'18'923,"17"-18"-909,0 0 0,-1 0 1,1 0-1,0 1 0,0-1 1,-1 0-1,1 0 0,0 0 1,0 1-1,0-1 0,0 0 1,-1 0-1,1 1 1,0-1-1,0 0 0,0 1 1,0-1-1,0 0 0,0 0 1,0 1-1,0-1 0,0 0 1,0 1-1,0-1 1,0 1-1,0 0-5,0-1 1,0 1 0,0 0-1,0 0 1,0 0-1,0 0 1,0 0 0,0 0-1,1 0 1,-1-1-1,0 1 1,1 0 0,-1 0-1,1 0 1,0 0-10,-1-1 0,1 1 0,-1-1 1,1 0-1,0 0 0,-1 0 0,1 1 1,0-1-1,-1 0 0,1 0 0,0 0 0,-1 0 1,1 0-1,0 0 0,-1 0 0,1 0 0,0 0 1,-1 0-1,1 0 0,0-1 0,-1 1 0,1 0 1,0 0-1,-1-1 0,1 0 0,1 1 17,0-1 1,-1 0-1,0 0 0,1 0 1,-1 0-1,0 0 0,1 0 0,-1 0 1,2-2-1,6-6 999,-4 2-663,1 0-1,7-12 0,4-7 154,-1 7-181,24-23-1,5-5 24,55-89 264,-54 71-306,-3 6-99,77-115 199,-21-27-236,-70 135-153,-17 40-12,35-83-90,-23 30-242,-3-1-1,17-143 1,-34 105 300,-4 83 54,0 24-30,0 0-1,-4-22 1,4 30-15,-1 0 0,0 1 0,0-1 1,-1 1-1,1-1 0,-2-2 0,-1-2-44,3 6 22,1 0 0,-1 0 1,1 0-1,-1-1 0,1 1 0,-1 0 0,1 0 1,-1 0-1,0 0 0,0 0 0,0 0 0,1 1 1,-1-1-1,0 0 0,0 0 0,0 1 0,0-1 1,0 0-1,-1 1 0,1-1 0,0 1 0,0-1 1,0 1-1,0 0 0,-1-1 0,1 1 0,0 0 1,0 0-1,0 0 0,-1 0 0,1 0 0,0 0 1,0 0-1,-1 1 0,1-1 0,0 0 0,0 1 1,0-1-1,0 0 0,-2 2 0,0-1-48,1 0-1,0 0 1,-1 1-1,1-1 0,0 1 1,0-1-1,0 1 1,0 0-1,-2 2 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3648,'0'0'1344,"0"0"-1024,21 0-128,0-21 352,0 21-352,0-21 192,20 21-224,1-42-352,0 21 96,-22 1-64,22 20 96,-21-21-224,0 21 160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1624 708 1888,'-17'1'538,"8"0"-170,1-1 0,-1 0 0,0 0 0,0-1 0,-16-3 1,24 4-358,-16-6 306,0 1 0,-1 1 0,-20-2 0,-39-9 665,-144-50-1,68 4-151,56 22 20,-22-6-22,-182-81 1251,72 19-799,132 55-720,31 21-294,58 25-303,0 1-1,0-1 1,1 0 0,0-1-1,0 0 1,-6-8-1,10 11-95,-1 0 0,2 0 1,-1 0-1,0-1 0,1 1 0,0-1 0,0 0 0,0 1 0,1-1 0,-1 0 0,1 0 0,0 0 1,0-6-1,1 10 0,0 0 1,0 0 0,0 0 0,0 0 0,0-1 0,0 1-1,1 0 1,-1 0 0,0 0 0,1 0 0,-1 0-1,0 0 1,2-2 0,-1 2 42,0 1 1,0-1-1,0 1 1,0-1-1,0 1 1,0 0-1,0 0 1,0-1-1,1 1 1,-1 0-1,0 0 1,0 0-1,2 0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33 3072,'0'-20'4672,"0"20"-4096,-3-4-219,2 4-352,-9-9 203,4 14-29,2-1-118,2-3-42,0 0-1,0-1 1,0 1-1,0-1 1,0 1-1,1-1 1,-1 1-1,0-1 1,0 0-1,0 0 1,0 0-1,-4-1 0,-7 1 78,8 0-31,0 0 1,-1 1-1,1 0 0,0 0 0,0 1 0,0-1 0,0 1 0,0 0 0,-8 5 0,-8 0 308,1 7-74,2-7 69,11 7-187,2-10-199,5-3 16,0-1 1,-1 0-1,1 0 0,0 0 0,0 0 0,0 0 0,0 0 1,-1 0-1,1 0 0,0 1 0,0-1 0,0 0 0,0 0 1,0 0-1,0 0 0,-1 0 0,1 1 0,0-1 1,0 0-1,0 0 0,0 0 0,0 1 0,0-1 0,0 0 1,0 0-1,0 0 0,0 0 0,0 1 0,0-1 0,0 0 1,0 0-1,0 0 0,0 1 0,0-1 0,0 0 0,0 0 1,0 0-1,0 1 0,0-1 0,0 0 0,0 0 0,0 0 1,1 0-1,-1 1 0,0-1 0,0 0 0,0 0 0,0 0 1,0 0-1,1 1 0,5 10-36,1 10-69,-1-11-320,0 0-1,1 0 0,0-1 0,9 11 1,-11-16 221,0 0 1,0-1 0,0 1-1,0-1 1,8 3 0,-13-6 205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937 708 2656,'0'38'1520,"0"-34"-597,0-4-108,0 0 476,-3-4-427,0 0-648,2 3-164,0-1 0,0 1-1,0 0 1,0-1 0,0 1 0,0 0 0,0 0 0,-1 0-1,1 0 1,0 0 0,-1 0 0,1 1 0,-1-1 0,1 0 0,-2 0-1,-9-4 112,3 1-89,1 0-1,0 0 1,0-1-1,0 0 1,0 0-1,-8-8 1,10 6 22,0 0 1,1-1 0,-9-14-1,3 5 114,-16-22-1,-12-3 33,-1 2-1,-47-35 1,55 48-215,-1-2 133,-2 2 0,-64-39 0,-67-21 283,100 49-475,7 10-523,14-6-144,31 24 209,11 8 303,0 0 0,1 0 0,-1 0 0,1 0 0,0 0 0,-1 0-1,1-1 1,0 1 0,0-1 0,1 1 0,-1-1 0,-2-5 0,-10-13-1787,13 19 1846,1 0-1,-1 0 0,0 1 0,1-1 0,0 0 1,0 0-1,-1 0 0,1 0 0,0-2 0,0 4 127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0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2816,'-21'0'1056,"21"0"-832,21 0-64,-21 0 704,0 0-512,21 20 416,-21-20-448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64 3904,'0'0'1253,"3"-3"-762,14-15 991,-17 15-623,0-11 325,0 11-357,0 3-38,-3-4-298,2 3-466,0 0 5,-1-1 1,1 1-1,-1-1 1,0 1-1,1 0 1,-1 0-1,0 0 1,0 0-1,0 0 1,0 0-1,0 0 1,0 1-1,0-1 1,0 1-1,0-1 0,0 1 1,0 0-1,0 0 1,-4 0-1,-60 0 258,22-1-295,-8 0-11,-53 6 1,61 2 17,18-3 0,-50 3 0,-24-7 117,96 0-117,1 0 0,-1 0 1,1-1-1,0 1 0,-1-1 1,1 1-1,-1-1 0,1 0 0,0 0 1,0-1-1,-5-2 0,5 3-19,0-1 0,-1 1 0,1-1 0,0 1 0,0 0 1,-1 0-1,1 1 0,-1-1 0,1 1 0,-1 0 0,-4 0 0,-27 0-253,34 0 265,0 0 0,0-1-1,0 1 1,0 0 0,0 0 0,0 1-1,0-1 1,0 0 0,0 0 0,0 0 0,0 1-1,0-1 1,0 0 0,0 1 0,0-1 0,0 1-1,0-1 1,0 1 0,1 0 0,-1-1 0,0 1-1,-1 1 1,2 0-1,-1-1 0,1 1 0,-1 0 1,1 0-1,0-1 0,0 1 0,0 0 0,0 0 0,0 0 0,0 2 0,1 7 0,-1 90 125,0-84-65,1 0 1,1-1-1,5 23 0,0-3 43,-4-8-67,-2 0 1,-1 28-1,-1-22-54,1 132 618,1-161-574,-2 0 1,1 0 0,0 0 0,-1 0-1,0 0 1,0-1 0,-1 1 0,1 0 0,-1-1-1,0 1 1,-3 5 0,3-7-4,1-1 4,1 0 1,-1 0-1,1-1 1,-1 1-1,1 0 1,0 0-1,0 0 1,-1 0-1,2 2 1,-1-2-4,0 0 0,0 0 0,0-1 1,-1 1-1,1 0 0,0 0 0,-1 0 1,1 0-1,-2 2 0,-12 13 123,11-13-161,6-4-372,77 0 122,83 0 247,-55 0-2884,-87 0 1939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21 126 4320,'-20'-21'1600,"20"21"-1248,0 0-96,0 0 1472,0 0-992,0 0 768,20 0-864,1 0 352,0 0-576,0-21-96,21 21-192,-1-21-448,22 0 192,-22 1-2784,22-1 1600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8960,'-20'17'3328,"20"-17"-2592,0 35-192,-21-1 768,21 0-832,0 18-64,0 17-256,0-17 288,21-1-225,-21-16-1246,0 16 543,0-34-1024,0 18 864,0-18-2560,0 0 1760</inkml:trace>
  <inkml:trace contextRef="#ctx0" brushRef="#br0" timeOffset="1">1 293 7456,'41'0'2784,"-41"0"-2176,42 0-160,-21 0 672,20 0-704,-20 0-160,42 17-160,-22-34-320,1 17 128,-21 0-2144,20 0 1216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5568,'0'0'2048,"0"0"-1568,21 0-160,-21 0 1024,21 0-800,-1 0 352,1 21-544,21 0 32,-1-21-256,1 21-1056,0 0 512,-1 0-2816,1-1 1792</inkml:trace>
  <inkml:trace contextRef="#ctx0" brushRef="#br0" timeOffset="1">625 229 5472,'21'21'2016,"-21"-21"-1536,21 42-160,0 0 960,0-22-768,0 22 704,-1 20-704,1-20-256,0 0-160,0-1-96,20 1 0,-20 0-1152,0-22 640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5728,'0'0'1840,"-3"0"-1110,0 1-581,1-1-1,0 1 0,-1-1 0,1 1 1,0 0-1,0 0 0,-1 0 1,1 0-1,0 0 0,0 0 0,0 1 1,0-1-1,0 1 0,-2 2 0,4-4-102,-1 0-1,1 1 0,0-1 1,0 0-1,-1 1 0,1-1 1,0 0-1,0 1 0,-1-1 1,1 0-1,0 1 0,0-1 1,0 1-1,0-1 0,0 0 1,-1 1-1,1-1 0,0 1 1,0-1-1,0 1 0,0-1 1,0 0-1,0 1 0,0-1 1,1 1-1,-2 7 254,0 0 1,0-1-1,0 1 0,-1-1 1,-4 11-1,-19 44 598,-1 1-507,2 12-254,-35 96-406,55-163 52,0 1 1,-1-1-1,-5 8 0,-5 9-847,14-22 684,0 0-1,0 0 1,0 0-1,1 0 1,-1 1-1,1-1 1,0 4-1,1-2-1304,-1-18-621,0-8 318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6048,'0'-14'1631,"0"19"309,0 25 729,0-15-2025,0-6-292,0 0 0,0 1 1,4 13-1,9 40 347,-6 16-65,7 5-276,-7-1-209,7 0-74,-10-35 30,-4 57 0,0-50 244,0-43-365,0-1 0,-4 22 0,-10-2-1210,12-20 846,1-9 297,1 0 0,0-1-1,-1 1 1,1 0 0,-1-1-1,1 1 1,-1-1 0,0 1 0,0-1-1,-1 3 1,0-3-45,1 0-1,0 0 1,-1 0 0,1 0-1,0-1 1,-1 1 0,1-1-1,-1 1 1,0-1 0,-1 1-1,-7 2-720,0 7-1125,9-10 1778,0-1 0,0 1-1,0-1 1,0 0 0,0 1-1,0-1 1,0 0 0,0 0-1,0 1 1,1-1 0,-1 0-1,0 0 1,1 0 0,-1 0-1,0-2 1,0 2-14,0-1 1,1 0-1,-1 0 0,1 0 0,0 0 1,-1 0-1,1 0 0,0 1 0,0-3 1,0 4 205</inkml:trace>
  <inkml:trace contextRef="#ctx0" brushRef="#br0" timeOffset="1">500 34 5728,'0'-29'1633,"0"24"-702,0 19-365,0 97 3637,0-89-4073,-1 5 32,5 45-1,10 8-102,-10-47-117,-1-6-35,1 1 1,10 33-1,-8-34-245,-1 1 0,0-1 0,-2 1-1,-2 46 1,0-68 126,-1-1 0,-1 1 0,1 0-1,-3 9 1,-11 13-1809,13-23 1742,0 1 1,0 0 0,1-1-1,0 11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34 209 5312,'-12'-11'1284,"8"8"-1073,1 0 0,0 1 0,0-1 0,1 0 0,-4-4 0,6 7-184,0 0 0,0-1 0,0 1 0,0 0 0,0 0 0,-1 0 0,1-1 0,0 1 0,0 0 0,0 0 0,0 0 0,0-1 0,0 1 0,0 0-1,0 0 1,0-1 0,0 1 0,0 0 0,0 0 0,0 0 0,0-1 0,0 1 0,1 0 0,-1 0 0,0 0 0,0-1 0,0 1 0,0 0 0,0 0 0,0 0 0,0-1 0,1 1 0,-1 0 0,0 0-1,1-1 118,0 1-1,0-1 0,0 1 0,1 0 0,-1 0 0,0-1 0,0 1 0,0 0 0,0 0 0,0 0 0,2 0 0,7 0 694,-4 1-531,1-1 1,0-1-1,0 1 0,11-3 0,14-15 249,65-23-155,-77 30-363,-9 5-122,1 0-1,0 1 1,16-6 0,10 5-400,-10-8-827,3 7 181,-30 6 1064,-1 1 0,1 0 0,-1-1-1,1 1 1,0-1 0,-1 1 0,1-1 0,-1 1 0,0-1 0,1 1 0,-1-1-1,1 0 1,-1 1 0,1-2 0,2-3-521,3 1-81,4-3-500,-10 7 1128,0 0 0,0-1 0,1 1-1,-1 0 1,0 0 0,0-1 0,0 1 0,0 0 0,0-1-1,0 1 1,0 0 0,0-1 0,0 1 0,0 0-1,0-1 1,0 1 0,0 0 0,0-1 0,0 1-1,0 0 1,0 0 0,-1-1 0,1 1 0,0 0-1,0-1 1,0 1 0,0 0 0,-1 0 0,1-1-1,0 1 1,0 0 0,-1 0 0,1 0 0,-1-1-1,0 0-50,0 1 0,0-1 0,0 1 0,0 0 0,0-1-1,0 1 1,0 0 0,0 0 0,0-1 0,0 1-1,0 0 1,-1 0 0,-1 1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97 4576,'-17'-17'1450,"13"13"-868,8 1-70,10-11 666,-14 14-1137,0 0-1,0-1 1,0 1-1,0 0 0,1 0 1,-1-1-1,0 1 1,0 0-1,1 0 1,-1 0-1,0 0 0,0-1 1,1 1-1,-1 0 1,0 0-1,0 0 0,1 0 1,-1 0-1,0 0 1,1 0-1,-1 0 0,0 0 1,1 0-1,-1 0 1,1 0-1,4 0 670,-1 0-410,0 0 0,0 0 0,0 0 0,0 0 0,0-1-1,0 0 1,4-1 0,30-12 1466,4 7-657,-20 1-706,-14 3-296,1 1 0,0 0 0,-1 1 0,1-1 0,9 1 0,2 1 4,-11 1-79,-1-1 1,1 0-1,-1-1 0,1 1 0,8-3 0,-6-2-28,-10 4-5,0 0-1,1 0 1,-1 1-1,1-1 1,-1 1-1,1-1 1,-1 1-1,1 0 1,2-1-1,-2 1-6,1 1-1,-1-1 0,0 0 1,0 1-1,1 0 0,-1-1 0,3 2 1,-1 0-206,0 0 1,0-1 0,0 0 0,0 0-1,1 0 1,-1-1 0,8 1 0,20-1-1099,-26 0-672,-6 0-22,0 0-2106,0 0 1254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 2496,'0'-20'1104,"0"20"-885,0 0 223,0 0-106,3 0 107,9 0 867,-24 0-460,12 0-844,0 0 1,0-1-1,0 1 1,0 0-1,0 0 1,0 0-1,-1 0 0,1 0 1,0 0-1,0 0 1,0 0-1,0 0 1,0 0-1,0 0 1,0 0-1,-1 0 1,1 0-1,0 0 0,0 0 1,0 1-1,0-1 1,0 0-1,0 0 1,0 0-1,0 0 1,-1 0-1,1 0 1,0 0-1,0 0 0,0 0 1,0 0-1,0 0 1,0 0-1,0 1 1,0-1-1,0 0 1,0 0-1,0 0 1,0 0-1,0 0 0,0 0 1,0 0-1,0 0 1,0 1-1,-1-1 1,1 0-1,0 0 1,0 0-1,1 0 1,-1 0-1,0 0 0,0 0 1,0 1-1,0-1 1,0 0-1,0 0 1,0 5 152,0-3-108,1 0-1,-1 1 1,0-1-1,0 1 1,-1-1-1,1 1 1,0-1-1,-1 0 0,1 1 1,-3 3-1,-5 0 75,7-6-120,1 0 0,-1 1 0,0-1 0,1 0 0,-1 1 0,1-1 1,-1 0-1,1 1 0,-1-1 0,1 1 0,-1-1 0,1 1 0,0-1 0,-1 1 1,1 0-1,0-1 0,-1 1 0,1-1 0,0 1 0,0 0 0,0-1 0,0 1 0,-1 0 1,1-1-1,0 1 0,0 0 0,0-1 0,0 1 0,0 0 0,1-1 0,-1 2 0,1 25 217,-1-12-80,0 0 0,0 0 0,-4 21 0,-10 23 44,7 7 6,-7 17 224,10 72-43,1 2-122,-11-32 96,7 17-70,-30 144 376,-2 15-95,32-142-105,-7-6-213,7 3-314,-7-24 4,11-26 59,-1 14 28,-10-34 52,10-33-126,4 72 0,1-53-768,-1-67 693,-1 0 1,1 1-1,-1-1 0,0 0 0,0 0 0,0 0 0,-1 0 0,0-1 0,0 1 1,-5 8-1,7-12 69,0 0 1,-1 0 0,1 0 0,-1 0 0,1 0 0,-1 0-1,0 0 1,1 0 0,-1 0 0,0-1 0,-1 2-1,1-2 26,1 0-1,-1 0 0,1 0 0,-1 0 1,1 0-1,-1 0 0,1-1 1,-1 1-1,1 0 0,0 0 0,-1-1 1,1 1-1,-1 0 0,1-1 1,0 1-1,-1 0 0,1-1 0,0 1 1,0 0-1,-1-1 0,-2-3-157,2 4 159,1-1-1,-1 1 1,1-1 0,0 1-1,-1-1 1,1 1-1,0-1 1,0 1-1,-1-1 1,1 1 0,0-1-1,0 1 1,0-1-1,0 1 1,0-1-1,-1 0 1,1 1-1,0-1 1,0 1 0,1-1-1,-1 0 1,0 1-1,0-2 1,0-43-1378,0 17 476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2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42 896,'0'0'304,"3"-3"-192,14-15 533,-17 15-165,0-11 374,0 10-172,0 4 204,0 0-231,0 0 113,0 0-202,0 4 95,0 4-399,0-1-54,-1 1 0,2-1 0,-1 1 0,1-1-1,2 10 1,11 22 22,-6-3-107,-6-22-78,1-1 0,0 0 0,9 18 1,26 56 162,-36-81-183,79 224 798,44 318-317,-42-118-335,12-65 325,-44-185-208,32 77 107,-76-237-383,31 74 24,14-3-127,-45-76-10,-1 1 0,0 0 0,-2 0 0,4 17 0,-6-20-210,0-1 1,2 0-1,0 1 0,0-1 0,1 0 0,0-1 0,8 12 0,4 2-1348,-13-11-1135,-4-28 922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62 250 2912,'-34'0'923,"27"0"-681,7-3-111,0-15 824,-4 15-401,-10-11 283,14 14-825,0 0-1,0 0 0,0 0 0,0 0 0,-1 0 0,1 0 0,0-1 0,0 1 0,0 0 0,0 0 0,0 0 0,0 0 0,-1 0 0,1 0 0,0 0 0,0-1 0,0 1 0,0 0 0,0 0 0,0 0 0,0 0 0,0 0 0,0-1 0,0 1 0,0 0 1,0 0-1,0 0 0,0 0 0,0-1 0,0 1 0,0 0 0,0 0 0,0 0 0,0 0 0,0 0 0,0-1 0,0 1 0,0 0 0,0 0 0,0 0 0,0 0 0,0 0 0,0-1 0,0 1 0,1 0 0,-1 0 0,0 0 0,0 0 0,0 0 1,0 0-1,0 0 0,0-1 0,1 1 0,-1 0 0,0 0 0,0 0 0,2-1 59,-1-1 1,1 0-1,-1 1 1,1-1-1,-1 0 1,0 0-1,0 0 1,0 0-1,0 0 1,0 0-1,0 0 1,0 0-1,-1 0 1,1 0 0,-1 0-1,0-1 1,1-2-1,-1 3-29,0-1 0,0 1 1,0 0-1,1 0 0,-1 0 0,1 0 0,0-1 0,0 1 1,-1 0-1,1 0 0,1 0 0,1-3 0,20-19 377,-17 19-305,0-1 1,-1 0 0,7-9 0,-2 0 56,-5 6-13,1 0 0,12-16 0,-16 23-126,0 0-1,0 1 1,0-1 0,0 0 0,0 1-1,0-1 1,0 1 0,1-1 0,-1 1-1,1 0 1,-1 0 0,1 0 0,-1 0 0,1 1-1,-1-1 1,1 1 0,2-1 0,2 1 86,-2 0-31,-1 0 0,0 0 0,1 1 0,-1-1-1,5 2 1,-7-2-59,-1 1 1,0 0-1,0-1 0,1 1 0,-1-1 1,0 1-1,0 0 0,0 0 0,0 0 1,0 0-1,0 0 0,0 0 0,0 0 1,0 0-1,-1 0 0,1 0 0,0 0 1,-1 1-1,1-1 0,-1 0 0,1 2 1,6 31 473,7-6 310,-7 10-374,7 0-512,-12-30-364,1-1 0,7 13 0,-4-9-388,-3-5 536,-3-5 82,1 0 1,-1 0-1,0 0 1,1-1-1,-1 1 1,1 0-1,-1 0 1,1-1-1,-1 1 1,1 0 0,0-1-1,-1 1 1,1 0-1,0-1 1,-1 1-1,1-1 1,0 1-1,0-1 1,0 1 0,-1-1-1,3 1 1,3 2-1043,-3-1 671,1 0 0,-1 1 0,0-1-1,5 6 1,-8-8 575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3136,'0'0'1029,"0"0"-629,0 0 43,0 0 794,0 0-224,4 0 305,-4 0-1285,1 0 1,-1 0-1,1 0 0,0 0 1,-1 0-1,1 0 1,-1 0-1,1 0 0,-1 0 1,1-1-1,-1 1 1,1 0-1,-1 0 0,1 0 1,-1-1-1,1 1 1,-1 0-1,1-1 1,-1 1-1,1 0 0,-1-1 1,1 1-1,-1 0 1,0-1-1,1 1 0,-1-1 1,0 1-1,0-1 1,1 1-1,-1-2 0,7-7 372,1 4-149,-7 5-245,-1 0 1,0 0-1,1 0 1,-1 0-1,1 0 1,-1-1-1,0 1 1,0 0-1,1 0 0,-1 0 1,0-1-1,1 1 1,-1 0-1,0 0 1,0-1-1,1 1 1,-1 0-1,0 0 0,0-1 1,0 1-1,1-1 1,1-20 573,-2 7-458,-1 0-64,1 0 0,0 1 0,4-25 0,10 6-26,-7-16 16,7 16-31,-7-6-65,7-3 80,-7 2 267,1 23-145,-7 14-108,1 0 0,-1 0 0,0 0-1,-1 0 1,1 0 0,0 0-1,0 0 1,-1 0 0,1 0 0,-1 0-1,0 0 1,0 0 0,0-4 0,0 5-28,0 1 1,0-1-1,0 0 1,0 1 0,0-1-1,0 0 1,0 1 0,0-1-1,1 0 1,-1 1-1,0-1 1,0 1 0,0-1-1,1 0 1,-1 1 0,0-1-1,1 1 1,-1-1-1,1 1 1,-1-1 0,0 1-1,1-1 1,-1 1-1,1-1 1,-1 1 0,1 0-1,0-1 1,-1 1 0,1 0-1,-1-1 1,1 1-1,0 0 1,-1 0 0,1 0-1,-1 0 1,1-1-1,0 1 1,-1 0 0,1 0-1,0 0 1,1 1 0,-2-1-15,0-1 1,0 1-1,0 0 1,0 0-1,0 0 1,0 0-1,0 0 1,1 0-1,-1 0 1,0 0 0,0 0-1,0 0 1,0 0-1,0 0 1,0 0-1,0 0 1,1 0-1,-1 0 1,0 0-1,0 0 1,0 1 0,0-1-1,0 0 1,0 0-1,0 0 1,0 0-1,0 0 1,1 0-1,-1 0 1,0 0-1,0 0 1,0 0 0,0 0-1,0 0 1,0 1-1,0-1 1,0 0-1,0 0 1,0 0-1,0 0 1,0 0-1,0 0 1,0 0 0,0 1-1,0-1 1,0 0-1,0 0 1,0 0-1,0 0 1,0 0-1,0 0 1,0 0-1,0 1 1,0-1-1,0 0 1,0 0 0,0 14 363,0-14-360,0 1 1,0-1 0,0 0-1,0 0 1,0 1-1,0-1 1,0 0-1,0 1 1,0-1-1,0 0 1,1 0-1,-1 1 1,0-1-1,0 0 1,0 1 0,0-1-1,0 0 1,1 0-1,-1 0 1,0 1-1,0-1 1,0 0-1,1 0 1,-1 0-1,1 1 1,1 2 68,1 1 0,0 0 1,-1 0-1,3 5 0,-2-3 13,0-1 0,0 0 0,0 0-1,8 9 1,-5-7-379,-1 0 1,0 1-1,0 0 0,0 0 0,3 9 0,-4-10-594,2 8-533,-6-14 1097,1 1 0,-1-1 0,1 1-1,0-1 1,-1 0 0,1 1 0,0-1 0,0 0-1,0 1 1,0-1 0,0 0 0,0 0 0,0 0-1,0 0 1,0 0 0,1 0 0,1 1-1,-1-1-13,0 0 0,0-1-1,-1 1 1,1-1-1,0 1 1,0-1-1,0 0 1,0 0-1,2 0 1,-4 0 322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0 4480,'-17'0'1445,"16"0"-1423,1 0-1,0 0 1,-1 0-1,1 0 1,0 0-1,-1 0 1,1 0-1,0 0 1,0 0 0,-1 1-1,1-1 1,0 0-1,-1 0 1,1 0-1,0 0 1,0 0-1,-1 1 1,1-1-1,0 0 1,0 0-1,0 0 1,-1 1 0,1-1-1,0 0 1,0 1-1,-18 13 427,12-11-200,5-3-194,0 0 0,0 1 0,0-1 0,1 0 0,-1 1-1,0-1 1,0 1 0,0-1 0,1 1 0,-1 0 0,0-1 0,1 1 0,-1 0 0,1-1 0,-1 1 0,1 0-1,-1 0 1,1-1 0,-1 1 0,1 0 0,-1 1 0,-2 5 96,2-5-80,-1 1-1,0-1 1,1 0 0,-1 0-1,0 0 1,0 0-1,0 0 1,0 0 0,-1-1-1,1 1 1,-3 1-1,-31 14 355,-76 28 520,-119 37 183,185-67-740,-127 28 850,72-20-623,76-17-462,-1-1 0,0-1 0,-39 2 0,57-7-140,0 1 0,0 1 0,-14 2 0,8 1-5,-10 1-412,23-5 325,0 0 1,0 0 0,-1 0 0,1 0 0,0-1-1,0 1 1,0 0 0,0-1 0,-1 1 0,1-1-1,0 0 1,0 1 0,0-1 0,0 0 0,0 1-1,0-1 1,-1-1 0,2 2 22,0-1 0,0 1 0,0 0 1,0 0-1,-1 0 0,1-1 0,0 1 0,0 0 1,-1 0-1,1 0 0,0-1 0,0 1 0,-1 0 0,1 0 1,0 0-1,0 0 0,-1 0 0,1 0 0,0 0 1,-1 0-1,1-1 0,0 1 0,-1 0 0,1 0 0,-1 1 1,-9-1-2526,24 0 860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8384,'-21'-35'3104,"21"35"-2400,21 17-224,-21-17 896,20 0-864,1 0 480,0 0-544,0-17 95,21 17-319,-1 0 64,1 0-160,-1 0-288,-20 0 96,21-17-1759,-21 17 1023,-21 0-3424,0 0 2368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83 2976,'-18'0'971,"18"0"-965,0 1 0,0-1 1,0 0-1,0 0 1,0 0-1,-1 0 1,1 0-1,0 0 1,0 0-1,0 0 1,0 0-1,0 0 0,0 0 1,0 0-1,-1 0 1,1 0-1,0 0 1,0 0-1,0 0 1,0 0-1,0-1 1,0 1-1,0 0 0,0 0 1,-1 0-1,1 0 1,0 0-1,0 0 1,0 0-1,0 0 1,0 0-1,0 0 1,0 0-1,0 0 1,0-1-1,0 1 0,0 0 1,0 0-1,0 0 1,0 0-1,0 0 1,-1 0-1,1 0 1,0-1-1,0 1 1,0 0-1,0 0 0,0 0 1,0 0-1,0 0 1,0 0-1,1 0 1,-1-1-1,0 1 1,0 0-1,0 0 1,0-1 25,0 1 0,0-1 0,0 0 1,0 1-1,0-1 0,0 0 0,0 1 1,0-1-1,-1 0 0,1 1 0,0-1 1,0 1-1,0-1 0,-1 0 0,1 1 1,0-1-1,-1 1 0,1-1 0,-1 1 1,1-1-1,0 1 0,-1-1 0,1 1 1,-1-1-1,1 1 0,-1 0 0,0-1 1,1 1-1,-1 0 0,1 0 0,-1-1 1,0 1-1,1 0 0,-1 0 0,1 0 1,-1 0-1,0-1 0,1 1 0,-1 0 1,0 0-1,-1 1 0,-1-1 715,-1 0 101,-1-1-615,2 1-108,0 0-1,0 0 1,0 0-1,0 0 1,0 1 0,0-1-1,-1 1 1,-4 1-1,-13 12 394,8-8-130,10-5-331,0 1-1,0-1 0,0 1 1,0 0-1,0-1 1,1 1-1,-1 1 0,-2 1 1,-1 2 16,-1-1 1,-12 9 0,-8 6 9,-1 15 2,-7-7 0,33-26-67,1 0 0,-1 0 0,0 1 0,0-1 0,1 1 0,0-1 0,-1 1 0,1-1 0,0 1-1,-1 5 1,-8 19 164,4-19-119,-4 8 23,10-16-82,0 1-1,0-1 1,-1 1-1,1-1 1,0 1-1,0-1 1,0 1 0,0-1-1,0 1 1,0-1-1,0 1 1,0-1-1,0 1 1,0-1 0,0 1-1,0-1 1,0 1-1,0-1 1,0 1-1,1-1 1,-1 1 0,0-1-1,0 1 1,1-1-1,-1 1 1,1 0-1,16 6 173,-14-5-152,0-1-1,-1 1 0,1 0 0,0 0 0,-1 1 0,3 2 1,-4-3-2,1-1 1,0 1-1,-1 0 1,1-1-1,0 1 1,0-1-1,0 1 1,0-1 0,0 0-1,0 0 1,0 0-1,1 0 1,-1 0-1,0-1 1,1 1-1,-1-1 1,0 1 0,1-1-1,3 0 1,5 1 39,-1 0 0,1 1-1,0 1 1,19 6 0,-27-8-51,0 0 10,0 0 0,0 0 0,0-1 0,0 0 0,0 1 1,3-1-1,-4 0-10,0 0 0,0 0 1,0 0-1,0 0 0,0 0 1,-1 1-1,1-1 0,0 1 1,2 0-1,7 6 79,-9-6-50,0 1 0,-1-1-1,1 0 1,0 0 0,0 0-1,0 0 1,0-1 0,0 1-1,0-1 1,0 1 0,1-1 0,-1 1-1,0-1 1,0 0 0,3 0-1,8 0 399,-12 0-422,-1 0 0,0 0 0,0 0 0,0 0 0,0 0 0,0 0 0,0 0 0,0 0 0,1 0 1,-1 0-1,0 0 0,0 0 0,0 0 0,0 0 0,0 0 0,0 0 0,0 0 0,1 0 0,-1 0 0,0 0 1,0 0-1,0 0 0,0 0 0,0 0 0,0 0 0,0-1 0,0 1 0,0 0 0,1 0 0,-1 0 0,0 0 1,0 0-1,0 0 0,0 0 0,0 0 0,0 0 0,0 0 0,0-1 0,0 1 0,0 0 0,0 0 0,0 0 1,0 0-1,0 0 0,0 0 0,0 0 0,0-1 0,0 1 0,0 0 0,0 0 0,0 0 0,0 0 1,0 0-1,0 0 0,0 0 0,0-1 0,0-4 266,-1 2-187,1 0 1,0 0-1,0 0 1,1-1-1,-1 1 1,0 0-1,1 0 1,1-5-1,1 4-22,-1-1 0,1 0-1,-1 1 1,-1-1 0,1 0 0,-1 0-1,0 0 1,0 0 0,0 0-1,0-9 1,-2 5 14,1 1-1,-1 0 1,-1-1 0,-4-13-1,-2-9 105,7 22-151,0 0-1,1-15 1,0 14-44,0 0-1,0 0 1,-5-19-1,-1 7-69,4 13-582,-1 0 0,1 0 0,0 0 0,0-13 0,2-2-1333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264 104 2816,'6'-7'329,"-5"5"-262,0 1 1,0-1-1,0 1 0,1 0 0,-1-1 0,0 1 0,1 0 0,-1 0 1,1 0-1,0 0 0,-1 0 0,1 0 0,2 0 0,24-13 360,-18 7 853,-8 4-965,1 0 1,-1 0-1,0 0 1,0 0-1,2-7 1,-3 8-218,-1 1 0,1 0 0,-1 0 1,1 0-1,-1 0 0,0 0 0,1-1 1,-1 1-1,0 0 0,0 0 0,0-1 0,0 1 1,0 0-1,0 0 0,0-1 0,-1 1 1,1 0-1,0 0 0,-1 0 0,1 0 1,-1-1-1,1 1 0,-2-2 0,2 3-89,-1 0-1,1-1 0,-1 1 1,1 0-1,0-1 0,-1 1 1,1 0-1,-1 0 1,1 0-1,-1 0 0,1-1 1,-1 1-1,1 0 0,-1 0 1,1 0-1,-1 0 0,1 0 1,-1 0-1,1 0 0,0 0 1,-1 0-1,1 0 0,-1 1 1,1-1-1,-1 0 0,-14 8 108,0 0-33,-19-1 120,14 4-108,12-5-62,4-3-18,1-1 0,-1 1-1,0-1 1,1 0 0,-1-1 0,0 1-1,0-1 1,0 1 0,-1-1 0,1 0-1,0-1 1,-8 1 0,9 0-14,0-1 1,-1 1-1,1 0 0,0 0 0,0 0 1,0 0-1,1 0 0,-1 1 0,0-1 1,0 1-1,1 0 0,-1 0 0,1 0 1,-1 0-1,1 0 0,0 1 1,-3 3-1,-2 1-77,3-3-42,1-4 6,2 0 109,0 0 1,0 0-1,0 0 0,0 0 0,1 0 0,-1 0 0,0 0 1,0 1-1,0-1 0,0 0 0,0 1 0,0-1 0,1 0 1,-2 1-1,2 0 8,-1 0 1,1 0 0,-1 0-1,1-1 1,0 1 0,-1 0-1,1 0 1,0 0 0,0 0 0,0 0-1,0 0 1,0-1 0,-1 1-1,2 1 1,-1-2-6,0 1 6,0-1 1,0 0-1,0 0 0,0 1 1,0-1-1,0 0 1,0 1-1,-1-1 0,1 0 1,0 0-1,0 1 0,0-1 1,0 0-1,0 1 0,0-1 1,-1 0-1,1 0 0,0 1 1,0-1-1,0 0 1,-1 0-1,1 0 0,0 1 1,0-1-1,-1 0 0,-7 8 221,5-7-198,1 1-1,0 0 0,0 0 1,0 1-1,-1-1 1,2 0-1,-1 1 0,0-1 1,1 1-1,-1-1 0,1 1 1,-1 0-1,1-1 1,0 1-1,0 0 0,1 0 1,-1 0-1,1 0 1,-1 5-1,0 4-18,0 1 0,-1 0 1,-1 0-1,0-1 0,-7 20 0,4-13 26,-6 30 0,10-32-17,0 31-1,2-32 25,-3 28 0,-2-22 43,3-15-26,1 1 0,-2 14 1,4-18-39,-1 0 0,1 1 1,0-1-1,0 1 0,2 5 1,1 3 8,-2 1-12,0 1 1,-2-1-1,0 23 1,-1-17 46,1 1 30,0-21-90,0 1-1,0-1 1,0 0 0,0 1 0,0-1-1,0 0 1,0 1 0,1-1 0,-1 0-1,0 0 1,0 1 0,0-1 0,0 0-1,0 1 1,0-1 0,1 0 0,-1 0-1,0 1 1,0-1 0,0 0 0,1 0-1,-1 0 1,0 1 0,0-1 0,1 0-1,13 14 86,-11-11-6,1-3-47,9 0-124,-9 0-4,-1 0-44,140 0-2010,-141 0 1942,0 0 0,0 0-1,0 0 1,1-1-1,-1 1 1,0-1 0,0 0-1,0 0 1,0 1 0,0-1-1,0-1 1,0 1 0,2-1-1,6-5-1054,-8 6 1095,0 1 1,0-1-1,-1 1 1,1-1-1,0 1 1,0 0-1,0 0 0,-1 0 1,3 0-1,-3 0 98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21 271 6656,'-21'-20'2464,"21"20"-1920,0 0-160,21-21 768,-21 21-704,21-21 256,0-21-416,-1 1-256,22 20-32,-21-21-1280,21 21 704,-22-20-3360,1 41 2176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7040,'-21'-21'2624,"21"21"-2048,0 0-128,0 0 1568,0 21-1184,0-21 352,21 0-672,0 21-192,-1 21-192,1-42-992,21 41 448,20-20-4192,-20 0 2528</inkml:trace>
  <inkml:trace contextRef="#ctx0" brushRef="#br0" timeOffset="1">501 292 5824,'20'0'2144,"-20"0"-1664,42 21-128,-21-1 864,0 1-736,0 0-128,20 0-224,1 0-960,-21 20 448,20-20-2656,-20 0 1696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6816,'-21'0'2528,"21"0"-1984,-20 42-128,-1-42 1088,21 41-896,-21 1 320,0 0-544,0 20-160,-20 22-128,20-22-576,-21 21 256,21-20-1888,1-22 1184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4800,'-18'-18'1557,"15"16"-1162,3 8-187,0 91 2864,0-73-2687,-1-7-122,1 0-1,4 25 1,10 11 36,-7 19-139,7-2-91,-7 6-53,7-6 27,-11-38 16,-3 43 1,0-40-137,0-25-99,0 0 0,-1 0 0,0 0 0,0 0 0,-2 0 0,1 0 0,-7 17 0,5-17-2165,4 8 656</inkml:trace>
  <inkml:trace contextRef="#ctx0" brushRef="#br0" timeOffset="1">438 103 7040,'0'21'2624,"0"-21"-2048,-21 41-128,21 1 992,21-21-864,-21 41 128,0-20-416,0 41-192,21-20-64,-21 20-2016,21-21 1088,-21 1-704,20-22 960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63 604 6656,'0'0'2464,"0"0"-1920,41 0-160,-20 0 704,0 0-672,42-21 128,-22 0-352,22 21-32,-1 0-96,-20-41-3360,-1 41 1792</inkml:trace>
  <inkml:trace contextRef="#ctx0" brushRef="#br0" timeOffset="1">21 208 3904,'-21'-21'1440,"21"21"-1120,0 0-96,0 0 1504,0 0-992,21 0 1536,0-20-1280,21 20 640,-1-21-960,22-21 192,-22 21-512,22 1-192,-1-1-96,-41 0-864,21 21 448,-21-21-3520,-1 21 2144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22 2816,'-20'-21'1269,"20"24"-959,0 11 447,0-10-117,-9-5 496,7 1-1030,-1 0 1,1 0 0,0 0-1,0 0 1,0 0 0,0 0-1,0 0 1,0 1 0,0-1-1,0 1 1,0-1 0,-3 2-1,-2 16 529,5-14-486,-1 0 0,-1 1 1,1-1-1,-1 0 0,-7 6 0,-3 4 135,-19 18 389,-73 78 1203,84-82-1175,-31 55 0,20-31-71,9-15-218,1 0 0,2 2 0,-32 80 0,34-57 57,3-1 0,-15 108 1,18-35-3,13-118-425,0 0 0,1 0 1,1 0-1,1 0 0,0 0 0,8 21 0,0-13-80,0 0-1,2-1 0,1 0 1,0-1-1,2-1 0,0 0 1,28 26-1,-32-35-151,1-1 0,0 0 0,1-1 1,24 13-1,59 21-2381,-72-34 1659,0-1 0,29 7 0,-30-13-762,-1-1-1,38 0 1,-61-2 1673,121 0-3417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4480,'125'0'3690,"-116"1"-3467,0 0 0,1 1 0,-1 0-1,0 0 1,0 1 0,0 0 0,0 0-1,-1 1 1,1 0 0,-1 1 0,0 0-1,14 11 1,1 3 172,-1 1 0,30 36-1,-37-37-237,-1 1 0,0 1 0,-2 0 0,0 0 1,-2 1-1,11 29 0,-8-18 18,3 4-24,20 55 146,-15-2-21,-11-41-147,3-2-26,6 41 136,-15-39 118,-1 55 0,-3-104-357,0 0 0,0 37 264,-7 61 0,-17 9 135,16-79-302,4-10-39,0 0 3,-1 0 1,0 0 0,-11 21-1,3-16 5,-2-1-1,-22 27 1,32-42-55,1-2-2,-6 9-64,0-1 0,-1-1 0,0 0 0,-15 12-1,10-14-318,0 0-1,0-1 0,-28 10 0,-54 17-1255,90-34 1464,-12 5-805,-1-1 0,-22 2 1,24-6-6,-27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4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3904,'0'163'6864,"0"-159"-6646,0-4-42,0 0 171,0 0-198,4 0-357,-2 0 169,-2 0 27,1 0-1,-1 0 1,1 0 0,-1 0-1,1 0 1,-1 0 0,1 0-1,0 0 1,-1 0 0,1 0-1,-1-1 1,1 1 0,-1 0 0,1 0-1,-1 0 1,1-1 0,-1 1-1,1 0 1,-1-1 0,1 0-1,0-1-94,0 1 0,-1-1 0,1 0-1,-1 0 1,1 0 0,-1 0 0,0 0 0,0 0-1,0 0 1,0-3 0,0-51-501,0 54 630,0 0 0,-1-1 0,1 1 0,-1 0 1,1-1-1,-1 1 0,0 0 0,0 0 0,0 0 0,0 0 0,0 0 0,0 0 0,-1 0 1,1 0-1,-1 0 0,1 0 0,-1 1 0,-2-3 0,1 2 174,1-1 0,-1 1-1,1-1 1,0 0 0,-3-5 0,-2-4 725,6 11-886,1 1 1,0 0-1,0 0 0,0 0 0,-1 0 0,1 0 0,0 0 0,0 0 1,-1 0-1,1 0 0,0 0 0,0 0 0,-1 0 0,1 0 1,0 1-1,0-1 0,0 0 0,-1 0 0,1 0 0,0 0 0,0 0 1,0 0-1,-1 0 0,1 1 0,0-1 0,0 0 0,0 0 1,-1 1-1,-9 5 754,-3 0-58,11-5-668,1-1 0,-1 1 0,1-1 0,-1 1 0,1-1 0,-1 1 0,1 0 0,0 0 0,-1-1 0,1 1 0,0 0 0,0 0 0,0 0 0,0 1 0,0-1 0,0 0 0,0 0 0,0 0 0,0 1 0,1-1 0,-1 0 0,0 1 0,1-1 1,-1 1-1,1-1 0,0 1 0,-1-1 0,1 1 0,0-1 0,0 1 0,0-1 0,0 4 0,0-5-55,0 1 1,0 0-1,0 0 0,0 0 1,0 0-1,0 0 0,0 0 1,0 0-1,0 0 0,1-1 1,-1 1-1,0 0 0,1 0 1,-1 0-1,1 0 0,-1-1 1,1 1-1,0 1 0,0-2-12,0 1 0,0-1 0,0 0 0,0 1-1,0-1 1,0 0 0,0 1 0,0-1-1,0 0 1,0 0 0,2 0 0,1 0-53,0 0 0,0 1 0,-1-1 1,8 3-1,-3 0-10,-4-2-39,-1 1 0,1-1-1,-1 0 1,1 0 0,0-1-1,4 1 1,-3-1-230,-1-1 0,0 1 0,0-1-1,0 0 1,5-3 0,3 1-521,-5 1 337,0 1 0,1 1 0,12-1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5312,'-21'-34'1952,"21"34"-1504,21 0-128,0 0 1600,-21 17-1120,21-17 576,0 0-800,20 0-192,-20 0-224,21 0-544,-1 0 192,22-17-2080,-42 34 1216,20-17-2208,-20-17 1856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4320,'-13'0'995,"5"0"2452,12 3-2076,-3-2-1316,-1-1 0,1 1 0,0 0 0,0 0 0,0 0 0,-1 0 0,1 0 1,0 0-1,-1 0 0,1 0 0,-1 0 0,1 0 0,-1 0 0,0 0 0,0 0 0,1 0 0,-1 0 0,0 1 0,0-1 0,0 0 0,0 0 1,-1 0-1,1 0 0,0 0 0,-1 0 0,1 0 0,0 0 0,-1 0 0,0 0 0,0 2 0,-1 1 139,0 0 1,1 0-1,0 0 0,0 0 0,0 1 0,0 6 1,1 2 182,1-4-151,-1 0-1,0 0 1,-4 17 0,-4-10-9,6-12-165,1-1-1,-1 0 1,1 1 0,0-1-1,0 1 1,0-1 0,1 1 0,-1 6-1,2 3 130,-1-6-81,0 1 1,0-1-1,-1 1 0,-2 12 1,-6-5 56,8-14-149,0 1 0,0-1-1,0 1 1,0-1-1,0 1 1,1 0-1,-1-1 1,1 1 0,-1 0-1,1-1 1,0 1-1,-1 2 1,1 27-936,0-31 897,0 0 0,0 0 1,0 0-1,0 1 0,0-1 1,0 0-1,0 0 0,0 0 1,0 0-1,0 0 0,0 0 1,0 0-1,0 0 0,0 0 1,0 1-1,0-1 0,0 0 0,0 0 1,0 0-1,0 0 0,0 0 1,0 0-1,0 0 0,1 0 1,-1 0-1,0 0 0,0 1 1,0-1-1,0 0 0,0 0 0,0 0 1,0 0-1,0 0 0,0 0 1,0 0-1,1 0 0,-1 0 1,0 0-1,0 0 0,0 0 1,0 0-1,0 0 0,0 0 1,0 0-1,1 0 0,-1 0 0,0 0 1,0 0-1,0 0 0,0 0 1,0 0-1,0 0 0,0 0 1,0 0-1,1 0 0,-1 0 1,2 0-266,0-1 1,1 1-1,-1 0 1,0-1-1,0 0 1,0 1-1,0-1 0,0 0 1,0 0-1,4-2 1,5-2-1372,-9 4 1454,0 1-1,-1-1 0,1 1 0,0-1 0,0 1 0,0 0 0,0 0 1,0 0-1,2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4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 4896,'-18'-18'1584,"15"16"-1184,3 4-192,0 47 2064,-1-34-1957,0 0-36,1-1-1,1 0 1,3 25-1,10 24 293,-12-44-430,-1 24 1,-2-23-49,6 40 0,-2-45-72,1-1-1,7 18 1,-7-22-12,0 0 0,-1 0 0,0 0 1,-1 1-1,2 19 0,-4 29 397,1-53-212,2-5 12,-3-1-198,0 0 1,1 0 0,-1 0-1,0 1 1,1-1-1,-1 0 1,0 0 0,1 0-1,-1 0 1,0-1 0,1 1-1,-1 0 1,0 0 0,1 0-1,-1 0 1,0 0 0,1 0-1,-1 0 1,0-1 0,1 1-1,-1 0 1,0 0-1,0 0 1,1-1 0,-1 1-1,0 0 1,0 0 0,0-1-1,1 1 1,-5-10 165,3 8-156,0-1 0,-1 1 0,1 0 0,1 0 0,-1-1 0,0 1 0,0-1 0,1 1 0,-1-6 0,2-23 34,0 19-88,-1-1 0,-1 0 0,0 1 0,-2-14 0,-13-29-60,-1-8 75,15 56 37,1 0 0,0 0 0,1 0 0,0 0 0,0 0 0,2-14 0,12-24 368,-10 24-189,-2 13-66,0-1 1,0 1 0,0-1 0,7-12-1,-8 19-81,0 0-1,0 0 0,0 0 1,1 1-1,-1-1 0,0 1 0,1-1 1,-1 1-1,1-1 0,-1 1 1,1 0-1,0 0 0,0-1 1,-1 2-1,1-1 0,0 0 1,0 0-1,0 0 0,0 1 1,0-1-1,0 1 0,0 0 1,0-1-1,4 1 0,53 0 684,-59 0-724,0 0 0,1 0 0,-1 0 0,0 0 0,1 0 0,-1 0 0,0 0 0,0 0 0,1 1 0,-1-1 0,0 0 0,1 0 0,-1 0-1,0 0 1,0 0 0,1 0 0,-1 1 0,0-1 0,0 0 0,1 0 0,-1 0 0,0 1 0,0-1 0,0 0 0,1 1 0,13 13-247,-14-14 182,0 0 0,0 0 1,0 1-1,0-1 0,1 0 0,-1 0 0,0 0 0,0 1 1,1-1-1,-1 0 0,0 0 0,0 0 0,1 0 0,-1 1 1,0-1-1,0 0 0,1 0 0,-1 0 0,0 0 0,1 0 0,-1 0 1,0 0-1,1 0 0,-1 0 0,1 0 0,8 0-1609,-18 0-1258,5 0 899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4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2 230 6048,'0'0'1952,"0"-4"-1179,-1 2-517,0-7-203,7-4 2742,-4 8-2567,0 1 0,1-1 1,0 1-1,4-6 0,14-3 450,-9-3-482,-1 0 0,10-18 0,-3 6-118,20-31-67,-38 59-9,0-1-1,0 1 1,0 0 0,0-1-1,1 1 1,-1 0 0,0 0-1,0-1 1,0 1 0,0 0-1,0-1 1,0 1 0,0 0-1,1 0 1,-1-1 0,0 1-1,0 0 1,0 0 0,1 0-1,-1-1 1,0 1 0,0 0-1,1 0 1,-1 0 0,0 0-1,0 0 1,1-1 0,-1 1-1,0 0 1,1 0 0,-1 0 0,0 0-1,0 0 1,1 0 0,13 0 398,-14 0-385,1 0 1,-1 0-1,0 0 1,1 0-1,-1 0 1,0 0-1,0 0 1,1 0-1,-1 1 1,0-1 0,1 0-1,-1 0 1,0 0-1,0 0 1,1 0-1,-1 1 1,0-1-1,0 0 1,0 0-1,1 0 1,-1 1-1,0-1 1,0 0 0,0 0-1,0 1 1,1-1-1,-1 0 1,0 1-1,0-1 1,0 0-1,0 0 1,0 1-1,0-1 1,0 1 0,3 6 236,0 0 0,0 1 1,-1-1-1,0 1 1,-1 0-1,1-1 1,-1 1-1,-1 8 0,0-5-46,1-1 0,0 1 0,0-1 0,1 0 0,4 14 0,2-4-26,15 30-1,-19-41-678,0-1-1,1 0 0,0 0 1,1 0-1,12 13 1,3 0-1346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4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6816,'21'-21'2528,"-21"21"-1984,42 0-128,-21 0 3200,20-21-2048,-20 21 863,21 0-1439,-1-21-608,-20 21-224,0-21-2432,21 21 1249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4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10400,'0'20'3840,"0"-20"-2976,21 0-256,-21 0 1279,21 0-1151,20 0 64,1 0-480,0-20-928,-1-1 320,22-21-4575,20 21 2687,0 1-3008,1-1 2944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6:4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63 105 5056,'-17'-35'1642,"16"34"-1592,1 0-1,-1 0 0,1 1 1,-1-1-1,1 0 0,0 0 0,-1 0 1,1 0-1,0 0 0,0 0 0,-1 0 1,1 0-1,0 0 0,0 0 0,0 0 1,0 0-1,0 0 0,1-1 0,-1 2-36,0 0 0,0-1-1,0 1 1,0 0-1,0 0 1,0 0-1,0 0 1,0-1-1,0 1 1,0 0-1,0 0 1,0 0-1,0-1 1,0 1-1,0 0 1,-1 0-1,1 0 1,0 0-1,0-1 1,0 1-1,0 0 1,0 0 0,0 0-1,0 0 1,0-1-1,-1 1 1,1 0-1,0 0 1,0 0-1,0 0 1,0 0-1,-1 0 1,-9-4 2019,10 4-1967,0 0 1,1 0 0,-1 0-1,0 0 1,1 0 0,-1 0-1,0 0 1,0 0-1,1 0 1,-1 0 0,0 0-1,1-1 1,-1 1 0,0 0-1,0 0 1,1 0 0,-1 0-1,0-1 1,0 1-1,1 0 1,-1 0 0,0 0-1,0-1 1,0 1 0,1 0-1,-1-1 37,-1 0 0,1 1 0,0-1 0,0 1 0,0-1 0,-1 0 0,1 1 0,0-1 0,-1 1 0,1-1 0,0 1 0,-1-1 0,1 1 0,-1-1 0,1 1 0,-1 0 0,1-1 0,-1 1 0,1 0-70,-1-1 1,1 1 0,0 0 0,0 0-1,0 0 1,0 0 0,0 0 0,-1 0-1,1 0 1,0 0 0,0 0 0,0 0 0,0 0-1,-1 0 1,1 0 0,0 1 0,0-1-1,0 0 1,0 0 0,0 0 0,-1 0-1,1 0 1,0 0 0,0 0 0,0 0 0,0 0-1,0 0 1,0 1 0,0-1 0,-1 0-1,1 0 1,0 0 0,0 0 0,0 0-1,0 0 1,0 1 0,-2 14 2033,2-13-1953,0 1-1,-1 0 1,1 0 0,0 0-1,-1 0 1,0 0 0,0-1-1,0 1 1,0 0 0,-3 4-1,3-3-22,-1-1-1,0 1 1,1-1-1,0 1 1,0-1-1,0 1 1,0 0 0,1 0-1,-1-1 1,1 9-1,1-1-26,0-1 0,1 1 0,1-1 1,6 21-1,-8-28-64,0-1-8,-1 1 1,1-1 0,0 0-1,0 0 1,0 0 0,0 1-1,0-1 1,0 0 0,1 0-1,-1-1 1,1 1 0,-1 0-1,1 0 1,0-1 0,0 1-1,0-1 1,-1 0 0,1 1-1,4 0 1,5 5-23,8 7-61,-16-12 68,-1 0 0,1 0 0,0 0 0,0 0 0,0 0 0,0 0 0,0-1 0,0 0-1,0 1 1,0-1 0,1-1 0,3 2 0,-5-2-26,0 0 1,-1-1-1,1 1 0,-1 0 0,1-1 1,-1 1-1,1-1 0,-1 0 1,3-1-1,6-2-274,2 1 79,-9 2 198,-1 1-1,1-1 1,0 0-1,-1 1 1,1-1 0,-1 0-1,3-2 1,11-14-332,-4 3 139,22-14-80,-29 23 320,-1 1 0,-1-2 0,1 1 0,-1 0 0,1-1 0,-2 1 0,1-1 0,-1 0 0,1 0 0,-2 0 0,1 0 0,1-8 0,-4 10 36,1 0 0,-1-1 1,0 1-1,0 0 0,0 0 0,0 0 0,-1 0 0,0 0 1,0 0-1,0 0 0,0 0 0,0 1 0,-5-6 0,0 2 226,1 0-1,-1 0 1,0 1-1,-14-10 0,17 14-168,1-1 0,0 1 0,-1 0 0,1 0 0,-1 0 0,0 1 0,0-1 0,0 1 0,1 0 0,-1 0 0,0 0 0,0 1 0,-1-1 0,1 1 0,-5 0 0,4 0-136,-1 1 0,1-1 0,0 1 0,0 0 0,0 0-1,0 1 1,0-1 0,1 1 0,-1 0 0,-8 5 0,7-5-345,-3 1-406,7-1-7368,19 15 2925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64 356 5152,'-35'0'1648,"29"0"-1218,5-4-199,1 4-197,0-1-1,0 1 1,0-1-1,0 0 1,0 1-1,0-1 1,0 0-1,0 1 1,0-1-1,-1 0 1,1 1-1,0-1 1,0 1-1,-1-1 1,1 0-1,0 1 1,-1-1 0,1 1-1,0-1 1,-1 1-1,1-1 1,-1 1-1,1-1 1,-1 1-1,1 0 1,-1-1-1,1 1 1,-1 0-1,0-1 1,1 1-1,-1 0 1,1 0-1,-1-1 1,0 1-1,1 0 1,-1 0-1,0 0 1,1 0-1,-1 0 1,0 0 0,0 0-1,0 0-21,1 0 0,0 0-1,0 0 1,0 0 0,0 0 0,0 0 0,0 0-1,0 0 1,-1 0 0,1 0 0,0 0 0,0 0-1,0 0 1,0 0 0,0 0 0,0 0-1,0 0 1,-1 0 0,1 0 0,0 0 0,0 0-1,0 0 1,0 0 0,0 0 0,0 0 0,0 0-1,0 0 1,0 1 0,-1-1 0,1 0 0,0 0-1,0 0 1,0 0 0,0 0 0,0 0-1,0 0 1,0 0 0,0 0 0,0 1 0,0-1-1,0 0 1,0 0 0,0 0 0,0 0 0,0 0-1,0 0 1,0 0 0,0 1 0,0-1-1,0 0 1,0 0 0,0 0 0,0 0 0,0 0-1,0 0 1,0 1 0,0-1 18,0 1 0,0 0 1,0-1-1,0 1 0,0 0 0,0-1 1,0 1-1,0-1 0,0 1 0,1 0 0,-1-1 1,0 1-1,0 0 0,1-1 0,-1 1 1,0-1-1,1 1 0,-1-1 0,0 1 0,1-1 1,-1 1-1,1-1 0,-1 1 0,1-1 1,-1 1-1,1-1 0,-1 0 0,1 1 0,0-1 1,-1 0-1,1 0 0,-1 1 0,1-1 1,0 0-1,-1 0 0,1 0 0,0 0 0,-1 0 1,1 0-1,0 0 0,0 0 0,0 0-6,-1 0-1,0 0 0,1 0 1,-1 0-1,0 0 1,1 0-1,-1 0 0,0 0 1,0 0-1,1 0 1,-1 0-1,0 1 0,1-1 1,-1 0-1,0 0 0,0 0 1,1 0-1,-1 1 1,0-1-1,0 0 0,0 0 1,1 0-1,-1 1 1,0-1-1,0 0 0,3 3 20,0-1-1,1 0 0,-1 0 0,0 0 1,1-1-1,-1 1 0,1-1 0,0 0 0,-1 0 1,1 0-1,0 0 0,0 0 0,0-1 1,-1 0-1,1 0 0,0 0 0,0 0 1,4-2-1,14-1 43,-1-1 0,23-8 0,-37 10-65,40-12-23,90-38 0,-78 17 131,-49 29-104,-4 3-6,0 0 0,-1-1 0,9-7 0,14-24 89,-12 22-67,-14 12-30,0-1 1,0 1-1,0-1 1,0 1-1,0-1 1,-1 0-1,1 0 1,-1 0-1,1 0 1,-1 0-1,0 0 1,0 0 0,0 0-1,0 0 1,0-1-1,1-3 1,3-6 9,7-19 174,-11 29-167,-1 0 0,1-1-1,-1 1 1,0 0-1,0-1 1,0 1-1,0 0 1,-1-1 0,1 1-1,0 0 1,-1-1-1,0 1 1,1 0-1,-2-3 1,-1 1-9,0 0-1,0 0 1,0 0 0,-1 1 0,1-1 0,-1 1-1,0 0 1,-7-6 0,-10 2 30,10 1-71,10 5 15,-1-1-1,0 1 1,0 0 0,0 0-1,0 0 1,0 0-1,0 1 1,0-1-1,-1 0 1,1 1-1,0-1 1,0 1-1,0 0 1,-4 0 0,-14-1-65,13 1 47,0-1 1,0 2-1,0-1 0,-7 2 0,11-2 11,-1 1-1,1 0 0,-1 1 1,1-1-1,0 1 0,0-1 1,0 1-1,0 0 0,0 0 1,0 0-1,-4 5 0,-1 0 0,1 1-1,0 0 0,0 0 1,1 0-1,1 1 0,-1-1 1,-7 20-1,2-2 138,-10 47 0,18-61-69,1 1-1,0-1 1,1 1-1,1 0 1,0-1-1,1 15 1,13 39 118,-11-40-125,-3-21-42,0 0 0,1 0 0,-1 0 0,1-1 0,0 1 0,0 0 0,0-1 0,1 1 0,0-1 1,0 1-1,0-1 0,0 0 0,1 0 0,4 6 0,18 9 35,-15-13 4,-6-3 18,1 0-1,0 0 1,0 0 0,8 3-1,-10-6-66,-1 1 0,1-1 0,-1 0 0,1 1 0,0-1 0,-1 0 0,1 0 0,-1-1-1,1 1 1,-1-1 0,4 0 0,2-2-309,1 0-1,15-8 1,18-10-409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5152,'-17'0'1648,"16"0"-1637,1-1 1,0 1 0,0 0-1,0 0 1,0 0-1,0 0 1,0 0 0,0 0-1,0 0 1,-1 0-1,1 0 1,0 0 0,0 0-1,0 0 1,0 0-1,0 0 1,0 0 0,0 0-1,-1 0 1,1 0-1,0 1 1,0-1 0,0 0-1,0 0 1,0 0-1,0 0 1,0 0 0,0 0-1,-1 0 1,1 0-1,0 0 1,0 0 0,0 0-1,0 0 1,0 1-1,0-1 1,0 0 0,0 0-1,0 0 1,0 0-1,0 0 1,0 0 0,0 0-1,0 1 1,0-1-1,0 0 1,0 0 0,0 0-1,0 0 1,0 0 0,0 0-1,0 0 1,0 1-1,0-1 1,0 0 0,0 0-1,0 14 480,0-11 543,0-3-324,0 4-76,0-2-592,1 0 0,-1 0 0,0 0 0,1 0 0,0-1 0,-1 1 0,1 0-1,0 0 1,0 0 0,1 2 0,7 15 116,-7-14-129,-1 0 0,-1 1 0,1 0 0,-1 10 0,0-8 8,0-1 0,1 1 0,1 10 0,12 27 33,-11-24-81,-2-1 0,-1 31 0,0-25 1,0-17 12,1 0 0,0 0 1,0 0-1,1 0 0,0 0 0,5 12 1,-4-12 18,-2-7 7,0 1-1,-1 0 1,1 0-1,-1 0 0,0 0 1,1 4-1,-2 6 130,5-23-20,1 7-99,-4 3-32,-1 0 0,1 0 0,0-1 0,-1 1 0,1 0 0,-1-1 0,1 1 0,-1-1 0,1 1 0,-1-1 0,1 1 0,-1-1 0,1 1 0,0-2 0,6-29 271,7 0-181,-13 23-162,0 1 0,-1 0 0,0-10 0,0 7-40,0 0 0,1 0 0,3-19 0,10-12-171,-6 2 114,-7 29 118,1 0 0,1 1-1,0-1 1,4-9-1,10-13-44,-13 15 83,-3 14 25,-1 0-1,1 0 1,0 0 0,0 0-1,0 0 1,0 0-1,1 0 1,-1 1 0,1-1-1,-1 0 1,1 1-1,0-1 1,2-2 0,-2 3 57,0 0 0,0 1 0,1-1 0,-1 0 0,0 1 0,0-1 0,1 1 0,-1 0 0,1 0 0,2-1 0,1 0 167,-1 2 1,1-1-1,-1 1 1,8 0-1,-11 0-175,1 0 1,-1 0-1,1 1 1,-1 0-1,0-1 1,1 1-1,-1 0 1,0 0-1,0 0 1,0 0-1,0 1 0,0-1 1,0 1-1,0-1 1,0 1-1,0 0 1,-1-1-1,1 1 1,0 0-1,1 3 1,3 6 122,1-1 0,8 23 1,-5-10-40,8 14-18,-13-23-171,2 0 0,0 0 0,1 0 0,0-1-1,1 0 1,12 13 0,-19-24-97,-1 0 0,1 0 0,0-1-1,-1 1 1,1-1 0,0 1 0,0-1 0,0 0-1,0 0 1,0 0 0,0 0 0,0 0 0,0 0-1,0-1 1,0 1 0,1-1 0,-1 1 0,0-1-1,3 0 1,16 0-1219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127 188 6720,'17'17'2170,"-14"-14"-1616,-6-2-260,2-1-533,-2-1 579,0 1 0,0 0 0,0 0 1,0 0-1,0 0 0,1 1 0,-1-1 0,0 1 1,-4 1-1,0 15 167,4-12-460,0-1 0,0 1 1,-1-1-1,1 0 1,-1-1-1,-5 5 1,3-3-50,0 1 0,1 0 1,-8 10-1,4 1-245,1 0 0,-10 35 0,14-40 151,3-8 15,0 1 0,0 0-1,0-1 1,1 1 0,-1 0 0,1 0 0,0 0 0,1 6 0,0 2-64,-1 49-612,0-60 742,0-1 1,0 1 0,-1-1 0,2 0 0,-1 1 0,0-1-1,0 1 1,0-1 0,1 0 0,-1 1 0,0-1-1,1 0 1,0 2 0,0-2-19,1-1-1,-1 1 1,0-1 0,0 1-1,1-1 1,-1 0 0,0 1-1,1-1 1,-1 0 0,0 0-1,1 0 1,-1 0 0,0 0-1,2 0 1,-2 0-13,1-1-1,-1 1 1,0 0 0,0-1-1,0 1 1,1-1-1,-1 0 1,0 1 0,0-1-1,0 0 1,0 1 0,0-1-1,0 0 1,-1 0 0,1 0-1,0 0 1,0 0-1,0 0 1,-1 0 0,1 0-1,-1 0 1,1 0 0,0-2-1,14-19-525,-5 13 337,-7 7 190,0-1 0,0 0-1,0 0 1,0 0 0,-1 0-1,1 0 1,-1-1-1,0 1 1,3-6 0,-3-2 37,0 0 0,-1 0 0,0-1 1,-1 1-1,-2-19 0,1-9-36,1-79 1084,0 107-834,-1 1 1,-1-1-1,1 0 0,-6-14 1,5 16-41,-1 0 0,1-1-1,1 0 1,-1-12 0,3 6 203,0 13-248,-1-1 1,0 0-1,1 0 0,-2 0 0,1 0 0,0 0 0,-1 1 0,1-1 0,-1 0 1,-2-5-1,-11-8 652,10 13-320,4 8-202,0 159 304,1-150-538,0 1 0,1-1 0,6 23 0,-2-11 5,-3-11-3,-3-9-11,1 0 1,0 0-1,0 0 0,1-1 0,0 1 1,0 0-1,0-1 0,0 1 0,6 7 1,0 1 110,-3-5-297,0 1-1,1-1 1,0 0-1,10 11 1,-15-18 17,1 1 0,-1-1 0,1 1 0,0-1 0,-1 0 0,1 0 0,0 0 0,0 0 0,0 0 0,0 0 0,0 0 0,0-1 1,0 1-1,0-1 0,0 1 0,0-1 0,0 0 0,0 0 0,0 0 0,1 0 0,-1 0 0,0 0 0,0-1 0,0 1 0,0 0 0,0-1 1,0 0-1,2-1 0,-2 1-121,-1 1 0,1-1 0,-1-1 1,1 1-1,-1 0 0,0 0 0,1-1 1,-1 1-1,0 0 0,0-1 0,2-2 0,-3 2 53,1 0-1,-1 1 0,1-1 0,-1 0 0,1 0 0,-1 0 0,0 0 1,0 0-1,0-2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4384,'0'0'1424,"-3"-3"-854,1 1-476,1 0-1,-1 1 1,0-1 0,0 1-1,0-1 1,0 1-1,0 0 1,0 0-1,-1 0 1,1 0-1,0 0 1,0 1-1,-1-1 1,-3 0-1,3 1 659,3 0 229,0 0-405,0 0-357,0-17 277,0 17-491,0 0 0,0 0 0,0-1 0,0 1 0,0 0 0,0 0 0,0 0 0,0 0 0,0 0 1,0 0-1,0 0 0,0-1 0,0 1 0,0 0 0,0 0 0,0 0 0,0 0 0,0 0 0,0 0 0,0 0 0,0-1 0,0 1 0,0 0 0,0 0 0,0 0 0,0 0 0,0 0 0,0 0 1,0 0-1,0 0 0,0 0 0,1 0 0,-1-1 0,0 1 0,0 0 0,0 0 0,0 0 0,0 0 0,0 0 0,0 0 0,0 0 0,1 0 0,-1 0 0,0 0 0,0 0 0,0 0 0,0 0 1,0 0-1,0 0 0,0 0 0,1 0 0,-1 0 0,0 0 0,0 0 0,0 0 0,0 0 0,14 0 288,-10 0-101,-4 0 38,0 7-49,0 5-48,2-1 0,4 19 0,3 21 87,-6 31 181,1 27-8,31 125 160,-11-83-295,-19-111-196,23 130-17,-20-136-43,1 0-1,24 60 1,5-11 323,-33-71-380,0 1 0,1-1-1,1-1 1,-1 1 0,2-1-1,-1 0 1,12 11 0,-18-21 26,0 1 0,1-1 0,-1 0 0,0 1 0,1-1 0,-1 0 0,1 0 0,0 0 0,-1 0 0,1-1 0,0 1-1,-1 0 1,1-1 0,0 1 0,0-1 0,0 1 0,0-1 0,-1 0 0,1 0 0,0 0 0,0 0 0,0 0 0,0 0 0,0-1 0,-1 1 0,1-1 0,0 1 0,0-1 0,0 1 0,-1-1 0,1 0 0,0 0 0,-1 0 0,1 0 0,-1 0 0,3-3 0,1-1-24,0 0-1,0-1 0,0 0 0,-1 0 0,0 0 1,0-1-1,0 1 0,3-12 0,-1 3 51,-2-1-1,0 1 0,-1 0 0,-1-1 1,0 0-1,-1 1 0,0-1 0,-2 0 1,-3-28-1,-10-19 313,11 43-214,2 11 9,0 1-1,-5-17 1,3 17 30,0-1 1,-1 2-1,0-1 1,-1 0-1,0 1 1,0 0 0,-1 0-1,1 0 1,-1 1-1,-1 0 1,1 0-1,-14-9 1,1 5 595,-39-14 0,31 13-324,13 6-134,0 1 0,-18-3-1,-9-1 18,19 0-363,18 6-62,0 1 0,0-1-1,0 1 1,0 0-1,0 0 1,-9-1-1,13 2 89,0 0-1,0 1 1,0-1 0,-1 0-1,1 0 1,0 0 0,0 0-1,0 0 1,0 0-1,0 0 1,0 0 0,0 0-1,-1 0 1,1 0 0,0 0-1,0 0 1,0 0-1,0 0 1,0 0 0,0-1-1,0 1 1,-1 0 0,1 0-1,0 0 1,0 0-1,0 0 1,0 0 0,0 0-1,0 0 1,0 0 0,0 0-1,0 0 1,0 0-1,0-1 1,-1 1 0,1 0-1,0 0 1,0 0 0,0 0-1,0 0 1,0 0-1,0 0 1,0 0 0,0-1-1,0 1 1,0 0 0,0 0-1,0 0 1,0 0 0,0 0-1,0 0 1,0 0-1,0-1 1,0 1 0,0 0-1,0 0 1,0-17-1925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8480,'-7'6'979,"5"-5"-778,1 0 1,-1 0 0,1 0-1,0 1 1,-1-1 0,1 0-1,0 1 1,0-1 0,0 1 0,0 0-1,0-1 1,0 1 0,-1 2-1,-11 24 455,12-27-552,0 1-1,0 0 0,1 0 0,-1-1 0,0 1 1,0-1-1,-1 1 0,1-1 0,0 1 1,0-1-1,-1 0 0,1 1 0,-3 0 1,-3 3 13,-10 13-90,17-18-47,-1 0 0,1 0 0,0 0 0,0 1 0,-1-1 0,1 0 0,0 0 0,0 1 0,0-1 1,0 0-1,-1 0 0,1 1 0,0-1 0,0 0 0,0 0 0,0 1 0,0-1 0,0 0 1,0 1-1,-1-1 0,1 0 0,0 0 0,0 1 0,0-1 0,0 1 0,0 5-687,2 16-2072,-2-21 2603,1-1 0,-1 1 0,0 0-1,1-1 1,-1 1 0,0-1 0,1 1-1,-1-1 1,1 1 0,-1-1 0,0 0 0,1 1-1,-1-1 1,1 1 0,-1-1 0,1 0-1,0 1 1,-1-1 0,1 0 0,-1 0-1,1 0 1,0 1 0,-1-1 0,1 0-1,-1 0 1,1 0 0,0 0 0,-1 0-1,2 0 1,-2 0 65,0 0 0,1 0 0,-1 0-1,0 0 1,1 0 0,-1 0 0,0 0 0,1 0 0,-1 0-1,0 0 1,0-1 0,1 1 0,-1 0 0,0 0 0,0 0-1,1 0 1,-1 0 0,0-1 0,0 1 0,1 0-1,-1 0 1,0-1 0,0 1 0,0 0 0,1-1 0,0 0-1,1-1 1,0 1 0,0 0-1,-1-1 1,1 1 0,0 0-1,0 0 1,0 0 0,0 0-1,0 1 1,1-1 0,2 0-1,-4 1 277,0 0 0,0 0-1,0 0 1,0 0-1,0 0 1,1 0 0,-1 1-1,0-1 1,0 0-1,0 1 1,0-1-1,0 1 1,0-1 0,0 1-1,0-1 1,0 1-1,-1 0 1,1-1-1,0 1 1,0 0 0,0 0-1,-1 0 1,1 0-1,0 0 1,-1-1-1,1 1 1,-1 0 0,1 0-1,-1 1 1,0-1-1,1 0 1,-1 1-1,2 6 636,-1 0-1,1-1 0,-2 1 1,1 0-1,-2 10 0,3 26 1376,2-28-1308,8 26 1,-6-25-412,-1-1 1,3 21-1,-1 36 269,7-21-272,-13-40-406,1 1-1,-2 14 0,0-27-46,0 4-50,0 0-1,0 0 0,0 1 1,1-1-1,0 0 1,-1 0-1,1-1 0,1 1 1,-1 0-1,0 0 1,1 0-1,3 4 1,-1-1-264,-4-6 107,1 0 0,-1 0 0,1 0 0,-1 0 0,1 0 0,-1 0-1,0 0 1,1 0 0,-1 1 0,0-1 0,0 0 0,0 0 0,0 0-1,0 0 1,0 2 0,0-3 193,0 0-1,0 0 1,0 0-1,0 0 1,0 0-1,0 0 1,0 0-1,0 1 1,0-1 0,0 0-1,0 0 1,0 0-1,0 0 1,0 0-1,0 0 1,0 0-1,0 0 1,0 0-1,0 0 1,0 0-1,0 0 1,0 0 0,0 1-1,0-1 1,0 0-1,0 0 1,0 0-1,0 0 1,0 0-1,0 0 1,0 0-1,0 0 1,0 0-1,1 0 1,-1 0 0,0 0-1,0 0 1,0 0-1,0 0 1,0 0-1,0 0 1,0 0-1,0 0 1,0 0-1,0 0 1,0 0-1,0 0 1,1 0 0,-1 0-1,0 0 1,0 0-1,0 0 1,0 0-1,0 0 1,0 0-1,0 0 1,0 0-1,0 0 1,0 0-1,0 0 1,0 0 0,0 0-1,1 0 1,0-1-411,1 0 0,0 0 0,0-1 0,-1 1 0,1 0 0,0-1 0,-1 1 1,3-3-1,17-17-2151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6400,'-17'0'2058,"17"0"-2044,0 0 0,0 0 1,0 0-1,-1 0 0,1 0 0,0 0 0,0 0 0,0 0 0,0 0 0,0 0 0,0 0 0,0 0 0,0 0 0,-1 0 0,1 0 0,0 0 0,0 0 0,0 0 0,0 0 0,0 0 0,0 0 0,0 0 0,-1 0 0,1 0 0,0 0 0,0 0 0,0 0 0,0 0 0,0 0 0,0 0 0,0 1 1,0-1-1,0 0 0,0 0 0,0 0 0,-1 0 0,1 0 0,0 0 0,0 0 0,0 0 0,0 0 0,0 0 0,0 1 0,0-1 0,0 0 0,0 0 0,0 0 0,0 0 0,0 0 0,0 0 0,0 0 0,0 0 0,0 0 0,0 1 0,0-1 0,1 0 0,-1 34 3538,0 21-1509,-1-40-1801,0-5-121,1 0 0,0 0 0,1 1 1,3 13-1,10 13-78,-7 12-54,0-22-14,-4-16-34,0-1 0,-1 1 0,0 16 0,-1-15-184,0-1 1,1 0 0,1 1 0,4 12 0,-3-14-35,-3-6 40,0-1 1,0 0 0,0 1 0,-1-1 0,1 0-1,-1 1 1,0-1 0,0 0 0,-1 1 0,1-1 0,-1 1-1,0-1 1,-1 5 0,1-7 119,1-1 0,0 0 0,-1 1 0,1-1-1,-1 0 1,1 1 0,-1-1 0,1 0 0,0 1 0,-1-1 0,1 0 0,-1 1-1,0-1 1,1 0 0,-1 0 0,1 0 0,-1 0 0,1 1 0,-1-1 0,0 0-1,1 0 1,-1 0 0,1 0 0,-1 0 0,0 0 0,1 0 117,-4 0-2064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22 147 7808,'-18'35'2506,"18"-34"-2435,-1 0-1,0 1 1,1-1-1,-1 0 1,1 1-1,0-1 1,0 0-1,-1 1 1,1-1-1,0 0 1,0 1-1,0-1 1,1 3-1,-1 273 4218,0-269-4263,0-1 1,1 1 0,0-1-1,0 0 1,1 1-1,0-1 1,0 0 0,1 0-1,6 11 1,-3-7-8,-4-8-14,0 1 0,0 0-1,-1 0 1,1 0 0,-1 0 0,0 0 0,0 0 0,0 0-1,0 0 1,-1 0 0,0 7 0,-1-1-101,6-20-163,0 8 174,-5 1 76,1 1 1,0 0-1,-1-1 1,1 1-1,0 0 0,-1-1 1,1 1-1,-1-1 1,1 1-1,-1-1 1,1 1-1,-1-1 0,1 1 1,0-2-1,1-8-105,-1 0 1,0 0-1,0 0 0,-1 0 0,-1-14 0,0 1-102,1 11 149,-1-1 0,-1 1 0,0 0-1,-3-12 1,2 12 24,0 0 1,1 0-1,1 0 0,-1-13 0,2-96 460,0 118-370,0 1 1,1-1-1,-1 1 1,0-1-1,1 1 1,-1-1-1,1 1 1,0-1-1,0 1 1,0 0-1,0-1 1,0 1-1,1 0 1,-1 0-1,0 0 1,1 0 0,0 0-1,0 0 1,-1 0-1,1 1 1,0-1-1,4-2 1,-2 2-13,0 0 0,0 0 0,0 1 0,0-1 0,0 1 0,1 0 0,-1 0 1,0 1-1,1-1 0,4 1 0,182 0 377,-180-1-504,-1 1 0,0-2 1,1 1-1,-1-1 0,0-1 1,18-7-1,-10 5-144,-12 2 157,0 0 0,1 0 0,-1 0 0,-1-1 0,1 0 0,0 0 0,-1 0 0,7-7 0,-10 8 87,1 1-1,0-1 0,0 0 1,6-3-1,-2 3 10,-6 3-5,0-1 0,-1 1 0,1 0 1,0-1-1,0 1 0,0-1 0,-1 1 0,1-1 1,0 1-1,0-1 0,-1 0 0,1 1 1,-1-1-1,1 0 0,0 0 0,-1 1 1,1-1-1,-1 0 0,0 0 0,1 0 0,-1-1 1,4-4 51,0-3 13,-3 8-70,-1 1-1,1-1 1,-1 0 0,1 1-1,-1-1 1,1 0 0,-1 0-1,0 0 1,0 1 0,1-1-1,-1 0 1,0 0 0,0 0-1,0 0 1,0 1 0,0-3-1,-1 1 45,0 0 0,0 0 0,0 0 0,-1 0 0,1 0 0,-1 0 0,1 0 0,-1 1 0,-2-3 0,-10-14 744,10 9-521,4 8-241,-1 1 0,1-1 1,0 1-1,0-1 1,-1 0-1,1 1 0,0-1 1,-1 1-1,1-1 1,0 0-1,-1 1 0,1-1 1,-1 1-1,1-1 1,-1 1-1,1 0 0,-1-1 1,1 1-1,-1 0 1,0-1-1,1 1 1,-1 0-1,1-1 0,-1 1 1,0 0-1,1 0 1,-1 0-1,0 0 0,1 0 1,-1 0-1,0 0 1,1 0-1,-1 0 0,0 0 1,1 0-1,-1 0 1,0 0-1,0 0-13,0 0 0,1 0 0,-1 0 0,0 0-1,1 0 1,-1 0 0,0 0 0,1 0 0,-1 0 0,0 0 0,1 0-1,-1 0 1,0 1 0,1-1 0,-1 0 0,1 0 0,-1 1 0,0-1-1,1 0 1,-1 1 0,1-1 0,-1 0 0,1 1 0,-1-1 0,1 1-1,-1-1 1,1 1 0,0-1 0,-1 1 0,1-1 0,-1 2 0,-5 7 102,-11-2-3,15-7-111,1 1 1,0 0-1,-1 0 1,1 0-1,0 0 1,0 0 0,-1 0-1,1 1 1,0-1-1,0 0 1,0 1-1,0-1 1,1 0-1,-1 1 1,0-1 0,-1 4-1,2-2 3,-1 0 0,0 1 0,1-1 0,0 0 0,0 1 0,0-1 0,1 7 0,0-1-21,1 1-1,1-1 0,0 0 1,0 0-1,6 10 0,-5-11-144,0 1 0,5 16-1,-5-10 21,-3-9-39,0-1 0,0 0 0,1 0 0,0-1 0,0 1 0,0 0-1,0 0 1,6 6 0,-3-1-164,-4-8 243,0 0-1,-1-1 1,1 1 0,0-1 0,0 1-1,0-1 1,0 0 0,0 1 0,0-1-1,0 0 1,0 1 0,0-1 0,1 0-1,-1 0 1,1 0 0,-1 0 0,0-1-1,1 1 1,-1 0 0,1-1 0,0 1-1,-1 0 1,1-1 0,0 0 0,-1 1-1,1-1 1,0 0 0,2 0 0,28 0-1793,-2 0-2516,8 0 1499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250 708 4736,'0'-7'660,"2"-18"1021,-2 25-1649,0-1 0,1 1 0,-1-1-1,0 1 1,1-1 0,-1 1 0,0-1 0,1 1 0,-1-1-1,1 1 1,-1-1 0,1 1 0,-1-1 0,1 1-1,-1 0 1,1-1 0,-1 1 0,1 0 0,-1 0 0,1-1-1,0 1 1,-1 0 0,1 0 0,-1 0 0,1 0-1,0 0 1,-1 0 0,1 0 0,1 0 0,-2 0-22,0 0 0,0 0 0,0 0 0,0 0 0,0 0 0,0 0 0,0 0 0,0 0 0,1 0 0,-1 0 0,0 0 0,0 0 0,0 0 0,0 0 0,0 0 0,0 0 0,0 0 0,1 0 0,-1 0 0,0 0 0,0 0 0,0 0 0,0 0 0,0 0 0,0 0 0,0 0 0,0-1 0,1 1 0,-1 0 0,0 0 0,0 0 0,0 0 0,0 0 0,0 0 0,0 0 0,0 0 0,0 0 0,0-1 0,0 1 0,0 0 0,0 0 0,0 0 0,0 0 0,0 0 0,0 0 0,0 0 0,0-1 0,0 1 0,0 0 0,0 0 0,0 0 0,0 0 0,0 0 0,0 0 0,0 0 0,0-1 0,0-6 290,1 2-45,-1 0 0,0 0 0,0 0 1,0 1-1,0-1 0,-1 0 0,-2-9 1,-11 7 176,7-7-112,-11 7 96,16 5-377,-1 1 1,0-1-1,0 0 0,1 0 1,-1-1-1,-1-2 1,2 3-20,1 1-1,-1-1 1,0 0 0,0 1 0,0-1-1,1 1 1,-1-1 0,-1 1 0,1 0 0,0 0-1,0 0 1,0 0 0,-1 0 0,1 1 0,0-1-1,-1 1 1,1-1 0,0 1 0,-5 0 0,-4-1 85,7 0-60,0 1-1,0 0 0,0 0 0,0 0 0,0 0 1,1 0-1,-1 1 0,0 0 0,0 0 0,-5 1 1,-11 12 413,6-7-219,11-6-176,0 0 0,0 1 0,0-1 0,0 1 0,0 0 0,1 0 0,-1 0 0,-2 3 0,-6 5 103,9-8-134,-1 0-1,1-1 0,0 2 1,-1-1-1,1 0 1,0 0-1,1 1 0,-1-1 1,0 1-1,1-1 0,-1 1 1,1 0-1,0 0 0,0-1 1,0 1-1,0 0 0,0 0 1,0 5-1,1 54 279,0-59-305,1-1 1,-1 0-1,0 1 0,1-1 1,-1 0-1,1 0 1,0 0-1,0 0 1,0 1-1,0-1 1,0 0-1,2 3 1,-2-4-7,0 0 0,-1 0 0,1-1 0,0 1 0,0 0 1,-1-1-1,1 1 0,0-1 0,0 1 0,0-1 0,0 1 0,0-1 0,0 0 0,0 1 0,0-1 1,0 0-1,0 0 0,0 1 0,0-1 0,0 0 0,0 0 0,0 0 0,0 0 0,0-1 0,0 1 1,0 0-1,0 0 0,0 0 0,0-1 0,0 1 0,1-1 0,19-13-351,-14 11 239,-6 3 75,0-1-1,1 1 1,-1-1 0,0 1 0,0-1-1,1 0 1,-1 0 0,0 1-1,2-3 1,21-28-1188,11 3 180,-29 21 753,-1 0-1,1 0 0,-1-1 1,-1 0-1,1 0 0,4-14 1,-3 7-7,-1-1 0,6-28 1,-8 23 147,-2-1 1,-1-28 0,0 15 39,-3-7 194,-8-51 0,7 68 42,-2-23 179,5 32 33,-1 1 0,-1-1 0,0 1 0,-1 0 1,0 1-1,-2-1 0,-10-22 0,-1 2 1259,13 29-512,5 8-927,-1 1 0,0-1 1,-1 1-1,1-1 0,0 1 1,-1 0-1,1-1 0,-2 4 1,2-5-114,-2 8 41,-1-2-17,1 1-1,1 0 0,0 0 1,-1 8-1,3-7-18,0 0-1,1 0 1,4 17-1,-2-10-2,14 78 195,-15-64-182,-1-3 33,2 1 0,11 40-1,6 4-79,-4-23-379,-13-29-11,-2-10 54,1-1 1,-1 1-1,8 17 1,-9-25 124,0 0 0,0 0 0,0-1 1,0 1-1,0-1 0,0 1 0,1-1 1,-1 1-1,0-1 0,1 1 0,-1-1 0,1 0 1,0 0-1,-1 0 0,1 0 0,0 0 1,-1 0-1,1-1 0,0 1 0,0 0 0,0-1 1,0 0-1,0 1 0,4-1 0,-3 0-1810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6656,'-35'18'2144,"35"-18"-2122,0 0 0,-1 0 0,1 0 0,-1 0 0,1 0 0,0 0 0,0 0 0,-1 1 0,1-1 0,0 0 0,-1 0 0,1 0 0,0 1 0,-1-1 0,1 0 0,0 0 0,0 1 0,0-1 0,-1 0 0,1 1 0,0-1 0,0 0 1,0 1-1,0-1 0,-1 0 0,1 1 0,0-1 0,0 0 0,0 1 0,0-1 0,0 0 0,0 1 0,0-1 0,0 0 0,0 1 0,0-1 0,0 1 0,0 134 805,0-111-813,-1-18-35,1 0 1,0 1-1,0-1 1,0 0-1,1 1 1,0-1-1,0 0 1,4 11-1,11 16-74,2-1 1,1-1-1,25 32 0,-5-21 954,-35-38-677,0 0 0,0 1-1,0 0 1,-1 0 0,0 0 0,0 0 0,0 0 0,0 1-1,-1-1 1,3 10 0,2 4 383,-1-4 275,6 24 1,-11-35-723,0 0 1,-1 0 0,1 0 0,-1 0-1,0 0 1,0 0 0,0 0 0,-1 0-1,0 0 1,-1 6 0,0-6-60,1-1 1,-1 1-1,-1-1 1,1 0-1,0 0 1,-1 0-1,1 0 1,-1 0-1,0-1 1,0 1-1,0-1 1,-6 4-1,0-2-57,8-4-11,0 0 0,1 0 0,-1 1-1,0-1 1,1 0 0,-1 1 0,1-1 0,-1 0-1,1 1 1,-1-1 0,1 0 0,-1 1 0,1-1 0,-1 1-1,1-1 1,-1 1 0,1 0 0,-1-1 0,1 1 0,0-1-1,0 1 1,-1 0 0,1-1 0,0 1 0,0-1 0,0 1-1,-1 0 1,1-1 0,0 1 0,0 0 0,0-1-1,0 1 1,0 0 0,0 0 0,1-1 0,-1 1 0,0 0-1,0 16-1376,0-13 357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5472,'0'0'1760,"0"4"-1051,0 93 3190,0-93-3854,0 0 1,0 1 0,1-1 0,0 0-1,-1 0 1,2 1 0,-1-1-1,4 8 1,2 8 12,-6-14-41,0 1 1,0 0-1,0 11 0,-2-16-14,1 0 1,0 1-1,0-1 0,1 0 0,-1 0 0,0 0 1,1 1-1,-1-1 0,2 2 0,-1-2 5,0-1 0,0 1 0,0-1 0,0 0 0,0 1 0,0-1-1,1 0 1,-1 0 0,1 0 0,-1 0 0,0 0 0,1 0 0,0 0 0,-1 0 0,1-1-1,-1 1 1,1-1 0,0 1 0,-1-1 0,1 1 0,0-1 0,2 0 0,-4 0-10,0 0 1,0 0 0,0 0 0,0 0 0,0 0-1,0 0 1,1 0 0,-1 0 0,0 0-1,0 0 1,0 0 0,0 0 0,0 0 0,0 0-1,0 0 1,1 0 0,-1 0 0,0 0 0,0 0-1,0 0 1,0 0 0,0 0 0,0 0-1,0 0 1,0 0 0,1 0 0,-1 0 0,0 0-1,0-1 1,0 1 0,0 0 0,0 0-1,0 0 1,0 0 0,0 0 0,0 0 0,0 0-1,0 0 1,0 0 0,0-1 0,0 1 0,0 0-1,0 0 1,0 0 0,0 0 0,0 0-1,0 0 1,0 0 0,0-1 0,0 1 0,0 0-1,0 0 1,0 0 0,0 0 0,0 0 0,0-1-1,0-9-479,-1 5 314,1 1 1,0-1 0,0 0-1,0 1 1,0-1 0,1 0-1,0 1 1,2-8 0,-1 8 94,1-1 1,-1 0-1,0 1 1,0-1-1,-1 0 1,1-1-1,-1 1 1,0 0-1,0-9 1,-1-53-109,0 26 2872,3 41-1993,3 0-514,-3 0-78,0 1 1,0-1-1,0 0 1,0-1-1,0 1 0,0-1 1,0 1-1,6-3 1,11-10 318,1 6-26,25-22-24,-33 19-277,-11 9-80,0 0 0,-1 0 0,1 0 0,0-1 0,-1 1 0,1-1 0,-1 1 0,0-1 0,0 0 0,1 1 0,-1-1 0,0 0 1,0 0-1,-1 0 0,2-2 0,4-10 209,8-7 7,3-17 95,-21 34-240,-2 1-25,2-4-14,-3-2-54,7 8 2,0 1-1,-1 0 1,1 0-1,0 0 1,-1 0-1,1 0 1,0 0-1,0 0 1,-1-1-1,1 1 1,0 0-1,-1 0 1,1 0-1,0 0 0,-1 0 1,1 1-1,0-1 1,-1 0-1,1 0 1,0 0-1,-1 0 1,1 0-1,0 0 1,0 0-1,-1 1 1,1-1-1,0 0 1,0 0-1,-1 0 0,1 1 1,0-1-1,0 0 1,0 0-1,-1 1 1,-2 4-27,3-4 26,0-1-1,-1 1 1,1 0 0,0-1-1,-1 1 1,1-1-1,-1 1 1,1-1-1,-1 1 1,1-1 0,-1 1-1,1-1 1,-1 1-1,0 0 1,-5 0-7,1 0 0,0 0-1,-1 0 1,1-1 0,-11-1 0,7 1-48,8 0 44,1 0 0,0 0 1,-1 0-1,1 0 0,0 0 1,-1 0-1,1 0 0,0 1 0,0-1 1,-1 0-1,1 0 0,0 0 0,-1 0 1,1 0-1,0 0 0,0 1 1,-1-1-1,1 0 0,0 0 0,0 0 1,0 1-1,-1-1 0,1 0 1,0 0-1,0 1 0,-2 1-37,0 1 0,0-1 0,0 1 0,0 0 0,1 0 0,-2 4-1,-4 8-179,3-7 157,2-6 58,1 1 0,-1-1 0,1 1 0,0 0 0,0-1 0,0 1 0,0 0 1,0 0-1,1 0 0,-1 0 0,1-1 0,0 1 0,0 0 0,0 0 0,0 0 0,0 0 0,2 4 1,12 39-34,-10-20 80,-3-16-10,1-1 0,0 1 0,0 0 1,1-1-1,7 17 0,0-4 7,-1-5 50,12 22 1,-16-33-67,-1 0 0,0-1 0,1 1 0,0-1 1,0 0-1,1-1 0,7 6 0,-8-7-72,0 0 0,0 0-1,0-1 1,11 4 0,-14-5 35,0-1-1,0 1 1,0-1-1,0 1 1,1-1-1,-1 0 1,0 0 0,0 0-1,0 0 1,0 0-1,0-1 1,0 1-1,0-1 1,0 1 0,0-1-1,0 0 1,3-1-1,11-15-473,-4 3 132,26-14-386,4-7-416,-31 27 909,-7 6 170,0-1 0,-1 1-1,1-1 1,-1 0 0,6-7 0,19-42-562,-15 33 475,-10 14 129,1 0 1,-1 0-1,5-10 0,-6 9 16,0 0-1,-1 0 0,2-12 0,-1-1-17,7-7 5,-8 22 115,1 0-1,-1 0 1,0 0 0,0 0-1,0 0 1,0-1 0,-1 1 0,1-6-1,-1-25 501,-1 33-512,1 1 0,0 0 0,0-1 0,0 1 0,0-1-1,1 1 1,-1 0 0,0-1 0,1 1 0,-1 0 0,0-1 0,1 1 0,0-2 0,0 3 91,0-1 0,0 1 0,0-1 0,0 1 0,0 0 0,0-1 0,0 1 0,0 0 0,-1 0 0,1-1 1,0 1-1,0 0 0,0 0 0,0 0 0,0 0 0,1 1 0,-2 2 730,1 0-831,-1-1 0,1 1 0,0-1 0,0 1 0,0-1 0,0 1 0,0-1 0,0 1 0,1-1 0,-1 0 0,1 0 0,-1 0 0,1 0 0,0 0 0,0 0 0,0 0 0,4 3 0,-2-3-46,-1 1-1,0 0 1,0 0 0,0 0-1,-1 0 1,1 1 0,-1-1 0,1 1-1,-1-1 1,1 5 0,4 24-25,-6-32 24,-1 1 0,1-1-1,-1 1 1,1-1-1,-1 1 1,1-1-1,-1 1 1,1-1-1,-1 1 1,1-1-1,0 1 1,-1-1-1,1 0 1,0 1-1,-1-1 1,1 0-1,1 0 1,4 3 13,4 3 6,-8-4-9,0-1-1,0 0 1,0 0-1,0 0 0,0 0 1,0 0-1,0 0 1,0-1-1,0 1 1,0-1-1,0 1 1,1-1-1,1 0 0,52 0-1194,-56 0 1140,1 0 1,-1 1 0,1-1 0,-1 0-1,0 0 1,1 0 0,-1 0-1,1 0 1,-1 0 0,1-1 0,-1 1-1,0 0 1,1 0 0,-1 0 0,1 0-1,-1 0 1,0-1 0,1 1 0,-1 0-1,0 0 1,1-1 0,-1 1 0,0 0-1,1 0 1,-1-1 0,12-10-537,-5 4 272,1 1 1,-2-1-1,1 0 1,9-14-1,-9 0-152,31-41 38,-34 52 430,0 1 0,-1-1 1,0 0-1,2-11 0,0-3 116,9-17 109,-7 2 321,2 21-233,-8 16-245,0 0 1,0 1-1,0-1 0,0 0 1,0 0-1,-1 0 1,1 0-1,-1 0 0,1 1 1,-1-4-1,0 1 521,0 4 319,0 4-256,0 6-269,1-2-230,-1 1 0,-1-1 0,-2 16 0,-11 21 99,7 14-117,-7 7 11,11-30-630,2 51 0,2-51-319,-1-20-12,3 25-1,-2-36 305,0 0 0,0 0-1,0 0 1,1 0 0,0-1 0,0 1-1,0-1 1,4 6 0,14 14-2479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0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7392,'-21'0'4069,"21"3"-2400,0 0-1549,0-1-1,1 0 1,0 1-1,-1-1 1,1 0-1,0 0 1,0 1-1,0-1 0,0 0 1,1 0-1,-1 0 1,0 0-1,1 0 1,2 2-1,-4-4-105,1 1-1,-1-1 0,0 0 1,1 0-1,-1 1 0,0-1 1,1 0-1,-1 0 0,0 1 1,1-1-1,-1 0 0,1 0 1,-1 0-1,0 0 0,1 0 1,-1 1-1,1-1 0,-1 0 1,0 0-1,1 0 0,-1 0 1,1 0-1,-1 0 0,1 0 1,0-1-1,96 1 360,-89 0-459,1-1 1,0 0-1,-1-1 0,1 0 1,-1 0-1,1-1 0,-1 0 1,15-8-1,14-5-257,15-5-228,-21 4 336,-13 12 350,-15 4-80,0 1 0,1-1 0,-1 0 1,0 0-1,0 0 0,0 0 0,0-1 0,-1 1 0,1-1 0,5-3 1,-6 2 28,-4 2 0,1 1-50,-1 1 0,1-1 0,0 1 1,0-1-1,0 0 0,0 1 0,-1 0 1,1-1-1,0 1 0,0 0 0,0-1 1,0 1-1,0 0 0,1 0 0,-1 0 1,0 0-1,0 0 0,1 0 0,-1 0 1,0 0-1,1 0 0,-1 0 0,0 2 1,-14 19 293,13-20-289,0 0 1,0 0-1,0 0 0,1 0 1,-1 0-1,1 1 0,-1-1 0,1 1 1,0-1-1,-1 4 0,1-1-11,0 1 0,0-1-1,1 1 1,0 6 0,0-10-2,0 0 0,0-1 0,1 1 0,-1 0 0,1 0 0,-1-1 0,1 1 0,0-1 0,-1 1 0,1-1 0,0 1 0,0-1 1,0 1-1,0-1 0,0 0 0,1 0 0,-1 1 0,0-1 0,1 0 0,-1 0 0,0 0 0,1 0 0,-1-1 0,1 1 0,3 1 0,5 4 29,13 11 91,-20-15-117,0 1-1,0-1 0,0 1 0,0-1 1,1 0-1,-1-1 0,1 1 0,-1 0 1,1-1-1,0 0 0,-1 0 0,1 0 1,0 0-1,0-1 0,0 1 0,7-1 1,2 0 7,-8 1 28,0-1-1,-1 1 1,1-1 0,0-1 0,0 1 0,0-1 0,-1 0-1,8-2 1,19-11 207,-21 7 15,-6 3-218,-1-1-1,0 0 0,5-9 0,-6 9-24,1 0 1,0 0 0,6-7-1,-9 12-17,1 0 0,-1-1-1,0 1 1,0 0 0,1 0 0,-1 0-1,0-1 1,0 1 0,0 0 0,0 0-1,1-1 1,-1 1 0,0 0 0,0 0-1,0-1 1,0 1 0,0 0 0,0-1-1,0 1 1,1 0 0,-1-1 0,0 1-1,0 0 1,0 0 0,0-1-1,-1 0 1,1 1-1,0-1 0,0 0 0,0 1 0,0-1 0,0 1 0,0-1 0,1 0 0,-1 1 0,0-1 0,0 1 1,0-1-1,1 0 0,-1 1 0,0-1 0,0 1 0,1-1 0,-1 1 0,0-1 0,1 1 0,-1-1 0,1 1 0,-1-1 1,1 1-1,-1 0 0,1-1 0,-1 1 0,1 0 0,-1-1 0,1 1 0,-1 0 0,1 0 0,0 0 0,-1-1 1,2 1-1,6-4 41,3-2-6,-9 4-27,0 1 0,-1 0 0,1 0-1,0 0 1,0 0 0,0 0-1,0 0 1,1 1 0,-1-1 0,0 1-1,0-1 1,0 1 0,3 0-1,-3 0-3,0 0 0,0-1 0,0 1 0,0 0 0,0-1-1,0 0 1,0 1 0,0-1 0,0 0 0,0 0 0,0 0-1,2-1 1,13-7 47,-5 7-631,0 1 1,0 0-1,0 0 1,17 2-1,-9 0-4653,-16-1 1783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0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1791 21 3712,'-34'0'1221,"33"0"-1190,0 0 0,0 0 0,0 0 0,0 0 0,0 0 0,0 0 0,0 0 0,1 0 0,-1-1 0,0 1-1,0 0 1,0-1 0,0 1 0,0-1 0,-3-1 22,0 0 69,-1-1 1,1 1 0,-1 0 0,1 1-1,-1-1 1,0 1 0,0 0 0,-6-1-1,0 6 406,-1 1-395,0-1-1,-1-1 0,1 0 1,-22 3-1,5 0 15,1 1 0,0 1 0,0 2 0,0 1 0,2 1 0,-29 17 0,-39 37 216,86-60-340,-112 89 279,50-24-166,22-21-5,-42 33 225,45-41-174,-42 38 95,-114 104 614,84-83-224,-103 117 0,133-121-438,10-28-152,12-10-181,20-13-2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0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6400,'-42'0'2368,"42"0"-1856,-62 84-128,41-64 640,0 43-640,0-22 256,0 22-352,21-21-32,0-1-160,0-20 288,42 0-192,0-42 160,20 21-192,1-62 64,20 20-128,42-21-1760,-21 1 928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0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63 167 4640,'-35'-17'1504,"34"16"-1449,-1 1-1,1-1 1,-1 0 0,1 1 0,-1-1 0,1 0-1,0 0 1,-1 0 0,1 0 0,0 0 0,0 0-1,0-1 1,0 1 0,0 0 0,-1-2 0,-1-1 193,-1 0 1027,4 1-363,0-11-70,0 11-346,4 3-106,1-1-361,-1 1-1,1-1 1,-1 0 0,0 0 0,1-1 0,-1 1 0,0-1 0,5-2 0,9-4 4,5 1 30,0 1 1,0 0-1,25-1 1,37-9-3,-19-1-445,-7 10-96,-28-1-177,-23 6 368,0-1 0,0 2 0,0-1 0,15 0 0,12 2-1961,-28 0 698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3392,'-17'0'1088,"14"1"-805,6 2-129,0-1-49,-2 0 13,1-1 0,-1 1 0,0-1-1,0 1 1,1 0 0,-1-1 0,0 1 0,0 0 0,-1 0 0,1 0 0,0 0 0,-1-1 0,1 1 0,-1 0-1,1 0 1,-1 0 0,0 0 0,0 0 0,0 0 0,0 0 0,-1 3 0,1 238 3508,1-234-3616,0 1 0,0-1-1,1 1 1,0-1 0,7 17-1,-7-19 8,-2-6-9,1 0-1,-1 1 1,0-1-1,1 1 1,-1-1 0,0 1-1,0-1 1,0 1 0,0-1-1,0 1 1,-1-1-1,1 1 1,0-1 0,-1 1-1,1-1 1,-1 0 0,1 1-1,-1-1 1,1 0-1,-1 1 1,0-1 0,0 0-1,0 0 1,0 0 0,0 0-1,0 1 1,-2 0-1,1 0-65,2-2 45,0 0 1,-1 0 0,1 0 0,0 0-1,0 1 1,0-1 0,0 0 0,0 0-1,-1 0 1,1 0 0,0 0 0,0 0-1,0 0 1,0 1 0,0-1 0,0 0-1,0 0 1,0 0 0,0 0 0,-1 0-1,1 0 1,0 1 0,0-1-1,0 0 1,0 0 0,0 0 0,0 0-1,0 1 1,0-1 0,0 0 0,0 0-1,0 0 1,0 0 0,0 1 0,0-1-1,0 0 1,0 0 0,1 0 0,-1 0-1,0 0 1,0 1 0,0-1 0,0 0-1,0 0 1,0 0 0,0 0 0,0 0-1,0 0 1,1 0 0,-1 1 0,0-1-1,0 0 1,0 0 0,0 0-1,0 0 1,1 0 0,13 14-905,-14-14 835,0 0 1,0 1 0,1-1 0,-1 0 0,0 0-1,0 0 1,1 1 0,-1-1 0,0 0-1,0 0 1,0 1 0,0-1 0,1 0 0,-1 0-1,0 1 1,0-1 0,0 0 0,0 0-1,0 1 1,0-1 0,0 0 0,0 1-1,0-1 1,0 0 0,0 1 0,0 16-1391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5632,'-21'-42'2544,"21"42"-2000,0 0 549,0 0-277,0 0 155,0 7-347,0-2-533,0 0 1,1-1 0,-1 1 0,3 7-1,10 16 187,-6 7 31,11-4-144,41 125 358,-52-131-384,-7-24-128,1 0-32,0 0 0,0 0 0,-1 0 0,1 0 0,0 0 0,-1 1 0,1-1 0,-1 0 0,1 0-1,-1 0 1,0 1 0,0-1 0,1 0 0,-1 1 0,0-1 0,0 0 0,0 0 0,0 1 0,-1-1 0,1 0 0,0 0 0,0 1 0,-1-1 0,1 0 0,-1 0-1,1 0 1,-1 1 0,0-1 0,1 0 0,-3 2 0,3-2-15,-1 1-43,0-1-1,1 1 1,-1-1 0,1 1-1,0 0 1,-1-1-1,1 1 1,0 3 0,0-5 22,0 0 0,0 0 0,0 1 0,0-1-1,0 0 1,0 1 0,0-1 0,0 0 0,0 1 0,0-1 0,0 0 0,0 0 0,-1 1 0,1-1 0,0 0 0,0 0 0,0 1 0,0-1 0,-1 0 0,1 0 0,0 1 0,0-1 0,0 0 0,-1 0 0,1 0 0,-14 14-1378,10-10-1189,4-4 838</inkml:trace>
  <inkml:trace contextRef="#ctx0" brushRef="#br0" timeOffset="1">562 21 5888,'-62'-21'2176,"62"21"-1664,-42 42-160,42-21-64,-21 0-224,1 20 384,-1 22-224,0-22 160,21 22-224,-21-22 0,21 22-96,-21-22 96,21 1-96,-21 0 128,1-1-128,-22-20 256,21 0-192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43 413 7456,'20'0'2784,"-20"0"-2176,21 0-160,-21 0 896,0 0-832,42 0 288,-21 0-480,20 0-384,-20 0 0</inkml:trace>
  <inkml:trace contextRef="#ctx0" brushRef="#br0" timeOffset="1">1 52 6816,'0'-17'2528,"0"17"-1984,21 0-128,0-18 1024,-21 18-864,41 0 480,-20 0-608,21-17-128,-1 17-192,22 0-288,-22 0 64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4:0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4896,'-42'0'2192,"42"3"-1936,0-1-255,1-1 1,-1 0 0,0 0-1,1 0 1,-1 0-1,1 1 1,-1-1 0,1 0-1,0 0 1,0 0-1,-1 0 1,1 0 0,0 0-1,0 0 1,0-1-1,0 1 1,0 0 0,0 0-1,0-1 1,0 1-1,0-1 1,0 1 0,2 0-1,19 14 115,-17-11-62,0 0-1,0 0 0,0-1 0,0 0 1,1 0-1,-1-1 0,9 3 0,16 9 103,-7 6 17,-22-18-148,1 0 1,0 0-1,-1-1 0,1 1 1,0-1-1,0 1 1,0-1-1,0 0 1,0 0-1,0 1 0,0-2 1,0 1-1,1 0 1,-1 0-1,0-1 0,1 1 1,-1-1-1,5 1 1,-6-1-10,0 0 0,0 0 1,0 0-1,0 0 0,0 0 0,0 0 1,0 0-1,0 0 0,0 1 0,0-1 1,0 1-1,0-1 0,0 0 0,1 2 1,-1-1-4,-1-1 1,1 1-1,-1-1 0,0 1 1,1 0-1,-1-1 1,0 1-1,1 0 0,-1-1 1,0 1-1,0 0 1,0 0-1,0-1 0,0 1 1,0 0-1,0 0 1,0 0-1,0 3 296,-3-1 491,0-1-659,0 1-1,0-1 0,0 0 0,0 0 0,-5 2 1,3-2 126,-1 1 1,1 0 0,0 1 0,0-1-1,-9 9 1,-3 2-12,10-11-203,-5 4 12,11-7-64,1 0 0,0 0 0,0 1 0,0-1 0,0 0-1,0 0 1,-1 1 0,1-1 0,0 0 0,0 1 0,0-1 0,0 0 0,0 0 0,0 1 0,0-1 0,0 0 0,0 1 0,0-1-1,0 0 1,0 1 0,0-1 0,0 0 0,0 0 0,0 1 0,1-1 0,-1 0 0,0 1 0,0-1 0,0 0 0,0 0 0,1 1 0,-1-1-1,0 0 1,0 0 0,0 1 0,1-1 0,-1 0 0,0 0 0,1 0 0,0 1-1,1 0 0,0 0 0,0 0 0,0-1 1,0 1-1,0-1 0,0 0 0,0 1 0,0-1 0,0 0 0,3 0 0,1-1-285,0 1 0,-1-1 0,0 1 0,9-4 0,-7 2 136,2-1-476,0 0 0,0 0 0,1 1 0,-1 1 0,18-2 0,15 3-1097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3904,'-17'0'1253,"16"1"-1244,1-1-1,0 0 1,0 0 0,0 0-1,0 0 1,0 0-1,0 0 1,0 0 0,-1 0-1,1 0 1,0 0-1,0 0 1,0 0 0,0 0-1,0 0 1,0 0 0,0 0-1,0 0 1,-1 0-1,1 0 1,0 0 0,0-1-1,0 1 1,0 0-1,0 0 1,0 0 0,0 0-1,0 0 1,-1 0-1,1 0 1,0 0 0,0 0-1,0 0 1,0 0-1,0-1 1,0 1 0,0 0-1,0 0 1,0 0 0,0 0-1,0 0 1,0 0-1,0 0 1,0 0 0,0-1-1,0 1 1,0 0-1,0 0 1,0 0 0,0 0-1,0 0 1,0 0-1,0 0 1,0-1 0,0 1-1,0 0 1,0-14 273,1 12-86,2 4-8,0 3-104,1 0-1,0 0 0,-1 0 0,3 7 0,12 19 141,-15-25-200,0 0 0,0 0 0,-1 1 0,1 0 0,-2-1 0,1 1 0,-1 0 0,0 0 0,0 7 0,3 13 30,2-2 49,16 45 0,-12-40-75,25 55 54,-23-59-24,-1 0 0,11 42 0,-15-23-420,7-7-225,-7-14-1018,-5-20 1374,0-1 1,1 0 0,-1 0-1,6 5 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3392,'20'0'1248,"-20"0"-960,21 63-64,-21-43 416,21 22-384,0 0 320,21 20-320,-1 21-224,1 1-32,-1 20 0,1-21 0,21 21 352,-22-21-192,-20-20 0,0-1-96,0-41-1024,-21 21 512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3712,'21'21'1408,"-21"-21"-1120,63 62-64,-22 1 512,1-1-448,0 22-32,-21-1-160,20 0 64,-20 0-96,0-20-32,20-1 0,-41-20-544,21 0 288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1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42 209 3648,'-42'-42'1344,"42"42"-1024,0 21-128,0-42 64,0 21-192,0-20-160,21-1 32,-21 0 96,21 0 0,-21-21-96,21 22 32,0-1-672,0 21 384,-1 0-384,1 21 416,0-1 96,0 1 96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4160,'0'-21'1536,"0"21"-1216,42-21-64,-42 21-288,21-20-32,-21-1-2016,21 21 1152</inkml:trace>
  <inkml:trace contextRef="#ctx0" brushRef="#br0" timeOffset="0.5">500 1 4064,'21'0'1504,"-21"0"-1184,21 41-64,-1-20 416,22 0-416,21 21 544,-1 20-480,0 0-64,-20 22-160,21-1 128,-1 0-128,-20 1-512,-1-22 192,1 1-608,0-1 480,-22-20-1536,-20-1 1056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1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1396 3232,'-8'-13'390,"5"8"-212,0-1-1,1 1 1,-1 0 0,1-1-1,-2-6 1,0-1 6,1 0 0,-1 0 0,2 0 0,0 0 0,0-16 0,1 14-7,0 1 1,-1-1 0,-1 1-1,0 0 1,-7-21-1,-32-65 371,24 61-321,1-2-47,6 14-34,-1 0 0,-17-28 0,-35-35 81,6 10-54,43 57-137,-39-54 24,-13-1-62,-29-35-44,61 69 22,-69-93-64,85 110 76,-2 0 0,-26-26-1,-15-10-296,59 61 198,0-1 0,0 0 0,1 0 0,-5-6 0,7 7 72,-1 0 0,1 0 0,-1 0 0,1 0 0,-1 0 1,1 1-1,0-1 0,0 0 0,0-2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7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2816,'0'-163'1963,"0"159"-1950,1 0 0,-1 0 1,0 0-1,1 0 1,0 0-1,0 0 1,0 0-1,1 0 1,-1 0-1,1 0 1,2-5-1,0 3-46,-4 6 36,1-1 1,0 0 0,-1 0 0,1 0 0,-1 0 0,0 1 0,1-1 0,-1 0 0,0 0 0,1 0 0,-1 0 0,0 0 0,0 0 0,0 0 0,0 0 0,0 0 0,0 0 0,0 0 0,0 0 0,0 0 0,-1-1 0,0-1 351,1 163 2125,0-136-2342,-1-12-34,1-1 0,1 1 0,3 19 1,10 21 87,-2-8-10,-9-36-161,-1 0 1,0 0-1,0 0 0,-1 0 0,1 15 0,-2-20-12,0-1 0,0 0 0,0 0 0,0 0 0,0 0 0,1 0 0,-1 0 0,1 0 0,0 0 0,-1 0 0,1 0 0,0 0 0,0 0 0,0 0 0,1 0 0,-1-1 0,0 1 0,1-1 0,1 3 0,-2-3-2,-1-1-3,1 1 0,-1-1 1,0 0-1,0 0 0,0 1 1,1-1-1,-1 0 0,0 0 0,0 0 1,1 1-1,-1-1 0,0 0 1,0 0-1,1 0 0,-1 0 1,0 0-1,0 0 0,1 0 1,-1 1-1,0-1 0,1 0 0,-1 0 1,0 0-1,1 0 0,-1 0 1,5 0 67,-1 0-26,0 0-1,-1 0 1,1 0 0,0-1-1,-1 1 1,1-1-1,3-1 1,-3 0-26,-1 0 1,0 0-1,0-1 1,0 1-1,3-5 1,17-13 192,54-22-437,6-17-59,-23 17 216,-46 32 39,0 0 1,26-14 0,-18 13 123,-3 2 12,20-12 0,-35 18-85,0 0 1,0 0-1,0 0 1,0 0-1,0-1 1,-1 1 0,0-1-1,1 0 1,-2 0-1,4-5 1,-5 8 7,-1-1-1,1 1 1,-1-1 0,1 0 0,-1 1 0,0-1-1,0 1 1,0-4 0,0 5-31,0 0 5,0-1 0,0 1 0,0 0 0,0-1 0,0 1 0,0 0 0,0 0 0,0-1 0,0 1 0,0 0 0,0 0 0,-1-1 0,1 1 0,0 0 0,0 0 0,0-1 1,0 1-1,-1 0 0,1 0 0,0-1 0,0 1 0,-1 0 0,1 0 0,0 0 0,0 0 0,-1 0 0,1-1 0,0 1 0,-1 0 0,1 0 0,0 0 0,0 0 0,-1 0 0,0 0 0,-16-7 111,-1 0 0,0 1-1,0 1 1,-1 1 0,1 0 0,-33-1 0,32 5-67,-8 0 68,-1 0 0,-40-8 0,60 7-166,-1-1-1,0-1 0,1 1 0,0-2 0,0 1 0,0-1 1,0 0-1,0-1 0,1 1 0,0-2 0,-13-11 0,19 16-2,0 0 0,-1 0 0,1-1 0,0 1 0,0 0 0,1-1 0,-1 1-1,0-1 1,0 1 0,1-1 0,-1 1 0,1-1 0,-1 0 0,1 1 0,-1-1 0,1 0-1,0 1 1,0-1 0,0 0 0,0 1 0,0-1 0,1 0 0,-1 1 0,0-1 0,1 0-1,-1 1 1,1-1 0,-1 1 0,1-1 0,1-1 0,2-7-306,-4 9 232,0-1-1,1 0 1,0 1-1,-1-1 1,1 1-1,0-1 1,0 1-1,0-1 1,0 1-1,0-1 1,2-1-1,-1 2-37,-1 1-1,0-1 1,0 1-1,0-1 1,0 1-1,0-1 1,0 1-1,1 0 1,-1 0-1,2 0 1,12-3-1191,-12 2 1134,-1-1 1,1 1 0,-1 0-1,0-1 1,0 1 0,1-1 0,-1 0-1,0 0 1,1-2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83 438 992,'-6'0'1,"3"-1"165,1 1-1,-1 0 0,1 0 0,-1 0 0,0 0 1,1 0-1,-1 1 0,1-1 0,-1 1 0,-4 1 1,3 5 272,5-5 66,0-4 63,-6-5 57,3 6-243,-1 1 0,1-1 1,-1 0-1,0 1 0,0 0 0,1-1 1,-1 1-1,0 0 0,-3 1 0,2-1-33,1 0-9,6 3-76,-1 0-193,1 0-1,-1 0 0,0 1 1,0-1-1,0 0 0,-1 1 1,1-1-1,-1 1 0,0-1 1,2 6-1,18 48 62,-11-32-2,14 53 0,-18-45 5,-4-22-65,0 0-1,0 0 0,1 0 0,0 0 0,1 0 0,0-1 0,1 0 0,9 16 0,-8-18 116,0-1 0,0 0 0,8 7 0,-8-8-51,-6-6-126,0 0-1,1 0 1,-1 1-1,0-1 1,0 0 0,0 0-1,0 0 1,0 0-1,0 0 1,0 0-1,0 1 1,0-1-1,1 0 1,-1 0 0,0 0-1,0 0 1,0 0-1,0 0 1,0 0-1,1 0 1,-1 0-1,0 0 1,0 0-1,0 0 1,0 0 0,0 1-1,1-1 1,-1 0-1,0 0 1,0 0-1,0 0 1,0-1-1,1 1 1,-1 0 0,0 0-1,0 0 1,0 0-1,0 0 1,0 0-1,1 0 1,-1 0-1,0 0 1,0 0-1,0 0 1,0 0 0,0 0-1,0-1 1,1 1-1,-1 0 1,0 0-1,0 0 1,0 0-1,0 0 1,0 0 0,0-1-1,0 1 1,7-7 40,0-1 0,-1 0-1,0 0 1,0 0 0,6-15 0,17-48-17,-18 41-11,3-6-17,3 1-1,39-64 0,56-57 19,-107 149-17,58-73 93,-44 58-68,-7 9 6,12-18 0,-8 4 31,3-5 19,-13 26-88,0 0-1,1 0 1,0 1 0,0 0-1,0 0 1,10-5-1,-6 4-86,0-1 0,-1 0 1,19-17-1,-5 0 208,-22 23-417,-1-1 191,0 1 0,1-1 0,-1 1 0,1 0 0,0 0 0,-1-1 0,1 1 0,3-1 1,18-1-4927,-6 3 2817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3552,'0'0'1147,"0"4"-683,0 1-381,0-1 34,0-1 1,0 1 0,0 0-1,1-1 1,-1 1-1,1 0 1,1 3-1,4 4 45,-4-9-77,-1-1 1,0 1-1,0 0 0,0 0 0,0 0 0,0 0 1,0 0-1,-1 0 0,1 0 0,-1 1 0,1-1 1,-1 0-1,0 3 0,0 1 27,0 0-1,1 0 1,-1 0-1,1 0 1,0 0-1,1 0 1,-1-1 0,1 1-1,0 0 1,1-1-1,5 11 1,30 43 298,-37-58-377,0 1 1,0 0-1,-1 0 0,1-1 0,0 1 0,1-1 0,-1 1 0,0-1 0,0 1 0,1-1 0,1 2 0,3 4 24,0 5 61,-5-9-90,0 0 0,1 0 0,-1 0 0,1 0 0,3 4 1,-4-6-16,0 0 1,1-1 0,-1 1-1,0 0 1,0 0 0,0-1-1,0 1 1,1-1 0,-1 1-1,0-1 1,0 0 0,1 1 0,-1-1-1,0 0 1,1 0 0,-1 0-1,2 0 1,-3 0-11,0 0 1,0 0-1,0 0 0,0 0 0,0 0 1,0 0-1,1 0 0,-1 0 0,0 0 1,0 0-1,0 0 0,0 0 1,0 0-1,0 0 0,0 0 0,1 0 1,-1 0-1,0 0 0,0 0 1,0 0-1,0 0 0,0 0 0,0 0 1,0 0-1,0 0 0,1 0 0,-1 0 1,0 0-1,0-1 0,0 1 1,0 0-1,0 0 0,0 0 0,0 0 1,0 0-1,0 0 0,0 0 0,0 0 1,0 0-1,0-1 0,0 1 1,0 0-1,0 0 0,0 0 0,0 0 1,0 0-1,0 0 0,0 0 0,0-1 1,0 1-1,0 0 0,0 0 1,0 0-1,0 0 0,0 0 0,0-1 1,0 1 21,0-1-1,0 0 1,0 0 0,0 0 0,0 0 0,0 0 0,1 0 0,-1 0 0,0 0 0,1 1-1,-1-1 1,0 0 0,1 0 0,0 0 0,4-2 92,-5 2-105,1 1-1,0 0 1,-1-1 0,1 1 0,-1 0-1,1-1 1,0 1 0,-1-1 0,1 1 0,-1-1-1,1 1 1,-1-1 0,0 1 0,2-2-1,4-29 309,12 0-101,-9 10-82,7-25 0,4-12 69,-3 20-90,1 1-1,2 0 1,2 2-1,1 1 1,40-45-1,-1 9-205,-47 52 61,-2 3-21,25-25 1,-24 30-3,20-13 1,-5 4-129,33-33-780,-54 46 787,0 1-1,1-1 1,11-5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8128,'0'0'3008,"0"0"-2336,42 0-160,-21 0 480,0 0-640,20 0 288,1 0-384,-1 0-64,22 0-128,-21 0-896,20 0 448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2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2 250 2976,'-1'-11'638,"1"9"-559,0 0 1,0 0-1,0 1 1,0-1-1,0 0 0,0 0 1,0 0-1,1 0 1,-1 1-1,1-3 1,0 3-15,0 1 0,-1-1 0,1 0 0,0 1 0,0-1 0,-1 0 0,1 1 0,0-1 0,0 1 0,0-1 0,0 1 0,0 0 0,0-1 0,0 1 0,0 0 0,0-1 0,0 1 0,0 0 0,0 0 0,0 0 0,0 0 0,0 0 0,1 1 0,12-1 479,-14 0-532,1 0 1,-1-1-1,0 2 1,0-1-1,1 0 1,-1 0-1,0 0 1,1 0-1,-1 0 1,0 0-1,0 0 1,1 0-1,-1 0 1,0 0-1,1 1 1,-1-1 0,0 0-1,0 0 1,0 0-1,1 1 1,-1-1-1,0 0 1,0 0-1,0 0 1,1 1-1,0 1 12,1-1 1,0 1-1,-1-1 0,0 1 1,1 0-1,-1 0 0,0 0 0,0 0 1,0 0-1,0 0 0,-1 0 1,1 0-1,0 0 0,-1 0 1,1 0-1,-1 1 0,0 2 0,0 72 1208,0-71-954,-3-6 4,-11 0 92,10 0-49,4 0-154,1-4-145,-1 0 1,0 0 0,1-1-1,0 1 1,0 0-1,0 0 1,1 0 0,1-4-1,5-13 12,-6 8-21,-1 9-13,0 0-1,0-1 0,0 1 1,0 0-1,2-4 0,21-27 10,-15 24-31,-2 0-1,9-15 1,-10 14-77,1 0-1,1 1 1,0 0 0,0 0 0,14-12 0,-21 21 83,1 0 0,0 0 0,0 0 0,1 0 0,-1 0-1,0 1 1,1-1 0,-1 1 0,0-1 0,1 1 0,0 0 0,-1 0 0,1 0 0,0 0 0,0 0 0,-1 1-1,1 0 1,0-1 0,0 1 0,0 0 0,0 0 0,5 1 0,-2-1 39,2 0 15,0 1 0,-1 0 0,1 1 0,0-1-1,-1 2 1,8 2 0,48 23 291,-48-20-277,1-1 0,0 0 0,0-1 1,23 5-1,-15-8 70,0-1 0,43-3 0,-16 0 77,-40 1-186,0-1 1,0-1-1,21-6 0,-23 6-58,1-1 0,0 1-1,18-1 1,-9 4-193,-13-1 184,0 0-1,-1 0 1,11-1 0,-15 1 49,0-1 1,-1 1-1,1 0 0,0 0 0,-1 0 1,1-1-1,0 1 0,-1 0 1,1-1-1,-1 1 0,1 0 1,-1-1-1,1 1 0,-1-1 0,1 1 1,-1-1-1,1 1 0,-1-1 1,0 1-1,1-1 0,-1 0 0,0 1 1,1-1-1,-1 0 0,0 1 1,0-1-1,0 1 0,0-1 1,0 0-1,1 1 0,-1-1 0,0-1 1,-3-16 64,3 17-59,0 1 0,-1 0 0,1-1 0,-1 1 0,1-1 0,0 1 0,-1 0 0,1-1 0,-1 1 0,1 0 0,-1 0-1,1-1 1,-1 1 0,1 0 0,-1 0 0,0-1 0,-9-3 17,8 4-27,1-1 0,-1 0-1,1 0 1,-1 0-1,1 0 1,0 0-1,-1 0 1,1 0 0,-1-2-1,-8-6 23,6 5 37,-1 1 0,0-1 0,-8-3 0,7 5 49,1-1 1,0 0-1,-7-6 0,8 5 132,-4 6-29,-2 2-43,10-3-153,-1 0-1,1 0 1,-1 0 0,1 0-1,0 1 1,0-1 0,0 0 0,-1 0-1,1 0 1,0 0 0,1 2-1,-1 3 22,0 4-56,0 0 0,-1 0 0,-2 13 0,-2-12 9,4-10 15,1 1-1,-1-1 0,0 0 1,1 1-1,-1-1 0,1 1 1,0-1-1,-1 1 1,1 2-1,0-2 2,0 1 0,1-1 0,-1 0 0,1 1 0,-1-1 0,1 0 0,1 3 0,0-1 21,-1 0 1,1 0-1,-1 0 0,0 0 1,-1 1-1,1-1 0,0 8 1,-2-7-46,1-1 0,0 0 0,1 1 0,-1-1 1,1 0-1,0 1 0,0-1 0,0 0 0,1 0 1,-1 0-1,1 0 0,0 0 0,0 0 0,1 0 0,-1-1 1,1 1-1,-1-1 0,1 0 0,0 1 0,1-1 1,-1-1-1,0 1 0,1 0 0,-1-1 0,1 0 1,0 0-1,4 2 0,1 0-134,0 0-1,0-1 1,0 0 0,1-1 0,-1 0-1,1-1 1,11 1 0,4 1-27,12 3-135,-14-2 120,0-1-1,0-1 1,0-1-1,32-3 1,-10-3-94,0-1-68,52 0-1,-55 7 237,-13 0 26,1-1 0,36-6-1,-40 2 158,0-2 0,-1 0-1,0-2 1,0-1 0,0-1-1,-1-1 1,22-14 0,-41 21 87,-1 1 1,1 0 0,-1-1-1,0 0 1,0 0-1,0 0 1,0 0-1,4-8 1,-1-5 463,-2 12-420,-5 5-181,0 0 0,0 0-1,1 0 1,-1-1-1,0 1 1,0 0 0,0 0-1,1 0 1,-1 0 0,0 0-1,0-1 1,0 1-1,0 0 1,0 0 0,1 0-1,-1-1 1,0 1-1,0 0 1,0 0 0,0 0-1,0-1 1,0 1 0,0 0-1,0 0 1,0-1-1,0 1 1,0 0 0,0 0-1,0-1 1,0 1-1,-11-13 79,10 12-83,-5-6 20,0 0 0,0-1 1,1 1-1,0-1 0,-5-10 0,3 7 26,5 10-43,1-1 0,-1 1 0,0-1-1,0 1 1,1-1 0,-1 1-1,0 0 1,0 0 0,-1 0 0,1 0-1,0 0 1,0 1 0,0-1-1,-1 1 1,1-1 0,0 1 0,0 0-1,-1 0 1,1 0 0,0 0-1,-1 0 1,1 0 0,0 1 0,0-1-1,-5 2 1,-10 8-93,-28 22 0,44-32 88,-7 6 12,0 1 0,0-1 0,1 1 1,-1 1-1,1-1 0,-9 15 0,10-13 27,-12 16 2,5-14-66,10-9 13,0 0 0,0 0 0,1 1 0,-1-1 0,1 1 0,-5 5 0,7-7-1,-1 0 1,1 1 0,-1-1 0,1 0 0,-1 1 0,1-1-1,0 0 1,-1 1 0,1-1 0,0 1 0,0-1 0,0 1 0,0-1-1,0 0 1,1 1 0,-1-1 0,0 1 0,1-1 0,-1 0-1,1 1 1,-1-1 0,2 2 0,-1-1-34,0-1-1,0 1 1,0-1-1,1 1 1,-1-1 0,0 0-1,1 0 1,-1 1-1,1-1 1,-1 0 0,1 0-1,-1-1 1,1 1-1,0 0 1,-1 0 0,1-1-1,0 1 1,0-1-1,-1 1 1,4-1-1,0 0-76,-1 1-1,1-1 0,-1-1 0,1 1 0,-1-1 0,0 1 0,1-1 1,-1-1-1,5-1 0,4-3-501,18-12 1,-19 11 289,33-17-721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41 4384,'-34'-35'1424,"27"29"-1053,3 9-172,-13 10 217,8-9-47,8-3-342,0-1 1,1 0-1,-1 0 1,0 0 0,1 1-1,-1-1 1,1 0 0,-1 1-1,0-1 1,1 1 0,-1-1-1,1 0 1,-1 1 0,1-1-1,0 1 1,-1-1 0,1 1-1,-1 0 1,1-1-1,0 1 1,-1-1 0,1 1-1,0 0 1,0-1 0,0 1-1,-1 0 1,1-1 0,0 1-1,0 0 1,0-1 0,0 1-1,0 0 1,0-1-1,0 1 1,0 0 0,1-1-1,-1 2 1,0 0 18,0 0 1,0 0-1,-1 0 0,1 0 1,-1 0-1,1 0 0,-1 0 0,0 0 1,0 0-1,0 0 0,0 0 1,-1 1-1,-6 15 93,6-10-106,1 0 0,0-1 0,0 1 0,1 0-1,1 12 1,-1 4 16,1-2 37,8 42 1,-5-39 1,0 0 0,-1 26 0,-3-22-31,-2 103-147,1-111 59,-1 0 1,-1 1 0,-10 35-1,0-18 21,6-21 10,1 0 0,-6 35 0,8-26-10,2-5-54,-2 0-1,-10 35 1,-1-18-14,10-27 98,0 1-1,1-1 1,0 1-1,1 0 1,1 0-1,-2 15 1,4 10-746,0-39 586,0 0 0,0 0-1,1 0 1,-1 0-1,0 0 1,1 0-1,-1 1 1,0-1-1,1 0 1,-1 0 0,1 0-1,-1 1 1,1-1-1,1-1 1,3-2-167,1 0 0,-1 1-1,1-1 1,7-2 0,-13 6 307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77 3136,'-25'24'1429,"24"-22"-1373,-1-1 0,0 1 0,1 0-1,-1 0 1,1 0 0,0 0 0,0 0 0,0 0 0,0 1-1,0-1 1,0 0 0,0 0 0,1 1 0,-1 3 0,1-6-38,0 0 0,0 1 1,0-1-1,0 0 1,0 0-1,0 1 1,0-1-1,0 0 1,0 1-1,0-1 1,-1 0-1,1 0 0,0 1 1,0-1-1,0 0 1,0 1-1,0-1 1,-1 0-1,1 0 1,0 0-1,0 1 1,-1-1-1,1 0 1,0 0-1,-1 1 0,0 0 58,-1 1 0,1-1-1,-1 1 1,1 0-1,0 0 1,-1-1-1,1 1 1,0 0-1,0 0 1,1 0 0,-1 0-1,0 1 1,1-1-1,-1 0 1,1 0-1,-1 0 1,1 4-1,0 11 373,0-17-442,0 0-1,0 0 0,0 0 0,0 1 1,0-1-1,0 0 0,0 0 0,0 0 1,0 0-1,0 0 0,0 0 0,0 0 1,0 1-1,0-1 0,0 0 0,0 0 1,0 0-1,0 0 0,0 0 0,0 0 0,0 0 1,0 1-1,0-1 0,0 0 0,0 0 1,0 0-1,0 0 0,0 0 0,1 0 1,-1 0-1,0 0 0,0 0 0,0 0 1,0 1-1,0-1 0,0 0 0,0 0 1,0 0-1,0 0 0,1 0 0,-1 0 0,0 0 1,0 0-1,0 0 0,0 0 0,0 0 1,0 0-1,0 0 0,1 0 0,-1 0 1,0 0-1,0 0 0,0 0 0,0 0 1,0 0-1,1 0 0,1 0 53,0 0 1,0 1-1,0-1 0,0 1 0,1 0 0,-1 0 1,3 2-1,13 3 153,-17-6-199,0 0-1,0 0 1,0-1 0,1 1-1,-1-1 1,0 1-1,0-1 1,0 1-1,0-1 1,2-1-1,4-2 38,17-3 53,59-31 68,-73 34-182,-3 1-13,1 0 0,-1 0 0,13-8 0,-16 8 9,-1 0-1,0-1 0,0 1 0,0-1 0,4-6 0,1-2-42,4-2-143,20-19 0,-17 18 68,-12 12 91,0 0 0,0 1 1,0-1-1,6-3 0,9-1-69,-14-3 24,-5 27 774,0 0-81,1-10-304,0 1 0,0-1 0,0 1 0,1-1 1,2 11-1,-3-17-270,0 1-1,1 0 1,0-1 0,-1 0 0,1 1-1,0-1 1,0 1 0,-1-1 0,1 0-1,0 1 1,1-1 0,-1 0 0,0 0-1,0 0 1,0 0 0,1 0 0,-1 0-1,0 0 1,1-1 0,-1 1 0,1 0-1,-1-1 1,1 1 0,-1-1-1,1 1 1,-1-1 0,1 0 0,0 0-1,-1 0 1,4 0 0,11 1 41,0-1 0,0-1 0,0-1 0,0 0 0,-1-1 0,1-1 0,15-6 0,4-4-41,103-37-1470,-106 37 1215,-31 13 206,-1 0 0,1 1 0,0-1 0,0 1 0,0-1-1,0 1 1,0 0 0,1-1 0,-1 1 0,0 0 0,0 0 0,0-1 0,0 1 0,0 0 0,0 0 0,0 0-1,1 0 1,-1 1 0,1-1 0,3 1-9,54-1 3099,-59 0-3070,-1 0 0,1 0 1,-1 0-1,1 0 0,-1 0 1,0 0-1,1 0 0,-1 0 0,1 0 1,-1 0-1,1 1 0,-1-1 1,1 0-1,-1 0 0,1 1 1,-1-1-1,1 0 0,-1 0 1,1 1-1,-1-1 0,1 1 1,0-1-1,-1 0 0,1 1 1,0-1-1,-1 1 0,1-1 1,0 1-1,-1-1 0,1 2 1,-6 7 31,-12-3 41,11-1-79,0 0 0,1 1 0,-1-1 0,1 1 0,-7 9 0,-3 2-47,5-6-15,8-9 54,1-1 0,0 1 0,-1 0 0,1 1 0,0-1 0,0 0 0,0 1 0,1-1 0,-1 1 0,0-1 0,1 1 0,0 0 0,0 0 1,0-1-1,0 1 0,0 0 0,0 0 0,0 5 0,1-1-18,0 11 34,0-17 0,0 0-1,0-1 1,0 1-1,0 0 1,0-1-1,1 1 1,-1 0-1,0-1 1,0 1-1,1-1 1,-1 1-1,0 0 1,1-1-1,-1 1 1,1-1-1,-1 1 1,1-1-1,-1 1 1,1-1-1,0 1 1,3 0 7,0 0-1,0 0 1,0 0 0,-1-1-1,1 0 1,0 1 0,5-2-1,1 1 17,0 0 0,14 3-1,-19-2-23,17 4 31,0-1 0,0-1-1,0 0 1,1-2 0,-1-1 0,27-3 0,28-11-210,-11 7-48,-8-7-314,-37 10 361,-15 4 142,-1-1 1,1 0-1,-1 0 0,1-1 1,0 1-1,-1-1 1,0-1-1,0 1 0,1-1 1,-2 0-1,1 0 0,0 0 1,0 0-1,-1-1 1,5-5-1,8-8-34,-13 13 5,-8 4 0,-1 0 36,2 0 52,0 0 1,0 0-1,0 0 0,0 0 1,0 0-1,-1 1 1,1-1-1,-5 3 1,-2 3 63,8-4 25,0-1-1,0 0 1,0 0 0,0 0 0,0 0 0,0 0 0,0 0 0,0-1 0,0 1 0,0-1 0,0 1 0,-1-1 0,-1 0 0,1 0 16,1 0-1,-1 1 1,1-1-1,-1 1 1,1 0 0,-1-1-1,1 1 1,0 0 0,0 0-1,-1 0 1,-1 3 0,3-4-114,1 0 0,0 0 1,0 0-1,0 0 1,-1 0-1,1 0 0,0 0 1,0 1-1,0-1 0,0 0 1,-1 0-1,1 0 1,0 0-1,0 1 0,0-1 1,0 0-1,0 0 0,0 0 1,0 0-1,-1 1 1,1-1-1,0 0 0,0 0 1,0 1-1,0-1 1,0 0-1,0 0 0,0 0 1,0 1-1,0-1 0,0 0 1,0 0-1,0 1 1,0-1-1,1 0 0,-1 0 1,0 1-1,1-1 21,0 1-1,0-1 0,0 1 1,0-1-1,0 0 1,0 1-1,0-1 0,0 0 1,0 0-1,0 0 1,1 0-1,-1 0 0,1 0 1,3 0 32,1 0 0,-1 0 1,0 1-1,9 1 0,-9 0-36,0 0-1,0-1 0,0 1 1,0-1-1,0 0 0,0-1 1,0 1-1,0-1 0,0 0 1,0-1-1,1 1 1,-1-1-1,6-1 0,20-4 106,55-1-516,15-6-2271,3 9 664,-104 4 1983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2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84 187 3488,'-17'18'1115,"16"-18"-1096,1 1 0,-1 0 0,1-1 1,0 1-1,-1 0 0,1-1 0,0 1 0,-1 0 1,1-1-1,0 1 0,0 0 0,0 0 1,-1-1-1,1 1 0,0 0 0,0 0 1,0-1-1,0 1 0,0 0 0,1 0 1,-1-1-1,0 2 0,0-2-19,0 18 195,-3 27 0,-11 7 690,12-34-654,0 0 1,1 0-1,2 19 1,0-16-47,-1 0 1,-4 30-1,-3-18-63,4-21-64,0 1-1,1 0 1,0 20-1,3-18 28,-1-11-52,1 0 0,-1 0 0,0-1 0,0 1 0,0 0 0,-1 0 0,1 0 0,-1-1 0,0 1 0,-2 5 0,-3 2 273,4-9-237,1 0 0,0 0-1,0 0 1,0 0 0,0 0-1,0 0 1,0 0 0,0 0-1,1 1 1,-1 3 0,1-2 139,0-11-102,0-21-42,0 26-58,0 1-1,0-1 0,0 0 1,0 1-1,1-1 0,-1 1 1,1-1-1,0-2 0,0 1-3,3-9 4,-1 1 0,0-1 0,0 0 0,-2 0-1,1 0 1,-1-15 0,-1 12-70,2-77-309,-1 78 284,1 0 1,0 1-1,1-1 1,7-22-1,-6 25 40,1 1 0,0-1 1,0 1-1,1 0 0,0 1 0,8-11 0,-11 18 56,-1-1 0,0 1 0,1 0 0,0 0 1,-1 0-1,1 0 0,0 0 0,0 1 0,0-1 0,0 1 0,0 0 0,0 0 0,0 0 0,1 0 0,-1 1 0,0-1 0,1 1 0,-1 0 0,0 0 0,1 0 0,-1 0 1,0 1-1,0-1 0,5 2 0,12 4 96,23 11 0,-2-2 21,-10-5-59,-5-2-23,42 19 1,-37-11-27,-7-3 80,46 17 0,-14-12 48,-5-3 174,-36-9-242,-10-5-5,0 0 1,0 0-1,0 0 0,8-1 0,-9 0-34,-20-1-147,4 1 183,6-1-37,1 1 1,-1 0-1,0 0 0,1 0 0,-1 1 0,1 0 0,-7 2 1,-4 3 117,0 1 1,-28 18 0,42-24-144,0 0 1,0 0 0,1 0-1,-1 1 1,1-1-1,-1 1 1,1-1 0,-1 1-1,1-1 1,0 1 0,0 0-1,0 0 1,0 0-1,0-1 1,0 1 0,0 0-1,1 0 1,-2 4 0,-1 5-9,-2 1 19,3-8-4,0-1-1,1 1 1,-1 0-1,1 0 1,0 0-1,0 0 1,0 0-1,0 0 1,1 0-1,0 0 1,0 0-1,0 0 1,0 0-1,1 0 1,-1 0-1,2 4 1,11 22 168,-12-28-174,1 0 0,-1 0 0,0 0 0,1 0 1,0 0-1,-1 0 0,1-1 0,0 1 0,0-1 0,0 1 0,0-1 0,0 0 0,0 1 1,3 0-1,33 5 148,-16-1-98,-14-4-39,1 1 1,0-1-1,-1-1 0,1 1 1,9-1-1,45-1-332,-61 0 283,0 0 1,0-1-1,0 1 1,1 0-1,-1-1 0,0 0 1,0 1-1,0-1 1,0 0-1,0 0 1,0 0-1,0 0 0,2-2 1,6-3-76,-1 2 39,-8 3 59,0 1 1,-1 0 0,1 0 0,0 0-1,-1-1 1,1 1 0,-1 0-1,1-1 1,0 1 0,-1-1 0,1 1-1,-1 0 1,1-1 0,-1 1-1,1-1 1,-1 0 0,0 1 0,1-1-1,-1 1 1,0-1 0,1 1-1,-1-1 1,0 0 0,0 1 0,1-1-1,-1 0 1,0 1 0,0-1-1,0 0 1,0 1 0,0-1 0,0 0-1,0 1 1,0-1 0,0 0 0,0 1-1,-1-2 1,1-2 6,-1-1 0,1 1 0,-1 0 0,0-1 0,0 1 0,0 0 0,-1 0 0,0 0 0,0 0 0,0 0 0,0 0 0,0 0 0,-1 1 0,0-1 0,1 1 0,-8-6 0,-17-25-99,17 20 61,-18-31 223,21 30-80,5 12-70,1 0 1,0 0-1,-1 0 0,1 1 0,-1-1 1,-3-3-1,1 2 89,8 4-80,25 1 237,-14 0-230,0-1 0,0 0 0,0-1 0,17-3 0,16-13 27,-37 12-78,0 1 1,23-5 0,29 2-96,3-7-106,10 7-411,-33 0 307,-24 3 193,1 1 1,26 0-1,58 3-63,-99 0 171,-1 0-1,0 0 0,0 0 0,1-1 1,-1 1-1,5-3 0,-8 3 6,-1 0 1,1-1-1,-1 1 1,1-1-1,0 1 0,-1-1 1,1 1-1,-1-1 1,0 1-1,1-1 0,-1 1 1,1-1-1,-1 0 1,1-1-1,2-3 53,6-1 43,-9 6-88,1 0 0,-1-1-1,1 1 1,-1 0-1,1 0 1,-1-1-1,0 1 1,1 0-1,-1-1 1,1 1-1,-1-1 1,0 1 0,1 0-1,-1-1 1,0 1-1,1-1 1,-1 1-1,0-1 1,0 1-1,1-1 1,-1 0-1,0 1 1,0-1 0,0 1-1,0-1 1,0 1-1,0-1 1,0 1-1,0-1 1,0 0-1,0 1-7,0-1 0,0 1 0,0 0-1,0 0 1,0 0 0,0 0 0,0 0-1,0 0 1,0 0 0,0-1 0,0 1 0,0 0-1,0 0 1,0 0 0,0 0 0,0 0-1,0 0 1,0 0 0,0-1 0,0 1-1,0 0 1,0 0 0,0 0 0,0 0 0,0 0-1,0 0 1,0 0 0,0 0 0,-1 0-1,1-1 1,0 1 0,0 0 0,0 0 0,0 0-1,0 0 1,0 0 0,0 0 0,0 0-1,0 0 1,-1 0 0,1 0 0,0 0-1,0 0 1,0 0 0,0 0 0,0 0 0,0 0-1,0 0 1,-1 0 0,1 0 0,0 0-1,0 0 1,0 0 0,0 0 0,0 0-1,-1 0 1,-1 0 41,0 1-1,0-1 0,0 1 0,-1-1 0,1 1 1,0 0-1,0 0 0,0 0 0,0 0 1,-3 3-1,-7 3 60,-1-1 34,10-5-122,-1 0 1,2 1-1,-1-1 0,0 1 0,0 0 0,0 0 0,1 0 0,-3 3 0,-5 5-15,6-6-10,0 1 0,-1-1-1,1 0 1,-1 0 0,-5 3-1,7-6 3,0 1 0,1-1-1,-1 1 1,0-1 0,1 1 0,-1 0-1,1 0 1,0 0 0,0 1 0,0-1-1,0 0 1,0 1 0,-3 5 0,-1 1 13,-1 1 31,5-8-25,1 0-1,0-1 1,0 1 0,-1 0-1,1 0 1,0 0-1,0 0 1,1 0 0,-1 0-1,0 0 1,1 0 0,-1 0-1,1 1 1,0-1 0,0 3-1,0 75-940,0-80 901,-1 0 0,1 0 0,0 1 0,1-1 0,-1 0 0,0 1 0,0-1 0,0 0 0,0 1 0,0-1-1,0 0 1,0 0 0,0 1 0,0-1 0,1 0 0,-1 0 0,0 1 0,0-1 0,0 0 0,1 0 0,-1 1 0,0-1 0,0 0-1,0 0 1,1 0 0,-1 1 18,10 7-347,-3-12-71,-3-1 201,13-1-105,4-8 54,3 3 117,11-17 42,-14 18 52,-20 10 63,0-1 0,0 1 0,1-1 0,-1 1 0,0-1 0,0 1 0,0-1 0,0 0 0,0 1 0,0-1 0,0 0 0,-1 0 0,1 0 0,0 0 0,0 1 0,0-1 0,-1 0 0,1 0 0,-1-1 0,1 1 0,-1 0 0,1 0 0,0-2 0,2-11-15,1-3 106,-4 17-68,0-1 0,1 1 1,-1-1-1,1 1 0,-1-1 0,0 1 0,1 0 1,-1-1-1,1 1 0,-1-1 0,1 1 1,-1 0-1,1 0 0,-1-1 0,1 1 1,0 0-1,-1 0 0,1-1 0,-1 1 1,1 0-1,0 0 0,-1 0 0,1 0 0,0 0 1,3 0 517,-1 4 438,0-1-822,0 1 0,0 0 0,-1-1 0,3 7 0,-2-4-74,-1-1-1,2 0 1,-1 0 0,8 9-1,-7-10-40,0 0 0,0-1 0,1 1 0,-1-1 0,1 0 0,0 0 0,0 0 0,0-1 0,1 1 0,-1-1-1,0-1 1,1 1 0,0-1 0,-1 0 0,8 1 0,7 2 133,-3-1-90,-10-1-81,0 0-1,1-1 1,9 1 0,-13-2-59,1-1 0,0 1 0,-1-1-1,8-3 1,6 0-141,0 1-26,-1 2 1,26 0 0,-24 1-109,23-2 0,-11-4-61,51-16 0,-49 12 233,-22 7 115,0-1 1,-1 0 0,20-10-1,15-20 25,-26 23 37,-14 8-16,0 0 1,0 0 0,-1 0-1,1-1 1,3-3 0,-7 6 2,0 0 1,0 0 0,0 0-1,0-1 1,0 1 0,0 0 0,-1 0-1,1-1 1,-1 1 0,1 0-1,-1-1 1,1 1 0,-1-1-1,0 1 1,0-1 0,0 1-1,1 0 1,-1-1 0,-1 1 0,1-1-1,0 1 1,0-1 0,0 1-1,-2-3 1,0-3 59,-1 0 0,-1 0 0,1 1 0,-6-8 0,7 10 3,-1 1 1,1 0 0,-1 0 0,1 0 0,-1 1 0,0-1 0,0 1 0,0-1-1,0 1 1,-1 0 0,1 0 0,-4-1 0,1 2 7,1 0 1,0 0-1,-1 1 0,1 0 1,-1 0-1,1 0 0,-1 1 1,1-1-1,-1 1 0,1 1 1,0-1-1,-1 1 1,1 0-1,0 0 0,0 0 1,-6 5-1,7-4-60,0 0 0,0 0 1,1 1-1,0-1 0,-1 1 0,1 0 0,1 0 1,-1 0-1,1 0 0,-3 5 0,-3 5 6,5-11-17,1 1-1,-1-1 1,1 1 0,1-1-1,-1 1 1,0 0 0,1-1-1,-1 1 1,1 0 0,0 0-1,1 0 1,-1 0 0,1 0-1,0 0 1,0 6 0,0-6 0,0 0 0,0 0 1,0 0-1,1 0 0,-1 0 1,1 0-1,0 0 0,0 0 1,1 0-1,-1 0 0,1 0 1,0-1-1,0 1 0,0-1 1,4 5-1,0 5-276,-5-11 202,0 1 0,1 0 0,-1-1 0,0 1 0,1 0 0,0-1 0,-1 0 0,1 1 0,0-1 1,0 0-1,1 0 0,-1 0 0,0 0 0,1 0 0,-1-1 0,1 1 0,-1-1 0,6 3 0,16-2-766,-1 0 0,48-2 0,-29-1-34,-29 1 724,0-1 0,0 0-1,0-1 1,-1-1-1,1 0 1,0 0 0,-1-1-1,0-1 1,0 0 0,21-13-1,-29 15 139,-1 0 0,0 0 0,0 0 0,0 0-1,0-1 1,0 1 0,-1-1 0,1 0 0,-1 0 0,0 0 0,1-5-1,2-4 40,-1-1 0,2-17 0,-3 11 49,1 6-43,-2 5 16,0 1 0,-1-1 1,1-13-1,-3 11 72,0 0 0,-1 1 0,0-1-1,0 1 1,-1 0 0,-7-16 0,-4-14 417,7 12-2,5 18-302,-1 0 0,0 1 1,0-1-1,-1 1 0,0-1 1,-1 1-1,-9-14 0,0 7 244,11 12-340,0 1 1,0-1-1,0 0 1,1 0-1,-1 0 1,1 0 0,0 0-1,0-1 1,0 1-1,-1-6 1,2 6 38,0 1 0,-1-1 0,0 0 0,-3-5 0,4 8-126,0 0 0,1 0 0,-1 0-1,0 0 1,0 0 0,0 0 0,0 0 0,0 1 0,0-1 0,0 0 0,0 1 0,0-1-1,0 0 1,0 1 0,0 0 0,-1-1 0,1 1 0,0 0 0,0-1 0,-2 1 0,-1 0 474,8 4-246,-2-2-250,0 1-1,0 0 1,-1 0-1,1-1 0,-1 2 1,1-1-1,-1 0 1,0 0-1,0 0 1,0 0-1,-1 1 1,2 6-1,1 6-2,0-3-18,1 0 1,7 17 0,9 22-15,4 20 45,1-21-181,-14-29-730,12 34 0,19 65-3270,-22-76 2385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2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144 292 5888,'17'-17'1898,"-16"16"-1839,0 0 0,0 1-1,-1-1 1,1 0 0,-1 0-1,1 0 1,-1 0 0,1 0-1,-1 0 1,0 0 0,1 0-1,-1-2 1,14-42 464,-13 40-332,0 0 1,1 1-1,0-1 1,-1 1 0,1-1-1,4-5 1,0-1 115,-5 9-239,0 0 1,-1 0-1,1 0 1,-1-1-1,0 1 1,1 0-1,-1-1 1,0 1-1,0 0 1,0-1-1,-1 1 1,1 0-1,-1 0 1,1-1-1,-1 1 1,0 0-1,1 0 1,-1 0-1,0 0 1,-1 0-1,1 0 1,0 0-1,-1 0 1,1 0-1,-4-3 1,5 5-62,0 0 0,0 0 0,-1-1 1,1 1-1,0 0 0,0 0 0,0-1 0,-1 1 1,1 0-1,0 0 0,0 0 0,-1 0 0,1 0 0,0-1 1,0 1-1,-1 0 0,1 0 0,0 0 0,-1 0 1,1 0-1,0 0 0,0 0 0,-1 0 0,1 0 0,-1 0 1,-1 0-7,0 1 0,-1-1 1,1 1-1,0-1 1,0 1-1,0 0 0,-1 0 1,1 0-1,0 0 0,0 1 1,0-1-1,1 0 1,-1 1-1,0-1 0,0 1 1,1 0-1,-1-1 0,1 1 1,0 0-1,-2 3 1,-5 7-89,1 1 0,-7 16 0,4-7 47,-8 13 60,5-10 18,-15 36 0,28-59-37,-1-1 0,1 0 1,0 1-1,-1-1 0,1 1 0,0-1 1,0 0-1,0 1 0,0-1 1,0 1-1,0-1 0,0 0 1,1 1-1,-1-1 0,0 0 0,1 1 1,-1-1-1,1 0 0,0 1 1,-1-1-1,1 0 0,0 0 1,1 2-1,6 12 0,-5-4-5,-3-9-3,0 0 0,1-1-1,-1 1 1,1 0-1,-1-1 1,1 1-1,0-1 1,-1 1-1,1-1 1,2 3-1,-2-3-14,1 0 0,-1 0 0,1 0-1,-1 0 1,1-1 0,-1 1 0,1-1-1,-1 1 1,1-1 0,3 1 0,6 2-112,6 5-114,-15-7 154,0 0 0,0 0 1,0 0-1,0 0 0,0 0 0,0 0 1,0-1-1,0 1 0,0-1 0,0 1 1,0-1-1,2 0 0,59 0-2082,-62 0 2150,-1 0 0,1 0 0,0 0-1,0 0 1,0 0 0,0 0 0,0 0 0,0 0-1,0 0 1,0 1 0,0-1 0,0 0 0,0 1 0,0-1-1,1 2 1,-1-1 13,0 0-1,-1 0 1,1 1-1,-1-1 1,1 0-1,-1 1 1,0-1-1,0 0 1,1 1-1,-1-1 1,0 0-1,0 1 1,-1 1-1,2 30 57,0-6 223,-6 56 1,-9-18-6,7 15-85,0-35-113,3-19 180,-2 49 1,5-53-67,-1 0 0,-1 0 1,-9 30-1,9-27 127,3-23-247,0 0 0,0 0 0,0 0 0,-1 0 1,1 0-1,-1 0 0,1 0 0,-2 2 0,2-3-47,-1-1 1,1 0-1,-1 1 1,1-1-1,0 0 0,-1 1 1,1-1-1,-1 0 1,1 0-1,-1 0 1,1 0-1,-1 1 1,0-1-1,1 0 1,-1 0-1,1 0 1,-1 0-1,1 0 0,-1 0 1,1 0-1,-1-1 1,1 1-1,-1 0 1,1 0-1,-1 0 1,1 0-1,-1-1 1,1 1-1,-1 0 0,1 0 1,-1-1-1,1 1 1,-1-1-1,-3-2 24,-1 0 0,1 0 0,0-1 0,0 1 0,-6-8 0,-4-4-30,10 11-16,-2-1-13,0-1 0,0-1 0,1 1 0,0-1 0,0 0 1,0 0-1,1 0 0,0 0 0,-5-16 0,7 16-10,-28-97-539,27 94 468,2 0-1,-1 0 1,1 0-1,0-1 0,1 1 1,1 0-1,-1-1 1,4-15-1,0 17 16,0-1 1,0 1-1,1 0 0,0 1 1,11-16-1,0 1-56,10-14-118,61-66 0,-47 65 222,2 1 0,81-51 1,-53 45-1,64-43 155,-113 70 190,1 1 0,1 1 0,0 1 0,31-12-1,-49 23-173,38-17 898,-39 17-939,-1 1 1,0-1-1,0 0 1,0 0-1,0-1 1,0 1 0,-1-1-1,5-4 1,-6 5-30,0 1 0,0-1 0,0 0 0,0 1 0,-1-1 0,1 0 0,0 0 0,-1 1 0,0-1 0,1 0 0,-1 0 1,0 0-1,0 0 0,0 1 0,0-1 0,-1-2 0,1-6 464,0 10-496,0-1 0,1 0-1,-1 1 1,0-1 0,-1 0 0,1 1 0,0-1 0,0 1-1,0-1 1,0 0 0,0 1 0,-1-1 0,1 1 0,0-1-1,0 1 1,-1-1 0,1 1 0,0-1 0,-1 1 0,1-1-1,-1 1 1,1-1 0,0 1 0,-1 0 0,1-1 0,-1 1-1,1 0 1,-1-1 0,0 1 0,-3-1 54,1 0 1,-1 1 0,0 0 0,1-1-1,-6 2 1,-1-1 63,10 0-149,-1 0 1,0 0-1,1 0 1,-1 0 0,1 0-1,-1 0 1,0 0 0,1 0-1,-1 0 1,1 0-1,-1 0 1,0 1 0,1-1-1,-1 0 1,1 0 0,-1 1-1,1-1 1,-1 0-1,1 1 1,-1-1 0,1 1-1,-1-1 1,1 1-1,0-1 1,-1 1 0,1-1-1,0 1 1,-1-1 0,1 1-1,-1 3 0,0 0 0,1-1 0,0 1 0,-1-1 0,2 6 0,-1 1 44,0 6-16,-1-6-26,1 1 0,0 0 0,4 21 0,2-13-24,11 25 0,-2-3-15,-7-13 6,6 35 1,-8-32 97,12 38 0,-15-60-38,-2-6-16,1 0-1,-1 1 1,0-1-1,0 0 1,0 6-1,-1-7-4,0-1-1,-1 1 1,1 0-1,0-1 1,-1 1-1,1-1 1,-1 1-1,0-1 1,-1 2-1,-2 8 11,-3 20-237,6-30 179,1 0 1,0-1-1,-1 1 1,1-1-1,-1 1 1,1-1-1,-1 1 1,1-1-1,-1 1 1,0-1-1,1 0 1,-1 1 0,1-1-1,-2 1 1,-3 2-399,-2 6-274,7-9 639,0 1 0,0-1 0,0 1 0,-1-1 0,1 1 0,0-1 0,-1 1 0,1-1 0,0 0-1,-1 1 1,1-1 0,-1 1 0,1-1 0,-1 0 0,1 1 0,-1-1 0,1 0 0,-1 0 0,1 1 0,-1-1 0,1 0 0,-1 0 0,1 0 0,-1 0 0,1 0 0,-1 0 0,0 0 0,1 0 0,-1 0 0,0 0 0,-3 0-1308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125 355 4384,'0'17'1424,"0"-17"-1414,0 0 0,0 0 0,0 0 0,0 1 0,0-1 0,0 0 0,0 0 0,0 0 0,0 0 0,0 0 0,0 0 0,0 0 0,0 1 0,0-1 0,0 0 0,0 0 0,0 0 0,0 0 0,0 0 0,0 0 0,0 0 0,0 1 0,0-1 0,0 0 0,0 0 0,0 0 0,1 0 0,-1 0 0,0 0 0,0 0 0,0 0 0,0 0 0,0 0 0,0 0 0,0 1 0,0-1 0,0 0 0,1 0 0,-1 0 0,0 0 0,0 0 0,0 0 0,0 0 0,0 0 0,0 0 0,0 0 0,1 0 0,-1 0 0,0 0 0,0 0 0,0 0 0,0 0 0,0 0 0,0 0 0,0 0 0,1 0 0,-1 0 33,1 0-1,0 0 1,-1 0-1,1 0 1,0 0-1,-1 0 0,1 0 1,0-1-1,-1 1 1,1 0-1,-1 0 0,1 0 1,0-1-1,-1 1 1,1 0-1,-1-1 0,1 1 1,-1 0-1,1-1 1,-1 1-1,1-1 1,-1 1-1,1-1 0,-1 1 1,1-1-1,-1 1 1,0-1-1,1 1 0,-1-1 1,0 0-1,0 1 1,1-1-1,-1 1 0,0-1 1,0 0-1,0 1 1,0-1-1,0 0 1,0 1-1,0-1 0,0-1 1,0-1 997,0 3 373,4-4-533,-3 3-794,0 0-25,1-1 0,-1 1 1,1-1-1,-1 0 0,0 1 1,0-1-1,0 0 0,0 0 1,0 1-1,0-1 0,0 0 0,-1 0 1,1 0-1,-1 0 0,1 0 1,-1 0-1,0 0 0,0 0 1,0-4-1,0-12-157,-4 22-43,-16 8 147,16-10 3,1-1 0,-1 1 0,1 0 0,0 0-1,0 0 1,0 1 0,0-1 0,0 1 0,0-1 0,-4 6 0,-13 24 37,-1-19-85,0 15 37,20-27 9,0 0-1,0 0 1,0 0 0,-1-1 0,1 1-1,0 0 1,0-1 0,0 1 0,-3 0-1,-3 2 44,-10 11 33,17-14-86,-1 0-1,1 0 1,0 0-1,0 0 1,-1 1-1,1-1 1,0 0-1,0 0 1,0 1 0,-1-1-1,1 0 1,0 0-1,0 1 1,0-1-1,0 0 1,0 0 0,0 1-1,-1-1 1,1 0-1,0 1 1,0-1-1,0 0 1,0 0-1,0 1 1,0-1 0,0 14-21,0-14 25,0 1-1,0-1 0,0 0 0,0 0 0,0 0 1,0 0-1,0 0 0,0 0 0,0 0 1,0 1-1,0-1 0,0 0 0,0 0 1,0 0-1,0 0 0,0 0 0,0 0 1,0 0-1,0 1 0,0-1 0,0 0 1,0 0-1,0 0 0,0 0 0,0 0 1,1 0-1,-1 0 0,0 0 0,0 0 1,0 1-1,0-1 0,0 0 0,0 0 1,0 0-1,0 0 0,0 0 0,1 0 1,-1 0-1,0 0 0,0 0 0,0 0 1,0 0-1,0 0 0,0 0 0,0 0 1,1 0-1,-1 0 0,0 0 0,0 0 1,0 0-1,0 0 0,0 0 0,0 0 1,0 0-1,0 0 0,1 0 0,36 1 80,-21 0-76,1 0 0,-1-2 0,1 1 0,22-6 0,6-8 26,-36 13-29,0 0 0,15 1 0,-14 0-1,0 0 0,0 0-1,19-4 1,-9-4-29,-16 6 15,0 1 1,0-1 0,0 1 0,0 0 0,0 0 0,1 0 0,-1 1-1,9-1 1,-2 2-28,-7 0 28,0-1 0,0 0 0,0 0 0,0 0 0,0 0 0,0 0 0,0-1 0,-1 0 0,1 0 0,5-1 0,46-33 187,-54 34-186,0 1 1,0-1-1,0 0 0,0 1 0,1-1 1,-1 1-1,0 0 0,0-1 0,0 1 1,0 0-1,1 0 0,-1 0 0,0 0 0,0 0 1,2 0-1,5-2 17,-4-1 15,0 0 0,0 0 0,0 0 0,0 0 0,-1-1-1,1 1 1,-1-1 0,5-8 0,-4 3 27,-4 8-46,1 0 1,-1 1 0,0-1 0,0 1 0,0-1 0,1 0 0,-1 1 0,1-1 0,-1 1 0,0-1 0,1 1 0,-1-1 0,1 1-1,-1-1 1,1 1 0,-1-1 0,1 1 0,-1 0 0,1-1 0,0 1 0,-1 0 0,1-1 0,-1 1 0,1 0 0,0 0 0,-1 0-1,1-1 1,0 1 0,-1 0 0,1 0 0,0 0 0,-1 0 0,1 0 0,0 0 0,-1 1 0,1-1 0,0 0 0,2 0 47,0 0 0,1 0 0,-1 0 0,0 0 0,0 1 0,0-1 0,0 1 0,-1 0 0,1 0 0,0 0 0,0 0 0,3 2 1,-4-1-26,0-1 0,-1 1 1,1 0-1,-1 0 1,1 0-1,-1 0 1,0 0-1,0 0 1,0 0-1,0 1 1,0-1-1,0 3 1,1-1 25,-2-1-12,1 1-1,0-1 1,1 0-1,-1 0 0,0 0 1,1 0-1,0 0 1,-1 0-1,1 0 1,0-1-1,1 1 0,2 2 1,-2-1 14,0 0 0,1 0-1,-2 1 1,1-1 0,3 7 0,-4-7-22,0 1-1,1-1 0,0 1 1,0-1-1,4 5 1,-2-5 29,0-1-1,0 1 1,0-1-1,10 5 1,-11-6-11,0 1 1,0-1-1,0 0 0,4 5 1,-4-4-163,-4-16-489,1 8 509,-1 0 0,0 0 0,0 1 0,0-1 0,0 0-1,-1 0 1,0 0 0,-2-5 0,-13-15-303,13 22 363,1 0 0,0 0 1,0 0-1,0 0 1,0-1-1,1 1 0,-1-1 1,1 1-1,0-1 1,0 1-1,0-1 0,0 0 1,1 1-1,-1-1 1,1-7-1,0-65-27,0 73 77,0 1 0,0 0 0,0-1 0,1 1 0,-1-1 0,0 1 0,1 0 0,0-1 0,0 1 0,-1 0 0,1 0 0,1-1-1,-1 1 1,0 0 0,0 0 0,1 0 0,-1 0 0,1 1 0,0-1 0,0 0 0,-1 1 0,1-1 0,0 1 0,0-1 0,0 1 0,1 0 0,3-2 0,1 1 85,1 0 1,0 0-1,0 1 0,0 0 1,0 0-1,12 1 1,334 0 803,-319-1-878,45-9 1,-47 6-46,45-2-1,-69 6 71,1 0 0,-1-1 0,1 0 0,-1 0 0,0-1 0,0-1 0,1 1 0,15-9 0,3-6 52,-19 13-74,-8 4-25,-1 0 1,1 0-1,0 0 0,-1-1 1,1 1-1,0 0 1,-1-1-1,1 1 0,0 0 1,-1-1-1,1 1 1,-1-1-1,1 1 0,0-2 1,-1 1 2,1 0 0,-1 0 0,0 0 0,0 0 0,0 0 0,0 0 0,0 0 1,0 0-1,0 0 0,0 0 0,0 0 0,-1 0 0,1 0 0,0 0 0,-2-2 0,0-4 26,-2 0-1,1 1 1,-1-1-1,-7-9 1,-3-3 21,11 14-72,0 1 0,0 0 0,0 0 0,-1 0 0,1 0 0,-1 0 0,0 1 0,-1 0-1,1-1 1,0 2 0,-6-4 0,3 4-19,0-1 0,-1 1 0,1 0 0,-1 1 0,1 0 0,-1 0 0,-15 1 0,18 0 99,0 0 0,0 0 1,-1 0-1,1 1 1,0 0-1,0 0 0,0 1 1,0-1-1,0 1 1,-7 4-1,8-4 14,0 1-1,1 0 1,-1 1 0,1-1 0,-1 0-1,1 1 1,0 0 0,1 0-1,-1 0 1,0 0 0,-2 6-1,3-6-29,1-1-1,-1 1 0,1-1 1,-1 1-1,1-1 1,0 1-1,1 0 0,-1 0 1,0 5-1,2-4-5,0 1 0,0 0 0,0-1 0,1 1 0,-1-1 0,4 7-1,-2-4-16,2 4 29,0 0 0,8 12 1,-10-19-36,0-1-1,0 0 1,0 0 0,0 0 0,1 0 0,0-1-1,0 1 1,0-1 0,5 3 0,8 2-107,0 0 0,0-1 1,23 6-1,-9-4-286,-23-6 185,0 0 1,1-1-1,0 0 1,-1 0-1,16 0 0,24-7-1684,-13 0 598,66 1-939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3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0 730 3552,'0'-3'94,"1"-1"0,0 1 0,-1 0 0,1 0 0,1 0-1,-1 0 1,0 0 0,1 1 0,-1-1 0,1 0 0,0 0 0,0 1 0,0 0 0,0-1 0,0 1 0,0 0 0,5-3 0,0-2 2,4 0-96,7-4-18,-7 4 263,-1 1-1,1 1 0,18-8 0,23-9-731,-37 15 593,0 0 0,0 1 0,31-7-1,16 6 386,1-7 133,-1 7-213,4-7-54,-47 12-272,25 1-1,-20 1-24,35-4-1,-25-2-35,-8 2 60,0 0 1,40 1-1,-20 3-13,130-4 733,-128 0-611,154-9 531,-137 13-577,148-4 128,-36-9-169,11 9 68,6 1-49,264-34 76,-209 15-71,481-32 266,-603 45-344,60-3 43,268-21 71,-108-2-123,11 8 15,-7-10 82,47-3-34,-2 12-96,13-6-31,203-2 17,-412 27 13,-182 8-7,370-16 44,39 10-14,-4-6-21,489 8 149,-554 6-69,978-1 346,-1336 0-437,445 4 80,-19 9 0,-2-9-16,-424-4-64,1162 0 112,-423 0 368,-133 18-183,-4 26-397,-502-35 91,254 27 184,-163-1-58,-16-9-1,67 14-40,-183-26-95,58 11 217,-102-23-313,0 0 0,0-2-1,0 1 1,-1-2 0,27-4 0,4-9-664,-7 7-1013,-35 6 1668,-1 0 0,1 0 0,-1 0-1,0-1 1,0 0 0,1 1 0,-1-1-1,0 0 1,2-2 0,-4 4 124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3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2496,'-20'0'896,"20"0"-672,-21 21-96,21 0 800,0-1-544,-42 1 544,21 0-512,0 41 384,-20-20-448,-1 41 256,21-41-352,-20 20 0,20-20-160,-21 0 224,21-1-192,21-20-672,-20 0 288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3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6048,'-42'62'2240,"42"-62"-1728,-20 84-160,-22-43-32,42 1-256,-21 20 32,0-20-32,-20 20-128,-1 1 32,0-22 160,1 1-64,20-21-928,0 21 448,21-42-4064,21 0 2496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480 104 7968,'-83'63'2944,"83"-63"-2272,-63 125-192,21-63-352,22 0-160,-43 1-1088,42-1 576,-41 1-384,20-1 544,1-20-992,20 0 768,0-22-2880,21 1 1952</inkml:trace>
  <inkml:trace contextRef="#ctx0" brushRef="#br0" timeOffset="1">1687 0 5408,'-20'21'1984,"20"-21"-1536,-42 62-128,-21-20 800,22 20-672,-43 43 128,1-22-384,-21 21-256,21-21 32,0 0 128,41-20-32,0-21-1632,21-1 832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4736,'0'0'1530,"4"-3"-932,10-9-113,-11 10 576,0 2-870,-1 0 0,0 0 1,1 0-1,-1 1 0,0-1 0,0 1 0,1 0 0,-1-1 0,0 1 0,0 0 0,0 0 0,2 1 0,-2-1-119,0 0 0,0 0 0,0 0 0,1 0 0,-1 0-1,0-1 1,0 1 0,1 0 0,-1-1 0,0 0 0,1 1 0,2-1 0,-1 0 14,0 0 0,0 1 0,0-1 0,0 1 0,0 0 0,0 0 0,0 0 0,0 0 1,-1 0-1,1 1 0,7 3 0,-1 2 335,0-1 0,13 13 0,-16-14-120,-5-3-214,0 0 0,0 0 0,0 0 0,-1 1 0,1-1 0,-1 0 0,1 0 0,-1 1 0,0-1 0,0 1 0,0-1 0,0 1 0,0 2 0,3 9 402,2-4-161,-2 0 10,-8 0 16,-2 0-105,-1 19 151,-4-13-78,5-9-196,-15 22 167,15-22-208,-5 9 102,8-7-128,2-6-74,1-1-1,-1 0 1,0 0 0,1 0-1,-1 0 1,0 0 0,-2 2-1,1-2-72,0 0 0,0 0 0,-1 0 0,1-1 0,-1 1 0,1-1 0,-1 1 0,0-1 0,-3 1 0,6-1-46,-1-1-1,0 1 1,0-1-1,0 1 0,0-1 1,1 0-1,-1 1 0,0-1 1,0 0-1,0 0 0,0 0 1,0 0-1,0 1 1,0-1-1,0 0 0,0 0 1,0 0-1,-1-1 0,1 1 104,1 0 0,0 0 0,0 0-1,0 0 1,-1 0 0,1 0 0,0 0-1,0 0 1,0 0 0,0 0 0,-1 0-1,1 0 1,0 0 0,0 0 0,0 0-1,-1 0 1,1 0 0,0 0 0,0 0-1,0 1 1,0-1 0,-1 0 0,1 0-1,0 0 1,0 0 0,0 0 0,0 0-1,0 0 1,0 0 0,-1 1 0,1-1-1,0 0 1,0 0-22,0 0-1,-1 1 0,1-1 0,0 0 1,0 0-1,0 0 0,-1 0 1,1 1-1,0-1 0,0 0 0,0 0 1,0 0-1,0 1 0,0-1 1,0 0-1,-1 0 0,1 1 1,0-1-1,0 0 0,0 0 0,0 0 1,0 1-1,0-1 0,0 0 1,0 0-1,0 1 0,1-1 1,-1 0-1,0 0 0,0 0 0,0 1 1,0-1-1,0 0 0,0 0 1,0 0-1,1 1 0,-1-1 1,0 0-1,0 0 0,0 0 0,1 0 1,-1 1-1,2-2-329,-1 1-1,0-1 1,1 0-1,-1 1 1,0-1-1,0 0 1,1 0-1,-1 0 1,1-1-1,1-1-2186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3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0 7872,'-63'21'2944,"63"-21"-2304,-104 84-160,42-22-128,20-20-288,-41 41-160,20 0 32,1-20-448,-1-1 256,22-20-576,20-1 480,42-41-2816,0 21 1760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417 167 5984,'-42'63'2208,"42"-63"-1728,-83 146-128,41-105 448,1 22-512,-22-1-32,1 1-160,20-1-448,0-20 224</inkml:trace>
  <inkml:trace contextRef="#ctx0" brushRef="#br0" timeOffset="1">2291 1 5056,'20'41'1888,"-20"-41"-1472,-41 84-128,-1-22-128,21-20-160,0 41 480,1 0-256,-22-20-1152,21 20 512,21-41-160,0-1 352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3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2080,'-17'0'667,"13"0"-411,1 0-43,-7 0 240,20 0 38,-7 0 453,-3 0-203,0 0 128,4-4-303,-3 3-486,1-1-12,-1 1-1,0-1 0,1 1 0,0 0 0,-1 0 0,1-1 1,0 1-1,0 0 0,0 1 0,-1-1 0,1 0 0,0 0 1,0 1-1,0-1 0,0 1 0,0 0 0,0 0 0,0-1 1,4 2-1,-1-1 83,-3-1-90,1 1 0,-1 0 0,1 0 0,-1 0 0,0 0 0,1 0 0,-1 1 0,1-1 0,-1 1 0,4 1 0,0 7 109,-1-3 102,12-3 84,-14-4-311,1 1 1,0 1-1,-1-1 0,1 0 0,-1 1 1,1 0-1,-1 0 0,0 0 0,4 1 1,11 10 238,9 4 122,-20-14-332,0 0 0,0 0 0,0-1 0,10 0 0,4 2 52,25 3 126,0 2 0,70 23-1,27 21 1,65 3-106,-66-20-141,-77-16-9,68 18 21,82 5 109,24 6 17,-182-35-105,362 74 176,-343-73-209,347 52-34,-179-43 66,29 3 50,116 40 243,-97-14-140,-95-25-83,-82-7-6,145 19 99,-83-18-87,-28-3-32,-24-11 0,-59 0-44,56 3 173,-91-11-149,-18 0-61,1 1-1,-1 1 0,27 3 1,-15 4-21,-20-6 78,1 0 0,-1-1 0,1 1 0,0-1 0,-1 0 0,1-1 0,9 1 0,3-1 200,-15 0-192,-3 0-213,0 0 85,0 0 213,0 0-138,0 0-400,0 0-198,-3 0-896,-1 0 983,-2 0 91,-5 0-3268,-6 0 1581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3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21 3072,'17'-17'976,"-14"14"-723,-6 3-117,-32 0 2819,35-1-2931,0 1 0,-1 0 0,1 0 1,0 0-1,-1 1 0,1-1 0,0 0 0,0 0 1,-1 0-1,1 0 0,0 0 0,-1 0 0,1 0 1,0 0-1,0 1 0,-1-1 0,1 0 0,0 0 1,0 0-1,-1 0 0,1 1 0,0-1 0,0 0 1,0 0-1,-1 1 0,-2 1 126,1 1 0,-1-1 0,-1 0 0,1 0 0,-4 1 0,1 0 137,1 0 0,-1 0 1,1 1-1,0-1 1,-8 9-1,-1 5 182,13-15-445,1 0 0,-1-1 0,1 1 0,-1 0 0,1 0 0,0 0 0,-1 0 0,1 0 0,0 2 0,1-2-6,-1 0 0,0 0 0,0 1 0,1-1 0,-1 0 0,1 0 0,0 0 0,0 0 0,-1 0 0,1 0 0,0 0 0,1 0 0,0 2 0,5 6 146,3 17 130,-9-24-268,-1 0-1,1-1 1,0 1 0,1 0-1,-1-1 1,0 1 0,1-1-1,-1 1 1,1-1 0,4 4-1,28 22 173,-6 10-54,-12-18-137,27 23 0,-22-22-59,-4-5 91,1 0 0,0-1-1,29 17 1,14 10 149,-48-31-142,2-1 0,25 14-1,-29-18-19,-1 0 0,1 0 0,-1 1 0,-1 1 0,1-1 0,16 19 0,8 9 246,-30-32-176,-4-2-81,0 0-1,1 0 1,-1 0 0,0 0 0,0 0 0,0 0 0,0 0 0,0 0 0,0 1 0,0-1 0,0 0 0,-1 1 0,1 1 20,0 0 114,-18-3-95,15 0-70,-1 0 58,-79 0-42,67 0 19,6-1 51,-1 1 0,0 1 0,-21 3 0,-16 9 21,2-9-236,-60-4 0,60 0 205,25-1 4,-1-1-1,1 0 1,-22-7-1,25 6 9,-2-1-8,14 3-26,0 0 0,1 0 0,-1 0 0,1 0 0,-1-1 0,1 0 0,-1 0 0,1-1 0,0 1 0,0-1 0,0 0 0,1-1 0,-1 1 0,1-1 0,-5-5 0,4 5 53,0-1 10,0 0 0,0 0-1,1 0 1,-6-10 0,9 13-94,0 0-1,0-1 0,0 1 1,0-1-1,0 1 1,1 0-1,-1-1 1,1 1-1,0-1 1,0 0-1,0 1 0,0-1 1,0 1-1,1-1 1,0-4-1,3-5-5,1 0 1,0 0-1,9-15 0,-3 7 0,45-71-1,-50 81 0,15-13 3,-19 20-16,1 0 0,0 0 0,-1 0 0,0 0 0,3-4 0,2-10-318,-1 14 194,-1-1-168,-5 3 269,-1 1 1,1 0-1,0-1 1,0 1 0,0-1-1,0 1 1,0-1 0,0 1-1,-1-1 1,1 1 0,0 0-1,0-1 1,-1 1-1,1 0 1,0-1 0,-1 1-1,1 0 1,0-1 0,-1 1-1,1 0 1,0-1 0,-1 1-1,1 0 1,-1 0 0,1-1-1,-1 1 8,1 0-1,0 0 1,-1 0 0,1 0 0,0 0-1,0 1 1,-1-1 0,1 0-1,0 0 1,-1 0 0,1 0-1,0 0 1,0 0 0,-1 0-1,1 0 1,0 1 0,0-1-1,-1 0 1,1 0 0,0 0-1,0 1 1,0-1 0,-1 0-1,1 0 1,0 1 0,0-1-1,0 0 1,0 0 0,0 1-1,-1-1 1,1 0 0,0 0-1,0 1 1,0-1 0,0 0-1,0 1 1,0-1 0,0 0 0,0 0-1,0 1 1,0-1 0,0 0-1,0 1 1,0-1 0,0 0-1,1 1 1,-1-1-59,0 0 0,0 1 0,0-1 0,0 0 0,0 1 0,0-1 0,0 0 0,-1 1 0,1-1 0,0 0 0,0 0 0,0 1 0,0-1 0,0 0 0,0 1 0,-1-1 0,1 0 0,0 0 0,0 0 0,0 1 1,-1-1-1,1 0 0,0 0 0,0 0 0,-1 1 0,-16 16-1465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4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1708 2816,'0'-39'1840,"0"39"-1828,0 0 0,0-1 0,0 1 0,0 0 0,0 0 0,0-1 1,0 1-1,0 0 0,0-1 0,0 1 0,0 0 0,0 0 0,0-1 0,0 1 0,1 0 0,-1-1 1,0 1-1,0 0 0,0 0 0,1 0 0,-1-1 0,0 1 0,0 0 0,1 0 0,-1-1 1,4-4 172,-1 0 0,1 0 0,-1-1 0,-1 0 1,5-10-1,8-17 239,-12 29-396,0 0-1,-1-1 0,0 1 1,0-1-1,0 1 0,0-1 1,-1 0-1,1 1 0,-1-1 1,-1 0-1,1-6 0,3-11 8,9-27 34,-6-6 81,7 6-44,-7-6-42,7 3-32,-10 8-5,-4-63-1,0 56 44,0-133-86,11 27-57,-2 26 45,-9-18 28,0 149 0,0-15 0,1 1 0,2-19 0,6 1-5,-7 27 7,0 1 0,-1-1 1,1 1-1,-1-1 0,0 0 1,-1 1-1,1-1 0,-1 0 1,0 1-1,0-1 0,0 0 1,-1 1-1,0-1 0,0 0 0,-1-4 1,-4-5 48,4 10-31,0 0 0,1 0 0,-1 0-1,1-1 1,0 1 0,0 0 0,0-1-1,0-6 1,1-34-271,0 31 251,0 10 48,0 4-10,0-3-12,0-11 1,1 12-16,-1 1 0,0 0-1,0-1 1,0 1 0,-1-1 0,1 1-1,0 0 1,0-1 0,-1 1-1,1 0 1,-1-1 0,1 1 0,-2-2-1,2 2-14,-1 1 1,0 0-1,1-1 0,-1 1 0,0 0 0,1-1 0,-1 1 0,0 0 0,1 0 0,-1 0 0,0-1 1,1 1-1,-1 0 0,0 0 0,0 0 0,1 0 0,-2 1 0,-1-1-60,-1-4 43,-10-10 63,11 11-31,3 3-102,0 0 43,0 0 112,-4 0 0,-17 0 0,21 0-63,-1 0-1,0 0 1,0 0-1,0 0 0,0 0 1,0-1-1,0 1 0,0 0 1,0 0-1,1-1 0,-1 1 1,0 0-1,0-1 0,0 0 1,-4-5-1,6 3-1,0 6 3,-5 3 7,3-5-7,1-1 0,-1 1 0,1-1 0,-1 0 0,1 1 0,-1-1-1,1 0 1,-1 0 0,0 1 0,1-1 0,-1 0 0,1 0-1,-1 0 1,0 0 0,1 0 0,-1 0 0,0 0 0,1 0-1,-1 0 1,1 0 0,-1 0 0,-1 0 0,-4 0 14,5 0-20,1 0 1,-1 0-1,0 0 0,1 0 1,-1 0-1,0 0 0,1 0 0,-1 0 1,1 0-1,-1 0 0,0 0 1,1 1-1,-1-1 0,1 0 1,-1 0-1,1 1 0,-1-1 0,1 0 1,-1 1-1,1-1 0,-1 1 1,1-1-1,-1 0 0,1 1 0,0-1 1,-1 1-1,1-1 0,0 1 1,-1 0-1,1-1 0,0 1 1,0-1-1,-1 1 0,1 0 0,0 0 1,-4 8-3,-10 11 70,7-2 27,-10-8 58,1 11-69,12-13-2,-2-1 1,-10 13-1,-1-3 109,17-17-173,-1 0 0,1 1 1,0-1-1,0 0 1,-1 0-1,1 0 0,0 1 1,0-1-1,0 0 0,-1 0 1,1 1-1,0-1 0,0 0 1,0 0-1,0 1 0,0-1 1,0 0-1,-1 0 1,1 1-1,0-1 0,0 0 1,0 1-1,0-1 0,0 0 1,0 1-1,0 34 482,0-35-494,0 0 0,0 0 1,0 0-1,0 0 0,0 0 0,0 0 0,0 1 0,0-1 0,0 0 1,0 0-1,0 0 0,0 0 0,0 0 0,0 0 0,0 0 0,0 0 1,0 1-1,0-1 0,0 0 0,0 0 0,0 0 0,0 0 1,0 0-1,0 0 0,1 0 0,-1 0 0,0 1 0,0-1 0,0 0 1,0 0-1,0 0 0,0 0 0,0 0 0,0 0 0,0 0 1,0 0-1,1 0 0,-1 0 0,0 0 0,0 0 0,0 0 0,0 0 1,0 0-1,0 0 0,0 0 0,1 0 0,-1 0 0,0 0 1,0 0-1,0 0 0,0 0 0,0 0 0,0 0 0,0 0 0,0 0 1,1 0-1,9 0 16,1 0 0,-1-1 1,0 0-1,0-1 1,1 0-1,-1-1 0,-1 0 1,14-6-1,9-3 25,54-14-1,-55 20-20,-15 4-37,-1-2 1,27-8 0,-33 8 9,-1 0 1,1 1-1,0 1 0,0-1 1,1 1-1,-1 1 0,11-1 1,-18 2 6,-1 0 1,1 0 0,-1 0-1,1 0 1,-1 0 0,0 0-1,1-1 1,-1 1 0,1-1-1,-1 1 1,0-1 0,3 0-1,-4 0 3,1 1-1,-1 0 0,0-1 0,0 1 0,1-1 0,-1 1 0,0 0 0,0-1 1,1 1-1,-1-1 0,0 1 0,0-1 0,0 1 0,0-1 0,0 1 1,1 0-1,-1-1 0,0 1 0,0-2 0,0 3 5,0-1 0,0 1 0,0-1-1,0 1 1,-1-1 0,1 1 0,0-1 0,0 0-1,0 1 1,0-1 0,0 1 0,-1-1 0,1 1 0,0-1-1,0 0 1,-1 1 0,1-1 0,0 1 0,-1 0 0,0-1 25,-1 1 0,1 0 1,0-1-1,-1 1 1,1-1-1,-1 0 0,1 1 1,0-1-1,-1 0 1,1 0-1,-1 0 1,-2 0-1,-11 0 124,6-1 42,0 1 0,0 0 0,0 1-1,-16 3 1,8 4 152,15-7-296,1 0 0,-1 0 0,0 0 0,0 0 0,-1 0 0,1 0 0,0-1 0,0 1 0,0-1 0,0 0 0,-1 1 0,1-1 0,-3 0 0,-50 0 478,55 0-533,0 0 1,0 0-1,-1 0 1,1 0-1,0 0 1,0 0-1,0 0 1,0 0-1,0 0 1,0 0-1,0 0 1,-1 0-1,1 0 1,0 0-1,0 0 1,0 0-1,0 0 1,0 0-1,0 0 1,0 0-1,-1 0 1,1 0-1,0 0 1,0 0-1,0 0 1,0 0-1,0 0 1,0-1-1,0 1 1,0 0-1,0 0 1,0 0-1,-1 0 1,1 0-1,0 0 0,0 0 1,0 0-1,0 0 1,0-1-1,0 1 1,0 0-1,0 0 1,0 0-1,0 0 1,0 0-1,0 0 1,0 0-1,0-1 1,0 1-1,0 0 1,0 0-1,0 0 1,0 0-1,0 0 1,0 0-1,0-1 1,0-1 99,0-2-262,0 1-1,0-1 1,0 1 0,0-1 0,0 1 0,1 0 0,0-1 0,1-4 0,2 2-257,-1 1 1,2-1 0,-1 1-1,1 0 1,0 0 0,8-6-1,-6 4-873,1 0 1,-1 0-1,12-16 0,1-15-960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2816,'-18'0'917,"18"0"-911,0 0 1,0 0-1,0 0 0,0 0 0,0 0 0,0 0 0,-1 0 1,1 0-1,0 0 0,0 0 0,0 0 0,0 0 0,0 0 1,0 0-1,0 0 0,-1 0 0,1 0 0,0 0 1,0 0-1,0 0 0,0 0 0,0 0 0,0 0 0,0 0 1,0 0-1,-1 0 0,1 0 0,0-1 0,0 1 0,0 0 1,0 0-1,0 0 0,0 0 0,0 0 0,0 0 1,0 0-1,0 0 0,0 0 0,0-1 0,0 1 0,0 0 1,0 0-1,0 0 0,0 0 0,0 0 0,0 0 0,0 0 1,0-1-1,0 1 0,0 0 0,0 0 0,0 0 1,0 0-1,0 0 0,0 0 0,0-1 0,0 1 21,0-1 0,0 0 0,0 1-1,0-1 1,0 0 0,0 1 0,0-1 0,0 1-1,0-1 1,0 0 0,1 1 0,-1-1 0,0 0-1,0 1 1,1-1 0,-1 1 0,0-1-1,1 1 1,-1-1 0,1 1 0,-1-1 0,1 1-1,-1-1 1,1 1 0,-1 0 0,1-1 0,-1 1-1,1 0 1,-1-1 0,1 1 0,0 0 0,-1 0-1,1-1 1,-1 1 0,1 0 0,0 0 0,-1 0-1,1 0 1,0 0 0,-1 0 0,2 0 0,-2 0-2,1 0 1,-1 0 0,0 0 0,1 0 0,-1 0 0,0 0-1,1 0 1,-1 0 0,0 0 0,0 0 0,1 0 0,-1-1-1,0 1 1,1 0 0,-1 0 0,0 0 0,0 0 0,1 0 0,-1-1-1,0 1 1,0 0 0,0 0 0,1-1 0,-1 1 0,0 0-1,3-2 141,-1 0-1,1 0 0,-1 0 0,1 0 0,0 1 0,5-2 0,6-4 338,-9 4-361,0 1 0,-1-1 0,1 1 0,0 1-1,0-1 1,0 1 0,1 0 0,-1 0 0,9-1 0,73 2 951,-84 1-1073,0-1 0,0 1 0,1 0 0,-1 0 0,0 0 0,-1 0-1,1 0 1,0 1 0,0 0 0,0-1 0,-1 1 0,1 0 0,-1 0 0,1 0 0,-1 0 0,0 1 0,3 3 0,2 2 32,-7-8-45,1 0 1,-1 0-1,0 0 1,0 0 0,0 1-1,1-1 1,-1 0-1,0 0 1,0 1 0,0-1-1,1 0 1,-1 0-1,0 1 1,0-1 0,0 0-1,0 0 1,0 1-1,0-1 1,0 0-1,0 1 1,1-1 0,-1 0-1,0 1 1,0-1-1,-1 1 1,1 12 120,1-12-126,-1-1 0,0 0 0,0 0 0,0 0 0,0 0 0,0 0 0,0 0 0,0 0 0,0 0 0,0 1 0,0-1 0,0 0 0,0 0 0,0 0-1,0 0 1,0 0 0,0 0 0,0 0 0,0 1 0,0-1 0,0 0 0,-1 0 0,1 0 0,0 0 0,0 0 0,0 0 0,0 0 0,0 0 0,0 0 0,0 1 0,0-1 0,0 0 0,0 0 0,0 0 0,-1 0 0,1 0 0,0 0 0,0 0 0,0 0 0,0 0 0,0 0 0,0 0-1,0 0 1,0 0 0,-1 0 0,1 0 0,0 0 0,0 0 0,0 0 0,0 0 0,0 0 0,0 0 0,0 0 0,-1 0 0,1 0 0,0 0 0,-1 0-1,1 0 0,-1 0 0,0 0 0,0 0-1,1 0 1,-1 0 0,0 0 0,0 0 0,1 1 0,-1-1 0,0 0 0,1 0 0,-1 1-1,0-1 1,1 0 0,-1 1 0,0 0 0,0 0-13,1 0 1,-1 0-1,1 0 0,-1 0 0,1-1 1,0 2-1,-1-1 0,1 0 0,0 0 1,0 0-1,0 0 0,-1 0 0,1 0 1,1 2-1,-1-2-6,0 0-1,0-1 1,0 1 0,0 0 0,0 0-1,0 0 1,-1 0 0,1 0-1,0 0 1,0 0 0,-1-1-1,1 1 1,-1 0 0,1 0 0,0 0-1,-1-1 1,1 1 0,-1 0-1,0-1 1,1 1 0,-1 0-1,0-1 1,1 1 0,-1-1-1,-1 2 1,1-2-5,1 0-1,-1 1 1,0 0-1,1-1 0,-1 1 1,0-1-1,1 1 1,-1 0-1,1 0 1,-1-1-1,1 1 1,-1 0-1,1 0 1,-1-1-1,1 1 0,0 0 1,-1 0-1,1 0 1,0 0-1,0 0 1,0 0-1,0 0 1,0-1-1,0 1 1,0 1-1,0 1-4,0-1 0,0 0 0,1 0 0,-1 0 1,0 0-1,1 0 0,0 1 0,0-1 0,-1 0 0,1 0 0,0 0 0,0-1 0,1 1 1,-1 0-1,2 2 0,5 6-33,7 19-70,-12-22 107,1 0 1,-1 0 0,2 0-1,-1-1 1,7 8-1,27 14-13,-18-13 32,-13-8 5,1 0 0,1-1 0,-1-1 0,1 1 0,17 7 0,-2-4 15,-7-3 39,0 0-1,29 18 1,6 10 63,-49-32-105,0 1 0,0-1 0,0 0 0,0 1 0,0 0 0,0 0 0,-1 0 0,0 0 0,1 0 0,-1 0-1,0 0 1,-1 1 0,1-1 0,2 7 0,-4-5 17,0-1 0,1 1 0,-2-1-1,1 1 1,0-1 0,-1 1 0,0-1-1,-3 9 1,2-4 45,-1 4 3,3-10-68,0-1 1,-1 1 0,0 0 0,1 0-1,-1-1 1,0 1 0,-2 3 0,-15 10-61,4-4-10,-13 23-14,19-29 94,1-1 0,-1 1-1,0-1 1,0 0 0,-1-1 0,-11 5 0,-2-1 21,-24 6 1,44-13-32,-1-1-1,0 1 0,0-1 0,1 1 0,-1-1 1,0 0-1,0 0 0,1-1 0,-1 1 1,0 0-1,0-1 0,1 0 0,-1 1 0,0-1 1,1 0-1,-1-1 0,1 1 0,-4-2 0,-6-3 50,11 6-42,0 0 1,0-1 0,-1 1 0,1-1-1,0 1 1,0-1 0,0 1 0,0-1-1,0 0 1,0 1 0,0-1-1,0 0 1,0 0 0,0 0 0,0 0-1,0 0 1,1 0 0,-1 0 0,0 0-1,1 0 1,-1 0 0,0 0-1,1-1 1,0 1 0,-1 0 0,1 0-1,0-1 1,-1 1 0,1 0 0,0 0-1,0-2 1,1-3 65,0 0-1,1 1 1,-1-1-1,1 0 1,5-10 0,0 1-9,-3 3-15,1 1 31,10-22-1,10 0-5,-12 18-70,67-86-104,-62 78 15,-6 5-113,21-21 1,-11 21-609,-21 17 485,0 0-1,1 0 1,-1 1 0,1-1 0,-1 1 0,1-1-1,-1 1 1,1 0 0,-1-1 0,1 1-1,1 0 1,-20 0-1133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4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0 750 2560,'0'0'832,"0"0"-517,0 0 15,0 0 545,0 0-246,0 0-32,0 0-117,0 0 326,0 0-177,0 0 155,0 0-283,0 0-149,0 0-101,4-4 133,-2 2-349,0-1 1,0 0-1,-1 1 1,1-1-1,-1 0 0,0 0 1,0 0-1,0 0 1,0 0-1,1-7 0,3-7 72,6-3-17,-5 12-68,2-5-8,0 0 0,-1-1 0,-1 0-1,7-19 1,-2-7-9,-5 19 3,0 0-1,16-36 0,13-9 89,0-39-79,-4 9-45,-23 78 120,-6 14-52,0 0 1,-1 0-1,1 0 0,-1 0 0,0 0 0,0 0 0,0 0 0,0-1 0,-1 1 1,0-6-1,1 4 11,-1 1 0,1 0 0,0 0 0,0 0 1,0 0-1,1 0 0,0 0 0,0 0 0,5-8 1,-6 9-50,0 1 0,-1-1 0,1 0 1,-1 1-1,1-1 0,-1 0 0,-1-3 1,1 2-112,0 1-51,4 4 69,16 0-1813,-2 0 790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4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16 106 2240,'0'0'720,"0"0"-448,-3 0 59,-9 1 1042,18-1 1613,-2 1-2730,-1-2-1,1 1 1,-1 0 0,1-1-1,-1 1 1,6-3 0,12-11-155,0 7-64,0-7-31,-1 7-22,1-6-54,0 6 44,0-7 68,0 7-10,-11 0-25,-8 6 1,0 0-1,0 0 1,0-1-1,0 1 1,0 1-1,0-1 1,0 0-1,0 0 1,0 1-1,0-1 1,0 1-1,1 0 1,1-1-1,2 1 98,-5-1-57,0 1 0,0 0 0,0 0 1,1 0-1,-1 0 0,0 0 0,0 0 0,0 0 0,0 0 1,0 1-1,2-1 0,-2 1 12,1 0 1,-1 0-1,0 0 0,1 0 1,-1 0-1,0 0 0,0 0 0,0 0 1,0 1-1,2 1 0,-1 1 45,-1-4-93,-1 0 1,0 0 0,0 0-1,1 1 1,-1-1-1,0 0 1,0 0-1,0 1 1,1-1-1,-1 0 1,0 0-1,0 1 1,0-1-1,0 0 1,1 0-1,-1 1 1,0-1-1,0 0 1,0 1-1,0-1 1,0 0-1,0 0 1,0 1-1,0-1 1,0 1-1,0 3 79,0-1-58,-1 0 1,1 0-1,0-1 1,1 1 0,-1 0-1,0 0 1,1-1 0,0 1-1,0 2 1,0-4-37,-1-1 0,1 1 1,-1-1-1,1 0 0,-1 1 0,1-1 0,-1 0 1,1 0-1,0 1 0,-1-1 0,1 0 1,-1 0-1,1 0 0,0 0 0,-1 0 0,1 0 1,0 0-1,-1 0 0,1 0 0,-1 0 1,1 0-1,0 0 0,6 0-29,-6 0 33,-1 0 1,1 0-1,-1 0 0,1 0 1,0 0-1,-1 0 0,1 0 0,-1 0 1,1 0-1,-1 0 0,1 0 1,-1 1-1,1-1 0,-1 0 1,1 0-1,-1 1 0,1-1 1,-1 0-1,1 1 0,-1-1 1,1 0-1,-1 1 0,0-1 1,1 0-1,-1 1 0,0-1 1,1 1-1,-1-1 0,0 1 0,1 0 1,5 8 69,11-2-34,1 7-149,-18-14 108,0 0 1,0 1-1,1-1 0,-1 0 0,0 0 0,0 0 0,1 1 0,-1-1 0,0 0 0,0 0 0,0 1 1,0-1-1,1 0 0,-1 0 0,0 1 0,0-1 0,0 0 0,0 0 0,0 1 0,0-1 0,0 0 1,0 1-1,0-1 0,0 0 0,0 1 0,0 0 0,0 0 0,0 0 0,0 0 0,0 0 0,0-1 1,0 1-1,1 0 0,-1 0 0,0 0 0,0 0 0,1 0 0,-1-1 0,1 1 0,0 1 0,4 1-2,0 1 34,-15 17 116,9-18-128,0 1 0,1 0-1,-1 0 1,1 0 0,0 0 0,1 4 0,-1-2 7,0 0 0,0 0 0,0 0 0,-1 0 0,0 0 0,-2 10 0,-3-2-49,4-10 14,0 0 0,1 0 0,-1 0 0,1 0 0,0 0 0,0 1 0,0-1 0,0 8 0,1 5 76,0-13 11,0-1 10,0 11 1,0-10 42,0-8-54,0-1-58,1 3-9,-1-1 1,0 0-1,0 0 1,0 1-1,-1-1 1,1 0-1,-1 0 1,1 1-1,-2-4 1,-12-1 88,7-6 11,-10 6 90,13 4-169,1 1 0,0 0 0,0-1 0,-5-5 1,5 5 2,0 1 1,0-1-1,0 0 1,-6-3 0,-5 0 56,11 4-60,0 1 0,0 0 0,0-1 0,1 0 0,-1 0 1,0 0-1,1 0 0,-4-2 0,-3-7 43,5 7 20,0 0 0,-1-1 1,1 1-1,-1 1 0,-5-5 1,-15 1 228,-9-6-22,23 9-222,10 4-72,-1 0 0,0-1 0,0 1 0,1-1 0,-1 1 0,1-1 0,-1 0 0,0 1 0,1-1 0,-1 0 0,1 0 0,-1 0 0,1-1 0,0 1 0,0 0 0,-1 0 0,1-1 0,0 1 0,0 0 0,-1-3 0,-2-5-14,4 9 13,0-1-1,0 0 1,-1 1 0,1-1-1,0 0 1,0 1 0,-1-1-1,1 1 1,-1-1 0,1 0-1,0 1 1,-1-1 0,1 1-1,-1 0 1,1-1 0,-1 1-1,1-1 1,-1 1 0,0 0-1,1-1 1,-1 1-1,1 0 1,-1-1 0,0 1-1,1 0 1,-1 0 0,0 0-1,1 0 1,-1 0 0,0 0-1,1 0 1,-1 0 0,0 0-1,1 0 1,-1 0 0,0 0-1,0 0 1,0 1 1,0-1 0,0 0-1,0 0 1,0 0 0,-1-1 0,1 1 0,0 0 0,0 0-1,0-1 1,0 1 0,0 0 0,0-1 0,0 1 0,-1-2 0,2 2-5,-1-1 0,1 1 0,-1-1 0,1 0 0,0 1 1,-1-1-1,1 0 0,0 1 0,0-1 0,-1 0 0,1 0 1,0 1-1,0-1 0,0 0 0,0 0 0,0 1 0,0-2 1,0-1-240,0 3-715,24 0-3690,15 0 2293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105 147 320,'0'-18'112,"0"18"-111,0 0-1,0 0 1,0 0 0,0 0 0,0 0-1,0 0 1,0 0 0,0-1 0,0 1-1,0 0 1,0 0 0,0 0 0,0 0-1,0 0 1,0 0 0,0 0 0,0-1-1,0 1 1,0 0 0,0 0 0,0 0-1,0 0 1,0 0 0,0 0 0,0 0-1,0 0 1,0 0 0,0-1 0,0 1-1,1 0 1,-1 0 0,0 0 0,0 0-1,0 0 1,0 0 0,0 0 0,0 0-1,0 0 1,0 0 0,0 0 0,1 0-1,-1 0 1,0 0 0,0 0 0,0 0-1,0 0 1,0 0 0,0 0 0,0 0-1,1 0 1,-1 0 0,0 0 0,0 0-1,0 0 1,0 0 0,0 0 0,10 0-51,-2 0 5011,-8 3-4769,0-2-184,0 0-1,0 0 0,0-1 0,0 1 0,0 0 1,0 0-1,0-1 0,-1 1 0,1 0 0,0 0 1,0-1-1,-1 1 0,1 0 0,0-1 0,-1 1 0,0 1 1,0-2 14,0 1 0,0-1 0,0 1 0,0-1 0,0 1 0,0-1 0,0 0 0,0 0 0,0 1 0,0-1 0,0 0 1,0 0-1,0 0 0,-2 0 0,3 0 388,-4 0-100,4 0-297,-1 0 0,1 0 0,-1 0 1,0 0-1,1 0 0,-1 0 0,0 0 0,1 0 1,-1 0-1,0 0 0,1 0 0,-1 1 0,1-1 1,-1 0-1,0 1 0,1-1 0,-1 0 1,1 1-1,-1-1 0,1 1 0,-1-1 0,1 0 1,-1 1-1,1-1 0,0 1 0,-1 0 0,1-1 1,0 1-1,-1-1 0,1 1 0,0 0 0,0-1 1,-1 1-1,1-1 0,0 1 0,0 0 0,0-1 1,0 1-1,0 0 0,0-1 0,0 2 0,0 2 179,0-4-74,0 0-28,-17 0-79,13 0 5,4 0 187,0 0-102,0 0-133,0 0 5,-3 3 49,-11 11 20,10-11 33,1 1-38,-11 10-26,11-11 21,3 56 768,0-58-795,0-1 0,0 0 0,0 0 0,0 1 0,0-1 0,0 0 0,0 1-1,-1-1 1,1 0 0,0 1 0,0-1 0,0 0 0,0 0 0,0 1 0,0-1 0,-1 0 0,1 0 0,0 1 0,0-1 0,0 0-1,-1 0 1,1 0 0,0 1 0,0-1 0,-1 0 0,-13 14 107,14-14-108,0 0-1,0 1 1,-1-1-1,1 0 0,0 0 1,0 0-1,-1 1 1,1-1-1,0 0 1,0 0-1,0 1 1,0-1-1,-1 0 1,1 0-1,0 1 1,0-1-1,0 0 1,0 1-1,0-1 1,0 0-1,0 0 1,0 1-1,0-1 1,0 0-1,0 1 1,0 179 1169,0-179-1171,0-1 0,0 0 0,0 1 0,0-1 0,0 0 0,0 1 0,0-1 0,0 0 0,0 0 1,0 1-1,0-1 0,0 0 0,1 1 0,-1-1 0,0 0 0,0 0 0,0 1 0,0-1 0,1 0 0,-1 0 0,0 0 0,0 1 0,1-1 0,-1 0 0,0 0 0,14 14 57,-14-14-54,1 1-1,-1-1 1,0 0 0,0 0 0,1 0-1,-1 1 1,0-1 0,0 0-1,0 0 1,1 1 0,-1-1 0,0 0-1,0 0 1,0 1 0,0-1-1,0 0 1,0 0 0,1 1 0,-1-1-1,0 0 1,0 1 0,0-1 0,0 0-1,0 1 1,0-1 0,0 14 48,0-14-54,0 0 0,0 0 0,-1 0 0,1 1-1,0-1 1,0 0 0,0 0 0,0 0 0,0 0 0,0 0 0,0 0 0,0 0-1,0 1 1,0-1 0,0 0 0,0 0 0,0 0 0,0 0 0,1 0 0,-1 0-1,0 0 1,0 1 0,0-1 0,0 0 0,0 0 0,0 0 0,0 0 0,0 0-1,0 0 1,0 0 0,0 0 0,0 0 0,0 0 0,1 0 0,-1 1 0,0-1-1,0 0 1,0 0 0,0 0 0,0 0 0,0 0 0,0 0 0,1 0 0,-1 0-1,0 0 1,0 0 0,0 0 0,0 0 0,0 0 0,0 0 0,0 0 0,1 0-1,-1 0 1,0 0 0,0 0 0,0 0 0,14 0-42,-14 0 46,1-1-1,-1 1 1,0 0-1,1 1 1,-1-1-1,0 0 1,0 0-1,1 0 0,-1 0 1,0 0-1,1 0 1,-1 0-1,0 0 1,0 0-1,1 1 1,-1-1-1,0 0 1,0 0-1,1 0 1,-1 1-1,0-1 1,0 0-1,0 0 0,1 0 1,-1 1-1,14 13 62,-11-11-26,1-3 10,117 0 554,-120 1-597,0-1 0,1 0 0,-1 0 0,0 0 0,0-1 0,0 1 0,0 0 0,0 0 0,0 0 0,1-1 0,-1 1 0,0-1 0,2 0 0,0-4-5,-3 4-1,0 1 0,0-1 0,1 0-1,-1 1 1,0-1 0,1 1 0,-1-1 0,1 0 0,-1 1 0,1-1 0,-1 1 0,1 0 0,-1-1 0,2 0 0,29-6-26,-6-7 54,-12 8 67,-10 5-79,0-1 0,0 1 0,0-1 0,0 1 0,0-1 0,-1 0 0,1 0 0,2-3 0,-2 2-22,0 0-1,0 0 1,0 1-1,6-4 1,8-1-31,-10-7 102,7 7-10,-12 2-54,0 1-5,18-8-33,-2-2 75,-18 14-29,0 0-1,1 0 0,-1-1 1,0 1-1,0 0 1,0 0-1,1 0 0,-1-1 1,0 1-1,0 0 1,0 0-1,0-1 0,1 1 1,-1 0-1,0-1 0,0 1 1,0 0-1,0 0 1,0-1-1,0 1 0,0 0 1,0-1-1,0 1 1,0 0-1,0-1 0,0-34 249,0 35-258,0 0-1,0 0 1,0-1-1,0 1 1,0 0 0,0-1-1,0 1 1,0 0-1,1-1 1,-1 1-1,0 0 1,0 0-1,0-1 1,0 1-1,0 0 1,0 0-1,1-1 1,-1 1 0,0 0-1,0 0 1,0-1-1,1 1 1,-1 0-1,0 0 1,1 0-1,13-14 14,-14 13-3,0 1 0,0 0-1,1 0 1,-1 0 0,0 0 0,0-1 0,0 1-1,1 0 1,-1 0 0,0-1 0,0 1-1,0 0 1,0 0 0,1-1 0,-1 1 0,0 0-1,0-1 1,0 1 0,0 0 0,0 0 0,0-1-1,0 1 1,0 0 0,0-1 0,0 1 0,0-3 10,-1 1 0,1 0 0,-1-1 0,1 1 0,-1 0 0,0-1 1,0 1-1,0 0 0,0 0 0,-1 0 0,1 0 0,-1 0 0,1 0 0,-3-2 1,3 4-15,1 0 0,0-1 0,0 1 0,-1 0 0,1 0 0,0 0 0,0-1 0,0 1 1,-1 0-1,1 0 0,0-1 0,0 1 0,0 0 0,0 0 0,0-1 0,0 1 0,-1 0 0,1 0 1,0-1-1,0 1 0,0 0 0,0-1 0,0 1 0,0 0 0,0-1 0,0-1 14,0-1 0,-1 1 0,0 0 0,1 0 0,-1 0 0,0-1 0,0 1 0,0 0 0,0 0 0,0 0 0,-1 0 0,1 1 0,0-1 0,-1 0 0,0 1 0,-2-3 0,1 1 9,0 0 0,1 0 1,-1 0-1,1-1 0,-3-3 1,-2-10 62,-7 10-100,7-11-28,4 14 26,0 0 0,0-1 0,-1 1-1,1 0 1,-8-6 0,6 7 4,1-1-1,1 0 1,-1 0 0,0 0 0,-4-8 0,1-9 40,-7 0 112,8 7-67,4 11-74,1 0 0,0 0-1,-1 0 1,1 1 0,-1-1-1,0 1 1,0-1-1,0 1 1,0 0 0,-3-3-1,-22-12 140,22 15-48,0-1 0,0 0 0,-8-6 0,13 8-87,-1 1 0,1 0-1,0 0 1,0-1 0,0 1 0,-1 0 0,1 0 0,0-1 0,0 1 0,-1 0 0,1 0 0,0 0 0,0 0 0,-1 0 0,1-1 0,0 1 0,0 0 0,-1 0 0,1 0 0,0 0 0,-1 0 0,1 0 0,0 0 0,-1 0 0,1 0 0,-2 0-9,-1 1 0,1-1 0,0 0 0,0 1-1,0 0 1,0-1 0,0 1 0,0 0 0,0 0 0,0 0 0,-1 2 0,1-2 40,-1 0 1,1 1-1,0-1 1,-1 0 0,1 0-1,-1 0 1,1 0-1,-1-1 1,1 1-1,-1-1 1,-3 1-1,-3-1 99,7-1-123,0 1-1,0 0 1,0 0-1,-1 0 1,1 0-1,0 0 1,0 1-1,0-1 0,0 1 1,-1-1-1,-2 2 1,3 4-18,0-2-1,-19 7-50,20-10 49,-1 0 0,1-1 0,-1 1 0,1 0 0,0 0 0,-1 0 0,1 0 0,0 1 0,-2 1 0,-6 6-35,-5 5 83,14-14-41,0 0 1,-1 0-1,1 1 0,0-1 0,0 0 1,-1 0-1,1 0 0,0 1 0,0-1 1,0 0-1,0 0 0,-1 1 0,1-1 0,0 0 1,0 0-1,0 1 0,0-1 0,0 0 1,0 1-1,0-1 0,0 0 0,0 1 1,0-1-1,0 0 0,0 1 0,0 13 10,0-14-11,0 0 0,0 0 0,0 0 0,0 0 0,0 0 0,0 0 1,0 1-1,0-1 0,0 0 0,0 0 0,0 0 0,0 0 0,0 0 0,0 0 0,0 0 0,0 1 0,0-1 1,0 0-1,0 0 0,0 0 0,0 0 0,0 0 0,0 0 0,0 0 0,-1 0 0,1 1 0,0-1 1,0 0-1,0 0 0,0 0 0,0 0 0,0 0 0,0 0 0,0 0 0,0 0 0,0 0 0,-1 0 0,1 0 1,0 0-1,0 0 0,0 0 0,0 0 0,0 0 0,0 0 0,0 0 0,-1 0 0,1 0 0,0 0 0,0 0 1,0 0-1,0 0 0,0 0 0,0 0 0,0 0 0,0 0 0,-1 0 0,-9 0 46,3 0-5265,7 0 3630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8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2560,'0'-18'832,"0"15"-517,0 3-11,0 0 453,0 0-154,0-4 175,0-30 555,0 34-1324,0-1-1,0 1 0,0 0 0,0 0 0,0 0 0,0 0 0,0 0 1,0 0-1,0 0 0,0-1 0,0 1 0,0 0 0,0 0 0,0 0 1,0 0-1,0 0 0,0 0 0,0 0 0,0-1 0,0 1 0,0 0 1,0 0-1,0 0 0,0 0 0,0 0 0,1 0 0,-1 0 0,0 0 0,0 0 1,0-1-1,0 1 0,0 0 0,0 0 0,0 0 0,0 0 0,0 0 1,1 0-1,-1 0 0,0 0 0,0 0 0,0 0 0,0 0 0,0 0 1,0 0-1,0 0 0,0 0 0,1 0 0,-1 0 0,0 0 0,0 0 1,0 0-1,0 0 0,0 0 0,0 0 0,0 0 0,1 0 0,13 0 280,-11 0-149,-3 0-64,4 0-17,9 0 33,-9 0 181,-4 1-249,0 0 0,0 0 0,0 0 0,0 0 1,0-1-1,0 1 0,0 0 0,1 0 0,-1 0 0,0 0 0,0-1 0,1 1 0,-1 0 1,1 0-1,-1 0 0,1-1 0,-1 1 0,1 0 0,-1-1 0,1 1 0,0-1 0,-1 1 1,1 0-1,0-1 0,-1 1 0,1-1 0,0 0 0,1 1 0,-2-1 92,-10 0 65,7 0-100,3 0-42,0-3-12,0-56-708,3 62 804,11 14-47,-7 1-70,2-12-3,-9-6 7,1 0 1,0 0-1,-1 1 0,1-1 0,-1 1 0,1-1 0,-1 0 0,1 1 0,-1-1 0,1 1 0,-1-1 1,0 1-1,1-1 0,-1 1 0,1 0 0,-1-1 0,0 1 0,0-1 0,1 1 0,-1 0 1,0-1-1,0 1 0,0 0 0,0-1 0,0 1 0,0 0 0,0-1 0,0 1 0,0-1 0,0 1 1,0 1-1,0 60 375,0-62-128,-4-3-118,4 3-138,-9-10-53,14 3-36,-1 3 66,-3 3 18,-1 1-1,0-1 1,1 0 0,-1 0-1,1 0 1,-1 0 0,0 1-1,0-1 1,0 0 0,1 0-1,-1 0 1,0 0 0,0 0-1,0-1 1,0-1-214,0 3 38,3 0-54,11 0 177,-14 0 63,0 0 1,0 0-1,0 0 0,0 0 1,1 0-1,-1 0 1,0 0-1,0 0 1,0-1-1,0 1 0,0 0 1,0 0-1,0 1 1,1-1-1,-1 0 1,0 0-1,0 0 0,0 0 1,0 0-1,0 0 1,0 0-1,0 0 1,0 0-1,1 0 0,-1 0 1,0 0-1,0 0 1,0 0-1,0 0 1,0 0-1,0 0 0,0 1 1,0-1-1,0 0 1,0 0-1,0 0 0,1 0 1,-1 0-1,0 0 1,0 0-1,0 0 1,0 1-1,0-1 0,0 0 1,0 0-1,0 0 1,0 0-1,0 0 1,0 0-1,0 0 0,0 1 1,0-1-1,0 0 1,0 0-1,0 0 1,-1 0-1,1 14 187,0-10-213,0-1-33,0 11 49,0-11 32,0 1 31,1-3-51,-1-1-1,0 1 0,0 0 1,0-1-1,0 1 0,-1-1 1,1 1-1,0 0 1,0-1-1,0 1 0,0 0 1,-1-1-1,1 1 0,0-1 1,0 1-1,-1 0 0,1-1 1,-1 1-1,1-1 0,0 1 1,-1-1-1,1 1 0,-1-1 1,1 0-1,-1 1 0,1-1 1,-1 0-1,0 1 0,1-1 1,-1 0-1,1 1 1,-1-1-1,0 0 0,1 0 1,-1 0-1,1 0 0,-1 0 1,0 0-1,1 0 0,-1 0 1,-1 0-1,-1 0 106,-1 0-32,-10 0 0,14 0-80,0 0 1,0 0-1,0 0 1,0 0-1,0 1 1,0-1-1,-1 0 1,1 0-1,0 0 1,0 0-1,0 0 1,0 0-1,0 0 1,0 0-1,0 0 0,-1 0 1,1-1-1,0 1 1,0 0-1,0 0 1,0 0-1,0 0 1,0 0-1,0 0 1,0 0-1,-1 0 1,1 0-1,0 0 1,0 0-1,0 0 1,0 0-1,0 0 0,0-1 1,0 1-1,0 0 1,0 0-1,0 0 1,0 0-1,0 0 1,0 0-1,0 0 1,0 0-1,-1-1 1,1 1-1,0 0 1,0 0-1,0 0 0,0 0 1,0 0-1,0 0 1,1 0-1,-1-1 1,0 1-1,0 0 1,0 0-1,0 0 1,0-14-44,0 14 42,0 0 1,0 0-1,0 0 0,0-1 0,0 1 1,0 0-1,0 0 0,0 0 0,0 0 1,0 0-1,0 0 0,0 0 0,0-1 1,0 1-1,0 0 0,0 0 0,0 0 1,0 0-1,0 0 0,0 0 0,0 0 1,0-1-1,0 1 0,0 0 0,0 0 1,0 0-1,-1 0 0,1 0 0,0 0 1,0 0-1,0 0 0,0 0 0,0 0 1,0-1-1,0 1 0,0 0 0,0 0 1,-1 0-1,1 0 0,0 0 0,0 0 1,0 0-1,0 0 0,0 0 0,0 0 1,0 0-1,-1 0 0,1 0 0,0 0 1,0 0-1,0 0 0,0 0 0,0 0 1,0 0-1,0 0 0,-1 0 0,-13 0-57,14 0 57,0 1 1,0-1 0,0 0-1,0 0 1,0 0-1,0 0 1,0 0 0,-1 0-1,1 0 1,0 0 0,0 0-1,0 0 1,0 0-1,0 0 1,0 0 0,0 0-1,-1 0 1,1 0 0,0 0-1,0 0 1,0-1-1,0 1 1,0 0 0,0 0-1,0 0 1,0 0 0,0 0-1,-1 0 1,1 0-1,0 0 1,0 0 0,0 0-1,0 0 1,0 0 0,0-1-1,0 1 1,0 0-1,0 0 1,0 0 0,0 0-1,0 0 1,0 0 0,0 0-1,0-1 1,0 1-1,0 0 1,0 0 0,0 0-1,0 0 1,0 0 0,0 0-1,0 0 1,0-1-1,0 1 1,0 0 0,0 0-1,0-1 7,0 0 0,0 1 0,0-1 0,0 0 0,0 0 0,0 1 0,0-1 0,0 0 0,1 1 0,-1-1 0,0 0 0,0 0 0,1 1 0,-1-1 0,0 0 0,2 0 0,-1 0 26,-1 1 0,1-1 0,0 1 0,0-1 0,0 1 0,0 0 0,0-1 0,0 1 0,0 0 0,1 0 0,-1 0 0,0-1 0,0 1 0,2 1 0,-3 2 272,0 11-64,0-11 5,0-3-80,0 0 1,0 0-289,0 0-832,0-3-458,0 2 1166,0 0 1,0 0-1,0 0 0,0 0 0,0 1 1,0-1-1,0 0 0,1 0 0,-1 0 1,0 0-1,0 0 0,1 0 0,-1 1 1,1-2-1,0 2 59,0-1 1,0 1 0,0-1-1,0 1 1,0-1-1,1 1 1,-1 0-1,0 0 1,0-1 0,0 1-1,0 0 1,0 0-1,3 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8544,'21'0'3168,"-21"0"-2464,20 0-192,-20 0 1056,21 0-960,0 0 544,0 17-673,0-17-351,20 0-96,-20 0-96,0 0 0,0-17-2047,0 17 1151,-1 0-3488,1-17 2496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3488,'-21'-21'1557,"21"21"-1167,17 1 1046,-12 0-1179,0-1-1,0 0 0,0 0 1,1 0-1,-1-1 1,0 0-1,8-2 0,18-8 568,39-13 123,-61 23-893,1-1 0,-1 1-1,1 1 1,14 1 0,-14-1-16,-1 1 0,1-2 0,-1 1 0,16-4 0,-5-3-23,-16 5-41,0 1 1,0-1 0,0 1-1,0 0 1,1 0 0,-1 0-1,0 1 1,5-1-1,2 1-367,-9 0 228,0-1 0,0 1 0,1 0 0,-1 1 0,0-1 0,1 0 0,3 2 0,-5-2 37,-1 1 0,1-1-1,0 1 1,-1-1 0,1 1 0,-1-1 0,1 1 0,-1 0 0,1-1-1,-1 1 1,1 0 0,-1-1 0,0 1 0,1 0 0,-1-1 0,0 1-1,0 0 1,1 0 0,-1 0 0,0-1 0,0 1 0,0 0 0,0 0-1,0 0 1,0 1 0,0 19-1925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4576,'0'84'1664,"0"-84"-1280,21 83-96,-21-62 448,0 20-448,0-20 96,21 0-224,-21 21-96,0-22-32,0 1-2496,0-21 1344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22 5408,'17'-18'1728,"-13"15"-1046,-4 3-132,0 0 655,-4 3-442,1 1-662,1-1 1,-1 1 0,1 0 0,-3 6-1,2-5-73,0 0-1,0 1 0,0-1 1,-8 8-1,-4 3-4,9-9-54,-2 1 0,1-1-1,-1 0 1,-10 7 0,3-7-145,12-6 136,0 0 1,0 1-1,0-1 0,1 1 1,-1 0-1,-4 3 0,7-5 36,0 1 0,0-1-1,0 0 1,0 0 0,-1 0 0,1 1-1,0-1 1,0 0 0,-1 0-1,1 0 1,0 1 0,0-1-1,-1 0 1,1 0 0,0 0-1,0 0 1,-1 0 0,1 0 0,0 0-1,-1 0 1,1 0 0,0 1-1,-1-1 1,1 0 0,-1-1-1,-4 1-14,2 0 19,0 0 0,0 0 0,0 0-1,0 0 1,0 0 0,0 1 0,0 0-1,-6 1 1,-1 4 42,8-4-34,0-1 0,0 0 0,0 0 0,0 0 0,0 0 0,0 0 0,0 0 0,0-1 0,0 1 1,0-1-1,0 1 0,-1-1 0,-1 0 0,3 0-9,0 0-1,1 0 1,-1 0 0,0 0 0,1-1 0,-1 1 0,0 0 0,1 0 0,-1 1 0,0-1 0,1 0 0,-1 0-1,0 0 1,1 0 0,-1 1 0,0-1 0,1 0 0,-1 0 0,1 1 0,-1-1 0,0 0 0,1 1 0,-1-1-1,1 1 1,-1-1 0,1 1 0,0-1 0,-1 1 0,1-1 0,-1 1 0,1 0 0,0-1 0,-1 1-1,1-1 1,0 1 0,0 0 0,-1 0 0,-3 8-37,-2 1-38,5-8 65,-1 0 0,1 0-1,0 0 1,0 0 0,0 0-1,0 0 1,1 0 0,-1 0-1,0 0 1,1 1 0,-1-1-1,1 0 1,0 0 0,0 4-1,2 11 6,1 0 0,0-1-1,2 1 1,11 29 0,-7-20-75,-1-3 107,-7-17-17,1-1 0,-1 0 0,1 0 0,1 0 0,5 8 0,-1-2 18,-6-9-19,1-1 0,-1 1 0,0 0 0,0 0 0,1 0 0,-1 0 0,-1 0 0,1 0 0,0 0 0,0 0 0,-1 0 0,1 0 0,-1 0 0,0 1 0,0 2 0,0 3 29,0-6-30,-1 0-1,1 1 1,0-1 0,0 0-1,0 0 1,1 0 0,-1 0 0,0 1-1,1-1 1,0 0 0,1 4-1,15 1 5,0 7 69,-16-14-70,-1 0 1,0 1-1,1-1 0,-1 0 0,0 0 1,1 1-1,-1-1 0,0 0 0,1 0 1,-1 0-1,1 1 0,-1-1 0,0 0 1,1 0-1,-1 0 0,1 0 0,-1 0 1,0 0-1,1 0 0,-1 0 0,1 0 1,-1 0-1,1 0 0,-1 0 0,1 0 1,117 0 949,-38 0-1627,-78 0 507,0 0 0,0 0 0,1 0 0,-1-1 0,0 1 1,0-1-1,0 1 0,0-1 0,1 0 0,-1 0 0,0 0 0,0 0 0,2-1 0,12-6-1782,-10 6 1529,-1 1 0,1 1 0,0-1 1,9 1-1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1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6048,'0'-21'2240,"0"21"-1728,42 0-160,-21 0 1024,-1 0-832,43-20-224,-22 20-192,22-21-1344,-1 0 672,1 0-4768,-22 0 2912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1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396 708 2304,'-17'0'752,"17"0"-741,-1 0 1,1 0-1,0 0 1,-1 0-1,1 0 1,0 0-1,-1 0 1,1 0-1,0 0 1,0 0-1,-1 0 1,1 0-1,0 0 1,-1-1-1,1 1 1,0 0-1,0 0 1,-1 0-1,1-1 1,0 1-1,0 0 1,0 0-1,-1 0 1,1-1-1,0 1 1,-2-3 84,0 1 0,0-1 0,0 0 0,1 1 0,-1-1 0,-1-5 0,-4-6 789,-10-14 75,-4-23 256,-21-75 0,36 106-1164,-2 0 1,-20-38-1,18 40-87,1-2 1,-13-38-1,1-15 3,16 57 19,2 8 85,0 0 0,0-1 0,1 1 0,0-1 0,1 0 0,-1-15 0,2-76 744,0 96-699,0 4-26,0 4 37,0-2-118,0 0 0,-1 0 0,1 0 0,0 0 0,-1-1 0,0 1 0,0 0 0,1 0 0,-1 0 0,-2 2 0,-6 14 50,6-6-34,3-9-22,-1 0 0,1-1 1,-1 1-1,0-1 0,0 1 0,0-1 0,-1 3 0,-16 11 7,4-4-6,4-1 32,1 1 1,0 0-1,1 1 0,0 0 1,-10 23-1,-3 27 192,20-62-192,1 1-1,-1 0 0,1 0 1,-1 0-1,1 0 0,-1 0 1,1 0-1,0-1 0,0 1 1,0 0-1,0 0 0,1 0 1,-1 0-1,0 0 0,2 3 1,-2-4-7,1 0 1,0-1-1,-1 1 1,1 0 0,0 0-1,0 0 1,-1 0-1,1-1 1,0 1-1,0 0 1,0-1-1,0 1 1,0 0 0,0-1-1,0 0 1,0 1-1,0-1 1,0 1-1,2-1 1,5 1 58,0-1-1,0 0 1,-1 0 0,1-1-1,0 0 1,10-3 0,53-17-382,-17 4-598,26-7-368,3-11-1386,-3 12 891,-76 22 1684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6304,'-21'0'2336,"21"0"-1824,21 0-128,-21 0 1216,20 0-960,1 0 288,0 0-544,21-21-288,-1 21-96,1-21-1824,0 21 960</inkml:trace>
  <inkml:trace contextRef="#ctx0" brushRef="#br0" timeOffset="1">126 104 4800,'0'21'1792,"0"-21"-1408,-21 63-96,21-42 416,0-1-448,0 22-512,0 0 96,0-1 544,0 1-192,0-21-544,21 0 160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4736,'0'149'3962,"1"-140"-3749,0 0 0,0 0 0,1 1 0,4 11 0,0 1-8,0 1-15,-4-13-125,0 0 1,1 0-1,0 0 1,6 10-1,29 42 463,-32-47-656,-6-14 117,1 1-1,-1-1 1,1 1 0,-1-1 0,1 1-1,0-1 1,0 0 0,0 1 0,-1-1-1,1 0 1,0 0 0,1 0 0,-1 1-1,0-1 1,0 0 0,0-1 0,3 3-1,13 4 124,-12-1-67,-6-3-116,0-6-89,5-3-64,5 0-2,-9 5 208,1 1 0,0 0 1,-1 0-1,1-1 1,-1 1-1,1-1 0,-1 1 1,1-1-1,-1 1 1,1-1-1,-1 1 0,1-1 1,-1 1-1,0-1 1,1 1-1,-1-1 0,0 1 1,0-1-1,1 0 1,-1 1-1,0-1 0,0 0 1,0 1-1,0-1 1,0 0-1,0 1 0,0-1 1,0 0-1,0 1 1,0-1-1,0-1 0,-1-2-30,1 0-1,0-1 0,-1 1 0,0 0 1,0 0-1,0 0 0,-1 0 1,-1-4-1,-5-13-110,1-21-60,0 22 99,5 16 88,1 0 0,-1 0 1,1 0-1,0 0 1,0 0-1,0-1 0,0 1 1,1-9-1,0-70 565,0 83-514,0-1 0,0 1 0,0-1 0,0 1 0,0 0 0,0-1-1,0 1 1,0 0 0,0-1 0,0 1 0,0-1 0,0 1 0,0 0 0,0-1-1,0 1 1,0 0 0,0-1 0,1 1 0,-1 0 0,0-1 0,0 1 0,0 0-1,1-1 1,-1 1 0,0 0 0,1-1 0,7 5 538,2 2-168,3 0 36,-9-5-350,-1 1 1,0-1-1,-1 1 1,1 0-1,0-1 1,0 1-1,-1 1 1,3 1-1,1 3 23,0-1 1,-1 1-1,0 0 0,5 8 0,-6-8-34,1 1 0,0-1 0,0 0 0,7 6 0,-2-4-8,-5-5-36,-1 0 0,0 1 0,0-1 0,0 1 0,3 5 0,-3-1 62,-4-8-75,0 0-1,1-1 1,-1 1-1,0 0 1,0-1-1,1 1 1,-1-1-1,0 1 1,1-1-1,-1 1 1,1 0 0,-1-1-1,1 1 1,-1-1-1,1 0 1,-1 1-1,1-1 1,-1 1-1,1-1 1,-1 0-1,1 1 1,0-1-1,-1 0 1,1 0 0,0 0-1,-1 1 1,1-1-1,0 0 1,-1 0-1,1 0 1,0 0-1,-1 0 1,1 0-1,0 0 1,-1 0 0,1-1-1,0 1 1,2 0-4,-1 0 1,0 1-1,1-1 1,-1 1 0,0 0-1,0-1 1,1 1-1,-1 0 1,3 2 0,11 3-56,-15-6 40,0-1 1,1 1-1,-1-1 1,0 1 0,0-1-1,0 1 1,1-1 0,-1 1-1,0-1 1,0 0-1,0 0 1,0 0 0,0 0-1,0-1 1,0 2 4,-1 0 0,0 0 0,0 0 0,1 0 0,-1-1 0,0 1 0,0 0 0,0 0 0,1-1 0,-1 1 0,0 0 0,0 0 0,0-1 0,0 1 0,0 0 0,1 0 0,-1-1 0,0 1 0,0 0 0,0-1 0,0 1 1,0 0-1,0 0 0,0-1 0,0 1 0,0-2-35,0 0 0,1 0 0,-1 0 0,1 0 0,-1 0 0,1 0 0,0 0 0,0 1 0,0-1 0,1-2 0,7-15-152,-7 7 118,0 1 1,-1-1-1,0 0 1,-1 1-1,-1-18 1,0-6 5,1 18-47,0 14 95,3 6 156,1 3 173,0 0 0,0 0-1,-1 0 1,0 1 0,5 13 0,4 9 481,6 16 60,-14-34-778,0 0-1,0 0 0,8 12 0,9 1-1135,0-3 234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2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1937 2496,'0'0'784,"0"3"-464,0 11-112,0-11 187,0-3-33,0 0 332,4 0-209,-2 1-478,2-1 142,-1 0 0,1 0 0,-1 0 1,1 0-1,-1 0 0,0-1 0,1 0 0,4-1 0,13-12 262,-1 7-102,43-31 336,-19 16-253,58-18 0,-11 3 35,-54 20-150,57-16 1,130-21 131,17 11 51,-172 32-346,56-10 17,29-13-45,160-29 79,-248 54-94,174-30 226,14-28-72,-210 54-199,508-135 154,-28 8-94,-269 65-48,194-51 106,-140 53-70,-7-4-36,-24 8 58,-15-4 218,68 8 159,-186 40-167,-130 22-278,365-81 573,-281 50-488,-38 13-60,108-28 68,-33 11-24,93-25 239,-117 34-9,5-1 248,-75 24-309,-18-8-90,-17 10-154,-6 4-6,-1 0 1,1 0 0,0-1-1,0 1 1,0-1 0,-1 1-1,1-1 1,0 1 0,0-1-1,-1 1 1,1-1-1,0 0 1,-1 1 0,1-1-1,-1 0 1,1 0 0,-1 1-1,1-1 1,-1 0 0,0 0-1,1-1 1,2-5 86,4-3 19,-6 8-148,0 0 1,1 0-1,-1 0 1,0 0-1,0 0 1,-1 0-1,1 0 1,0 0-1,-1 0 1,1 0 0,-1 0-1,1-1 1,-1-1-1,0-55-3024,0 55 2196,-4 1-442,-13-15 438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2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22 3328,'0'0'1061,"-3"-4"-634,1 2-336,0 1 0,1-1 0,-1 1 0,0-1 0,0 1 0,0 0 0,0 0 0,-1 0 0,1 0 0,0 0 0,0 0 0,-1 0 0,1 1 0,-4-1 0,6 1-77,0 0 1,0 0-1,0 0 0,0 0 1,-1 0-1,1 0 0,0 0 1,0 0-1,0 0 0,0 0 1,0 0-1,0 0 0,0 0 1,-1 0-1,1 0 0,0 0 1,0 0-1,0 0 0,0 0 0,0 0 1,0 0-1,0 0 0,0 0 1,-1 0-1,1 0 0,0 0 1,0 0-1,0 0 0,0 0 1,0 0-1,0 0 0,0 1 1,0-1-1,0 0 0,0 0 1,0 0-1,0 0 0,-1 0 0,1 0 1,0 0-1,0 0 0,0 1 1,0-1-1,0 0 0,0 0 1,0 0-1,0 0 0,0 0 1,0 0-1,0 0 0,0 1 1,0-1-1,0 0 0,0 0 0,0 0 1,1 0-1,-1 1 33,0 0 1,0-1-1,0 1 1,0 0-1,0-1 0,0 1 1,0 0-1,-1-1 0,1 1 1,0-1-1,0 1 0,0 0 1,-1-1-1,1 1 1,0-1-1,-1 1 0,1 0 1,0-1-1,-1 1 0,1-1 1,-1 1-1,1-1 0,-1 0 1,1 1-1,-1-1 1,1 1-1,-1-1 0,1 0 1,-1 0-1,1 1 0,-1-1 1,0 0-1,1 0 0,-1 1 1,0-1-1,1 0 1,-1 0-1,0 0 0,1 0 1,-1 0-1,-1 0 0,2 0-32,0 0 0,0 0 0,0-1 0,0 1-1,0 0 1,0 0 0,-1 0 0,1 0-1,0 0 1,0 0 0,0 0 0,0 0 0,0 0-1,0 0 1,0 0 0,-1 0 0,1 0-1,0 0 1,0 1 0,0-1 0,0 0 0,0 0-1,0 0 1,0 0 0,0 0 0,-1 0 0,1 0-1,0 0 1,0 0 0,0 0 0,0 0-1,0 0 1,0 0 0,0 1 0,0-1 0,0 0-1,0 0 1,0 0 0,0 0 0,0 0-1,0 0 1,0 0 0,0 1 0,0-1 0,-1 0-1,1 0 1,0 0 0,0 0 0,1 0 0,-1 0-1,0 0 1,0 1 0,0-1 0,0 0-1,0 0 1,0 0 0,-1 8 323,0 19 261,1-25-571,0-1 0,1 1 0,-1 0 0,0-1 0,1 1 0,-1-1 0,0 1 0,1-1-1,0 1 1,-1-1 0,1 1 0,0-1 0,2 3 0,3 1 18,0-1-1,0 1 1,1-1-1,0-1 1,0 1-1,0-1 1,0-1 0,0 1-1,1-1 1,7 1-1,16 0 86,55-2 0,-40-1-57,246 0 508,-292 0-582,97-4 122,-11-10-58,-34 11 229,62 2 0,-50 2 679,-63-1-940,0 0 1,0 0 0,0 0 0,0 0 0,0 0 0,0 0 0,0 1-1,1-1 1,-1 0 0,0 1 0,0-1 0,0 1 0,1 0 0,-2-1-19,0 0 1,1 1 0,-1-1 0,0 0 0,0 1 0,1-1-1,-1 0 1,0 1 0,0-1 0,0 0 0,0 1 0,1-1 0,-1 1-1,0-1 1,0 0 0,0 1 0,0-1 0,0 1 0,0-1-1,0 1 1,0-1 0,0 0 0,0 1 0,0-1 0,-1 1 0,0 2 40,-1 1 1,1-1 0,-1 0 0,0 0 0,-1 0 0,1 0 0,0-1 0,-5 5 0,-8 6 209,-17 12-1,19-16-151,1 1 0,0 0 0,0 0-1,-10 14 1,5-1-8,4-6-78,-19 22 1,29-36-27,1-1-1,0 0 1,0 1-1,0-1 1,0 1-1,1-1 1,-1 1-1,1 0 1,-1 0-1,1 0 1,0 0-1,0 0 1,0 0-1,0 5 0,-3 9 25,-5 0-73,8-15-48,0 0-1,0 0 1,0 0 0,0 0-1,0 0 1,1 0-1,-1 0 1,1 0 0,-1 0-1,1 0 1,0 0-1,-1 2 1,1 9-653,0-5-3169,0-8 1636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3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43 2912,'-52'-18'923,"51"18"-882,-1-1 1,1 0-1,-1 1 0,1 0 1,-1-1-1,0 1 1,1 0-1,-4 0 1,-110 0 4406,112 0-4032,6 0-171,47-1-217,-16 0-30,1 1 0,34 5-1,-49-2 23,-4 0-5,0-1 0,19 1-1,39-9 12,-34 1-14,86 1 63,-19 1 58,-41-3-70,100-5-20,223 11 2027,-386 0-1510,-6 3-267,-11 11-298,14-14 1,-1 1 1,1-1 0,0 0-1,0 0 1,-1 0 0,1 1 0,0-1-1,0 0 1,0 0 0,-1 1 0,1-1-1,0 0 1,0 0 0,0 1-1,0-1 1,0 0 0,0 0 0,-1 1-1,1-1 1,0 0 0,0 1-1,0-1 1,0 0 0,0 1 0,0-1-1,0 14-150,0-14 151,0 1-1,0-1 1,0 0 0,0 1 0,0-1 0,0 0 0,0 0 0,0 1 0,0-1 0,0 0 0,0 1 0,0-1 0,0 0 0,-1 0-1,1 1 1,0-1 0,0 0 0,0 0 0,0 1 0,-1-1 0,1 0 0,0 0 0,0 0 0,-1 1 0,1-1 0,-3 4 19,0-1 1,1 1-1,-1 0 0,-2 6 1,3-5 10,-1 0 0,0 0 1,-1 0-1,-6 9 0,4-8-13,1 0-1,0 0 1,0 0 0,-4 10-1,4-8-3,0 0 0,-1-1 0,1 1 0,-10 8 0,-16 13 68,5-4 115,-35 42 0,33-25-28,-7-1-26,8 1-43,-32 38 106,56-76-196,0 1 1,0-1-1,1 1 0,0 0 0,0-1 1,0 1-1,1 0 0,-2 8 0,-1 3 2,0 1 17,-1 0-1,-1-1 1,-1 1-1,-9 16 1,10-24 2,-5 10 42,4 16 80,-7-7-42,12-18-66,1 0-1,0 0 1,0 1 0,1-1-1,0 0 1,1 1 0,3 14-1,10 3 35,-7 10 5,-4-30-50,1 0 0,-1 0 0,2 0 0,-1 0 0,1-1 0,1 1 1,-1-1-1,1-1 0,0 1 0,1-1 0,-1 0 0,1 0 0,9 5 0,-1-2-11,-7-4 30,0 0-1,0 1 1,12 11 0,-17-15-21,0 1 1,0 0 0,0 0 0,6 3 0,0-2 69,-9-4-89,1 0-1,-1 0 1,1 0-1,0 1 1,-1-1-1,1 0 1,-1 0-1,1 1 1,-1-1-1,1 0 1,-1 1-1,1-1 1,-1 1-1,1-1 1,-1 0 0,1 1-1,-1-1 1,0 1-1,1-1 1,-1 1-1,0 0 1,1-1-1,-1 1 1,0-1-1,0 1 1,0-1-1,1 1 1,-1 0-1,0-1 1,0 1-1,0-1 1,0 1-1,0 0 1,0-1-1,0 2 1,0 1 316,0-6-266,0-32-3830,0 32 2177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3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52 7808,'-17'-14'2506,"17"14"-2468,-1 0 0,1-1 0,0 1 0,-1 0 0,1 0 0,0-1 0,-1 1 0,1 0 0,0 0 0,-1 0 0,1 0 0,-1-1 0,1 1 0,0 0 0,-1 0 0,1 0-1,-1 0 1,1 0 0,-1 0 0,1 0 0,0 0 0,-1 0 0,1 0 0,-1 0 0,0 0 0,-58 0 2575,-20 0-1541,76 0-1057,1 0-1,-1 0 1,1-1-1,0 1 1,0 0 0,-1-1-1,1 0 1,0 1-1,0-1 1,0 0-1,-1 0 1,-1-1 0,2 0-20,0 1 0,0 0 0,0 1 1,0-1-1,0 0 0,0 0 1,-1 1-1,1-1 0,0 1 0,-1-1 1,1 1-1,-3 0 0,3 0-5,0 0-1,0 0 0,-1-1 1,1 1-1,0 0 0,0-1 1,0 0-1,0 1 0,0-1 1,0 0-1,0 0 0,0 0 1,0 0-1,0 0 0,0 0 1,1 0-1,-3-2 0,4 2 9,0 1 0,-1 0 0,1 0 0,0 0 0,0-1 0,0 1 0,-1 0 0,1 0 0,0 0 0,0 0 0,-1 0 0,1-1 0,0 1 0,0 0-1,-1 0 1,1 0 0,0 0 0,-1 0 0,1 0 0,0 0 0,0 0 0,-1 0 0,1 0 0,0 0 0,-1 0 0,-4 0 14,2-1 3,0 1 0,-1 0-1,1 0 1,0 0-1,0 1 1,0-1 0,0 1-1,-5 1 1,-13 9 321,7-6-152,12-4-166,1-1 1,-1 0 0,1 1 0,-1-1 0,1 1 0,-1 0-1,1-1 1,0 1 0,0 0 0,-1 0 0,1-1 0,0 1-1,0 0 1,0 0 0,0 0 0,0 0 0,-1 2 0,-1 3 47,3-5-52,-1 0 0,1 0 0,-1 0 1,1 0-1,-1 0 0,0 0 0,1 0 0,-1 0 0,-2 1 1,-6 5 101,6-6-80,0 1 0,1 0-1,0-1 1,-1 1 0,-2 3-1,3-2-14,1-1 0,0 0-1,0 0 1,0 0 0,1 0 0,-1 1-1,0 2 1,-2 6 37,0-3-10,-1 1-1,0-1 1,-11 15 0,10-15-8,0-1 0,0 1 0,1 1 1,0-1-1,-2 10 0,5-10-12,0-1 0,1 12 0,0-13-23,0 1 0,0-1-1,-1 1 1,0-1 0,-2 8-1,-11 9-52,13-18 24,0 0-1,0 0 0,0 0 1,1 0-1,0 7 0,0 0 24,0-10 17,0-1 0,0 1 1,1-1-1,-1 1 0,0-1 0,0 1 1,1-1-1,-1 1 0,1-1 0,1 3 1,17 14 232,-18-18-235,-1 1-15,1 0 0,-1-1-1,1 1 1,-1-1 0,1 1-1,0-1 1,-1 0 0,1 1-1,0-1 1,-1 1 0,1-1-1,0 0 1,-1 0 0,1 1-1,0-1 1,0 0-1,0 0 1,-1 0 0,1 0-1,0 1 1,0-1 0,0 0-1,0 0 1,-1 0 0,1-1-1,0 1 1,0 0 0,0 0-1,-1 0 1,1 0 0,0-1-1,0 1 1,-1 0-1,1-1 1,1 0 0,1 0-33,0 0 0,0 0 0,0 0 0,0 1-1,0-1 1,1 0 0,-1 1 0,0 0 0,4 0 0,135 0-3374,-121 0 2486</inkml:trace>
  <inkml:trace contextRef="#ctx0" brushRef="#br0" timeOffset="1">64 259 7136,'0'0'2656,"0"0"-2080,21 0-160,0 17 1056,-1-17-896,22 0 128,-21 0-416,20 0-480,22 0 96,-21 0-2592,-1 0 1472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3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126 104 2720,'-59'0'2507,"59"0"-2494,0 0 0,0 1 0,0-1 0,-1 0 0,1 0 0,0 0 0,0 0 0,0 0 0,0 0 1,0 0-1,0 0 0,0 0 0,-1 0 0,1 0 0,0 0 0,0 0 0,0 0 0,0 0 0,0 0 0,0-1 1,0 1-1,-1 0 0,1 0 0,0 0 0,0 0 0,0 0 0,0 0 0,0 0 0,0 0 0,0 0 1,0 0-1,0 0 0,0 0 0,0-1 0,-1 1 0,1 0 0,0 0 0,0 0 0,0 0 0,0 0 1,0 0-1,0 0 0,0 0 0,0-1 0,0 1 0,0 0 0,0 0 0,0 0 0,0 0 0,0 0 1,0 0-1,0 0 0,0-1 0,0 1 0,0 0 0,0 0 0,0-14 968,0 11-335,0 3-113,-3-4-128,3 4-395,-9-10 437,13 4 21,1 1-299,-4 3-69,0-1 1,-1 0-1,1 0 1,0 0-1,-1 1 1,0-1-1,0 0 1,0 0-1,0-5 1,-1 7-109,1-3 200,2 4-158,-1 0 1,0 0-1,0 0 1,0 0-1,0 0 1,0 0-1,0 0 1,0-1-1,0 1 1,0 0-1,0-1 1,0 1-1,0 0 1,2-2-1,-3 1-18,0 1-1,1-1 1,-1 0 0,1 1 0,-1-1-1,0 0 1,0 1 0,1-1-1,-1 0 1,0 1 0,0-1-1,0 0 1,0 0 0,0 1 0,0-1-1,0-1 1,0-2 171,0 4-1,-21 0 758,21 4-794,0-3-144,0-1 0,0 1 0,0 0 1,0 0-1,0-1 0,0 1 0,0 0 1,-1 0-1,1-1 0,0 1 0,-1 0 1,1-1-1,0 1 0,-1 0 0,1-1 1,-1 1-1,1-1 0,-1 1 0,1 0 1,-1-1-1,0 1 0,1-1 0,-2 1 0,1 0 1,0-1-1,0 1 1,1-1-1,-1 1 0,0 0 1,1-1-1,-1 1 1,0 0-1,1 0 0,-1 0 1,1-1-1,-1 1 0,1 0 1,-1 0-1,1 0 1,0 0-1,-1 0 0,1 0 1,0 0-1,0 0 0,0 0 1,0 0-1,0 0 1,0 1-1,0 7 35,0-6-26,0 0 0,1 0 0,-2 0 0,1 0 0,0-1 1,0 1-1,-1 0 0,0 0 0,-1 4 0,0-3 22,-1 1 0,1-1-1,0 1 1,0 0 0,1 0 0,-1 0 0,1 0 0,0 0 0,1 0-1,-1 9 1,0-4 26,0-1 0,0 1 0,-1 0 0,-3 12 0,2-12-12,0 0-1,1 1 0,1 0 0,-1 14 0,2-15-10,0-1 0,1 0 0,0 0 0,0 0 0,1 0 0,0 0 0,1 0 0,0 0 0,5 10 0,2 2 49,-4-8-18,1 1 1,15 21 0,-4-13 9,0-2 0,2 0 1,25 19-1,-34-31-26,0-1 1,1 0-1,0-1 1,21 8-1,-25-12 62,-1 1 0,13 7 0,-10-5-36,-3-3 43,-1-1 1,0 0-1,0 0 0,0-1 1,1 0-1,8-1 0,-12 1-87,-4 0-67,1 0 0,-1 0 0,0 0 0,1 0 0,-1 0 0,0 1 0,1-1 0,-1 0 0,1 0 0,-1 1 0,0-1 0,1 0 0,-1 1 0,1-1 0,-1 1 0,1-1 0,-1 0 0,1 1 0,-1-1 0,1 1-1,0-1 1,-1 1 0,1 0 0,0-1 0,-1 1 0,1-1 0,0 1 0,0 0 0,-1-1 0,1 1 0,0 0 0,0-1 0,0 1 0,0-1 0,0 1 0,0 0 0,0-1 0,0 1 0,0 0 0,0-1 0,1 1 0,-1 1 0,-3-2-690,-11 0-608,10 0 118,4 0-764,-3 0 310,2 0 1568,1 0 0,0 0 0,-1 0 0,1 0 0,-1 0 0,1 0 0,-1 0 0,1 0 0,0 0 0,-1 0 0,1 0 0,-1 0 0,1 0 0,0-1 0,-1 1 0,1 0 0,-1 0 0,1 0 0,0-1 0,-1 1 0,1 0 0,0 0 0,-1-1 0,1 1 0,-1-1 0,2-1-86,0 1-1,0-1 1,1 0-1,-1 0 1,0 1-1,1-1 1,-1 1-1,3-3 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3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64 2976,'0'-18'971,"0"18"-965,0 0 0,0 0 1,0 0-1,0 0 1,0 0-1,0 0 1,0-1-1,0 1 1,0 0-1,0 0 1,0 0-1,0 0 0,0 0 1,0 0-1,0 0 1,0-1-1,0 1 1,0 0-1,0 0 1,0 0-1,0 0 1,0 0-1,0 0 0,0 0 1,0 0-1,0-1 1,0 1-1,0 0 1,-1 0-1,1 0 1,0 0-1,0 0 1,0 0-1,0 0 1,0 0-1,0 0 0,0 0 1,0 0-1,-1 0 1,1 0-1,0 0 1,0 0-1,0-1 1,0 1-1,0 0 1,0 0-1,0 0 0,-1 0 1,1 0-1,0 0 1,0 1-1,0-1 1,0 0-1,0 0 1,0 0-1,-1 0 1,-9 0 140,3 0 2420,7-4-1954,0 4-591,0-1 0,0 0 0,0 1 0,0-1 0,0 0-1,0 1 1,0-1 0,0 0 0,0 1 0,1-1 0,-1 1 0,0-1-1,0 0 1,1 1 0,-1-1 0,0 1 0,1-1 0,-1 1-1,0-1 1,1 1 0,-1-1 0,1 1 0,-1-1 0,1 1-1,-1-1 1,1 1 0,-1 0 0,1-1 0,0 1 0,-1 0-1,1 0 1,-1-1 0,1 1 0,0 0 0,-1 0 0,1 0 0,0 0-1,-1 0 1,1 0 0,0 0 0,0 0 0,0 0-16,-1 0-1,0 0 1,0 0 0,0 0 0,0 0 0,0 0-1,0 0 1,0 0 0,0 0 0,1 0 0,-1 0-1,0 0 1,0 0 0,0 0 0,0 0 0,0 0-1,0 0 1,0 0 0,1 0 0,-1 0 0,0 0-1,0 0 1,0 0 0,0 0 0,0 0 0,0 0-1,0 0 1,0 0 0,1-1 0,-1 1 0,0 0-1,0 0 1,0 0 0,0 0 0,0 0 0,0 0-1,0 0 1,0 0 0,0 0 0,0-1 0,0 1-1,0 0 1,0 0 0,0 0 0,0 0 0,0 0-1,0 0 1,0 0 0,0-1 0,0 1 0,0 0-1,0 0 1,0 0 0,0 0 0,0 0 0,0-1-1,0 1 8,0-1-1,0 1 0,0-1 0,0 0 0,0 1 0,0-1 0,0 1 0,0-1 1,0 0-1,0 1 0,1-1 0,-1 1 0,0-1 0,0 0 0,1 1 0,-1-1 0,0 1 1,1-1-1,-1 1 0,1-1 0,-1 1 0,1 0 0,-1-1 0,1 1 0,-1-1 1,1 1-1,-1 0 0,1 0 0,0-1 0,23-1 408,-15 2-350,-8 0-57,0 0 0,0 0 1,0 0-1,1 0 0,-1 0 0,0 0 1,0 0-1,1 1 0,-1-1 1,0 0-1,0 1 0,0-1 0,0 1 1,1-1-1,-1 1 0,0 0 0,0-1 1,0 1-1,1 1 0,1 1 90,1 0 0,-1-1-1,1 1 1,6 2-1,-6-2-52,0-1 1,0 1-1,0-1 0,0 1 0,0 0 0,-1 0 0,0 1 0,1-1 1,-1 1-1,0 0 0,-1-1 0,1 1 0,-1 1 0,3 5 0,-2-3 177,-1 0 0,8 14 0,-4-11 36,-5-6-169,0-1-1,0 1 0,0 0 0,0 0 1,-1 0-1,0-1 0,1 1 1,-2 0-1,0 7 0,0 10 222,2-10-142,0-7-118,-1 0 1,1 0-1,-1 0 1,0 0 0,-1 0-1,1 0 1,-1 0-1,1 0 1,-1-1 0,-2 6-1,2-7-42,1-1-1,-1 0 0,0 1 0,0-1 1,0 1-1,0-1 0,0 0 0,-1 0 1,-1 2-1,-6 6 111,-5 5 79,14-14-207,0 1 0,0-1-1,0 0 1,-1 0 0,1 1-1,0-1 1,0 0 0,0 0-1,-1 0 1,1 1 0,0-1-1,0 0 1,-1 0 0,1 0-1,0 0 1,-1 0 0,1 0-1,0 0 1,0 1 0,-1-1-1,1 0 1,0 0 0,-1 0-1,1 0 1,-1 0 0,-13 0-1163,11 0-112,3-4-1163,0-13 774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5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2976,'0'0'971,"0"-3"-603,0-14 229,0 17-309,0 0 213,0 0-106,0 0 79,0 0-143,0 0-6,0 0-138,0 0-91,0 0 21,0 3 246,0-1-334,1 0 0,-1 0 0,0 1 0,1-1-1,0 0 1,-1 0 0,1 0 0,0 0 0,0-1 0,0 1 0,2 2 0,-2-2-5,0 0 0,1 1 0,-1-1 0,0 0 0,0 1 0,0-1 0,0 1 0,-1-1 0,1 1 0,-1 0 0,1 3 0,-1 220 1576,0-224-1590,0 0 0,0 1 1,-1-1-1,1 0 0,0 1 1,-1-1-1,0 0 0,1 1 1,-1-1-1,0 0 0,0 0 1,0 0-1,-3 3 0,3-3-15,0 0-1,0 0 0,0 0 0,0 1 1,0-1-1,0 0 0,0 0 0,1 1 1,-1-1-1,1 0 0,-1 1 0,1-1 0,0 4 1,0 8-347,0-11-806,0-6 28,0 2 1002,0 0 0,0 0 1,0 0-1,0 0 1,0 0-1,0 0 0,1 1 1,-1-1-1,0 0 0,0 0 1,1 0-1,-1 0 0,1 1 1,0-2-1,0 1 36,0 1 1,0-1-1,0 1 0,0 0 0,0-1 0,0 1 1,0 0-1,0-1 0,0 1 0,0 0 0,0 0 0,1 0 1,1 0-1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2496,'0'0'784,"0"0"-464,-4-4-21,-6-6 422,24 24 659,-14-14-943,0 0-101,3 0-107,11 0 150,-14 0-373,0 0-1,0 0 1,0 0 0,0 0-1,1-1 1,-1 1-1,0 0 1,0 0 0,0 0-1,0 0 1,0 0-1,0 0 1,0 0 0,1 0-1,-1 0 1,0 0 0,0 1-1,0-1 1,0 0-1,0 0 1,0 0 0,0 0-1,0 0 1,1 0-1,-1 0 1,0 0 0,0 0-1,0 0 1,0 0 0,0 0-1,0 0 1,0 0-1,0 1 1,0-1 0,0 0-1,0 0 1,0 0-1,1 0 1,-1 0 0,0 0-1,0 0 1,0 0 0,0 1-1,0-1 1,0 0-1,0 0 1,0 0 0,0 0-1,0 0 1,0 0-1,0 0 1,0 1 0,0-1-1,0 0 1,0 0-1,-1 0 1,2 2 49,-1 1-1,0-1 1,1 0-1,0 0 1,-1 0 0,1 0-1,0 1 1,0-1-1,0 0 1,3 3 0,3 6 85,0 14 180,-1-12-198,-5-9-113,1 0 1,0 0 0,-1 0 0,0 0-1,1 1 1,-2-1 0,1 0 0,0 0-1,-1 8 1,0 4-5,-1-5 18,1-1-1,1 1 1,2 21 0,4-10 22,-5-13 19,1 0-1,-1 0 1,0 0-1,0 13 1,-2 40-459,0-38 54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5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42 167 3488,'-41'-21'1280,"41"21"-992,21 0-64,-21 0 1344,20-20-896,22-1 0,0 21-416,-1-21 192,22 0-256,-22 0 32,22 1-128,-21-1-1184,-22 21 576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09:5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3072,'0'-59'3904,"0"59"-3883,0-1 1,0 1-1,0 0 1,0-1-1,0 1 1,0 0 0,1 0-1,-1-1 1,0 1-1,0 0 1,0-1-1,0 1 1,0 0-1,0 0 1,0-1-1,1 1 1,-1 0-1,0 0 1,0-1 0,0 1-1,1 0 1,-1 0-1,0 0 1,0-1-1,1 1 1,1-2 25,-1 1 0,1-1 0,-1 1 0,0-1 0,1 0 0,-1 0 1,0 0-1,0 0 0,0 0 0,0 0 0,0 0 0,-1 0 0,1 0 0,-1 0 0,1 0 1,-1-1-1,0-2 0,0-3 182,0 5-158,0 1 0,0-1-1,0 1 1,0-1 0,0 1 0,0-1 0,1 1-1,-1-1 1,1 1 0,1-3 0,12-2 30,-9-2 7,-4 8-84,-1 1 0,0-1 0,1 1 0,-1-1 0,0 1 0,1-1 0,-1 1 0,1-1 0,-1 1 0,1-1 0,-1 1 0,1-1 0,-1 1 0,1 0 0,-1-1 0,1 1 0,-1 0 1,1 0-1,0-1 0,-1 1 0,1 0 0,-1 0 0,1 0 0,0 0 0,-1 0 0,1 0 0,0 0 0,-1 0 0,1 0 0,0 0 0,-1 0 0,2 0 0,-2 4 270,0-3-282,0 0 1,0-1 0,0 1 0,0 0 0,1 0-1,-1 0 1,0-1 0,1 1 0,-1 0 0,0 0-1,1-1 1,-1 1 0,1 0 0,-1-1 0,1 1-1,-1 0 1,1-1 0,-1 1 0,1-1 0,0 1-1,-1-1 1,1 1 0,0-1 0,0 1 0,-1-1-1,1 0 1,0 1 0,1-1 0,0 1 1,-1-1-1,1 1 1,-1 0 0,0 0 0,1 0 0,-1 0 0,0 0 0,1 0 0,-1 0-1,0 0 1,0 0 0,0 0 0,0 1 0,0-1 0,0 0 0,0 1 0,-1-1-1,2 3 1,5 35 216,-4-31-179,1 0 1,-1 0-1,2 0 1,-1 0-1,8 9 1,-7-9 2,0-1 1,-1 1 0,7 12 0,-11-17-42,1-1 0,0 0 1,-1 0-1,1 1 0,0-1 1,1 0-1,-1 0 1,0 0-1,1 0 0,-1 0 1,1 0-1,-1-1 0,1 1 1,0 0-1,0-1 0,4 3 1,6 5 20,-11-7-29,1 0 1,0 0 0,-1 0-1,1 0 1,-1 1-1,0-1 1,2 4-1,-3-5-1,1 0-1,-1 0 0,1 1 1,-1-1-1,1 0 0,0 0 1,-1 0-1,1 0 0,0 0 1,0 0-1,0 0 1,0 0-1,0-1 0,0 1 1,0 0-1,1 1 0,2-1 29,11 7 95,-15-8-124,0 1 0,0-1 0,1 0 0,-1 0 0,0 0 0,0 0 0,0 0 0,0 0 0,1 0 0,-1 0 0,0 0 0,0 0 0,0 0 0,0 0 0,1 0 0,-1 1 0,0-1 0,0 0 0,0 0 0,0 0 0,0 0 0,0 0 0,0 1 0,1-1 0,-1 0-1,0 0 1,0 0 0,0 0 0,0 1 0,0-1 0,0 0 0,0 0 0,0 0 0,0 0 0,0 1 0,0-1 0,0 0 0,0 0 0,0 0 0,0 0 0,0 1 0,0-1 0,0 0 0,0 0 0,0 0 0,0 0 0,-1 1 0,1-1 0,0 0 0,0 0 0,0 0 0,0 0 0,0 0 0,0 1 0,-1-1 0,1-11 370,0 11-364,0 0-1,0 0 1,0-1-1,0 1 1,0 0 0,0-1-1,0 1 1,0 0-1,1-1 1,-1 1 0,0 0-1,0 0 1,0-1 0,0 1-1,0 0 1,0 0-1,1-1 1,-1 1 0,0 0-1,0 0 1,0-1-1,1 1 1,-1 0 0,0 0-1,1 0 1,10-15 7,-1-16-53,36-95-37,-33 96 30,14-26-20,-20 44 45,-1 0 1,0-1-1,7-22 1,-7-3 103,3 21-29,-8 15-30,0 0-1,0 1 0,0-1 1,0 0-1,0 0 0,0 0 0,-1-1 1,1 1-1,-1 0 0,0 0 1,1 0-1,-1 0 0,0-4 1,0-11-826,0 17 336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118 335 3136,'-17'-17'1029,"17"17"-1019,0 0-1,-1 0 0,1-1 0,0 1 1,0 0-1,0 0 0,0 0 1,-1-1-1,1 1 0,0 0 1,0 0-1,0-1 0,0 1 0,0 0 1,0 0-1,0-1 0,-1 1 1,1 0-1,0 0 0,0-1 1,0 1-1,0 0 0,0-1 0,0 1 1,0 0-1,0 0 0,1-1 1,-1 1-1,0 0 0,0 0 1,0-1-1,0 1 0,0 0 0,0 0 1,0-1-1,1 1 0,-1 0 1,0 0-1,0-1 0,0 1 1,1 0-1,-1 0 0,3-6 242,0 0 1,-1 0-1,0-1 0,0 1 0,0-1 0,-1 1 1,0-1-1,0 1 0,-1-14 0,0-39 1056,0 56-1121,0-1 166,1-5-126,0 13 83,-1 2-181,-1 1 0,0-1-1,-2 12 1,-2 2-20,1 1 0,0 0 0,0 38 0,4-25-52,1-3 20,-6 53 0,-9 10 52,7-7-43,-7-4 0,8-3-10,-8-18 5,11-45-68,2-14 31,1 0-1,0 1 1,-1-1 0,0 0-1,0 1 1,0-1-1,0 0 1,-1 0-1,1 0 1,-1 0-1,1 0 1,-5 5-1,3-6 128,2-4-68,1-8-58,1-1-63,-2 1 0,1 0 0,-3-12 0,-1 7-60,2 7 13,1 0 1,-1 0-1,0-12 1,8-18-129,-1 7-7,-1-25-397,-4-58 0,3-39-30,2 112 692,1 1 0,3-1 0,1 1 0,2 1 0,22-51 0,-29 79-5,0 0 0,0 1 0,1-1 0,9-10 0,-10 15-32,0 1-1,0 0 0,0 0 1,1 0-1,0 0 1,9-4-1,-8 5 16,0 0-1,0 1 0,0 0 0,0 0 0,1 1 1,-1 0-1,1 0 0,-1 1 0,16-1 1,-18 2-17,1 0 1,0 0 0,0 1 0,-1 0 0,1 0-1,0 1 1,-1-1 0,1 1 0,-1 1-1,0-1 1,1 1 0,-1-1 0,5 6 0,2 2 35,-1 1 0,0 0 0,-1 1-1,-1 0 1,0 0 0,9 17 0,-14-24 5,-1 1 0,0 0 0,0 0 0,0 0 0,-1 1 0,2 6-1,-3-1-10,0 0 0,0 18 0,-1-19-99,0-4 17,0-2-41,0 0 1,0-1-1,-1 1 1,1 0-1,-1-1 1,0 1-1,0 0 1,0-1-1,-1 0 0,0 1 1,1-1-1,-2 0 1,1 0-1,-4 6 1,1-3-88,4-4 95,-1 0 0,0 0 0,0 0 0,0-1 0,0 1 0,-1-1 0,-3 3 0,4-3 2,0-1 1,-1 0-1,1 0 1,-1 0-1,1-1 0,-1 1 1,-2 0-1,-7 2-174,-16 11-200,15-12 322,1-1 1,-1 0-1,0 0 1,-14-2-1,8 0 92,9 1 15,6 0 28,0 0 1,1 0 0,-1 0-1,1 0 1,-7 2-1,9-2-17,1 0 0,-1 1 0,1-1 0,0 0 0,-1 0 0,1 1-1,-1-1 1,1 0 0,0 1 0,-1-1 0,1 1 0,0-1 0,-1 0 0,1 1-1,0-1 1,0 1 0,-1-1 0,1 1 0,0-1 0,0 1 0,0-1-1,0 1 1,0-1 0,0 1 0,0-1 0,0 1 0,0-1 0,0 1-1,0-1 1,0 1 0,0-1 0,0 0 0,0 1 0,0-1 0,0 1 0,1-1-1,-1 1 1,0-1 0,0 1 0,1-1 0,-1 1 0,0-1 0,1 1-1,2 3 146,0 1-1,0-1 0,1 0 0,-1 0 0,8 6 1,4 4 112,16 17 133,1-2 0,47 32 1,-48-40-324,63 45 266,-32-10-155,-25-27-44,31 29 143,-52-43-148,1-1 0,29 19 0,-38-27-161,-1-1 0,0 2 0,7 7 0,-8-8-120,-3-2-667,-5-4 200,0 0 437,1 0 0,0 0 0,-1 0 0,1 0 0,-1-1 0,1 1 0,0 0 0,-1 0 0,1-1 0,0 1 0,-2-2 0,-1 0-74,1 0 0,0-1 0,0 1 0,-5-6 0,8 8 246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 4992,'-21'-20'1824,"21"20"-1408,0-21-128,21 21 416,-21 0-448,21-21 832,0 21-640,0 0 96,0 0-352,-1-21 384,22 42-320,-21-21 32,20 0-192,-20 0-1120,21 21 576,-21-21-2400,20 0 1600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4896,'0'41'1824,"0"-41"-1440,0 42-96,-21-1 416,21-20-448,0 0 192,0 21-288,0-1 64,0-20-128,0 0-704,0 0 352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6048,'0'17'1952,"0"-16"-1923,0-1 1,0 0 0,0 0 0,0 1-1,0-1 1,-1 0 0,1 1 0,0-1-1,0 0 1,0 1 0,0-1 0,0 0-1,0 0 1,0 1 0,0-1 0,-1 0-1,1 0 1,0 1 0,0-1 0,0 0-1,-1 0 1,1 0 0,0 1 0,0-1-1,-1 0 1,-1 3 55,0 0-1,0 0 1,0-1 0,0 2-1,1-1 1,-1 0 0,1 0-1,0 0 1,0 1-1,0-1 1,0 0 0,1 1-1,-1-1 1,1 1 0,0-1-1,0 1 1,0-1-1,1 1 1,-1-1 0,1 0-1,0 1 1,1 4 0,1-4-55,-1 1 0,0 0 0,0-1 0,0 1 0,0 0 0,-1 0 0,0 0 0,0 0 0,0 0 0,0 9 0,-1-3 26,1 0 0,1 0 1,5 21-1,-4-22-16,-1-1-1,0 1 1,1 18 0,-3-26-42,0 1 0,1 0 0,-1-1 0,0 1 0,1-1 0,0 1 0,-1-1 0,1 1 0,0-1 0,0 0 0,0 1 0,3 3 0,-2-4 1,-1 0 0,0-1-1,0 1 1,0 0 0,0 0 0,-1 0-1,1 0 1,0 0 0,-1 1-1,1-1 1,-1 0 0,0 4 0,-1 7-29,6-23-84,0 5 73,-5 5 35,0 0 0,0 0-1,1 0 1,-1 0 0,0 0 0,0 0 0,0 0 0,0 0 0,1-1 0,-1 1 0,0 0 0,0 0 0,0 0 0,0 0 0,0 0 0,1-1 0,-1 1 0,0 0 0,0 0-1,0 0 1,0 0 0,0-1 0,0 1 0,0 0 0,0 0 0,0 0 0,0-1 0,0 1 0,0 0 0,0 0 0,0 0 0,0-1 0,0 1 0,0 0 0,0 0 0,0 0-1,0-1 1,0 1 0,0 0 0,0 0 0,0 0 0,-1 0 0,1-1 0,0 1 0,0 0 0,0 0 0,0 0 0,0 0 0,0 0 0,-1-1 0,-5-10-194,4 8 151,1 0 0,0 0 0,1 0 0,-1 0 0,1 0 0,-1 0 0,1-1 0,0 1 0,0-6 0,-1-13-191,-13-6-22,12 16 159,0-1 0,1 0-1,1 1 1,1-16 0,-1 9 17,0 17 94,0 1 1,0-1 0,0 0-1,0 1 1,0-1 0,1 0-1,-1 0 1,0 1 0,1-1-1,-1 0 1,1 1-1,0-1 1,-1 1 0,1-1-1,0 1 1,0-1 0,0 1-1,0 0 1,0-1 0,0 1-1,1 0 1,-1 0 0,0 0-1,1 0 1,-1 0 0,1 0-1,-1 0 1,1 0-1,2-1 1,2 1 165,1 0 0,0 0 0,0 0 0,-1 1 0,1 0 0,9 1 0,5 0 285,-19-1-442,-1 0-1,1 0 1,0 0 0,-1 0 0,1 0 0,-1 1 0,1-1 0,-1 0 0,1 1-1,-1-1 1,0 1 0,1 0 0,-1-1 0,0 1 0,1 0 0,-1 0 0,0 0 0,0 0-1,0 0 1,2 1 0,-2 1 7,1-1 1,-1 1-1,0-1 0,0 1 0,0 0 1,0-1-1,0 6 0,5 10 132,-6-18-148,0 1 0,1-1 0,-1 1 0,1-1 0,-1 1 0,1-1 0,-1 1 0,1-1 0,-1 1 0,1-1 1,-1 0-1,1 1 0,0-1 0,0 1 0,4 2 73,2 14 218,0-6-202,-6-9-85,0 0-1,1-1 0,-1 1 1,0 0-1,0 0 0,-1 0 1,1 0-1,0 1 0,-1-1 1,1 0-1,-1 0 0,0 0 1,1 3-1,-2 8-3,5-23-117,10 3-25,-7-6-159,10 2 32,-13 6 179,-1 1 1,-1-1-1,1-1 1,-1 1-1,1 0 1,1-10-1,-2 10 22,-1-1 0,1 1-1,1-1 1,-1 1 0,1 0 0,5-8 0,13-1-138,0-14-79,-20 27 268,0 0-1,0 1 1,0-1-1,0 0 1,0 0-1,1 1 1,-1-1-1,0 1 1,3-1 0,2-2 28,3-3 85,6-3 108,-14 8-202,-1 1 1,1 0-1,-1 0 0,1 0 0,-1-1 0,1 1 1,-1 0-1,1 0 0,-1 0 0,1 0 1,-1 0-1,1 0 0,-1 0 0,1 0 1,0 0-1,-1 0 0,1 0 0,-1 0 0,1 1 1,-1-1-1,1 0 0,-1 0 0,1 1 1,-1-1-1,0 0 0,2 1 0,5 16 492,-6-14-444,1 0 1,0 0-1,0-1 1,0 1-1,0-1 1,3 3-1,-3-3-6,0-1 1,0 1-1,-1 0 0,1-1 1,-1 1-1,1 0 0,-1 0 1,0 0-1,1 0 0,-1 1 1,0-1-1,-1 0 0,1 0 1,0 1-1,-1-1 0,1 0 1,-1 1-1,1-1 0,-1 4 1,0 4 83,2-1 1,-1 0 0,1 0-1,4 12 1,0 1 17,1 16 171,7-10-117,-12-16-329,-1 0-1,0 0 0,0 0 0,-2 17 1,0-9-1212,1-16-800,0-4 661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5984,'21'0'2208,"-21"0"-1728,41 0-128,-20 0-160,-21 17-192,21-17-2688,0 0 1472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6560,'0'0'2432,"0"0"-1888,21 0-160,-21 0 704,20 0-672,1 0 480,0 0-544,21 0 192,-1 0-320,1 0 64,20 0-160,-20 0-480,0 21 160,-21-21-1536,20 21 960,-41-21-2272,0 21 1696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6816,'0'0'2528,"0"0"-1984,21 41-128,-1-41 1024,1 0-864,0 0 480,21 0-608,20 0-64,1 0-224,-22 0-96,22 0-32,-22 0-1376,1 0 736,-21 0-2144,-21 0 1536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63 4736,'0'0'1530,"0"-4"-932,0 2-516,0 0-1,-1-1 1,0 1 0,1 0 0,-1-1-1,0 1 1,0 0 0,0 0 0,0 0 0,-1 0-1,1 0 1,0 0 0,-1 0 0,-2-2-1,0 0 517,4 4 127,-3-3-277,1 1-423,1 0 0,-1 1 1,0-1-1,0 1 0,0 0 0,1 0 1,-1-1-1,-1 1 0,1 0 0,0 1 1,0-1-1,0 0 0,0 1 0,-1-1 0,1 1 1,0-1-1,-1 1 0,1 0 0,0 0 1,0 0-1,-1 1 0,1-1 0,0 0 1,-1 1-1,-3 1 0,1 0-5,1 1 0,-1-1 0,1 0 0,-1 0-1,0-1 1,0 1 0,0-1 0,0 0 0,0-1 0,-10 1 0,14-1-18,-84 3 475,73-2-383,0 1 0,1 0 0,-1 1 0,-18 7 0,-77 32 327,97-39-393,1 0-1,0 1 0,-1 0 1,2 1-1,-1 0 0,-10 8 1,13-8 17,0 1 0,0 0 0,0 1 0,1-1 0,0 1 0,0 0 0,1 0 1,-4 9-1,3-6 5,1 1 0,1 0 0,0 1 0,0-1 0,1 0 0,0 1 0,1-1 0,0 1 0,1-1 0,1 1 0,0 0 0,4 18 0,-4-20-20,2-1 0,-1 0 0,2 0-1,-1 0 1,1 0 0,0 0 0,1-1 0,0 0-1,0 0 1,1 0 0,0 0 0,13 12-1,1-3 48,1 0 0,0-2-1,30 17 1,-39-25-253,0 0 0,1-1 0,-1-1 0,1 0 0,0-1 0,16 4 0,16-1-1350,-29-2 1030,6 0-608,-20-5 906,-1 0 1,1-1-1,0 1 0,-1 0 0,1-1 0,-1 1 0,1-1 0,-1 0 0,2 0 0,8-4-1044,-5 3 799,-1 1 1,1 1-1,0-1 1,9 1-1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7712,'-21'0'2880,"21"0"-2240,0 0-192,0-21 736,0 42-736,21-42 32,0 21-288,41-21 0,0 21-96,1 0-256,20 0 64,-20-21-2080,-1 21 1216,1 0-2240,-22 0 1824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5728,'0'0'1840,"0"0"-1110,0 0-250,4 4 304,96 97 640,-99-100-1415,1 0 0,-1 0 1,0 0-1,0 0 0,0 0 0,0 0 0,-1 1 0,1-1 0,0 0 0,0 1 0,-1-1 0,1 0 0,-1 1 1,1-1-1,-1 1 0,0-1 0,1 1 0,-1-1 0,0 1 0,0-1 0,0 1 0,0-1 0,0 1 0,-1-1 0,1 1 1,0-1-1,-1 1 0,1-1 0,-1 1 0,1-1 0,-3 3 0,2 0 8,-1 0 0,1 0 0,0 0 0,0 0 0,0 0 0,1 0 0,-1 5 0,1-5-32,0 1 0,-1-1 0,0 0 0,0 1 1,0-1-1,0 0 0,-1 0 0,1 1 0,-1-1 0,0 0 0,0-1 0,-5 7 0,-3 2 114,0-1-1,-15 14 0,8-8 265,15-16-314,0 1 0,1 0 1,-1-1-1,0 1 0,1 0 0,0 0 1,-1 0-1,1 0 0,0 1 1,0-1-1,0 0 0,0 0 0,0 1 1,1-1-1,-1 0 0,0 4 0,1-6-43,0 0 0,0 0 0,0 0 0,0 0 0,0 1 0,0-1 0,0 0 0,0 0 0,0 0 0,0 0 0,0 0 0,0 0 0,0 0 0,0 1 0,0-1 0,0 0 0,0 0 0,0 0 0,0 0 0,0 0 0,0 0 0,0 0 0,0 0 0,0 1 0,0-1 0,0 0 0,1 0 0,-1 0 0,0 0 0,0 0 0,0 0 0,0 0 0,0 0 0,0 0 0,0 0 0,0 0 0,0 0 0,1 1 0,-1-1 0,0 0 0,0 0 0,0 0 0,0 0 0,0 0 0,0 0 0,0 0 0,1 0 0,-1 0 0,0 0 0,0 0 0,0 0 0,0 0 0,0 0 0,0 0 0,0 0 0,1-1 0,1 2 38,0-1 1,-1 0-1,1 1 1,0-1 0,0 1-1,0 0 1,0 0-1,1 1 1,-1-1-17,0 0-1,0 0 1,1 0 0,-1 0-1,0-1 1,0 1 0,0-1 0,4 1-1,-3-1-6,-1 0-1,0-1 1,1 1-1,-1-1 1,0 1-1,0-1 1,3-1-1,-1 0-6,0 1 1,0-1-1,1 1 0,-1 0 0,0 1 0,0-1 0,9 0 1,112 1-2730,-87 0 1590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1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1416 3552,'0'0'1147,"-3"4"-683,-11 10-65,10-11 599,4-3-257,0 4 54,0 9-219,0-9 197,0-4-229,0 0-5,0-4-171,0-121 1189,0 120-1518,0 0 1,1 0-1,-1 0 1,3-9-1,11-14 105,-13 21-124,1-1-1,-1 1 0,-1-1 0,1 0 1,-2-14-1,0 12-16,1 1 1,0-1 0,0 1-1,4-14 1,10-23 6,-13 38 3,0-1-1,-1-17 0,0 11 3,1 0-1,2-19 0,2 10-10,0-2 5,-2-1 1,2-42-1,-2-25-3,11 11 4,-8 42 17,-3 11-16,12-45-1,27-49-228,-36 108 249,-1 0 1,-1 0 0,3-17 0,-5 23-5,3-7 118,1-1-1,15-30 0,3-7 85,4-36-11,-14 57-143,-14 31-70,7-13 17,1 11-43,1 1-1,-1-2 5,8-3-39,-16 8 52,1 1 0,-1 0 0,1 0 0,-1 0 0,1-1 0,-1 1 0,1 0 0,-1 0 0,1 0 0,-1 0 0,1 0 0,-1 0 0,1 0 0,-1 0 0,1 0 0,-1 0 0,1 0 0,-1 0 0,1 1 0,-1-1 0,1 0 0,-1 0 0,1 1 0,-1-1 0,1 0 0,0 1 0,6 16-50,7 1 104,-11-16-38,-1 0-1,0 0 1,0 1 0,0-1-1,0 1 1,0 0 0,0-1-1,2 6 1,-3-1 8,0 0 0,0 0 0,0 0 0,-1 1 1,0-1-1,0 0 0,-1 0 0,-2 13 0,-11 8-196,7 6-48,-4-15-149,4-10 208,4-3 49,-1 0 0,1 0 0,-4 11 0,4-7-148,3-8 224,-1 0 1,1-1 0,-1 1 0,1 0 0,-1-1-1,1 1 1,-1 0 0,0-1 0,0 1-1,0-1 1,0 1 0,0-1 0,0 0-1,0 1 1,0-1 0,-1 0 0,1 0-1,0 0 1,-1 0 0,-1 1 0,-6 2-139,8-4 164,1 1 0,-1-1 0,1 0 0,-1 0 0,1 0 0,-1 1 1,0-1-1,1 0 0,-1 0 0,1 1 0,-1-1 0,1 1 0,-1-1 0,1 0 1,-1 1-1,1-1 0,0 1 0,-1-1 0,1 1 0,0-1 0,-1 1 1,1 0-1,0-1 0,0 1 0,-1-1 0,1 1 0,0-1 0,0 1 0,0 0 1,0-1-1,0 1 0,0 0 0,0-1 0,0 1 0,0 0 0,0 3-396,0-4 122,0 0 16,3 3 101,2 1 131,0 0-1,1-1 1,-1 0-1,6 4 1,20 10 258,-16-7-139,-9-7 7,0 0 0,0 1 0,0 0 0,-1 0 0,1 1 0,-1 0 0,0 0 0,0 0 0,6 10 0,-4 6 586,-6-20-650,0 0 20,0 0 0,-1 0 0,1 0 0,0 0-1,-1 0 1,1 1 0,-1-1 0,1 0 0,-1 0-1,0 0 1,1 1 0,-1-1 0,0 0 0,0 0 0,0 1-1,0-1 1,0 0 0,0 1 0,0-1 0,0 0-1,-1 0 1,1 1 0,0-1 0,-1 0 0,1 0 0,-1 0-1,1 1 1,-1-1 0,0 0 0,-1 2 0,1-2-1,-5 14 357,6-14-360,-1 1 0,1-1 1,-1 1-1,1-1 0,-1 0 1,0 1-1,0-1 0,0 0 1,0 1-1,0-1 0,0 0 1,0 0-1,0 0 0,0 0 1,0 0-1,0 0 0,-3 1 1,-20 5 302,18-4-264,0 0 1,0 0 0,-8 6-1,-13 8 125,2-10-106,14-3-200,4-1-53,-1-1 1,1 0-1,-1 0 1,0 0-1,1-1 0,-13 0 1,17-1-884,3 0-608,3 0-160,14 0-2181,4 0 1205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22 126 3808,'0'0'1227,"0"0"-742,0-4-160,0-10 251,0 11-197,4 3-49,-3 0-309,1 0 0,-1 0 0,1 0 0,-1-1 0,1 1 0,-1 0-1,1-1 1,-1 1 0,1-1 0,-1 1 0,2-2 0,20-18 459,-6 7-128,0 6-64,-10-7 123,7 7-113,-7-7 22,2 8-150,-8 5-154,-1 1-1,1 0 1,-1 0 0,1-1 0,-1 1 0,1 0 0,-1-1 0,0 1-1,1 0 1,-1-1 0,1 1 0,-1-1 0,0 1 0,1 0 0,-1-1 0,0 1-1,0-1 1,1 1 0,-1-1 0,0 1 0,0-1 0,0 0 0,0 1 0,1-1-1,-1 1 1,0-1 0,0 1 0,0-1 0,0 1 0,-1-2 0,1-1 293,0 3 64,0 0-159,0 0-225,0 0 22,0 0 170,0 0-96,0 0-165,0 0 6,0 0 31,0 0 80,0 0 11,0 0 27,0 0-22,0 0 22,0 0-11,0 0 59,0 0-11,0 0 85,0 0-80,0 0-53,0 0-10,0 0 47,0 0-32,0 0-31,0 0-1,0 0 16,0 0-15,0 0-28,0 0-74,0 3 27,0-2 36,1 0 0,-1-1 0,0 1 1,0 0-1,-1 0 0,1-1 0,0 1 0,0 0 0,0 0 0,0-1 1,-1 1-1,1 0 0,0-1 0,-1 1 0,1 0 0,-1 0 1,0 0 6,0-1 1,0 1 0,0-1 0,0 1 0,0-1 0,0 1 0,0-1 0,0 0 0,0 0 0,0 0-1,0 1 1,0-1 0,0 0 0,0 0 0,-1-1 0,2 5-60,0 10 69,0-11 0,0-3-59,0 0 43,0 0 139,20 0 378,-20 4-474,0 10 5,0-11 53,0-3-42,0 0-75,0 0 0,0 0 58,0 0-43,-1 1 1,1-1-1,-1 0 0,1 0 0,-1 1 0,0-1 0,1 0 1,-1 0-1,0 0 0,1 0 0,-1 0 0,0 0 0,1 0 0,-1 0 1,1 0-1,-2-1 0,-11 0 1285,-1 1-783,11 0-384,3 0-53,0 1-62,0 0 0,0 0-1,0-1 1,0 1-1,0 0 1,0 0 0,0 0-1,0 0 1,-1-1 0,1 1-1,0 0 1,0 0 0,-1 0-1,1-1 1,-1 1 0,1 0-1,0-1 1,-1 1 0,1 0-1,-1-1 1,0 1 0,1 0-1,-1-1 1,0 1 0,1-1-1,-2 1 1,1 0 2,0-1 0,0 1 0,1 0 0,-1-1 0,0 1 0,0 0 0,1 0 1,-1-1-1,1 1 0,-1 0 0,0 0 0,1 0 0,0 0 0,-1 0 0,1 0 0,-1 0 0,1 0 0,0 0 0,0 0 0,0 0 0,0 0 1,-1 0-1,1 0 0,1 0 0,-1 0 0,0 1 0,0 5 19,-1 0 0,0 0 0,0 0 0,-1 0 0,1 0 0,-4 8 0,-21 40 150,21-45-155,1 0 14,0 1 1,1-1-1,0 1 1,1 0 0,0 0-1,0 0 1,1 0-1,1 1 1,0 11-1,1-21-22,-1 1-1,-1-1 1,1 0-1,0 0 1,-1 0-1,1 1 1,-1-1-1,1 0 1,-1 0-1,0 0 1,0 0-1,0 0 1,-2 2-1,-5 13 72,7-9-61,-1 0 1,2 1-1,-1-1 1,2 10 0,-1-7-199,-1-2-310,5-18-875,10 2-87,-7-7-1292,-6 14 2609,0-1 0,0 1-1,0-1 1,0 1 0,0 0-1,0-1 1,0 1 0,0 0-1,1 0 1,-1 0 0,0 0-1,0 0 1,2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5216,'0'-18'1696,"-1"18"-1671,1 0 0,0-1 0,0 1 1,0 0-1,1-1 0,-1 1 0,0 0 1,0 0-1,0-1 0,0 1 0,0 0 1,0-1-1,0 1 0,0 0 0,1 0 0,-1-1 1,0 1-1,0 0 0,0 0 0,0-1 1,1 1-1,-1 0 0,0 0 0,0 0 1,1-1-1,13-13 412,-14 14-409,0 0 0,0 0 0,1-1 0,-1 1 1,0 0-1,0 0 0,0 0 0,1-1 0,-1 1 0,0 0 0,0 0 0,1 0 0,-1 0 1,0-1-1,0 1 0,1 0 0,-1 0 0,0 0 0,1 0 0,-1 0 0,0 0 0,1 0 0,-1 0 1,0 0-1,1 0 0,0 0 12,-1 0 1,1 0-1,0 0 0,0 0 1,-1 0-1,1-1 0,0 1 1,0 0-1,-1 0 1,1-1-1,0 1 0,-1 0 1,1-1-1,0 1 1,-1-1-1,1 1 0,0-1 1,-1 1-1,1-1 0,-1 1 1,1-1-1,-1 0 1,1-1-1,0 2 9,-1-1 0,1 0 0,-1 0 0,1 0 1,0 1-1,-1-1 0,1 0 0,0 1 0,0-1 0,0 1 0,-1-1 0,1 1 1,0-1-1,0 1 0,0-1 0,0 1 0,0 0 0,0 0 0,0-1 0,0 1 1,0 0-1,0 0 0,0 0 0,1 0 0,60 0 1284,-61 0-1327,0 0-1,-1 0 0,1-1 1,0 1-1,-1 0 0,1 0 1,0 0-1,-1 0 0,1 0 1,0 0-1,-1 1 0,1-1 1,0 0-1,-1 0 0,1 0 1,0 1-1,-1-1 0,1 0 1,-1 1-1,1-1 0,0 0 1,-1 1-1,1-1 1,-1 1-1,1-1 0,-1 1 1,1-1-1,-1 1 0,0-1 1,1 1-1,-1-1 0,0 1 1,1 0-1,-1-1 0,0 1 1,0-1-1,1 2 0,3 7 54,-2-4-28,1-1-1,-1 1 1,0 0 0,0 0 0,-1 0 0,1 0 0,-1 0 0,0 0 0,0 10 0,-1 47 348,0-57-356,0-1 1,0 0 0,-1 0 0,0 1 0,0-1 0,0 0-1,0 0 1,0 0 0,-4 7 0,-1 3 42,-1 6 36,6-15-73,-1 1 0,1-1 0,-1 0 0,0 0 0,-1 0 0,1-1 0,-1 1 0,0 0 0,0-1 0,-1 0 1,1 0-1,-6 6 0,6-8 3,0 1 0,0 0 0,1 0 0,-5 6 0,0 9 69,-7-11-58,7 7-54,-1-9-85,1 0-18,5 12 191,2-3 24,0-14-98,0 0-1,0 1 1,0-1 0,0 0-1,0 0 1,0 0 0,0 0 0,0 0-1,0 0 1,0 0 0,0 0-1,0 1 1,0-1 0,0 0 0,0 0-1,0 0 1,0 0 0,0 0-1,0 0 1,0 0 0,0 1 0,0-1-1,0 0 1,0 0 0,0 0-1,0 0 1,0 0 0,1 0 0,-1 0-1,0 0 1,0 0 0,0 0-1,0 1 1,0-1 0,0 0 0,0 0-1,0 0 1,0 0 0,1 0-1,-1 0 1,0 0 0,0 0 0,0 0-1,0 0 1,0 0 0,0 0-1,0 0 1,1 0 0,-1 0 0,0 0-1,0 0 1,0 0 0,0 0-1,0 0 1,0 0 0,1 0 0,12 0 109,-12 0-109,-1 0 1,0 0-1,1 0 1,-1 0-1,0 0 0,1 0 1,-1 0-1,0 0 1,0 0-1,1 0 1,-1 0-1,0 0 1,1 0-1,-1 1 1,0-1-1,0 0 1,1 0-1,-1 0 1,0 0-1,0 1 1,1-1-1,-1 0 1,0 0-1,0 1 1,0-1-1,18 14 61,-17-13-107,1-1 0,-1 1 0,1 0 0,-1-1 0,1 1 0,-1-1 0,1 0 0,-1 1 0,1-1 0,-1 0 0,1 0 0,0 0 0,-1 0 0,1-1 1,-1 1-1,4-1 0,-4 1-36,-1 0 1,1-1 0,0 1 0,0-1-1,-1 1 1,1 0 0,0-1 0,-1 1 0,1-1-1,-1 1 1,1-1 0,-1 0 0,1 1-1,-1-1 1,1 0 0,-1 1 0,0-1 0,1 0-1,-1 1 1,0-1 0,1 0 0,-1 0 0,0 1-1,0-1 1,0 0 0,0-1 0,0 2 54,0 0 0,0 0 0,0 0-1,0 0 1,0 0 0,0-1 0,0 1 0,0 0 0,0 0 0,0 0 0,0 0 0,0 0 0,0 0 0,0 0 0,0-1 0,0 1 0,0 0 0,0 0 0,0 0 0,0 0 0,0 0 0,0 0 0,0 0 0,1-1-1,-1 1 1,0 0 0,0 0 0,0 0 0,0 0 0,0 0 0,0 0 0,0 0 0,0 0 0,0 0 0,0 0 0,1 0 0,-1 0 0,0 0 0,0-1 0,0 1 0,0 0 0,0 0 0,0 0 0,0 0 0,1 0 0,-1 0-1,0 0 1,0 0 0,0 0 0,0 0 0,0 0 0,0 0 0,0 0 0,0 0 0,1 1 0,-1-1 0,14 0-2040,-11 0 699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21 104 7040,'-20'-21'2624,"20"21"-2048,0 0-128,0 0 800,20 0-768,1-20 352,0 20-480,0 0 32,0 0-256,20-21-1952,-20 21 960,42-42-3584,-1 42 2464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6560,'-34'0'2117,"28"0"-1573,5 3-256,1 11 299,0-10 533,0-4-224,0 0 400,7 3-400,-1 0-730,1 0 1,0-1 0,0 1 0,0-1 0,0-1 0,1 0 0,-1 0 0,0 0 0,10-1 0,128 0 393,-145 0-560,5 0-56,1 0 1,-1 0-1,0 0 1,9-3 0,-1-2-414,-13 5 423,1-1-1,0 1 1,0-1-1,0 1 1,-1 0-1,1-1 0,0 1 1,0 0-1,0 0 1,0-1-1,-1 1 1,1 0-1,0 0 1,0 0-1,0 0 0,0 0 1,0 0-1,0 0 1,-1 1-1,1-1 1,0 0-1,0 0 1,0 1-1,0-1 1,-1 0-1,1 1 0,0-1 1,0 1-1,-1-1 1,1 1-1,0-1 1,-1 1-1,1 0 1,-1-1-1,2 2 1,1 1-1154,-3-3 448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7712,'-21'17'2880,"21"-17"-2240,-42 69-192,42-52-96,-21 17-288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63 3968,'20'-20'1802,"-20"20"-1412,0 0 447,0 0-181,0 0 197,0-4-261,0-31 934,0 32-1180,-3 3 1,-80 0-230,79 0-113,0 0-1,0 0 0,-1 1 0,1-1 0,0 1 1,1 0-1,-1 0 0,0 1 0,0-1 0,0 1 1,1 0-1,-1 0 0,1 0 0,-6 4 0,5-3-1,-1 0 0,0-1 0,0 0-1,0 1 1,-9 1 0,-1-1 5,-15 4 7,23-4-14,1 1 0,-1-1 0,1 1 0,0 0 0,-7 6 1,-25 18 62,32-25-23,1 1-1,0 0 1,-1 0 0,2 0-1,-1 0 1,0 1-1,1 0 1,0 0-1,0 0 1,1 1-1,-5 7 1,2 0 29,-2 0 34,2 1-1,-1 0 0,2 1 0,-5 18 1,9-29-70,0 0 1,1 0 0,-1 0 0,1 0-1,0 0 1,0 0 0,0 1 0,1-1-1,0 0 1,-1 0 0,1 0-1,1-1 1,-1 1 0,1 0 0,-1 0-1,1-1 1,0 1 0,0-1-1,1 1 1,-1-1 0,5 5 0,-2-3-1,0 0-3,-1 0 0,1 0 0,0 0 0,1-1 0,-1 0 1,1 0-1,0-1 0,0 1 0,0-1 0,0-1 0,13 5 0,40 0 125,-26 0-23,-21-4-96,1-1 1,0 0-1,20 1 0,47-3-1172,-78 0 972,1 0-1,0 0 0,0-1 0,-1 1 1,1-1-1,0 0 0,-1 0 0,1 0 1,0 0-1,-1 0 0,0 0 0,4-3 1,-4 3-59,-1 0 0,1 0 0,0 0 0,-1 0 0,1 0 1,0 1-1,0-1 0,0 1 0,0-1 0,-1 1 0,5-1 0,-3 1-1211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6048,'-42'0'2240,"42"0"-1728,0 0-160,0 0 1248,21 0-960,0 0 704,20 0-768,1 0 64,-1-21-384,22 21-320,-1 0 32,1 0-2240,-22 0 1216,1 0-3552,0 0 2560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6400,'-21'21'2368,"21"-21"-1856,0 41-128,-21 1 1056,21-21-864,0 41 128,0-20-416,0 20-64,0-20-128,0-21-64,0 20 0,0-20-1248,0 21 672,0-42-2656,0 21 1760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1708 3488,'0'0'1115,"0"0"-673,0 0 6,0 0 699,0 0-246,0 0 198,0 0-374,0 0-112,0-7-250,0-34 117,0 29-360,0-1-21,0-1 1,0 1-1,4-15 0,-1 12 30,32-131 873,-28 124-916,-2 0 1,5-40-1,-6 34-61,12-45 0,25-96-105,-36 147 94,15-65 63,14-6-29,-4-21-128,-15 46 43,27-94 165,-39 152-32,0 0 0,1 1 0,10-20 0,21-19 197,-25 30-93,14-41 0,-16 39 48,19-38 0,8 14-13,-7 6-177,7 12-52,-15 0-12,-15 19 15,0 2 0,10-12 0,-6 8 31,-7 7-29,1 0-1,0 0 0,0 0 1,0 0-1,0 1 0,0-1 1,0 1-1,1 0 1,5-3-1,-6 4-17,0 0 0,1 1 0,-1-1 0,0 1 0,1-1 1,-1 1-1,1 0 0,-1 0 0,0 0 0,1 1 0,-1-1 0,1 1 0,-1 0 0,0 0 1,0 0-1,1 0 0,-1 1 0,0-1 0,0 1 0,0 0 0,-1 0 0,1 0 0,3 3 1,5 6 11,-8-10 1,-1 1-1,0 0 0,1 0 1,-1 0-1,0 0 0,-1 0 1,1 1-1,0-1 0,-1 1 1,1-1-1,-1 1 0,0-1 0,1 1 1,-1 0-1,-1-1 0,1 1 1,0 0-1,-1 0 0,1 0 1,-1 4-1,1 12 32,-1-6-25,1-1-1,-2 1 1,0 0 0,-2 14 0,1-24-68,1 0 0,-1-1 0,1 1 0,-1 0 0,0-1 0,0 1 0,0-1 0,0 0 0,-3 3 0,-54 54-920,54-55 893,0 1 0,0-1 0,-1 1 0,0-1 0,0-1 0,0 1 0,0-1 0,-8 3 0,10-5 41,0 0 0,1 0 0,-1 0 0,1 1-1,-1-1 1,1 1 0,-1 0 0,1 0 0,0 0-1,-4 4 1,4-3-107,3 1-54,0-4 198,0 1-1,0-1 0,-1 1 0,1-1 1,0 1-1,0 0 0,1-1 1,-1 1-1,0-1 0,0 1 1,0-1-1,0 1 0,0 0 0,1-1 1,-1 1-1,0-1 0,0 1 1,1-1-1,-1 1 0,0-1 1,1 0-1,-1 1 0,1-1 0,-1 1 1,0-1-1,1 0 0,-1 1 1,1-1-1,-1 0 0,1 1 1,-1-1-1,1 0 0,0 0 0,-1 0 1,1 1-1,-1-1 0,1 0 1,-1 0-1,1 0 0,-1 0 0,1 0 1,0 0-1,-1 0 0,1 0 1,-1 0-1,2-1 0,0 1-10,1 0 1,-1 1-1,0-1 0,1 0 0,-1 1 0,0-1 0,1 1 0,2 1 1,16 12-76,-7-7 49,-11-6 46,0 0-1,0 1 1,0-1-1,0 1 1,0 0-1,-1 0 0,1 0 1,2 3-1,5 5 17,-6-6-16,0 1 0,0-1 0,1 0-1,-1-1 1,7 5 0,-5-5-3,-5-3 9,0 0-1,0 1 0,0-1 0,-1 1 0,1-1 0,0 1 0,0-1 0,-1 1 0,1-1 0,0 1 1,-1-1-1,1 1 0,0 0 0,-1 0 0,1-1 0,-1 1 0,1 0 0,-1 0 0,1-1 0,-1 1 1,1 1-1,2 5 50,4 4 23,-7-11-75,0 0 0,0 0 0,0 0 0,1 0 0,-1 1 1,0-1-1,0 0 0,0 0 0,0 0 0,0 0 0,0 1 0,1-1 0,-1 0 1,0 0-1,0 1 0,0-1 0,0 0 0,0 0 0,0 0 0,0 1 0,0-1 0,0 0 1,0 0-1,0 1 0,0-1 0,0 0 0,0 0 0,0 1 0,-13 6 377,-4 8-83,15-13-252,0 0 1,-1 1-1,1-1 1,-1 0 0,1 0-1,-1-1 1,0 1-1,-5 2 1,-30 3 265,-4 7 101,-3-7-118,21-2-155,11-1-46,0-1-1,0-1 0,-24 1 0,-1-3 96,36 0-185,1 0 0,-1 0 0,1 0-1,0 0 1,-1 0 0,1 0 0,-1 0 0,1-1-1,0 1 1,-1-1 0,1 1 0,0-1-1,-2 0 1,3 0-7,-1 1-1,1-1 1,-1 1-1,1-1 1,0 0-1,-1 1 1,1-1-1,0 0 1,0 1-1,-1-1 1,1 0-1,0 1 1,0-1-1,0 0 1,0 1-1,0-1 1,0 0-1,0 0 1,0 0-14,0 1 0,0 0 0,0 0 1,0-1-1,0 1 0,0 0 0,0-1 1,0 1-1,1 0 0,-1-1 0,0 1 1,0 0-1,0 0 0,0-1 0,0 1 1,0 0-1,1 0 0,-1-1 0,0 1 1,0 0-1,0 0 0,1 0 0,-1-1 1,0 1-1,1 0 0,16-14-1463,-15 13 1369,0 1 0,0-1 1,-1 0-1,1 1 0,0 0 1,0 0-1,0-1 0,0 1 0,2 0 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33 2912,'-17'0'923,"13"0"-550,4 0-90,0 0 330,0 0-155,0 0 92,0 0-81,0 0 310,0 0-182,0 0 160,0 0-223,0 0-17,0-3-192,0 2-309,0 0 0,0 1 0,0-1 0,0 0-1,0 0 1,1 1 0,-1-1 0,0 0-1,0 1 1,0-1 0,1 0 0,-1 0 0,0 1-1,1-1 1,-1 0 0,1 0 0,0 0-1,0 1 0,0-1 0,0 1 0,0-1 1,0 1-1,0 0 0,0-1 0,0 1 0,0 0 0,0 0 1,0 0-1,0-1 0,0 1 0,2 1 0,1-5 39,-4 3-49,1 1 0,0-1 0,-1 0 1,1 1-1,0-1 0,0 0 0,-1 1 0,1-1 1,0 1-1,0 0 0,0-1 0,0 1 0,0-1 1,0 1-1,-1 0 0,1 0 0,2-1 1,15 8 58,-14-5-62,-2-1-4,0-1 0,0 1 1,0-1-1,0 1 1,0-1-1,0 0 0,0 0 1,2 0-1,-2 0 0,-1 0 0,0 0 0,0 0 1,0 0-1,0 0 0,0 0 0,0 1 0,0-1 0,1 0 0,-1 0 0,0 1 1,0-1-1,0 1 0,1 0 0,5 16-3,-1-6 16,-4-9-4,-1-1 0,0 1 0,0 0 0,0 0 1,0 0-1,0 0 0,0 0 0,-1 1 0,1-1 0,0 0 0,-1 0 0,0 0 0,0 1 0,0 3 0,1 13 40,0-4 46,-1 0 1,-1-1 0,-3 23-1,-10 5-29,10-27-50,3-9 9,0-1-1,0 0 0,-1 0 0,0-1 0,0 1 0,0 0 0,0 0 1,-5 6-1,-3 4 28,6-8-19,0 0 0,-1 0 1,0 0-1,0-1 0,-1 0 0,0 0 0,0 0 0,-9 7 0,1-4 40,-31 20 146,41-28-207,0 0-1,-1 0 0,1 0 0,0-1 1,0 1-1,0-1 0,-1 0 0,1 0 1,-5-1-1,-7 0 0,-22 1 49,38 0-57,0 0-1,-1 0 1,1 0-1,0 0 0,-1 0 1,1 0-1,0 0 1,-1 0-1,1 0 0,0 0 1,0 0-1,-1 0 1,1-1-1,0 1 0,0 0 1,-1 0-1,1 0 1,0 0-1,0-1 0,-1 1 1,1 0-1,0 0 1,0 0-1,0-1 1,-1 1-1,-13-14-91,14 14 88,0 0 0,0-1 0,-1 1 0,1 0 0,0 0 0,0 0 0,-1-1 0,1 1 0,0 0 0,0 0-1,0-1 1,0 1 0,-1 0 0,1 0 0,0-1 0,0 1 0,0 0 0,0-1 0,0 1 0,0 0 0,0-1 0,0 1 0,0 0-1,0 0 1,0-1 0,0 0 0,0 1-1,0-1 1,0 0-1,0 1 0,0-1 1,0 0-1,0 1 1,0-1-1,1 0 0,-1 1 1,0-1-1,0 0 1,1 1-1,-1-1 1,0 1-1,1-1 0,-1 1 1,1-1-1,-1 1 1,0-1-1,1 1 0,-1-1 1,1 1-1,0-1 1,-1 1-1,1 0 0,-1-1 1,1 1-1,-1 0 1,1 0-1,0 0 1,0-1-1,4 0 25,1 1 1,-1-1-1,0 1 1,7 1-1,9 0 134,-16-2-123,0 2 0,0-1 0,0 0 0,9 3 0,14 11 240,7-7-64,-7 7 91,6-7-112,-6 7-1,-15-12-144,-1-1 1,1 0-1,0-1 0,14-1 0,-8 1-183,0 1-522,-16-1 418,0 1-1,1-1 1,-1 0 0,0 0 0,1 0 0,-1 0-1,0-1 1,1 1 0,-1-1 0,0 0 0,5-1-1,-8 1 160,1 0-1,-1 0 1,1-1-1,-1 1 1,1 0 0,-1 0-1,0 0 1,0 0-1,0 0 1,0 0-1,1 0 1,-1-1-1,-1-1 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 4896,'-17'0'1584,"17"0"-1574,0 0 1,0 0 0,0 0-1,-1 0 1,1 1 0,0-1-1,0 0 1,0 0 0,0 0-1,0 0 1,0 0 0,0 0-1,-1 0 1,1 0 0,0 0-1,0 0 1,0-1 0,0 1-1,0 0 1,0 0 0,0 0-1,-1 0 1,1 0 0,0 0-1,0 0 1,0 0 0,0 0-1,0 0 1,0 0 0,0 0-1,0 0 1,0 0 0,0-1-1,-1 1 1,1 0 0,0 0-1,0 0 1,0 0 0,0 0-1,0 0 1,0 0 0,0 0-1,0-1 1,0 1 0,0 0-1,0 0 1,0 0 0,0 0-1,0 0 1,0 0 0,0 0-1,0-1 1,0 1 0,0 0-1,0 0 1,0 0 0,0-14 490,0 10 630,1 5-1050,0-1 1,0 0-1,0 0 1,0 0-1,0-1 1,0 1-1,0 0 1,0 0-1,-1 0 1,1-1-1,0 1 1,0 0-1,0-1 1,0 1-1,-1-1 1,1 1-1,0-1 1,-1 1-1,1-1 0,0 1 1,-1-1-1,1 0 1,0 1-1,-1-1 1,1-1-1,0 1-53,-1 0 0,1 1-1,-1-1 1,1 0 0,0 1-1,-1-1 1,1 0 0,0 1-1,-1-1 1,1 1-1,0-1 1,0 1 0,-1-1-1,1 1 1,0 0 0,0-1-1,0 1 1,0 0 0,-1 0-1,1 0 1,0 0-1,0-1 1,0 1 0,0 0-1,1 1 1,1-2 11,-1 1-1,1 0 1,-1-1-1,1 0 1,-1 1-1,1-1 1,-1 0 0,0 0-1,5-3 1,2 0 60,-5 8-40,-1 2-16,15 1 85,-17-6-121,0 0-1,1 0 1,-1 0 0,0 0 0,0 0 0,0 0 0,0 0 0,0 1 0,0-1 0,0 0 0,0 1 0,0-1 0,-1 0 0,1 1-1,0 1 1,1 2-13,-1 0 0,0 0 0,0 0 0,1 8 0,-2-2-12,0-1 1,-1 1 0,0-1 0,-3 16 0,0-9 123,-2-1-1,1 1 1,-2-1 0,-9 18-1,-2-14-92,16-17-8,-1-1 0,1 0 0,0 0 0,0 1 0,0-1 1,1 1-1,-1-1 0,1 1 0,-2 4 0,-4 27 17,-1-16-93,6-16 96,1 0-1,0 0 0,0 0 1,0 0-1,0 0 0,1 0 0,-1 0 1,1 0-1,-1 0 0,1 0 1,-1 0-1,1 0 0,0 0 0,0 1 1,0-1-1,0 0 0,1 0 0,-1 0 1,0 0-1,1 0 0,1 3 1,0 0 29,1-1 1,0 0-1,1-1 1,-1 1-1,1 0 1,-1-1-1,1 0 1,8 6-1,3-3 90,-12-4-145,0-1-1,-1 0 1,1 1-1,0 0 1,0-1-1,3 4 1,-6-4-26,0-1 0,1 0 1,-1 0-1,0 1 0,0-1 1,0 0-1,1 0 0,-1 0 1,0 1-1,0-1 0,1 0 1,-1 0-1,0 0 0,0 0 1,1 0-1,-1 1 0,0-1 1,1 0-1,-1 0 0,0 0 1,0 0-1,1 0 0,-1 0 1,0 0-1,1 0 0,34 0-2453,-32 0 1318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5408,'-21'0'1984,"21"0"-1536,42 21-128,-42-21 672,20 21-608,22-1 64,-21-20-288,0 21-1152,0-21 544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2976,'34'0'971,"-33"0"-947,0 0 1,0 0-1,0 0 1,0 0-1,0 0 1,0 0-1,0 0 1,-1-1-1,1 1 1,0 0-1,0-1 1,0 1-1,0 0 1,0-1 0,5-2 191,0 0 1,0 1-1,1-1 1,-1 2-1,0-1 1,1 1-1,-1 0 1,1 0-1,12 0 1,-3 1 164,-12-1-267,0 1 0,1-1-1,-1 1 1,0 1 0,0-1 0,1 1 0,-1-1 0,0 1 0,5 2 0,2 3 103,-10-4-176,1-1-1,0 0 1,0 0-1,0 0 1,0 0-1,0 0 0,0 0 1,0-1-1,0 1 1,1-1-1,-1 1 1,0-1-1,3 0 1,21 0 650,-15-1-520,0 0 0,0 2 0,0-1 0,19 5 0,-2 8-192,-18-11 12,-1 0 0,1-1 0,0 0 0,-1-1 0,17-1 0,1 0-1,8 0 43,54-8 0,-52 4 38,58-1 0,23 3 78,7-11-69,-3 7-42,-8-7-1,8 11 11,23-1-11,-79-2-31,132-5 42,-101 12 42,143-6 86,-115-9-90,56 11 90,12-1 144,-64-9-144,14 9 9,5 1-50,12-11 19,-4 7-47,87-21 82,3 0-111,71 24-139,-193 5 42,268-1-19,24 0 38,-287 3 75,-90 1-57,54 3 28,31-14 53,43 0 10,257 7-13,-360 0-119,104-4-55,-57-10 35,156 10 116,-166 5-66,239-1 158,49 0 91,13 0-48,-334 0-54,152-4 284,-170 0-316,42-2 119,-5 12-70,-42-2-91,200 1 311,-139-6-206,-63-1-18,71-13 1,-112 15-162,14-3 35,-1 2 0,0 0 0,20 1 0,-8 1-274,-27-1 211,0 0 0,0 0 0,0 0 0,0 0 0,0 0 0,1 0 0,-1 0 0,0 0 0,0 0 0,0 0 0,0 0 0,0 0 0,0 0 0,0 0 0,1 0 0,-1 0 0,0 0 0,0 0 0,0 0 0,0 0 0,0 0 0,0 0 0,0 0 0,0 0 0,1 0 0,-1 0 0,0 0 0,0 1 0,0-1 0,0 0 0,0 0 0,0 0 0,0 0 0,0 0 0,0 0 0,0 0 0,0 0 0,0 0 0,0 1 0,1-1 0,-1 0 0,0 0 0,0 0 0,0 0 0,0 0 0,0 0 0,0 0 0,0 1 0,0-1 0,0 0 0,0 0 0,0 0 0,0 0 0,-1 0 0,1 0 0,0 1 0,0-1-56,0 1-1,1-1 1,-1 1-1,0 0 1,0-1-1,-1 1 1,1 0-1,0-1 1,0 1-1,0-1 1,0 1-1,0 0 1,-1-1-1,1 1 1,0-1-1,-1 1 1,1-1-1,0 1 1,-1-1-1,1 1 1,0-1-1,-1 1 1,1-1-1,-1 0 1,1 1-1,-1-1 1,1 1-1,-1-1 1,0 0-1,1 0 1,-1 1-1,1-1 1,-1 0-1,1 0 1,-2 0-1,-7 4-1121,6-1 835,0-1 0,0 0 1,0 1-1,-5 5 0,8-8 365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65 4480,'0'-38'3226,"0"35"-2618,0 3 171,0 0-288,0 0-187,-4-4-150,3 3-143,-1-1 0,1 1 0,-1-1 0,0 1 0,0 0 0,0 0 0,0 0 0,1 0 0,-2 0 0,-2-1 0,-2 1 36,0 0 0,0 0 0,-11 1 1,-28-1 27,12 0 54,0 1 1,-36 5 0,4 9 72,32-10-109,-52 10 105,75-11-147,-1 0 0,1 0 0,-1 2 0,1-1 0,-13 9 1,-9 12 61,17-12-82,14-11-27,-9 6 5,0 0 1,0 1 0,1 1-1,1 0 1,-1 0-1,1 1 1,1 0 0,-8 14-1,8-6 90,0 0 0,1 1-1,1 0 1,1 0 0,-3 24-1,7-34-50,1-1 1,-1 1-1,1 0 0,1-1 0,0 1 0,0-1 1,1 1-1,0-1 0,1 0 0,0 1 0,0-1 1,1-1-1,0 1 0,1 0 0,0-1 0,0 0 1,1 0-1,0-1 0,0 1 0,0-1 0,1-1 1,0 1-1,1-1 0,0 0 0,0-1 0,15 8 1,43 15 308,-46-19-281,-3-1 11,22 6 1,-28-11-33,0-1 0,11 1 0,0 0 25,10 2-12,-11 0-574,1-2 0,25 1-1,-23-4-81,-16 1 77,0-1 0,0 0 1,0 0-1,0-1 0,11-3 0,-17 3 355,1 0 1,-1 0-1,1 0 0,-1-1 0,0 1 1,0-1-1,0 0 0,0 0 0,2-2 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6880,'-21'-21'2560,"21"21"-1984,0 0-160,21 0 480,0 0-576,21 0 576,-1 0-512,22 0 0,-22 0-224,43 0-32,-43 0-64,22 0-2176,-22 0 1184,1 0-3264,0 0 2368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83 413 5408,'-28'23'2410,"0"0"-1908,28-23-459,-1 0 0,1 0 0,-1 1 0,1-1 0,0 0 1,-1 0-1,1 1 0,-1-1 0,1 0 0,0 1 0,0-1 0,-1 1 0,1-1 1,0 0-1,-1 1 0,1-1 0,0 1 0,0-1 0,0 0 0,0 1 0,0-1 1,-1 1-1,1 1 43,0 0 1,-1 0 0,1 0 0,-1 0-1,0 0 1,0 0 0,0 0 0,0-1-1,0 1 1,0 0 0,-1-1 0,1 1 0,-1-1-1,-2 3 1,4-4-80,0 0 0,0 0 0,-1 0 0,1 0 1,0 0-1,0 0 0,0 0 0,0 1 0,0-1 0,0 0 0,-1 0 0,1 0 0,0 0 1,0 0-1,0 0 0,0 0 0,0 0 0,0 1 0,0-1 0,0 0 0,0 0 0,0 0 1,0 0-1,0 0 0,-1 0 0,1 1 0,0-1 0,0 0 0,0 0 0,0 0 0,0 0 1,0 0-1,1 0 0,-1 1 0,0-1 0,0 0 0,0 0 0,0 0 0,0 0 0,0 0 1,0 0-1,0 1 0,0-1 0,0 0 0,0 0 0,0 0 0,1 0 0,-1 0 0,0 0 1,0 0-1,0 0 0,0 0 0,0 0 0,0 1 0,1-1 0,-1 0 0,1 1 42,0 0-25,0 0 0,0 0 0,0-1 0,0 1 0,0 0 0,0 0 0,0-1 0,0 1 0,0 0 0,1-1 0,-1 1 0,0-1 0,1 1 0,-1-1 0,0 1 0,1-1 0,-1 0 0,0 0-1,1 0 1,-1 0 0,1 1 0,-1-1 0,0-1 0,1 1 0,-1 0 0,1 0 0,1-1 0,8-3 67,-5 1-45,1 0 0,14-4 1,-14 5-64,-1-1 0,1 1 1,-1-1-1,0 0 0,0 0 0,9-7 1,32-29-198,-25 21 38,120-100-795,-132 111 925,-1-1-1,0-1 1,-1 1-1,0-1 1,-1 0 0,8-12-1,27-37 111,-38 49-23,1 0 0,3-13 0,-7 17 33,1 1 0,-1-1 0,-1 0 0,1 0 0,-1 0 0,-1-9 1,0 3 158,1-41 1815,0 54-1986,0-1 0,0 1 0,-1 0 1,1 0-1,-1-1 0,0 1 1,0 0-1,0-1 0,0 1 1,0-1-1,-1 2 0,0-1-28,1 0 0,0 0 1,0 0-1,-1 0 0,1 0 0,1 0 0,-1 0 0,0 0 0,1 0 1,-1 0-1,1 4 0,-1-3-14,1 1 1,0-1-1,-1 0 1,0 1-1,0-1 1,0 1-1,-3 4 1,-5 14 23,2 24 9,-7-6 22,11-11-17,1 0 0,3 39 0,0-30-72,-1-30-146,-1 0-95,5-16-365,10 3 18,-7-10-385,-2 9 733,-1-1 1,1 1-1,7-7 1,-5 6 45,0-1 0,0-1 1,5-9-1,-3 1-29,-5 9 118,0 0-1,1 1 0,0-1 0,1 1 1,6-7-1,23-26-253,-32 37 363,0 0 1,-1 0 0,0 0 0,1 0 0,-1 0-1,0-1 1,-1 1 0,1-1 0,-1 1-1,0-1 1,0 1 0,0-1 0,0-5 0,2-8 47,11-9 282,-12 16 272,-1 0 0,0 0 0,0 0 0,-2-13-1,0 6 381,1 15-542,-3 4-12,2-2-383,-1 2 31,1-1 0,-1 0 1,1 0-1,0 1 0,-1-1 0,1 1 1,0-1-1,0 1 0,0-1 0,1 1 0,-1 0 1,0-1-1,1 1 0,-1 0 0,1-1 1,-1 1-1,1 0 0,0 0 0,0 2 1,0-4-67,0 6 114,0-1 1,0 1 0,-3 9-1,-1-4-26,2-8-68,1 0 0,0 0 0,0 1 0,0-1 0,0 4 0,2-4-9,-1 1 0,1-1 0,0 0 0,0 0 1,2 4-1,1 5 18,-2-5-4,-1 1-1,0-1 1,0 1-1,-1-1 1,-2 15 0,1-14-14,1 0 0,0-1 0,0 1 0,1 0 0,3 14 0,2-4 4,-3-11-12,-1 0 0,0 0-1,0 1 1,-1-1 0,0 8 0,-1-11-115,1 0 1,-1 1 0,1-1 0,0 0 0,0 0 0,0 0 0,1 0 0,0 0 0,0 0 0,5 6 0,-7-8-3,1-1-1,-1 0 1,1 1 0,-1-1-1,0 0 1,1 1 0,-1-1-1,0 3 1,0-4 42,0 0-1,0 1 1,0-1 0,0 0 0,0 0 0,0 1-1,0-1 1,0 0 0,0 0 0,0 0 0,0 1-1,1-1 1,-1 0 0,0 0 0,0 1 0,0-1-1,0 0 1,1 0 0,-1 0 0,0 1 0,0-1-1,0 0 1,1 0 0,-1 0 0,0 1 0,2 0-48,9 6-1574,-8-9 52,-1-7-769,-2-9-298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4640,'-18'17'1504,"16"-14"-1118,4-3-180,16 0 1079,-18 0-650,3 0 117,-1 1-703,0-1 0,0 0 0,0 1 0,0-1 0,0 1 1,0-1-1,-1 1 0,1 0 0,0 0 0,2 2 0,15 6 147,19-2-42,-30-4-119,1 1 0,-1 0 0,-1 0-1,1 1 1,0 0 0,12 11 0,-13-10 4,0 0 1,0-1-1,1 0 0,-1-1 1,10 5-1,-5-6-4,7 5 9,-18-8-40,-1 1 1,1-1-1,-1 0 1,1 1-1,-1-1 1,1 1-1,-1-1 1,1 1-1,-1-1 1,0 1-1,1-1 1,-1 1-1,0-1 1,0 1-1,1-1 1,-1 1-1,0 0 1,0-1-1,0 1 1,1 0-1,-1-1 1,0 1-1,0 0 1,-1 0 19,1 1 0,0-1 1,0 0-1,-1 0 0,1 0 0,-1 0 1,1 0-1,-1 0 0,0 0 0,-1 2 1,-2 4 119,-3 14 165,3-14-256,0 1 1,0-1-1,-1-1 0,0 1 1,-1-1-1,-7 8 0,10-12-56,1-1 0,-1 0 0,1 0 0,-1 0 0,1-1 0,-1 1-1,-2 0 1,-7 2-25,-16 11 1,-10-7 155,20-1-90,-14 5 76,30-11-110,0 1 0,-1-1 0,1 0 0,0 0 0,0 0 0,-1 0 0,1 0 0,0 0 0,0-1 0,0 1 0,0-1 0,-1 0 0,-1 0 0,-14-13-249,15 10 144,6 1 271,0 0-108,0 1 0,0 0-1,0 0 1,1 1 0,-1-1-1,0 1 1,1-1 0,-1 1-1,1 0 1,-1 0 0,1 1-1,-1-1 1,1 1 0,0-1-1,-1 1 1,1 0 0,-1 1 0,1-1-1,0 1 1,-1-1 0,1 1-1,4 2 1,26 11 146,36 13 640,-64-24-815,-1 0 0,1 0-1,9 7 1,12 6-308,-6-9-317,-11 0-240,-8-6 621,0 0-1,0 0 0,0 0 0,0 0 0,0 0 0,0 0 1,0 0-1,0 0 0,0-1 0,0 1 0,0-1 0,1 0 1,1 0-1,21 0-3906,13 0 1260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1602 5056,'-17'0'1642,"14"1"-1222,6 2-200,11 11 218,-11-11 383,-6-6-149,-11-11 368,10 10-320,4 4-107,0-3-250,0-653 720,2 579-1272,4-1 1,20-103 0,-18 136 145,34-185 27,-37 202 376,14-41 0,-13 55-173,12-21 1,-7 15-51,16-39 236,-22 52-325,0 0 0,1 0 0,-1 1 0,1 0 0,11-10 0,34-20 243,-48 34-283,1-1 40,1 0 1,0 0-1,0 0 1,8-3 0,-10 6-38,-1-1 1,1 1 0,-1-1 0,1 1-1,-1 0 1,1 0 0,0 0 0,-1 1-1,1-1 1,-1 0 0,3 2 0,1-1 20,0 1 1,0 0-1,-1 1 1,0-1-1,1 1 1,-1 0-1,0 0 0,5 5 1,-7-5-31,-1-1-1,1 0 1,-1 1 0,0-1 0,0 1-1,0 0 1,0-1 0,0 1 0,0 0-1,-1 0 1,0 0 0,0 1-1,0-1 1,0 0 0,0 0 0,0 1-1,-1-1 1,1 5 0,-1 44-7,0-48-42,0 0 0,-1 1 0,1-1 0,-1 1 0,0-1 0,0 0 0,0 0 1,0 1-1,-1-1 0,0 0 0,0 0 0,0 0 0,0-1 0,-1 1 1,1 0-1,-6 4 0,-1 4-202,-8 12-161,5-8-302,-25 28 0,-2-6-51,38-36 702,-2 0 0,1 0 0,0 0 0,0 0 0,-1 0 0,1 0 0,-1-1 0,1 1 0,-1-1 0,0 0 1,0 0-1,0 0 0,1 0 0,-1 0 0,0-1 0,0 1 0,0-1 0,0 0 0,0 0 0,-4 0 0,4 0 29,2 0-2,0 0 1,0 0-1,0 0 1,0 0-1,-1 0 0,1 0 1,0 0-1,0 0 1,0 1-1,0-1 0,0 0 1,0 1-1,0-1 1,0 1-1,0-1 1,0 1-1,0-1 0,0 1 1,1 0-1,-1-1 1,0 1-1,0 0 0,0 0 1,1 0-1,-2 1 1,2-1-6,-1-1 0,1 1 1,0-1-1,-1 1 1,1 0-1,-1-1 0,1 1 1,-1-1-1,1 0 0,-1 1 1,1-1-1,-1 1 1,1-1-1,-1 0 0,0 1 1,1-1-1,-1 0 1,0 0-1,1 1 0,-1-1 1,0 0-1,1 0 1,-1 0-1,0 0 0,-1 0 1,5-1 16,-2 1 25,0 0 0,0-1-1,0 1 1,0 0 0,0 0 0,0 0 0,0 0 0,0 0 0,0 0 0,0 0 0,0 0 0,0 1 0,0-1 0,-1 0 0,1 1 0,0-1 0,0 0 0,0 1 0,0-1 0,0 1-1,1 0 1,91 58 920,-89-56-850,0 0 0,-1 0-1,1 1 1,-1-1 0,0 1 0,0-1-1,0 1 1,0 0 0,-1 0 0,0 1-1,0-1 1,0 0 0,2 7 0,-3-8 9,0 0 0,-1-1 0,1 1 0,-1-1 1,1 1-1,-1 0 0,0 0 0,0-1 0,0 1 0,-1 0 1,1-1-1,-1 1 0,1 0 0,-1-1 0,0 1 0,0-1 1,0 1-1,0-1 0,0 1 0,-1-1 0,1 0 0,-1 0 1,0 0-1,1 0 0,-4 3 0,-3 2 68,0-1 0,0 0 0,-1-1 0,0 1 0,-10 3 0,17-8-136,-18 9 182,9-3-78,-1-1 0,0-1-1,-16 5 1,-10-3 181,27-2-214,10-4-72,-1-1 0,1 1-1,0 0 1,-1-1 0,1 1 0,-1-1 0,1 1-1,-1-1 1,-2 0 0,-27-6 227,30 6-237,1 0 1,0 0 0,-1 0-1,1 0 1,0 0-1,-1 0 1,1 0-1,0 0 1,-1 0-1,1 0 1,0 1-1,-1-1 1,1 0 0,0 0-1,0 0 1,-1 1-1,1-1 1,0 0-1,0 0 1,-1 1-1,1-1 1,0 1-1,-4 1-20,3-2-12,-1-1-1,1 0 1,0 1 0,-1-1-1,1 0 1,0 0 0,0 0-1,0-1 1,-2 0 0,3 2 29,0 0-12,0 0 0,0 0 1,0 0-1,0 0 1,0 0-1,-1 0 0,1 0 1,0-1-1,0 1 1,0 0-1,0 0 0,0 0 1,0 0-1,0 0 1,-1 0-1,1-1 0,0 1 1,0 0-1,0 0 0,0 0 1,0 0-1,0 0 1,0-1-1,0 1 0,0 0 1,0 0-1,0 0 1,0 0-1,0 0 0,0-1 1,0 1-1,0 0 1,0 0-1,0 0 0,0 0 1,0-1-1,0 1 1,0 0-1,0 0 0,0 0 1,0 0-1,0 0 1,1-1-1,-1 1 0,0 0 1,0 0-1,0 0 1,0 0-1,0 0 0,0 0 1,0 0-1,1 0 1,-1-1-1,0 1 0,0 0 1,0 0-1,18-17-1998,3-4 554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5984,'-20'0'2208,"20"0"-1728,0 62-128,0-62 1440,0 21-1056,-21 20 640,21-20-832,-21 0 64,21 21-352,0-21 96,0-1-192,0 1-1280,0 0 608,0-42-2048,21 21 1408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5632,'0'0'1834,"4"-4"-1124,10-9-129,-14 12-533,0 1 1,0 0-1,0 0 1,1-1-1,-1 1 1,0 0-1,0 0 0,0 0 1,1-1-1,-1 1 1,0 0-1,0 0 0,1 0 1,-1 0-1,0 0 1,1-1-1,-1 1 0,0 0 1,0 0-1,1 0 1,-1 0-1,0 0 0,1 0 1,-1 0-1,1 0 1,1 0 60,0 1 0,1-1 0,-1 1 0,0 0 0,1 0 1,-1-1-1,0 1 0,0 1 0,0-1 0,0 0 0,0 0 1,0 1-1,0-1 0,2 3 0,-4-3-92,1-1-1,-1 0 1,0 0-1,0 1 1,0-1 0,1 0-1,-1 0 1,0 1 0,0-1-1,1 0 1,-1 0-1,0 0 1,0 0 0,1 0-1,-1 1 1,0-1-1,0 0 1,1 0 0,-1 0-1,0 0 1,1 0 0,-1 0-1,0 0 1,1 0-1,-1 0 1,2 0 1,-1 0-1,0 0 1,1 0 0,-1 0-1,0 0 1,0 1 0,1-1-1,-1 0 1,0 1 0,1-1-1,-1 1 1,0-1 0,0 1-1,0 0 1,0-1 0,0 1-1,2 1 1,-1 0 6,-1 1 1,1 0-1,0 0 1,0-1-1,1 7 1,3 3 75,8 5 50,-14-17-137,0 0 0,1 0 1,-1 1-1,0-1 0,0 0 1,0 0-1,1 0 0,-1 1 1,0-1-1,0 0 0,0 0 1,0 1-1,1-1 0,-1 0 1,0 1-1,0-1 0,0 0 1,0 0-1,0 1 0,0-1 1,0 0-1,0 1 0,0-1 1,0 0-1,0 1 0,0 1 15,0 0 0,-1 1 0,1-1-1,-1 0 1,0 0 0,0 0 0,0 0-1,0 0 1,0 0 0,-3 4 0,-2 5 18,3-4-26,2-7-18,1 1 0,0 0 0,-1 0 1,1 0-1,0 0 0,-1-1 0,1 1 1,-1 0-1,0 0 0,1-1 0,-1 1 0,1 0 1,-1-1-1,0 1 0,0-1 0,1 1 1,-1-1-1,0 1 0,0-1 0,0 0 0,-1 1 1,-4 2-2,-2 3-21,0 0 0,0 0 0,1 1 0,-10 12 0,6-7 18,10-12 6,1 0-1,0 0 1,0 1-1,-1-1 1,1 0-1,0 0 1,0 0-1,0 1 1,-1-1-1,1 0 1,0 0-1,0 1 1,0-1-1,0 0 1,0 0-1,-1 1 1,1-1-1,0 0 1,0 1-1,0-1 0,0 0 1,0 1-1,0-1 1,0 0-1,0 1 1,0 34 481,0-35-471,0 0-1,0 0 0,0 1 1,0-1-1,0 0 0,0 1 1,0-1-1,0 0 0,0 1 1,1-1-1,-1 0 0,0 0 1,0 1-1,0-1 0,0 0 1,0 0-1,1 1 0,-1-1 1,0 0-1,0 0 0,0 1 1,1-1-1,-1 0 0,0 0 1,1 0-1,33 35 947,-33-35-951,-1 1 0,0-1 1,0 0-1,1 1 0,-1-1 0,0 0 0,1 0 1,-1 1-1,1-1 0,-1 0 0,0 0 1,1 0-1,-1 1 0,1-1 0,-1 0 1,0 0-1,1 0 0,-1 0 0,1 0 0,-1 0 1,1 0-1,-1 0 0,0 0 0,1 0 1,0 0-1,6-1 33,-3 0-74,0 1-1,0 0 1,0 0 0,0 0-1,0 0 1,0 0-1,0 1 1,0 0-1,0 0 1,4 1-1,4 5-124,-12-7 127,0 0 0,0 0 0,0 0 0,0 0-1,0 0 1,0 1 0,1-1 0,-1 0 0,0 0 0,0 0-1,0 0 1,0 0 0,1 0 0,-1 0 0,0 0 0,0 0-1,0 1 1,1-1 0,-1 0 0,0 0 0,0 0 0,0 0 0,1 0-1,-1 0 1,0 0 0,0 0 0,0 0 0,0-1 0,1 1-1,-1 0 1,0 0 0,0 0 0,0 0 0,1 0 0,-1 0-1,0 0 1,0 0 0,0 0 0,0-1 0,0 1 0,1 0-1,-1 0 1,0 0 0,0 0 0,0 0 0,0-1 0,0 1-1,0 0 1,0 0 0,1-1 0,4-4-957,-5 5 895,0-1 1,1 1 0,-1 0 0,1-1 0,0 1 0,-1 0-1,1-1 1,-1 1 0,1 0 0,-1 0 0,1-1-1,0 1 1,-1 0 0,1 0 0,-1 0 0,1 0-1,0 0 1,-1 0 0,1 0 0,0 0 0,-1 0 0,2 1-1,4-1-2104,12 0 554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7552,'21'0'2816,"-21"0"-2208,0 0-160,21 0 832,-21 0-800,21 0 64,0 0-320,20-21-768,-20 21 288,21 0-4224,-1 0 2464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6560,'-21'0'2432,"21"0"-1888,0 21-160,0-21 576,21 0-608,0-21 832,20 21-672,22 0 192,-1 0-416,1-21 32,20 21-192,-41 0-480,20 0 160,-41-20-1376,20 20 832,-41 0-1344,21 0 1184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5056,'-42'0'1888,"42"0"-1472,-20 21-128,-1 0 1536,21-21-1056,-42 42 832,21-1-928,0 22 64,21-1-448,-20 1 32,20-1-192,0 1-640,20-22 288,-20 1-1824,21-21 1120,-21 0-3808,21-1 2656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22 4800,'-18'-18'1557,"18"18"-1534,0 0 0,-1-1 1,1 1-1,0 0 0,0 0 0,-1-1 0,1 1 1,-1 0-1,1 0 0,0-1 0,-1 1 0,1 0 0,-1 0 1,1 0-1,0 0 0,-1 0 0,1 0 0,-1 0 1,1 0-1,0 0 0,-1 0 0,1 0 0,-1 0 0,1 0 1,-1 0-1,-55 0 2083,54 0-2023,0 0 0,0 0 0,0 1 0,0-1 0,-1 1 0,1-1 0,0 1 0,0 0 0,0-1 0,0 1-1,0 0 1,0 1 0,0-1 0,1 0 0,-3 2 0,-7 5 78,-18 10 195,-32 22 180,54-35-471,1 0 0,0 0-1,0 1 1,0 0-1,1 0 1,-8 10-1,5 1 192,1 0 1,0 0-1,-6 23 0,3-9-6,6-21-150,1 0 0,0 1 1,0 0-1,1 0 0,0-1 1,1 1-1,1 0 0,-1 0 0,3 18 1,0-18-14,1 1 0,1-1 1,0 0-1,0 0 0,1 0 1,1-1-1,-1 0 1,2 0-1,-1 0 0,1 0 1,1-1-1,11 10 1,-12-12-8,-3-1-156,1-1-1,-1-1 0,1 1 0,1-1 1,-1 0-1,1 0 0,-1 0 0,1-1 0,0 0 1,0 0-1,0-1 0,10 3 0,0-2-659,1-2 0,26-1 0,-19 0-858,18 0-230</inkml:trace>
  <inkml:trace contextRef="#ctx0" brushRef="#br0" timeOffset="1">1 355 8480,'0'21'3136,"0"-21"-2432,21 0-224,-1 0 1600,22 20-1248,20-20 351,-20 0-671,41 0-544,-20 0 0,-1 0-3391,1 0 1855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7392,'0'21'2720,"0"-21"-2080,0 42-224,0-1 992,0-20-864,0 21 416,0 0-576,0-1-64,0 1-192,0-1-1152,0-20 576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1644 6304,'-35'0'2032,"28"0"-1238,7 0-362,0 0 22,0 0-230,4 0-80,-3 0-130,0 0 0,0-1 0,0 1 0,1 0 0,-1-1 0,0 0 0,0 1 0,0-1 0,0 1 0,0-1 0,0 0 0,0 0 0,0 0 0,0 0 0,0 1 0,0-1 0,-1 0 0,1 0 0,0-1 0,-1 1 0,1 0 0,-1 0 0,1-2 0,15-18 188,-11 14-146,0 0-1,-1 0 1,0 0-1,0-1 1,0 1-1,-1-1 1,0 0-1,-1 0 1,2-9-1,-2 8-45,-1-1-1,0 0 1,0-20 0,-1 19-9,0 0 0,2-12 1,12-46 19,-11-11 61,1-24-9,1 65-100,2 0 0,22-70 1,6 8-145,-10 12 58,16-48-67,1 36 214,-4 11 492,-22 46-274,-6 14 121,2 1 0,16-31-1,10-6 258,-10 7 132,6 14-207,-6 7 58,10 10-213,-21 14-257,-14 11-112,1 0 1,-1 0 0,1 0-1,0 1 1,0 0 0,0-1-1,1 1 1,-1 0 0,0 1-1,6-2 1,25-11 37,-34 13-67,0 1 0,0 0 0,0-1 0,0 1 0,0 0 0,0 0 0,0 0 0,0-1 0,0 1 0,1 0 0,-1 0 0,0 1 0,0-1 0,1 0 0,4 8 33,-1 0-4,-1-5-16,-4-3-14,1 0 0,-1 0 1,0 0-1,1 0 0,-1 0 0,0 1 0,1-1 0,-1 0 1,0 0-1,0 0 0,1 1 0,-1-1 0,0 0 1,0 0-1,1 1 0,-1-1 0,0 0 0,0 1 0,0-1 1,0 0-1,1 1 0,-1-1 0,0 0 0,0 1 1,0-1-1,0 0 0,0 1 0,-1 3 4,0-1-1,0 1 1,0-1-1,-1 1 1,0-1 0,1 0-1,-1 0 1,0 1-1,-1-1 1,1-1-1,0 1 1,-6 5-1,-19 25-500,17-18-34,2 1 0,-13 29 1,20-40 394,0-1 1,-1 1-1,0-1 1,0 1-1,0-1 1,-1 0-1,1 0 1,-1 0 0,-5 5-1,-4 6-243,2 9-299,6-18 428,0-1 1,-1 1 0,1-1 0,-8 6-1,6-6 72,3-1-271,3 3 197,0 20 54,0-26 195,0 0 0,0 0 1,0 0-1,0 0 0,0 0 0,0 0 1,0 0-1,0 0 0,1-1 0,-1 1 0,0 0 1,1 0-1,-1 0 0,1 0 0,8 25 244,-6-18-120,-1 0 0,1 0-1,0-1 1,1 1 0,0-1 0,0 1 0,6 6-1,17 7 226,-20-17-103,0 1-1,11 10 1,-2 0 132,15 17 184,-29-30-498,-1-1 0,1 1 1,-1 0-1,1 0 0,-1 0 0,0 1 1,0-1-1,0 0 0,0 0 0,-1 1 1,1-1-1,-1 0 0,1 4 1,-1-6-50,0 1 1,0-1-1,0 0 1,0 0-1,0 1 1,0-1-1,0 0 1,0 1-1,0-1 1,0 0-1,0 0 1,0 1 0,0-1-1,-1 0 1,1 1-1,0-1 1,0 0-1,0 0 1,-1 1-1,1-1 1,0 0-1,0 0 1,0 0-1,-1 1 1,1-1 0,-8 8 34,0-1 0,0 0 0,0 0 0,-1-1 0,0 0 0,-18 8 0,4-6 79,18-7-77,0 1-1,0 0 1,0 0 0,0 0 0,-9 6 0,-10 9 142,3-10 43,-3 7-112,19-13-130,0 0 1,1 0-1,-1-1 1,-8 0 0,13 0 6,-7 0-235,11 0-581,-2 0 661,0 0 1,0 0-1,-1-1 0,1 1 1,0 0-1,0-1 1,0 0-1,0 0 0,-1 1 1,1-1-1,0 0 1,2-3-1,20-18-2448,-18 16 1280,0-1 0,0 2 1,9-7-1,23-9-1514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4896,'132'0'3738,"-120"0"-3688,0 0 0,16-3 0,17-8 24,-3 5 76,-1-5-33,-2 5-5,-12-5-59,-11 8-69,-13 3 15,-1 0 0,0-1 0,0 1 0,0 0 0,0-1 0,0 1 0,0 0 0,-1-1 0,1 0 0,0 1 0,0-1 0,0 0 0,-1 0 0,1 0 0,0 0 0,-1 0 0,1 0 0,-1-1 0,0 1 0,3-2 0,-2-2 25,-2 5-16,1-1 0,-1 0 0,0 1 0,0-1 0,1 0 0,-1 1 1,0-1-1,1 1 0,-1-1 0,1 0 0,-1 1 0,1-1 0,-1 1 0,1-1 0,0 1 1,-1-1-1,1 1 0,0 0 0,-1-1 0,1 1 0,0 0 0,-1-1 0,1 1 0,0 0 1,1-1-1,-2 1-8,-1 0 0,1 0 1,-1 0-1,1 0 0,-1 0 0,1 0 1,-1 0-1,1 0 0,-1 0 0,1 0 1,-1 0-1,1-1 0,-1 1 1,1 0-1,0 0 0,-1 0 0,1-1 1,-1 1-1,1 0 0,0-1 1,-1 1-1,1 0 0,0 0 0,0-1 1,-1 1-1,1 0 0,0-1 0,-1 0 1,1 0 5,-1 1 1,1-1 0,-1 0-1,0 0 1,0 1-1,1-1 1,-1 0 0,0 1-1,0-1 1,0 1-1,0-1 1,0 1 0,0-1-1,0 1 1,0 0-1,0-1 1,0 1 0,0 0-1,0 0 1,0-1 0,0 1-1,-3 0 1,0 0 24,0 0 1,0-1-1,0 1 1,0-1-1,0 0 1,0 0-1,-5-2 0,7 2-6,-1 1 0,1-1 0,-1 0 0,1 1 0,-1-1 0,-4 1 0,6 0-10,-1 0 0,1 0 0,-1 0-1,1 1 1,-1-1 0,1 1 0,-1-1-1,1 1 1,-3 0 0,-6 3 136,-28 2 558,-1 5-181,28-8-288,9-2-220,1-1 0,-1 0 0,1 0 0,-1 1 0,1-1 1,0 0-1,-1 1 0,1-1 0,0 1 0,-1 0 0,1-1 0,0 1 0,0 0 1,0-1-1,0 1 0,0 0 0,0 0 0,0 0 0,0 0 0,0 0 0,0 0 0,0 0 1,1 0-1,-1 0 0,0 2 0,-1 2-12,1 0 0,1 0-1,-1 0 1,1 0 0,0 7 0,0 0 20,1-8-10,0-1 0,0 0 1,0 1-1,1-1 0,0 0 1,-1 0-1,1 0 1,0 0-1,1 0 0,-1 0 1,1-1-1,-1 1 0,1 0 1,0-1-1,0 0 1,5 3-1,-1 0-45,0 0 0,0-1-1,1 0 1,0 0 0,16 5 0,-20-8-67,1 0 1,0 0-1,-1 0 0,1-1 1,0 1-1,0-1 0,0 0 1,6-1-1,6 0-316,45 1-1521,-60 0 1859,0 0 0,1 0 1,-1 0-1,0-1 0,0 1 0,0-1 0,0 1 1,0-1-1,0 0 0,0 1 0,-1-1 0,3-1 1,13-5-281,0 3 175,-13 4 150,-1 0 0,0-1 1,0 0-1,0 0 1,0 1-1,-1-1 0,1-1 1,0 1-1,0 0 1,-1 0-1,1-1 1,-1 0-1,3-1 0,12-10-13,14-13-41,-29 25 154,-1-1 1,1 0-1,-1 0 1,1 0-1,-1 1 1,0-1-1,0 0 0,0 0 1,0-1-1,-1 1 1,1 0-1,-1 0 1,1-3-1,-1-9 668,0 14-722,0-1 0,0 1 0,0 0 0,0 0 0,0 0 0,0 0 0,0 0 0,0 0-1,0 0 1,0 0 0,0 0 0,0-1 0,0 1 0,0 0 0,0 0 0,0 0 0,0 0 0,0 0-1,0 0 1,0 0 0,0 0 0,0 0 0,0-1 0,0 1 0,0 0 0,0 0 0,0 0 0,0 0-1,0 0 1,0 0 0,0 0 0,1 0 0,-1 0 0,0 0 0,0 0 0,0 0 0,0 0 0,0 0-1,0 0 1,0 0 0,0 0 0,1 0 0,-1 0 0,0-1 0,0 1 0,0 0 0,0 0 0,0 0-1,0 0 1,0 1 0,1-1 0,-1 0 0,0 0 0,0 0 0,0 0 0,0 0 0,8 1 467,-6 2-47,-12 7 353,10-10-771,0 0 0,0 0 0,-1 1 0,1-1 0,0 0-1,0 0 1,-1 0 0,1 1 0,0-1 0,0 0 0,0 0 0,0 0 0,-1 1 0,1-1 0,0 0 0,0 0 0,0 1 0,0-1-1,0 0 1,0 0 0,0 1 0,0-1 0,0 0 0,0 0 0,0 1 0,-1 7 163,1-4-164,-1 0 0,1 0 0,0 0 0,0 0-1,1 0 1,0 0 0,-1-1 0,3 7 0,4-2-20,-6-6 4,0-1 0,0 1 1,1-1-1,-1 1 0,0 0 0,-1-1 0,1 1 0,0 0 1,-1 0-1,1-1 0,-1 1 0,0 0 0,1 2 0,-1 10 18,0-14-23,0 0 0,0 1 0,-1-1 1,1 0-1,0 0 0,0 0 0,0 0 1,0 0-1,0 0 0,0 0 0,0 0 1,0 0-1,0 1 0,0-1 0,0 0 1,0 0-1,0 0 0,0 0 0,1 0 1,-1 0-1,0 0 0,0 0 0,0 0 1,0 1-1,0-1 0,0 0 0,0 0 1,0 0-1,0 0 0,0 0 0,0 0 1,0 0-1,0 0 0,1 0 0,-1 0 1,0 0-1,0 0 0,0 0 0,0 0 1,0 0-1,0 0 0,0 0 0,1 0 1,-1 0-1,0 0 0,0 0 0,0 0 1,0 0-1,0 0 0,0 0 0,0 0 1,1 0-1,-1 0 0,0 0 0,0 0 1,0 0-1,17 0-740,-17-3 287,0 1 363,0-1 25,0 0-1,0 1 1,0-1 0,0 0-1,0 0 1,1 0 0,0 0 0,1-3-1,4-3 27,-4 8 27,-1-1 0,0 0 1,0 1-1,0-1 0,0 1 0,0-1 1,0 0-1,-1 0 0,1 1 1,-1-1-1,1 0 0,-1 0 0,0-2 1,0-3-30,0 4 41,-1 1 1,1 0-1,0-1 0,1 1 1,-1-1-1,0 1 0,1 0 1,0 0-1,1-4 1,12-14-6,-7-6-132,-7 26 133,0-1 1,1 1 0,-1-1-1,1 1 1,-1-1 0,1 1 0,-1-1-1,1 1 1,0 0 0,-1-1-1,1 1 1,-1 0 0,1-1-1,0 1 1,-1 0 0,1 0 0,1-1-1,4-1-13,15-9 7,0 5 22,-11 1-31,-8 4 10,0 0-1,-1 0 0,1 0 0,0 0 0,0 0 1,1 1-1,-1-1 0,0 0 0,0 1 0,0 0 1,0-1-1,1 1 0,-1 0 0,4 0 0,91 0-1221,-95 0 1210,1 0 0,0 0 0,-1-1-1,1 1 1,-1 0 0,1-1-1,-1 0 1,1 1 0,-1-1-1,0 0 1,1 0 0,3-2 0,-4 2 19,-1 0 1,1 0 0,0 0-1,0 0 1,0 1 0,0-1-1,0 0 1,0 1 0,1 0-1,-1-1 1,0 1 0,4 0-1,6 0-10,-8 1 72,1-1 0,-1 0 0,0 0-1,1 0 1,-1 0 0,0-1 0,0 1 0,0-1 0,5-1 0,-9 1-2,1 1 0,-1-1 0,1 0 0,-1 1 0,0-1 0,0 0 0,1 0-1,-1 1 1,0-1 0,0 0 0,0 0 0,0 1 0,0-1 0,0-1 0,0 117 2471,0-111-2509,0-1 0,1 1 1,-1-1-1,1 1 0,0-1 1,0 1-1,0-1 0,1 0 1,3 6-1,1 3 1,14 39 17,-13-33-31,2-13 1,-8-5-3,-1 0-1,1 0 1,-1 0-1,1 1 1,-1-1-1,1 0 1,-1 1 0,1-1-1,-1 0 1,0 0-1,1 1 1,-1-1-1,1 1 1,-1-1-1,0 0 1,0 1-1,1-1 1,-1 1-1,0-1 1,0 0 0,0 1-1,1-1 1,-1 1-1,0-1 1,0 1-1,0-1 1,0 1-1,0-1 1,0 1-1,0 0 1,0 2 44,0-3-112,3-3-165,-1 1 152,-1 1 1,1 0-1,-1-1 1,1 1-1,-1-1 1,0 1 0,0-1-1,0 1 1,0-1-1,0 0 1,0 1-1,-1-1 1,1 0-1,0 0 1,-1 1 0,0-1-1,1-3 1,-1 3 8,0 1 0,0-1 0,0 0 0,1 0 0,-1 0 0,1 1 0,0-1-1,0 0 1,-1 1 0,1-1 0,1 0 0,-1 1 0,1-2 0,5-6-137,0-8-280,7-4 202,-7-4 171,-7 24 111,0 1 0,1-1-1,-1 1 1,1-1-1,-1 1 1,1-1 0,-1 1-1,1 0 1,-1-1-1,1 1 1,-1 0 0,1-1-1,0 1 1,1 0-1,2-3 18,2-4 80,-1 2-51,12 3 961,-3 2-452,-14 0-532,1 0 0,-1 0 0,0 0-1,1 0 1,-1 0 0,0 0 0,1 0-1,-1 0 1,0 0 0,0 0-1,1 0 1,-1 0 0,0 0 0,1 0-1,-1 1 1,0-1 0,0 0 0,0 0-1,1 0 1,-1 0 0,0 1 0,0-1-1,1 0 1,-1 0 0,0 1 0,21 16 420,-7-3-351,-7 0 64,7-8-49,-7 9-42,-7-14-60,1 0 0,0 0-1,0 0 1,0 1 0,0-1-1,0 0 1,0 0-1,0 0 1,2 1 0,6 6 55,9 3-21,-15-10-45,0 0 0,0-1 0,0 1 0,0-1 1,0 0-1,0 1 0,0-1 0,6-1 0,-4 1-43,-2 0-84,1 0-159,10 0 138,-11 0 203,1-3 0,0-1-84,-3 3 23,-1 0 1,0 1 0,1-1-1,0 1 1,-1-1-1,1 1 1,-1 0-1,1-1 1,0 1-1,-1-1 1,1 1-1,0 0 1,-1-1-1,1 1 1,0 0-1,1-1 1,6 0-18,-1 0 0,1 1 0,12 0 0,-19 0 37,0 0-1,0-1 0,0 1 0,0 0 1,0 1-1,0-1 0,0 0 0,0 0 1,0 0-1,0 0 0,0 1 0,0-1 1,0 0-1,0 1 0,0-1 0,0 1-12,0 1 0,-1-1 0,1 0 0,-1 0 0,1 0 0,-1 0 0,0 0 0,1 0 0,-1 0 0,0 0 0,0 0 0,0 1 0,-1 1 0,1-3 5,0 1 0,0-1-1,0 1 1,0-1-1,0 1 1,0-1 0,0 1-1,0-1 1,1 0-1,-1 1 1,0-1 0,0 1-1,0-1 1,1 1-1,-1-1 1,0 0 0,0 1-1,1-1 1,-1 1-1,0-1 1,1 0 0,-1 1-1,1-1 1,-1 0-1,1 0 1,-1 1 0,0-1-1,1 0 1,-1 0-1,2 1 1,7 4 82,-2 7 20,10-7 54,0 7-54,-16-12-99,-1 0-1,0 0 1,0 1 0,0-1-1,1 0 1,-1 0-1,0 0 1,0 0 0,0 1-1,1-1 1,-1 0 0,0 0-1,0 0 1,1 0 0,-1 0-1,0 0 1,1 0-1,-1 0 1,0 1 0,0-1-1,1 0 1,-1 0 0,0 0-1,1 0 1,-1 0 0,101 0-1448,-99 0 1418,0-1 0,1 1 0,-1 0 0,0 0 0,0-1 0,0 1 0,0-1-1,0 0 1,0 1 0,0-1 0,0 0 0,0 0 0,2-1 0,7-4-43,9 1-57,-8-1 37,-10 5 76,-1 0 0,1 0 0,0 0 0,0 0 0,0 0 0,0 1 0,1-1 0,-1 1 0,0-1 0,5 0 0,-7 1 17,0 0 0,0 0 0,0 0-1,0 0 1,0 0 0,0 0 0,0 0 0,1 0-1,-1 0 1,0 0 0,0 0 0,0 0-1,0 0 1,0 0 0,0 0 0,0 0 0,1 0-1,-1 0 1,0 0 0,0 0 0,0 0-1,0 0 1,0 0 0,0 0 0,0 0 0,0 0-1,1 0 1,-1 0 0,0 0 0,0 0-1,0 0 1,0 0 0,0 0 0,0-1 0,0 1-1,0 0 1,0 0 0,0 0 0,0 0-1,0 0 1,0 0 0,0 0 0,0 0 0,0 0-1,0-1 1,0 1 0,0 0 0,0 0-1,0 0 1,0 0 0,0 0 0,0 0 0,0 0-1,0 0 1,0 0 0,0-1 0,0-5 36,1 2-6,-1 0 0,0 0 0,0 0 0,0 0-1,0 0 1,-1 0 0,-2-8 0,-6 8 27,3 0 17,3-11 162,3 4 8,0 11-239,0 0 1,0-1 0,0 1 0,0 0 0,0 0-1,0-1 1,0 1 0,0 0 0,0 0 0,0-1-1,0 1 1,0 0 0,0 0 0,-1-1 0,1 1-1,0 0 1,0 0 0,0 0 0,0-1 0,-1 1-1,1 0 1,0 0 0,0 0 0,-1 0 0,1-1-1,-14-10 292,10 8-112,-86 3 218,86 0-382,3 0-13,-1 0 0,1 0 0,0 0 1,-1 0-1,1 0 0,0 0 1,0 0-1,-1 0 0,1 0 1,0 1-1,0-1 0,-1 0 0,1 1 1,0-1-1,0 1 0,0-1 1,0 1-1,0-1 0,0 1 0,0 0 1,0 0-1,0-1 0,0 1 1,0 0-1,0 0 0,1 0 1,-1 0-1,0-1 0,1 1 0,-1 0 1,0 2-1,-1 0 17,0 0 0,-1-1 0,1 1 0,-6 3 0,5-3-15,0-1 1,0 0-1,1 1 1,-5 5-1,0 9-49,1-9 14,5-6 14,-1-1 0,1 1 1,0-1-1,0 1 0,0 0 0,0-1 0,1 1 0,-1 0 0,0-1 0,1 1 0,0 0 0,-1 0 0,1 0 0,0-1 1,0 3-1,0 4-32,-1-7 36,1 0 1,0 1-1,0-1 1,0 0-1,0 1 1,0-1-1,1 1 1,-1-1-1,0 0 1,2 2-1,-2-2 2,1 0 0,0-1 0,-1 1 0,1-1 0,0 1-1,0-1 1,0 1 0,0-1 0,-1 1 0,1-1 0,0 0 0,0 1 0,0-1 0,0 0-1,0 0 1,0 1 0,0-1 0,0 0 0,0 0 0,0 0 0,0 0 0,0 0-1,1 0 1,0 0 156,1 0-419,0 0-1,0 0 1,-1 0-1,1 0 1,0 0-1,0 0 1,0-1-1,0 1 1,4-2-1,-6 1 234,-1 0 0,0 1 0,1-1 0,-1 0 0,1 1 0,-1-1 0,0 0 0,0 1 0,0-1 0,1 0 0,-1 0 0,0 1 0,0-1-1,0-1 1,0-1-228,0 3 154,0-2 81,0-10 68,0 9 76,0 3 266,0 0-22,0 0 241,0 0-171,124 0 395,-115 0-872,-1 1 1,0 0-1,1 0 1,13 4 0,9 2-134,-20-6 44,0 0 0,0 0 0,0 0 0,-1-1 0,1-1 0,0 1 0,14-3 0,16-9-581,1 6 240,0-5 107,-18 6 246,-18 5 118,-1-1 0,1 0 0,-1 0 0,1-1 1,-1 0-1,1 1 0,-1-1 0,0-1 0,0 1 1,-1 0-1,1-1 0,0 0 0,7-6 0,-3 1 12,-5 6 3,-1 0 1,0 0-1,-1-1 1,1 1-1,0-1 1,-1 0 0,0 1-1,0-1 1,3-5-1,2-26 400,28-101 559,-32 103 228,-2-64-1,-2 58-93,2 19 831,-5 35-1353,-11 12-387,11-21-150,1-1 1,0 1-1,0 0 0,0 0 1,1 0-1,0 0 0,0 1 1,0 11-1,2 165 227,1-177-344,-1 0 1,1 1-1,0-1 1,1 0-1,0 0 1,0 1-1,1-1 1,0-1-1,1 1 1,0 0-1,0-1 0,0 1 1,1-1-1,0 0 1,1 0-1,10 8 1,-14-12-65,0-1 0,0 1 1,0-1-1,0 0 0,0 1 1,1-1-1,-1 0 0,1 0 1,-1 0-1,4 1 0,-1-1-503,1-1 0,-1 1 0,1-1 0,6 0 0,2 0-683,-3 0-3670,6 0 2197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 5728,'-21'0'2112,"21"0"-1632,0-18-128,0 18 1472,0 0-1056,0 0 896,0 0-960,21 0-32,-1 0-384,1 0 0,21 0-160,-21-17-64,20 17-32,1 0-1312,0 0 704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5216,'0'0'1696,"0"4"-1040,0 9-43,0-9 902,4-1-299,-1 0-820,1 0 0,0 0 0,-1-1 0,7 3 0,-4-2-70,-1-1 0,0 2 0,0-1 0,9 8 0,-12-9-262,0 0-1,1 0 0,-1 0 1,1-1-1,0 1 1,-1-1-1,1 1 0,0-1 1,0 0-1,0 0 0,0 0 1,0 0-1,4 0 1,10 3 179,2 7-19,-11-5-171,6 3-8,31 20 28,-36-25 15,-8-3-82,0-1 1,-1 0-1,1 0 1,0 0-1,-1 1 1,1-1-1,0 0 1,-1 1 0,1-1-1,-1 1 1,1-1-1,-1 0 1,1 1-1,-1-1 1,1 1-1,-1-1 1,0 1-1,1 0 1,-1-1-1,0 1 1,1-1-1,-1 1 1,0 0-1,0-1 1,1 1-1,-1 0 1,0-1-1,0 1 1,0 0-1,0-1 1,0 1-1,0 0 1,0-1-1,0 1 1,0 0-1,0-1 1,-1 2 0,1 1-2,-1 0 1,1 0 0,-1 0 0,0 0 0,0 0-1,0 0 1,-1 0 0,1 0 0,-1 0 0,0 0 0,1-1-1,-1 1 1,0-1 0,-1 1 0,1-1 0,0 0-1,-1 0 1,1 0 0,-1 0 0,1 0 0,-5 2-1,-14 3 27,0 6 112,4-6-85,10 3-169,6-9 106,1-1 0,0 1-1,0-1 1,0 0 0,-1 1 0,1-1-1,0 1 1,0-1 0,-1 0 0,1 1-1,0-1 1,-1 0 0,1 0 0,0 1-1,-1-1 1,1 0 0,-1 1-1,1-1 1,0 0 0,-1 0 0,1 0-1,-1 0 1,1 0 0,-1 1 0,1-1-1,0 0 1,-2 0 0,3 0 8,-1 0 1,1 0-1,0 0 1,-1 0 0,1 1-1,-1-1 1,1 0-1,0 0 1,-1 1-1,1-1 1,-1 0-1,1 1 1,-1-1-1,1 0 1,-1 1-1,0-1 1,1 1 0,-1-1-1,1 1 1,-1-1-1,1 2 1,-1-1-3,1 0 0,0 0 0,-1 0 0,1-1 0,0 1 0,0 0 0,-1 0 0,1-1 0,0 1 0,0 0 0,0-1 0,0 1 0,0-1 1,0 1-1,0-1 0,0 0 0,0 1 0,0-1 0,0 0 0,0 0 0,0 1 0,0-1 0,2 0 0,1-1-40,0 1 0,1 0-1,-1-1 1,0 0 0,0 0-1,0 0 1,0-1 0,5-1 0,11-5-226,-12 7 68,-1 0-1,1 0 1,10 1-1,-12 0-221,0 0 1,-1 0-1,1-1 0,10-2 1,12-11-1573,-23 13 1334,1 0 0,0 1 0,-1-1 0,11 1 0,26 0-1530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5312,'0'-17'1701,"0"13"-1024,0 1-117,0 3-515,0-1-1,0 1 0,0-1 0,-1 1 0,1-1 1,0 1-1,1 0 0,-1-1 0,0 1 0,0-1 0,0 1 1,0-1-1,0 1 0,0 0 0,0-1 0,1 1 1,-1-1-1,0 1 0,0 0 0,1-1 0,-1 0 1,7 4 656,1 0-113,-4-7 192,-1-2-174,-1 5-476,1 0 0,-1 1 0,0-1-1,1 1 1,-1-1 0,1 1 0,-1 0 0,0 0-1,1 0 1,3 0 0,-1 1 122,-5-1-234,0 0 0,1 0-1,-1 0 1,0 0-1,1 0 1,-1 0 0,0 0-1,1 0 1,-1 0 0,0 0-1,0 0 1,1 0 0,-1 0-1,0 0 1,0 1-1,1-1 1,-1 0 0,0 0-1,0 0 1,1 1 0,-1-1-1,0 0 1,0 0 0,0 0-1,1 1 1,10 7 188,0-1 1,1 0-1,13 6 1,-25-13-206,6 3 21,-5-3-12,0 1-1,0-1 1,0 0-1,0 1 1,-1-1-1,1 1 1,0-1-1,0 1 1,-1-1-1,1 1 1,0-1-1,-1 1 1,1 0-1,-1 0 1,1-1-1,-1 1 1,1 0-1,-1 0 0,1 0 1,-1-1-1,1 3 1,2 3 41,3 3 8,-5-8-50,0 0-1,0 0 1,0 0 0,-1 0-1,1 0 1,0 0 0,-1 0 0,1 0-1,0 0 1,-1 0 0,0 1-1,1-1 1,-1 0 0,0 0-1,1 1 1,-1-1 0,0 0-1,0 0 1,0 1 0,0-1-1,0 0 1,0 0 0,-1 1-1,1-1 1,0 0 0,-1 2 0,0-2-1,0 1 1,1-1 0,-1 1 0,0-1-1,0 0 1,0 1 0,0-1 0,-1 0 0,-1 2-1,-6 6 49,3-4-46,1 0 28,0 0 0,1 0 1,-1 0-1,-5 8 1,6-4 13,4-9-55,0 1-1,0 0 1,0-1-1,0 1 1,-1-1 0,1 1-1,0 0 1,0-1 0,-1 1-1,1-1 1,0 1-1,-1-1 1,1 1 0,-1-1-1,1 1 1,-1-1 0,1 0-1,-1 1 1,1-1-1,-1 0 1,1 1 0,-1-1-1,1 0 1,-1 0 0,0 1-1,1-1 1,-1 0 0,1 0-1,-1 0 1,0 0-1,1 0 1,-1 0 0,1 0-1,-1 0 1,0 0 0,-3 0-78,4 17 48,0-17 34,0 1 1,0-1-1,0 0 1,0 0-1,0 0 1,0 0-1,0 0 1,0 0-1,0 0 1,0 0-1,0 1 1,0-1-1,0 0 1,0 0-1,0 0 1,0 0-1,0 0 1,0 0 0,0 0-1,0 1 1,0-1-1,0 0 1,0 0-1,0 0 1,0 0-1,0 0 1,0 0-1,0 0 1,1 0-1,-1 0 1,0 1-1,0-1 1,0 0-1,0 0 1,0 0-1,0 0 1,0 0 0,0 0-1,1 0 1,-1 0-1,0 0 1,0 0-1,0 0 1,0 0-1,0 0 1,0 0-1,0 0 1,1 0-1,-1 0 1,0 0-1,0 0 1,0 0-1,0 0 1,0 0-1,0 0 1,1 0 0,19 0 6,-8 1-795,1-1 0,-1 0 0,0-1 0,16-3 1,-9-5-788,-18 8 1354,1 0 1,0 0 0,-1 0 0,1 0 0,0 1-1,0-1 1,0 0 0,0 1 0,0 0 0,2-1-1,0 1-2181,-4 0 838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7136,'0'0'2656,"0"0"-2080,20-21-160,-20 21 1696,21 0-1248,0 0 576,21 0-864,-1-21-96,22 21-320,-22-20-160,1 20-32,0 0-3552,-21 0 1920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 3136,'-17'-17'1029,"17"17"-1013,-1-1-1,1 1 0,0 0 1,0 0-1,0-1 1,0 1-1,-1 0 0,1 0 1,0 0-1,0 0 0,-1-1 1,1 1-1,0 0 1,0 0-1,-1 0 0,1 0 1,0 0-1,-1 0 1,1 0-1,0-1 0,-1 1 1,1 0-1,0 0 0,0 0 1,-1 0-1,-13 0 204,14 0-215,0 0 0,0 0 0,0 0 1,-1 0-1,1 0 0,0 0 0,0 0 1,0 0-1,0 0 0,0 0 0,0 0 0,0 0 1,-1 0-1,1 0 0,0 0 0,0 0 0,0 0 1,0 0-1,0 0 0,0 0 0,0 0 0,0 0 1,-1 1-1,1-1 0,0 0 0,0 0 1,0 0-1,0 0 0,0 0 0,0 0 0,0 0 1,0 0-1,0 0 0,0 0 0,0 0 0,-1 1 1,1-1-1,0 0 0,0 0 0,0 0 0,0 0 1,0 0-1,0 0 0,0 0 0,0 1 1,0-1-1,0 0 0,0 0 0,0 0 0,0 0 1,0 0-1,0 0 0,0 0 0,0 1 0,0-1 1,1 0-1,-1 1-4,0-1 0,0 1 0,0 0 0,0 0 0,0-1-1,0 1 1,0 0 0,-1-1 0,1 1 0,0 0 0,0 0 0,0-1 0,-1 1 0,1 0 0,0-1 0,-1 1 0,0 0 0,0 0 191,0-1 0,-1 1 1,1 0-1,0-1 0,-1 0 1,1 1-1,0-1 0,-1 0 1,1 0-1,-1 1 0,1-1 0,0 0 1,-3-1-1,-7 1 759,16-1 279,0 1-1055,0 0 0,0 1-1,-1-1 1,1 1 0,5 2-1,32 11 227,-26-12-181,1 0 0,0-2 0,20 0 0,11-1 153,247 1 1399,-195 0-1440,279 4 426,-282-1-645,444 11 240,483-14-11,-226 0 262,-114 0-145,-635 1-446,-24 0-24,1-1-1,44-6 0,-39 0-204,-18 3-304,0 0 1,1 1 0,19-1-1,-13 3-369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376 125 5152,'38'-38'2634,"-38"38"-2622,0-1-1,0 1 1,0 0-1,1 0 1,-1-1-1,0 1 1,0 0-1,1 0 1,-1 0-1,0-1 1,0 1-1,1 0 1,-1 0-1,0 0 1,0 0-1,1 0 1,-1 0-1,0 0 1,1-1-1,-1 1 1,0 0-1,0 0 1,1 0-1,-1 0 1,1 0-1,-1 1-5,0-1 0,1 0 0,-1 0 1,0 0-1,1 0 0,-1 0 0,0 0 0,1 0 0,-1 0 0,0 0 1,1 0-1,-1 0 0,0 0 0,1-1 0,-1 1 0,0 0 0,1 0 0,-1 0 1,0 0-1,1 0 0,-1-1 0,0 1 0,0 0 0,1 0 0,-1 0 0,0-1 1,0 1-1,1 0 0,-1-1 0,-4-9 190,3 8-141,0 0-1,0 0 1,0-1 0,0 1 0,0-1 0,0 1 0,1-1-1,-1 1 1,0-5 0,1 6-19,1 0 0,-1 1 1,0-1-1,0 0 0,0 1 0,0-1 1,0 0-1,0 0 0,0 1 0,0-1 0,0 0 1,0 1-1,-1-1 0,1 0 0,0 0 1,0 1-1,-1-1 0,1 0 0,0 1 0,-1-1 1,1 1-1,-1-1 0,1 1 0,-1-1 1,1 1-1,-1-1 0,1 1 0,-1-1 0,1 1 1,-1-1-1,0 1 0,1 0 0,-1-1 0,0 1 1,1 0-1,-1 0 0,0-1 0,1 1 1,-1 0-1,0 0 0,0 0 0,0 0 0,-7-3 124,-6-2 139,10 3-218,0 0 1,0 0-1,0 1 1,0 0 0,0 0-1,0 0 1,0 0 0,-1 1-1,-6-1 1,-3 3-16,0 0 0,1 0-1,-1 1 1,1 1 0,0 0 0,0 1-1,1 1 1,-21 11 0,21-8 7,0-1 0,1 2 0,1-1 1,-12 15-1,2-4 158,8-8-104,0 1-1,1 0 1,0 1-1,-11 20 0,16-23-61,1 0 0,1 0 0,0 0 0,0 0 0,1 0 0,0 1 0,-1 11 0,1 57 613,3-73-625,0-1 0,0 0 0,1 0 0,0 0 0,0 1 1,1-1-1,-1 0 0,1 0 0,1 0 0,3 6 0,0-2 38,1-1 0,0 0 0,0 0 0,11 9 1,-7-7 0,1 1 1,0-1 0,1-1 0,0-1 0,0 1-1,1-2 1,0 0 0,0-1 0,20 7-1,1-3-306,0-2-1,66 8 1,78-9-4748,-117-8 3048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84 7232,'-62'-63'2656,"62"63"-2048,0 0-192,0 0 704,20 0-704,1 0 896,0 0-736,41 0 416,1 0-576,41 0-32,-21-21-224,21 21-928,-20 0 384,-22 0-2528,1 0 1632,20 0-3616,-42 0 2784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6816,'-42'42'2528,"42"-42"-1984,-20 62-128,-1-20 480,21 0-576,0 20-64,-21-20-160,21 20-352,0 1 128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5408,'-52'0'2410,"43"0"-2274,0 0-1,-18 3 0,-4 11 430,-7-7-85,28-4-227,0 1 0,1 0 1,-11 6-1,-18 7 361,14-8-154,13-5-232,0-1 0,1 2 1,-1 0-1,1 0 0,-13 10 0,14-8-110,0 0 1,1 1-1,0 0 0,0 0 1,1 1-1,0 0 0,1 0 1,0 1-1,0 0 0,1 0 1,0 0-1,1 1 0,0 0 1,1 0-1,-3 17 0,-1 52 341,2-51-253,3-15-13,-1 23 0,3-26-110,2 1-1,0 0 1,0-1 0,1 0-1,0 1 1,1-1 0,0 0-1,1-1 1,8 14-1,-7-16-67,1 0-1,-1 0 0,2 0 0,-1-1 0,1 0 0,1 0 0,-1-1 0,1 0 0,0 0 0,14 6 0,-4-4-51,25 8 0,-44-16 36</inkml:trace>
  <inkml:trace contextRef="#ctx0" brushRef="#br0" timeOffset="1">21 459 8896,'-21'0'3296,"21"0"-2560,0 0-224,21 0 928,-21 21-896,21-42 479,20 21-575,1 0-64,21-21-224,20 21-1919,0-21 927,0 21-3328,-20 0 2336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4576,'0'0'1450,"6"0"-868,36 0 1226,-35-1-1476,-3 1-168,0-1-1,0 1 1,1 0 0,-1 0 0,0 0-1,0 1 1,0-1 0,-1 1 0,1 0-1,5 1 1,53 37 1127,-17-14-867,-41-22-384,0 0-1,-1 0 1,1 0 0,-1 0-1,0 0 1,0 1 0,0-1 0,0 1-1,2 4 1,-3-4-18,0 0 1,0 0 0,0 0-1,-1 0 1,0 0-1,1 0 1,-2 1-1,2 4 1,-4-7 14,-1 1 1,1-1 0,0 0-1,-1 0 1,0 0 0,-5 3 0,-21 18 311,21-16-165,0-1 0,0 0 0,-12 7 1,15-10-30,-1 0 0,1 0 0,0 0 0,1 1 0,-1 0 0,1 0 0,-1 0 0,1 0 0,1 1 0,-1 0 0,-3 5 0,7-10-117,-1 1-1,1 0 0,0 0 1,-1 0-1,1 0 1,0 0-1,0 0 1,-1 0-1,1 0 0,0 0 1,0 0-1,0 0 1,0 0-1,1 0 1,-1 0-1,0 0 0,0 0 1,1 0-1,-1 0 1,0-1-1,1 1 1,-1 0-1,1 1 0,0-1-5,0 1-1,1-1 0,-1 0 0,0 0 0,0 0 0,1 0 0,-1 0 0,1 0 1,-1 0-1,1 0 0,-1-1 0,1 1 0,-1 0 0,3 0 0,20 2 126,0-1 0,46-3 0,-28 0-788,-28 1 192,0 0 0,17-3 0,18-11-3177,-36 12 2765,1 1-1,18 0 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7136,'20'0'2656,"-20"0"-2080,21 42-160,-42-21 224,42-1-448,-42 22 128,-20-21-192,-22 62-1184,1-20 544,-42 20-4512,20 0 2784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5152,'0'0'1648,"3"0"-987,23-1 572,-9 0-61,29 2 0,-42-1-1125,-1 1 0,1-1 0,0 1 0,0 0 0,-1-1 0,1 2 0,0-1 0,-1 0 0,1 0 0,-1 1 0,0 0 0,0-1 0,4 4 0,0 0 84,1 0 0,-1 0 0,15 7 0,-7-5 22,-13-5-87,1-1-1,-1 1 1,0-1 0,-1 1-1,1 0 1,0 0 0,-1-1-1,1 1 1,-1 0 0,1 0-1,-1 0 1,0 1 0,0-1-1,-1 0 1,1 0 0,0 0-1,-1 1 1,1 2 0,-1 1 110,1 0 0,-2 0 0,1 0 0,-1-1 0,-3 12 0,-1-6 57,0-1-1,-2 0 1,1 0 0,-1-1-1,-10 10 1,5-5-88,-3 6-440,-2-1 0,-31 28 0,45-44-446</inkml:trace>
  <inkml:trace contextRef="#ctx0" brushRef="#br0" timeOffset="1">854 17 5472,'0'-15'1760,"0"13"-1300,-3 4-211,-11 10 290,10-9 597,-58-3 2880,60 0-3935,0 0 1,-1 0-1,1 0 1,0 1 0,0-1-1,0 0 1,0 1-1,0 0 1,0-1 0,0 1-1,0 0 1,0 0-1,0 0 1,0 0 0,-2 2-1,-6 3 214,7-5-245,-1 1 10,0 0-1,0 0 1,0 0-1,1 0 1,-1 1-1,1-1 0,0 1 1,0 0-1,0 0 1,0 0-1,1 0 1,-1 0-1,1 0 1,0 0-1,0 1 0,-2 3 1,-3 31 228,4-26-245,1-5-25,0-1 1,1 1 0,-1 10-1,3-10-9,0 0-1,0-1 0,1 1 1,0 0-1,1 0 1,0 0-1,7 10 0,2 6-6,-4-1-19,-3-11-65,10 20 1,-13-27-3,1 0 1,-1-1 0,1 0 0,0 1-1,0-1 1,1 0 0,-1 0 0,1 0-1,7 4 1,3 0-642,-10-6 461,-1 1 0,1-1-1,-1 1 1,1 0 0,-1 0 0,0 0-1,1 0 1,-1 1 0,-1-1 0,6 6-1,-1 7-2876,-6-15 2989,0 0-1,0 1 1,0-1 0,0 1-1,0-1 1,0 0-1,0 0 1,1 0 0,-1 1-1,0-1 1,0 0 0,0 0-1,2-1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23 3136,'-17'-17'1029,"17"16"-1013,0 1-1,0 0 0,-1 0 1,1-1-1,0 1 1,0 0-1,0 0 0,-1 0 1,1-1-1,0 1 0,0 0 1,-1 0-1,1 0 1,0 0-1,-1 0 0,1-1 1,0 1-1,0 0 1,-1 0-1,1 0 0,0 0 1,-1 0-1,1 0 0,0 0 1,-1 0-1,-7 0 217,2-1 74,1 1-1,-1 0 1,1 0 0,-1 0-1,1 1 1,0 0 0,-8 2-1,9-1-184,-1 1 0,0-1-1,0 0 1,0 0-1,0-1 1,0 1-1,0-1 1,0 0-1,-10 0 1,13-1-90,0 0 1,1 0 0,-1 0-1,0 0 1,0 0 0,0 1-1,1-1 1,-1 0 0,0 1-1,0 0 1,1-1-1,-1 1 1,1 0 0,-3 1-1,-34 29 775,15-14-449,6-5 200,-26 25 1,13-8-139,11-11-146,1 0 0,1 1 1,1 1-1,0 0 0,-14 26 0,19-24 88,0 1 0,-14 43 1,-7 55 758,28-107-945,-1 5-39,0 0 1,2 0-1,0 0 0,1 1 1,1-1-1,3 33 0,11 31 35,-10-57-166,-2-16-13,0 0 0,0 0 0,4 11 0,-2-14-25,1 0 0,0 0-1,1 0 1,-1 0-1,1-1 1,0 0-1,1 0 1,0 0 0,9 7-1,4 5-165,-15-14 121,1 1-1,-1-1 0,1 0 1,0 0-1,0 0 0,0-1 1,7 4-1,-6-5-194,1-1 1,-1 1-1,12 0 1,1 1-339,0 2 34,7 0-425,-22-5 719,-1 0 0,1-1 0,0 0-1,0 0 1,-1 0 0,5-2 0,0 0-311,-5 2 349,0 0-1,0 1 1,0-1 0,-1 1-1,1 0 1,4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7648,'-20'0'2816,"20"0"-2176,20 0-192,-20 0 1184,0 0-992,21 0 1056,-21 0-960,63 0-353,-22-21-255,22 0-1407,20 21 703,0 0-3296,1 0 2176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3488,'0'0'1115,"3"0"-673,2 0-365,-2-1 117,0 1 1,1 0 0,-1 0 0,0 0-1,0 1 1,0-1 0,0 1 0,5 1-1,-3 1 56,-1-1 0,1 1-1,0-1 1,0-1-1,0 1 1,0-1 0,0 0-1,1 0 1,8 1-1,-10-2-122,1 0-1,-1 0 0,0 1 1,0-1-1,0 1 0,0 0 1,0 0-1,0 1 0,0-1 0,0 1 1,6 4-1,1 0 92,1 0-87,0 1 1,-1 1-1,0 0 1,0 0-1,12 13 1,-18-15-77,0-1 0,0 0-1,0 1 1,-1 0 0,0 0 0,6 12-1,-9-14-28,1-1-1,-1 1 0,0-1 0,-1 1 0,1 0 1,-1-1-1,1 1 0,-1 0 0,0-1 0,-1 1 0,1 0 1,-1 0-1,0 4 0,-13 34 471,10-25-333,4-14-124,-1 0 0,1 0 0,-1 1 0,0-1 0,0-1 0,0 1 0,0 0-1,0 0 1,-1 0 0,1-1 0,-1 1 0,0 0 0,0-1 0,-3 3 0,-11 10 171,-15 17 237,29-30-410,1-1-1,-1 1 1,1 0-1,0 0 1,-1 0-1,1 1 0,0-1 1,0 0-1,1 0 1,-1 1-1,0-1 1,1 0-1,-1 4 1,1-6-33,0 0 0,0 0 0,0 0 0,0 0 0,0 1 0,0-1 0,0 0 0,0 0 0,0 0 0,0 0 0,0 0 0,0 0 0,0 0 0,0 1 0,0-1 0,0 0 0,0 0 0,0 0 0,0 0 0,0 0 0,0 0 0,0 0 0,0 1 0,0-1 0,0 0 0,0 0 0,0 0 0,0 0 0,0 0 0,0 0 0,1 0 0,-1 0 0,0 0 0,0 0 0,0 0 0,0 0 0,0 1 0,0-1 0,0 0 0,0 0 0,1 0 1,-1 0-1,0 0 0,0 0 0,0 0 0,0 0 0,0 0 0,0 0 0,0 0 0,1 0 0,-1 0 0,0 0 0,0 0 0,0 0 0,0 0 0,0-1 0,184 1-260,-174 0-181,-1-1 0,1 0 0,-1-1 1,1 0-1,15-7 0,-18 7 13,-4 1 213,0 0 1,0 1 0,0-1 0,0 1-1,-1 0 1,5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42 6400,'17'-17'2058,"-17"17"-2027,1 0 0,-1 0 0,0-1-1,0 1 1,1 0 0,-1 0 0,0 0 0,0-1-1,0 1 1,0 0 0,1 0 0,-1-1-1,0 1 1,0 0 0,0-1 0,0 1-1,0 0 1,0 0 0,0-1 0,1 1 0,-1 0-1,0-1 1,0 1 0,0 0 0,0-1-1,0-13 530,0 11 464,0 3-298,0 3 95,-1 0-774,1-1 1,-1 0-1,1 1 0,-1-1 0,0 0 1,0 0-1,0 1 0,0-1 1,0 0-1,0 0 0,-1 0 0,1 0 1,-1 0-1,-2 2 0,3-3-39,1-1 1,-1 1-1,0 0 0,0-1 0,0 1 0,0-1 1,0 1-1,0-1 0,0 1 0,0-1 1,0 0-1,-2 1 0,-153 58 317,85-37-313,-49 18-77,23-2 348,90-35-178,0 0 0,-13 7 1,9-5-17,2-1 47,9-4-124,-1 1 1,0-1 0,1 0 0,-1 0 0,1 0 0,-1 1-1,1-1 1,-1 0 0,1 0 0,-1 1 0,1-1-1,-1 1 1,1-1 0,-1 0 0,1 1 0,-1-1 0,1 1-1,0-1 1,-1 1 0,1-1 0,0 1 0,-1-1 0,1 1-1,0 0 1,0-1 0,-1 1 0,1-1 0,0 1-1,0 0 1,0-1 0,0 1 0,0 0 0,0-1 0,0 1-1,0 0 1,0 3 350,2-5-329,-1 1 0,1 0 0,-1 0 0,1 0-1,-1 0 1,1 0 0,-1 1 0,1-1 0,-1 0 0,1 1 0,-1-1 0,0 1 0,1-1 0,-1 1 0,1 0 0,-1 0-1,0-1 1,3 3 0,11 6 69,20-2 41,-7 7-27,10-7 107,-19-2-117,20 10 0,0-1 36,-24-10-137,-1 1 0,0 0 0,15 8 0,7 2-19,-32-14 36,-1 0-1,0 0 0,0 0 0,1 0 0,-1 0 0,0 1 0,0-1 0,0 1 0,-1 0 0,1 0 0,0 0 0,-1 0 0,4 3 0,-5-3-11,1 0-1,0 0 1,-1-1 0,1 1-1,0-1 1,0 1 0,0-1-1,0 0 1,1 1 0,-1-1-1,0 0 1,0-1 0,1 1-1,-1 0 1,0-1 0,4 1-1,-6-1-13,1 0 0,-1 0 0,0 0-1,0 0 1,1 0 0,-1 0 0,0 0-1,1 0 1,-1 0 0,0 0-1,1 1 1,-1-1 0,0 0 0,0 0-1,1 0 1,-1 0 0,0 1-1,0-1 1,1 0 0,-1 0 0,0 0-1,0 1 1,0-1 0,1 0-1,-1 1 1,14 12-429,-11-9-1221,-3-7 671,0 3 821,0-1 1,0 0-1,0 0 0,0 0 0,0 1 0,0-1 0,0 0 1,0 0-1,0 1 0,0-1 0,1 0 0,-1 0 1,0 1-1,1-1 0,-1 0 0,0 1 0,1-1 0,0 0 1,0 0 41,0 1 0,0-1 0,0 1 0,0-1 0,0 1 1,0 0-1,0-1 0,0 1 0,0 0 0,1 0 0,-1 0 0,0 0 1,2 0-1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4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42 4576,'0'-38'2576,"0"35"-1254,-4 3-282,-30 0 2160,33 0-3173,1 0-1,0 0 0,-1 0 0,1 0 1,0 0-1,0 0 0,-1 0 0,1 0 1,0 0-1,-1 0 0,1 0 0,0 0 1,0 1-1,-1-1 0,1 0 0,0 0 1,0 0-1,-1 0 0,1 1 0,0-1 1,0 0-1,-1 0 0,1 0 0,0 1 1,0-1-1,-4 3 146,0 0 1,1-1-1,-1 1 1,-6 2-1,5-2 32,-1-1 0,1 1 0,0 1 0,-8 6 1,6-2-15,1-1 0,0 0 0,-8 15 0,5-7 4,1-4-71,7-9-98,-1 0-1,1 0 1,0-1-1,0 1 1,0 0-1,0 0 0,0 0 1,0 0-1,0 0 1,1 0-1,-1 0 1,1 0-1,-1 1 1,1-1-1,0 0 0,0 4 1,0 1 12,0 0 0,1 0 0,0-1 0,0 1 0,4 12 0,-4-15-17,1-1 0,-1 1 0,1 0 0,0-1 0,1 1 0,-1-1-1,0 0 1,1 0 0,0 0 0,0 0 0,0 0 0,0-1 0,4 4 0,2 0 67,1-1 0,-1 1 0,1-1 0,0-1-1,0 0 1,16 4 0,-16-6-72,1-1 1,0 0-1,0 0 0,0-1 1,0 0-1,0-1 0,13-3 1,-1-3-430,32-15 1,-32 13 296,-18 7 92,1-1 3,0 1-1,1-1 1,-2 0 0,1 0-1,6-5 1,-11 7 17,1-1 0,0 1 1,-1-1-1,1 0 0,-1 0 0,0 1 0,0-1 0,1 0 0,-1 0 1,0 0-1,-1 0 0,1-1 0,0 1 0,-1 0 0,1 0 0,-1 0 0,1 0 1,-1-1-1,0-2 0,0 1 13,0 0 1,0 0 0,-1 1-1,1-1 1,-1 0 0,0 1-1,0-1 1,0 0 0,-1 1-1,1-1 1,-1 1 0,0 0-1,0 0 1,0-1 0,0 1-1,0 0 1,-1 1 0,1-1-1,-1 0 1,0 1 0,0-1-1,0 1 1,-5-3 0,-27-16 289,32 19-248,-1-1 0,1 1 0,0 0 0,-1 0-1,0 0 1,0 1 0,1-1 0,-1 1-1,0 0 1,0 0 0,0 0 0,0 1 0,0-1-1,-6 1 1,7 0-75,1 0 1,0 0-1,0 0 0,0 0 1,0 0-1,0-1 1,0 1-1,0-1 0,0 1 1,0-1-1,0 0 0,0 0 1,0 0-1,0 0 0,0 0 1,1-1-1,-1 1 0,1 0 1,-3-3-1,3 3-15,-3-3-1277,8 4-2689,13 0 1148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1228 2816,'-14'0'637,"10"0"2763,5 0-3365,0 1-1,-1-1 1,1 0-1,0 0 1,-1 0-1,1-1 1,-1 1-1,1 0 1,0 0 0,-1 0-1,1 0 1,0-1-1,-1 1 1,1 0-1,-1 0 1,1-1-1,-1 1 1,1-1-1,0 1 1,-1 0-1,0-1 1,1 1 0,-1-1-1,1 1 1,-1-1-1,1 1 1,-1-1-1,0 0 1,0 1-1,1-1 1,-1 1-1,0-1 1,0 0-1,0 1 1,1-1 0,-1 0-1,0 1 1,0-1-1,0 1 1,0-1-1,0-1 1,3-8 482,14-22 182,-12 26-628,-1-1 1,-1-1-1,0 1 1,0 0-1,0-1 1,2-10-1,-3 9-67,1-1 0,8-17 0,-1 7 28,-4 11-16,-2 0 0,1-1 0,-1 1 0,-1-1 0,3-10 0,1-35-32,7 6 21,-7-10 134,7-10-81,-11 41-111,-1 1 0,-2 0-1,0-1 1,-5-29 0,-1 19 15,1 5 30,-1-59 0,6-134 472,0 217-465,1-1-1,0 1 0,1-1 0,0 1 1,7-17-1,-7 20-9,-1 2-11,0 0 1,-1-1-1,1 1 1,-1 0-1,0 0 1,-1-6-1,1 9 21,0-1 0,0 0 0,0 1 1,-1-1-1,2 0 0,-1 1 0,0-1 0,0 0 0,0 0 0,1 1 0,-1-1 0,1 1 0,-1-1 1,1 0-1,1-1 0,2-1 14,1-2 102,-14-4 46,9 9-157,-4-2 87,4 3-262,-3 0 38,2 0 131,-1 0 0,1 1 0,0-1-1,0 1 1,0-1 0,0 1 0,0-1 0,-1 1 0,1 0 0,0-1 0,0 1 0,0 0 0,1 0 0,-1 0 0,0 0 0,0 0 0,0 0 0,1 0 0,-1 0 0,0 0 0,1 0 0,-1 0 0,0 2 0,-14 18 8,-3-4 39,9-9 47,1 0 1,0 1 0,-12 15 0,12-9-33,6-11-48,-1 1-1,1-1 1,-1 0-1,0 0 1,0 0-1,0-1 1,0 1-1,0-1 1,-1 0-1,-4 3 1,-23 12-98,24-15-4,7-3-44,3-3 1,7-8-9,-6 6 102,1 0 1,-1 0-1,1 0 0,0 0 0,0 1 0,0 0 0,1 0 0,8-4 0,24 1-99,-31 5 100,0 0 0,-1-1 0,1 0 1,6-4-1,-9 4 35,1 0-1,1 1 1,-1-1 0,0 1 0,0 0 0,1 1 0,-1-1-1,1 1 1,0 0 0,9 0 0,-12 1 42,1 0 0,0 0 0,0 0 0,-1-1 1,1 1-1,5-2 0,-9 1 3,1 1 0,0 0 1,-1-1-1,1 1 0,-1-1 1,1 1-1,-1-1 0,1 1 0,-1-1 1,1 0-1,-1 1 0,0-1 1,1 1-1,-1-2 0,3-3 364,-2 4-347,0 1 0,0-1 1,-1 1-1,1 0 0,0-1 1,0 1-1,0 0 0,0 0 0,0-1 1,0 1-1,-1 0 0,1 0 1,0 0-1,1 0 0,2 0 1105,-8 0-352,3 0-763,0 0 1,1 0 0,-1 0 0,0 0 0,0 0-1,0-1 1,0 1 0,1 0 0,-1-1-1,0 1 1,0 0 0,0-1 0,1 1 0,-1-1-1,0 0 1,1 1 0,-1-1 0,0 1 0,1-1-1,-1 0 1,1 1 0,-1-2 0,0 1-16,1 0 1,-1 1-1,1-1 1,-1 0-1,1 1 1,-1-1-1,0 0 1,1 1-1,-1-1 1,0 1-1,1-1 1,-1 1 0,0 0-1,0-1 1,1 1-1,-1 0 1,0-1-1,0 1 1,0 0-1,0 0 1,0 0-1,-1-1 1,2 2-22,0-1 0,0 0 0,-1 0 0,1 0 0,0-1 0,-1 1 1,1 0-1,0 0 0,-1 0 0,1 0 0,0 0 0,0 0 0,-1 0 0,1 0 0,0-1 0,0 1 1,-1 0-1,1 0 0,0 0 0,0 0 0,-1-1 0,1 1 0,0 0 0,0 0 0,0-1 1,-21-20 307,7 7-379,10 11-357,4-1-1184,0 4 1503,0-1 1,0 1-1,0-1 0,0 1 1,0-1-1,0 0 0,0 1 1,0-1-1,0 1 0,0-1 1,0 1-1,0-1 0,1 1 1,-1-1-1,0 0 0,0 1 1,0-1-1,1 1 1,-1-1-1,0 1 0,1 0 1,-1-1-1,0 1 0,1-1 1,-1 1-1,1-1 0,-1 1 1,1 0-1,-1-1 0,1 1 1,-1 0-1,1 0 0,-1-1 1,1 1-1,-1 0 0,1 0 1,-1 0-1,1 0 0,-1 0 1,1 0-1,0 0 1,-1 0-1,1 0 0,-1 0 1,1 0-1,-1 0 0,1 0 1,0 0-1,-1 0 0,1 0 1,-1 1-1,1-1 0,-1 0 1,1 0-1,-1 1 0,1 0 1,2 1-409,1 0 0,-1 0 0,0 1 1,5 4-1,-8-6 469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4:5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21 229 2400,'-18'-17'779,"16"14"-582,4 2-96,12 1 182,-10 0 469,-4-17 426,0 13-692,0 1 234,0 2-697,0 1 1,-1-1-1,1 1 0,0-1 1,0 1-1,1-1 1,-1 1-1,0-1 1,0 0-1,0 1 0,0-1 1,0 1-1,1-1 1,-1 1-1,0-1 0,0 1 1,1-1-1,-1 1 1,0-1-1,1 1 0,-1 0 1,0-1-1,1 1 1,-1-1-1,1 1 1,-1 0-1,1 0 0,-1-1 1,1 1-1,0-1 1,8-5 380,-3-2-138,-1 1 115,12 5 87,-4 1-229,0 0 0,0-1 0,14-4-1,7-2 252,36 1 172,105-23 509,-21 2-758,67 6-82,-8 2-49,-128 9-178,94 1 0,-140 11-77,-1 2-1,41 9 1,-69-11 0,7 2 54,-7-2 8,1 1-1,-1 1 0,11 3 1,-16-4-127,0 1 0,-1-1 1,1 1-1,0 1 0,-1-1 0,0 0 1,7 8-1,9 9-223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6656,'125'-41'2464,"-125"41"-1920,208-21-160,-104 0 288,0 21-448,42-21-96,-1 1-64,1-1 64,-21 21-64,-21-21-32,-21 21 0,-20 21-256,-42-21 128,-42 41-608,21-41 416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2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4896,'0'-17'1584,"0"17"-1561,0-1 1,0 1-1,0 0 0,0-1 1,0 1-1,0 0 0,0 0 1,0-1-1,0 1 1,0 0-1,0-1 0,-1 1 1,1 0-1,0 0 1,0-1-1,0 1 0,0 0 1,-1 0-1,1-1 0,0 1 1,0 0-1,0 0 1,-1 0-1,1-1 0,-1 1 1,-12-14 493,10 11 61,6 3 44,2 0-271,-2 0-83,1 0 0,0 0 1,-1 0-1,1-1 0,0 1 0,-1-1 0,5-1 0,-4 0-141,1-1 1,0 1-1,0 0 1,0 0-1,0 1 1,0-1-1,0 1 1,0 0-1,10 0 1,-11 1-50,0 0 0,1 0 0,-1 1 0,0 0 0,1 0 1,-1 0-1,0 0 0,8 4 0,8 2 83,21 0 217,-20-1-190,0 2 1,22 10-1,15 6 133,4-4-172,-58-19-131,0 0 1,-1 0-1,1 1 1,-1-1-1,1 1 0,-1 0 1,1 0-1,-1 0 1,0 0-1,4 3 1,-4-1 514,-3-4-282,0 0-646,0 0 54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22 4576,'0'0'1450,"4"-3"-868,10-11-108,-11 11 540,-3 3-236,0 0 182,-14-1-512,8 0-315,0 1-1,0 0 1,0 0-1,0 1 1,1 0 0,-12 2-1,11-1-133,-3 2-9,0-2 1,-1 1-1,1-1 1,-1 0-1,-16 0 1,17-1 25,0-1 1,0 1 0,1 1-1,-1 0 1,0 0 0,-13 6-1,6-3 49,-12 3 118,14-4-61,0 0 1,1 0-1,0 2 1,0-1-1,-13 9 0,23-12-89,-7 4 92,-1 0 0,1 1 0,0 0 0,1 1 0,-1 0 0,2 0 0,-1 1 0,-12 17 0,12-12 48,1 0 0,0 1-1,0 0 1,2 0 0,-8 26 0,12-34-116,0 0 0,1 0-1,0 1 1,0-1-1,1 0 1,0 1 0,0-1-1,1 1 1,-1-1-1,2 0 1,-1 1 0,1-1-1,0 0 1,1 0-1,0 0 1,5 9 0,-1-3 26,1-1 0,1-1 1,-1 1-1,2-1 0,0-1 1,0 0-1,1 0 1,0-1-1,0-1 0,19 11 1,-6-4-115,10 6-967,0-1 1,54 21-1,-80-38-271,-1 0 0,13 7 0,-9-5-439,-10-4 1467,1 0 0,0-1 0,0 1 0,0-1 0,0 0 0,0 1 0,-1-1 0,1 0 0,2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7040,'0'-17'2624,"0"17"-2048,63 0-128,-22 0 704,-20 0-704,21 0-32,20 0-256,-20 0-256,-1 0 32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2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7648,'-42'21'2816,"42"-21"-2176,0 0-192,0 0 1440,21 0-1120,20 0 608,1 21-800,21-42-257,-1 21-191,0-21-1087,22 21 511,-22 0-2720,1 0 1760,-22 0-3040,1 0 2528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5888,'17'0'1898,"-17"0"-1876,1 0 0,-1 0 0,0 0 0,1 0-1,-1 0 1,0 0 0,1 0 0,-1 0 0,0 0-1,0 0 1,1 0 0,-1 1 0,0-1-1,0 0 1,1 0 0,-1 0 0,0 1 0,0-1-1,0 0 1,1 0 0,-1 0 0,0 1 0,0-1-1,0 0 1,0 0 0,1 1 0,-1-1 0,0 0-1,0 1 1,0-1 0,0 0 0,0 0-1,0 1 1,0 0 0,14 26 511,-13-25-409,-1 0-1,1 0 0,0-1 0,0 1 0,0 0 0,0-1 0,0 1 1,1-1-1,-1 1 0,0-1 0,3 2 0,2 4 117,1 10 581,1-11-438,-7-5-363,0-1 1,-1 0-1,1 1 0,-1-1 0,1 0 0,-1 1 1,1-1-1,-1 1 0,1-1 0,-1 1 0,1-1 0,-1 1 1,0-1-1,1 1 0,-1-1 0,0 1 0,1-1 1,-1 1-1,0 0 0,0-1 0,0 1 0,1 0 1,-1-1-1,0 1 0,0 0 0,0-1 0,0 1 1,0 0-1,0-1 0,0 1 0,-1 1 0,2 13 212,-1-11-182,1 1 0,-1-1 0,0 0 0,0 0-1,-1 1 1,1-1 0,-1 0 0,0 0 0,-1 5 0,-12 12 227,11-14-231,2-7-22,1 1-1,0 0 0,-1 0 0,1 0 0,-1 0 0,1-1 0,-1 1 0,1 0 1,-1 0-1,1-1 0,-1 1 0,0 0 0,1-1 0,-1 1 0,0-1 0,0 1 1,1-1-1,-1 1 0,0-1 0,0 0 0,-1 1 0,-5 2 110,6-2-105,0 0-1,0 0 1,-1 0-1,1-1 1,0 1-1,0 1 1,0-1-1,0 0 1,0 0-1,0 0 1,0 0 0,0 1-1,1-1 1,-1 0-1,0 1 1,1-1-1,-1 1 1,0 1-1,-1 28 759,2-30-756,0-1-16,0 0 1,-1 0-1,1 0 0,0 0 1,0 0-1,0 1 1,0-1-1,0 0 1,0 0-1,0 0 0,0 0 1,0 0-1,0 0 1,0 0-1,0 1 0,0-1 1,0 0-1,0 0 1,0 0-1,1 0 0,-1 0 1,0 0-1,0 0 1,0 0-1,0 1 0,0-1 1,0 0-1,0 0 1,0 0-1,0 0 1,0 0-1,0 0 0,0 0 1,1 0-1,-1 0 1,0 0-1,0 0 0,0 0 1,0 0-1,0 1 1,0-1-1,0 0 0,0 0 1,1 0-1,-1 0 1,0 0-1,0 0 0,0 0 1,0 0-1,0 0 1,0 0-1,0 0 1,1 0-1,-1-1 0,0 1 1,0 0-1,2 0 49,0 0 0,0-1 0,0 1 0,0-1 0,0 1-1,0-1 1,-1 0 0,1 1 0,0-1 0,2-2 0,15-6 221,-8 7-329,-1 0-1,1 1 0,0 0 1,0 1-1,20 1 1,9 0-3164,-37-1 2861,1 0 1,0 0-1,0 1 1,-1-1-1,1 1 1,5 1 0,-8-2 179,-1 1 1,1-1-1,-1 1 0,1-1 1,-1 0-1,1 1 1,-1-1-1,1 1 0,-1 0 1,1-1-1,-1 1 1,0-1-1,1 1 1,-1 1-1,3 3-1334,-2-5 1310,0 1 0,0-1 0,0 1 0,0-1 0,1 1 0,-1-1 0,0 0 0,0 0 0,0 0 0,0 1 0,0-1 0,0 0 0,3-1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2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1811 4992,'0'0'1589,"0"3"-960,0 1-636,0 2 227,0-9 282,4-63 2575,9 53-2703,-6-22-44,-1 13-217,-3 14-56,0 0 1,-2-1 0,1 0-1,-1 1 1,1-15 0,-1-10 45,7-51 1,-2 45-45,0-62 0,-7 16-71,5-187-50,10 171 83,-12 0 51,3-41 69,0 92 16,3-1-1,20-73 1,7 23 243,-26 74-307,-2 4 0,1 0 1,1 0-1,1 0 0,13-21 1,19-8 103,-33 40-136,-3 4-7,0 0 0,1 1 0,10-10 0,-7 10-24,0 1 1,1 0-1,0 1 0,0 0 1,14-4-1,1-1-25,26-8-10,-50 17 7,1 1 1,0-1-1,-1 1 1,1 0-1,-1-1 1,1 1-1,-1 0 1,1 1 0,0-1-1,-1 0 1,1 1-1,-1-1 1,1 1-1,-1 0 1,1 0 0,-1 0-1,0 0 1,1 0-1,-1 1 1,0-1-1,0 1 1,0-1-1,0 1 1,2 3 0,-3-4-6,0 0 1,0 0-1,0 0 1,0 0-1,-1 0 1,1 1 0,0-1-1,-1 0 1,0 1-1,1-1 1,0 2-1,1 5-10,-1-5-5,1 1 0,-1-1 0,0 1 0,0 0 1,0-1-1,-1 1 0,1 0 0,-1 0 0,0-1 0,0 1 0,0 0 0,-1 0 1,1 0-1,-1-1 0,0 1 0,0 0 0,0-1 0,-1 1 0,-3 6 1,-14 30-276,12-25 84,0-1 0,0 1 1,-2-1-1,0 0 0,0-1 0,-2 0 1,-15 15-1,-8 8-596,15-16 305,0-1 1,-30 24-1,46-41 414,0-1 1,-1 0-1,1 1 0,0-1 1,-1-1-1,1 1 0,-1 0 1,1-1-1,0 0 1,-1 0-1,1 0 0,-1 0 1,-5-1-1,-1 0-123,10 1 204,0 0-1,0 0 1,0 0 0,0 0-1,0 0 1,0 0 0,0 0-1,-1 0 1,1 0 0,0 0-1,0 0 1,0 0 0,0 0-1,0 0 1,0 0 0,0 0-1,-1 0 1,1 0 0,0 0-1,0 0 1,0 0 0,0 0-1,0 0 1,0 0 0,0 0-1,0 0 1,-1 0 0,1 0-1,0 0 1,0 0 0,0-1-1,0 1 1,0 0 0,0 0-1,0 0 1,0 0 0,0 0-1,0 0 1,0 0 0,0 0-1,0-1 1,0 1 0,0 0-1,0 0 1,0 0 0,0 0-1,0 0 1,0 0 0,0 0-1,0-1 1,0 1 0,0 0-1,0 0 1,0 0 0,0 0-1,0 0 1,0-1-4,0 0-1,0 1 1,0-1-1,0 0 1,0 0-1,0 1 1,0-1 0,0 0-1,0 1 1,0-1-1,1 0 1,-1 1-1,0-1 1,1 0 0,-1 1-1,0-1 1,1 1-1,0-2 1,0 2-3,0-1 1,0 1-1,1-1 0,-1 1 1,0-1-1,1 1 1,-1 0-1,0-1 1,1 1-1,-1 0 0,1 0 1,-1 0-1,2 0 1,6 1-8,0 0 0,0 0 0,0 1 0,0 0 0,-1 0 0,1 1 0,11 5 1,65 38 579,-75-39-430,1 0 0,-1 0-1,11 10 1,10 22 936,-17-28-709,3 5 116,-15-13-407,-1-1 1,0 0-1,0 1 1,0-1-1,0 1 1,-1-1 0,1 1-1,-1-1 1,1 1-1,-1-1 1,0 1-1,0 0 1,0-1-1,0 1 1,-1 0 0,1-1-1,-1 1 1,1-1-1,-1 1 1,0-1-1,0 1 1,0-1-1,-2 3 1,2-4-34,-2 5 61,-1-1 0,0 1 0,-1-1-1,1 0 1,-1 0 0,0-1 0,0 1 0,0-1 0,-1 0-1,-9 5 1,-93 35 499,60-26-308,3 0-323,6-11-976,27-3 664,11-3 252,0-1-1,0 1 0,1-1 0,-1 0 0,0 1 0,0-1 0,0 0 0,1 1 1,-1-1-1,0 0 0,0 0 0,0 0 0,0 0 0,0 0 0,0 0 0,1 0 0,-1 0 1,0 0-1,0 0 0,0 0 0,0-1 0,0 1 0,1 0 0,-1-1 0,0 1 1,0 0-1,0-1 0,1 1 0,-1-1 0,0 1 0,1-1 0,-1 0 0,0 1 0,1-1 1,-1 0-1,-3-3-1726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2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7712,'0'21'2880,"0"-21"-2240,-21 42-192,0-21 736,21-1-736,-20 1-32,-1 0-256,0 21 160,21-22-192,-21 1-1152,21 0 512,0 21-1408,0-42 1088,0 0-1920,0 21 1536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2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5824,'70'0'2602,"-32"0"-1396,-37 0-1168,-1 0 0,1 0 0,0 0 0,0 0 0,0 1 0,-1-1-1,1 0 1,0 0 0,0 1 0,-1-1 0,1 0 0,0 1 0,-1-1 0,1 1 0,0-1 0,-1 1 0,1-1 0,-1 1 0,1 0 0,-1-1 0,1 1 0,-1 0 0,1-1 0,-1 1 0,1 1 0,-1-1 16,1 1-1,-1-1 1,0 1-1,1 0 1,-1-1 0,0 1-1,0-1 1,0 1-1,-1-1 1,1 1-1,0 0 1,0-1 0,-1 1-1,1-1 1,-1 1-1,1-1 1,-2 3 0,-27 41 487,20-31-469,3-5-37,0 1 0,-1-1 0,0 0 0,0-1 0,-1 0 0,0 0 0,0 0 0,-15 9 0,19-14-26,0 0 0,1 0 0,-1 0 0,1 0 0,-1 1 1,1-1-1,1 1 0,-1 0 0,0 0 0,-3 7 0,3-5 27,-1 0 0,0 1-1,-1-1 1,1-1 0,-7 7-1,-2 2 99,12-14-121,1 0 0,0 0 0,0 1 0,-1-1 0,1 0 0,0 0 0,0 0 1,-1 1-1,1-1 0,0 0 0,0 0 0,0 1 0,0-1 0,0 0 1,-1 1-1,1-1 0,0 0 0,0 0 0,0 1 0,0-1 0,0 0 0,0 1 1,0-1-1,0 0 0,0 1 0,0 13 254,0-14-255,0 0 0,0 1 0,0-1 0,0 0 0,0 1 0,0-1 0,0 0 0,0 0 1,0 1-1,0-1 0,1 0 0,-1 1 0,0-1 0,0 0 0,0 0 0,0 1 0,0-1 0,1 0 1,-1 0-1,0 1 0,0-1 0,0 0 0,1 0 0,-1 0 0,1 1 0,12 13 186,-12-14-193,-1 0 1,0 0-1,0 1 1,0-1-1,0 0 1,1 0-1,-1 0 1,0 1-1,0-1 1,1 0-1,-1 0 1,0 0 0,0 0-1,1 1 1,-1-1-1,0 0 1,1 0-1,-1 0 1,0 0-1,0 0 1,1 0-1,-1 0 1,0 0-1,1 0 1,-1 0 0,5 0 38,-3 0-109,1-1-1,-1 1 0,0 0 1,1 0-1,-1 1 0,1-1 1,-1 0-1,1 1 1,-1-1-1,4 3 0,0 5-378,-6-7 357,0-1 1,1 1-1,-1-1 1,0 1-1,1 0 0,-1-1 1,1 1-1,-1-1 0,1 1 1,-1-1-1,1 0 1,-1 1-1,1-1 0,-1 0 1,1 1-1,-1-1 1,1 0-1,0 1 0,-1-1 1,1 0-1,0 0 0,-1 0 1,1 0-1,0 0 1,-1 1-1,1-1 0,-1 0 1,1-1-1,0 1 1,-1 0-1,2 0 0,19 0-1539</inkml:trace>
  <inkml:trace contextRef="#ctx0" brushRef="#br0" timeOffset="1">22 188 6656,'-21'-21'2464,"21"21"-1920,0 0-160,21 0 704,-21 0-672,21 0 416,20 0-512,1 0-736,0 0 224,-1-20-4544,1 40 2624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 3648,'-16'0'1354,"32"0"449,-16-4-976,0-13 1557,3 17-1819,0-1-507,-1 1-1,0 0 1,1-1-1,-1 0 1,0 0 0,1 0-1,-1 0 1,0 0-1,0 0 1,0 0 0,0 0-1,0-1 1,0 1-1,2-4 1,-4 5-40,0 0 0,1 0 0,-1-1 0,0 1 0,0 0 0,0 0 0,1 0 0,-1-1 0,0 1 0,0 0 1,1 0-1,-1 0 0,0 0 0,0-1 0,1 1 0,-1 0 0,0 0 0,0 0 0,1 0 0,-1 0 0,0 0 0,1 0 0,-1 0 0,0 0 0,1 0 0,179 0 1092,-117 0-1020,-61 0-88,0 0 0,0 0 1,0 0-1,0 0 0,0 0 0,1 1 0,-1-1 0,0 1 0,0 0 0,0-1 0,0 1 0,-1 0 0,1 0 1,0 0-1,0 1 0,0-1 0,-1 0 0,1 0 0,2 3 0,-4-3-1,1-1-4,-1 1 1,0-1 0,0 0-1,1 0 1,-1 0-1,0 1 1,0-1-1,1 0 1,-1 0-1,0 1 1,0-1-1,0 0 1,0 0-1,0 1 1,1-1 0,-1 0-1,0 0 1,0 1-1,0-1 1,0 0-1,0 1 1,0-1-1,0 0 1,0 1-1,0-1 1,0 1-23,0 0 0,0 0 0,0 0 0,0 0 0,0 0 1,0 0-1,0-1 0,1 1 0,-1 0 0,0 0 0,1 0 0,-1 0 0,0-1 1,1 2-1,0-1 5,0-1 1,0 1-1,0-1 1,1 0-1,-1 1 1,0-1 0,0 0-1,0 1 1,0-1-1,0 0 1,0 0-1,0 0 1,3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5216,'-15'0'1572,"20"0"908,25 0-223,137 0-929,-160 0-1344,1 0 0,-1-1 0,13-1 0,-6-3-114,-11 4 77,1 0 0,0 0 0,0 0 0,-1 0 0,6 0 0,-6 1 18,0 1 0,0-1 0,0 0 0,-1 1 0,1 0 0,0 0 0,3 1 0,-2 0-153,0-1-1,0 0 1,0 0 0,1 0-1,-1 0 1,0 0 0,7-1-1,65 0-3363,-51 0 1958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23 4224,'-18'-17'1365,"15"13"-826,-14 4 858,13 0-682,1 0 106,-9 0-399,7-1-258,-1 1 0,0 0 0,1 0 0,-1 0 0,0 1-1,1 0 1,-7 2 0,-12 7 222,3 0 50,9-4-330,-49 27 177,45-23-133,6-3-35,0-1 0,-16 16 1,23-19-66,1 0 1,-1 0-1,1 1 1,0 0-1,0-1 0,0 1 1,1 0-1,-1 0 1,1 0-1,0 0 0,0 0 1,0 0-1,0 8 1,-3 11 112,1-8-57,1-7-39,0 0 0,0 0 0,1 12 0,1-12-26,1 0 1,0 1 0,4 10 0,-2-4 9,-2-12-36,3 19 118,8 22 0,-9-35-80,0-1 0,1 0-1,1 0 1,-1 0 0,9 10 0,5 3-101,23 21 0,-21-21-384,-18-19 265,0-1 0,0 1 0,0 0 0,1 0 1,-1-1-1,0 1 0,1-1 0,-1 0 1,1 0-1,2 1 0,1 0-618,-1-2 0,1 1 0,-1-1 0,8 0 0,8 0-1119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7296,'0'0'2720,"0"0"-2112,0 21-192,21-21 992,0 0-864,0 20 352,20-20-544,-20 0 32,21 0-256,-1-20-992,1 20 480,0 0-2752,20 0 1728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5216,'-21'21'1952,"21"-21"-1536,-41 63-96,20-42 1600,21 20-1120,-42 1 288,22-21-640,-1 20 96,0 1-320,0-21-128,0 0-64,0-1-1376,21 1 736,0 0-3552,0-21 2304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36 5728,'0'-14'1840,"0"13"-1812,0 1 0,0 0 0,0 0 0,0-1 0,0 1 0,0 0 0,0 0 1,0-1-1,0 1 0,0 0 0,0 0 0,0 0 0,-1-1 0,1 1 0,0 0 0,0 0 0,0-1 1,0 1-1,-1 0 0,1 0 0,0 0 0,0 0 0,-1-1 0,1 1 0,0 0 0,-3-2 84,2 0-24,-1 1 0,1 0 0,-1 0-1,0 0 1,1 0 0,-1 0 0,0 1-1,1-1 1,-1 0 0,0 0 0,0 1-1,0-1 1,0 1 0,0 0 0,0-1 0,0 1-1,0 0 1,0 0 0,0 0 0,0 0-1,-2 1 1,-1-2-15,0 1 213,0 0-1,-1-1 1,1 2-1,-1-1 1,1 0-1,-1 1 1,-7 1-1,7 2-148,1-1-1,0 1 1,-1 0-1,2 0 0,-1 1 1,0-1-1,1 1 1,0 0-1,-5 8 0,0 0-38,4-8-32,1 0 1,0 1 0,0-1 0,1 1 0,0 0 0,0 0 0,0 0 0,1 1 0,1-1 0,-2 7 0,3-10-37,1 1 1,-1-1 0,1 0 0,0 0 0,0 0 0,2 3 0,0 1 19,-1-4-23,-2 0-14,1-1 0,0 1 1,0 0-1,1-1 0,-1 1 0,1-1 0,-1 1 0,1-1 0,0 0 0,0 1 0,0-1 0,4 2 1,56 48-2916,-60-51 2810,-1 1-214,1-1 1,-1 0 0,1 0-1,-1 1 1,1-1-1,0 0 1,-1 0 0,1 0-1,0 0 1,0-1 0,0 1-1,0 0 1,0-1 0,0 1-1,0-1 1,0 0 0,0 1-1,0-1 1,1 0 0,-1 0-1,2 0 1,34 0-2911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1624 4736,'-21'21'2128,"18"-21"-1808,-4 0-158,6 0 47,1-1-171,1 1 0,0 0 0,-1-1 0,1 1 0,0 0 0,-1-1 0,1 1 0,0-1 0,-1 1 0,1-1 0,-1 0 0,1 1 0,-1-1 0,1 1 0,-1-1 0,0 0 0,1 1 0,-1-1 0,0 0 0,0 0 0,1 1 0,-1-1 0,0 0 0,0 0 0,0 1 0,0-2 0,0-2 575,0 1 118,-1-69 165,0 10-544,7-72 0,8 48-229,-10 40-125,-3 19-8,3-1 0,0 1-1,10-36 1,22-63 196,29-95-249,-55 190 32,10-28-82,37-80 1,54-51 257,-104 179-114,-5 6-36,17-26 430,1 0 0,1 1 1,45-47-1,56-44 641,-122 120-1067,0 1-1,0 0 1,0 0-1,0-1 1,1 1 0,-1 0-1,0 0 1,0 0-1,1-1 1,-1 1-1,0 0 1,0 0 0,1 0-1,-1 0 1,0 0-1,0-1 1,1 1-1,-1 0 1,0 0 0,1 0-1,-1 0 1,0 0-1,1 0 1,-1 0-1,1 0 1,-1 0 5,1 0 1,0 0-1,0 0 1,-1 1-1,1-1 0,0 0 1,0 0-1,-1 1 1,1-1-1,0 0 0,0 1 1,-1-1-1,1 1 1,0-1-1,-1 1 0,1-1 1,-1 1-1,1-1 1,-1 1-1,1-1 1,-1 1-1,1 0 0,-1-1 1,1 1-1,0 1 1,-1 0 5,0-1 0,1 1 0,-1-1 0,0 1 1,0-1-1,0 1 0,0-1 0,0 1 1,0 0-1,0-1 0,0 1 0,-1-1 0,1 1 1,-1-1-1,1 1 0,-1-1 0,-1 3 1,0 0-62,-1 0 0,0 0 0,0 0 0,-1 0 0,1-1 0,-1 0 0,0 1 0,-8 4 0,5-5-259,6-3 235,0 0 0,-1 1 0,1-1-1,0 1 1,0 0 0,-1-1 0,1 1 0,0 0 0,-2 1 0,-21 30-789,15-25 514,0 1 0,0-1 0,-1 0 0,-12 5 0,8-5-325,11-6 564,0 0 0,0 1 0,0-1 0,1 1 0,-1 0 0,0 0 0,1 0 0,-4 3 0,-11 12-636,14-14 299,5-3 415,0 0 1,0 1-1,0-1 0,0 0 1,0 1-1,0-1 0,0 1 1,0 0-1,0-1 0,0 1 1,0 0-1,2 2 0,20 19 27,-10-8-6,6 6 113,-5-6 56,0 0 1,-1 1 0,19 27-1,-29-35-82,-1 0 0,0 1 0,0-1 0,-1 1 0,0 0 1,0 0-1,1 11 0,3 13 460,-3-16-336,-1-9-73,0 1 0,-1-1 1,1 10-1,-2-12 7,-1-1 1,1 0-1,-1 1 1,0-1-1,-3 7 1,1 1 206,0 1-46,3-10-230,-1 0 0,1 0 0,-1-1 0,0 1 0,0 0 0,0-1 0,-2 4 0,1-3 10,0 0 1,-1-1 0,0 0 0,1 1-1,-1-1 1,-4 3 0,-6 3 116,-6 8 28,11-9-92,0-1 0,0 0 0,-1 0 0,0-1 0,-16 8 1,4-4-9,8-3-74,0-1-1,0 0 1,-1-1 0,0 0-1,0-1 1,-27 3 0,3-6-744,37 0 616,-1 0 0,1 0 0,0 0 0,-1 0 0,1 0 0,-1 0-1,1-1 1,0 1 0,-1 0 0,1-1 0,0 1 0,-1-1 0,0 0 0,1 0-66,1 1 1,-1-1 0,1 0-1,0 1 1,-1-1-1,1 0 1,0 1-1,0-1 1,-1 0-1,1 1 1,0-1-1,0 0 1,0 1-1,0-1 1,0 0-1,0 1 1,0-1 0,0-1-1,0-1-1872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 7136,'17'-17'2309,"-14"14"-1721,-2 6-280,-1 11 279,0-14-549,0 0 1,0 0-1,0 1 1,0-1-1,0 0 1,0 1 0,0-1-1,0 0 1,0 1-1,0-1 1,0 0-1,0 0 1,0 1 0,0-1-1,1 0 1,-1 0-1,0 1 1,0-1-1,0 0 1,1 0-1,-1 1 1,0-1 0,0 0-1,1 0 1,-1 0-1,4 3 205,-2-2-180,-1 0 0,0 0 0,1 0-1,-1 0 1,0 0 0,0 0 0,0 1 0,0-1-1,0 0 1,0 1 0,0-1 0,-1 1 0,1-1 0,0 0-1,0 3 1,3 4 25,1 0 0,0 0 0,0 0 0,1 0 0,7 7 0,-11-12-69,0-1 0,0 0 0,0 1 1,0 0-1,-1-1 0,1 1 0,-1 0 0,0 0 0,0 0 0,0 0 0,0 0 0,0 0 0,0 3 0,3 11 125,5 0-12,-8-15-134,0 0 0,0 0-1,0 0 1,0 0 0,0 0 0,-1 0 0,1 0-1,0 0 1,-1 0 0,0 1 0,1-1 0,-1 0-1,0 3 1,0 13-39,1-10 6,-1 1 1,-2 17-1,1-23 23,1 0 0,-1 0 0,0 0-1,0 0 1,0 0 0,-1 0 0,1-1-1,-1 1 1,1 0 0,-1-1 0,0 1-1,-3 2 1,-5 6-96,4-5 42,0 0 0,0 0-1,-11 7 1,-18 8-19,27-15 75,-12 5 25,-14-4 81,21-2-61,12-5-35,0 1 0,1-1 1,-1 1-1,0-1 0,0 1 0,0-1 0,1 0 1,-1 0-1,0 1 0,0-1 0,0 0 1,0 0-1,0 0 0,1 0 0,-1 0 0,0 0 1,0 0-1,0 0 0,0 0 0,0-1 0,1 1 1,-1 0-1,0-1 0,0 1 0,0 0 0,0-1 1,1 1-1,-1-1 0,0 1 0,1-1 1,-1 1-1,0-1 0,1 0 0,-1 1 0,0-2 1,1 2-3,-1 0 1,1 0-1,0 0 1,0-1-1,0 1 1,-1 0 0,1 0-1,0-1 1,0 1-1,0 0 1,-1 0-1,1-1 1,0 1-1,0 0 1,0 0 0,0-1-1,0 1 1,0 0-1,0-1 1,0 1-1,-1 0 1,1 0 0,0-1-1,0 1 1,1-1-1,-1-13-56,-1 14 56,1 0-1,0 0 1,0-1 0,0 1 0,1 0 0,-1-1 0,0 1 0,0 0 0,0-1 0,0 1 0,0 0 0,0 0 0,0-1 0,0 1 0,1 0 0,-1 0 0,0-1 0,0 1 0,0 0 0,0 0 0,1-1-1,-1 1 1,0 0 0,0 0 0,1-1 0,34-33 72,-35 33-57,0 1 1,1 0 0,-1 0 0,0-1-1,0 1 1,1 0 0,-1-1 0,1 1-1,-1 0 1,0 0 0,1 0 0,-1 0-1,1-1 1,-1 1 0,0 0-1,1 0 1,-1 0 0,1 0 0,-1 0-1,0 0 1,1 0 0,-1 0 0,1 0-1,-1 0 1,1 0 0,75 0 1090,-75 0-1098,0 0 0,-1 0 1,1 0-1,0 0 0,-1 0 0,1 0 0,0 0 1,-1 0-1,1 0 0,0 0 0,-1 0 0,1 0 1,0 0-1,-1 1 0,1-1 0,-1 0 0,1 0 1,0 1-1,-1-1 0,1 0 0,-1 1 0,1-1 1,-1 1-1,1-1 0,-1 1 0,1-1 1,-1 1-1,0-1 0,1 1 0,-1-1 0,1 2 1,5 7 66,11-2-158,0 6-571,-16-12 616,-1-1 0,0 0 1,0 0-1,0 1 1,1-1-1,-1 0 0,0 0 1,0 1-1,0-1 1,1 0-1,-1 0 0,0 0 1,0 0-1,1 0 1,-1 1-1,0-1 1,1 0-1,-1 0 0,0 0 1,0 0-1,1 0 1,-1 0-1,0 0 0,1 0 1,-1 0-1,18 0-2712,3 0 790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64 3904,'-18'-18'1253,"18"18"-1244,0 0-1,0 0 1,0 0 0,-1 0-1,1 0 1,0 0-1,0 0 1,0 0 0,0 0-1,0 0 1,0-1-1,-1 1 1,1 0 0,0 0-1,0 0 1,0 0 0,0 0-1,0 0 1,0-1-1,0 1 1,0 0 0,0 0-1,0 0 1,0 0-1,0-1 1,0 1 0,0 0-1,0 0 1,0 0-1,0 0 1,0 0 0,0-1-1,0 1 1,0 0-1,0 0 1,0 0 0,0 0-1,0-1 1,0 1 0,0 0-1,0 0 1,0 0-1,0 0 1,0 0 0,0 0-1,1-1 1,-1 1-1,0 0 1,0 0 0,0 0-1,0 0 1,0 0-1,0 0 1,1 0 0,-1 0-1,0-1 1,18-12 412,-1 6 582,-14 2-700,-3 4-273,0 0 0,1 1 0,-1-1 0,0 0-1,1 1 1,-1-1 0,1 1 0,-1-1 0,0 1 0,1-1 0,-1 1 0,1-1 0,0 1 0,0-1 0,7-1 202,0 1 0,0 0-1,-1 0 1,1 1 0,11 1 0,0-1 57,-17 0-271,0 1 1,1-1-1,-1 0 1,0 1-1,1-1 1,-1 1-1,0 0 0,0 0 1,0 0-1,0 0 1,1 0-1,-1 0 1,-1 0-1,1 1 1,4 2-1,-1 3 28,1-1 0,-1 1-1,5 8 1,12 14 121,-8-17-107,4 4-13,-17-14-46,0 1 1,0-1 0,0 0 0,0 1-1,0 0 1,-1-1 0,1 4 0,2 6-6,5 4 7,-7-14 22,1 0 0,-1 0 0,0 0 0,0 0 0,-1 0 0,1 0 0,0 0 0,-1 0 0,1 1 0,-1-1 0,0 0-1,0 0 1,0 3 0,0 0 33,0 1 0,-1-1-1,0 0 1,0 0-1,-1 0 1,1 0 0,-1 0-1,0 0 1,-5 8-1,4-6 2,3-6-41,-1-1 0,1 1 0,0 0 0,-1 0 0,1 0 0,-1-1 0,1 1 0,-1 0 0,1 0 0,-1-1 0,0 1 0,1 0 0,-1-1 0,0 1 0,0-1 0,1 1 0,-1-1 0,0 1 0,0-1 0,0 0 0,-1 1 0,-4 2 66,3-1-59,0 0 0,0 0 1,1 0-1,-1 0 0,1 0 0,-3 3 1,4-3-16,-1 0 0,0 0 1,1-1-1,-1 1 0,0-1 1,0 1-1,0-1 1,0 0-1,0 0 0,0 0 1,-1 0-1,1 0 0,0 0 1,0 0-1,-1-1 0,1 1 1,-1-1-1,1 0 1,-4 1-1,2-2-9,1 1 1,0 0-1,-1 1 0,1-1 1,-1 1-1,1-1 0,0 1 1,0 0-1,-1 0 0,1 1 1,0-1-1,0 0 0,0 1 1,0 0-1,-4 3 0,7-5-3,0 0-1,0 1 1,0-1-1,-1 0 1,1 0 0,0 1-1,0-1 1,0 0-1,-1 0 1,1 0-1,0 0 1,0 1-1,-1-1 1,1 0-1,0 0 1,-1 0-1,1 0 1,0 0 0,0 0-1,-1 0 1,1 0-1,0 0 1,-1 0-1,1 0 1,-1 0-1,-16 0 158,20 4-70,-1-3-79,0 1 1,-1-1-1,1 1 0,0-1 0,0 0 0,-1 0 0,1 0 0,0 0 1,0 0-1,4 1 0,1-1-8,0 0-1,0 0 1,11-1 0,62 0-1929,-59 0 961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3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4800,'-42'0'1792,"42"0"-1408,21 0-96,-21 0 1408,0 0-992,0 0 224,21 0-576,-1 0 768,1 0-640,21 0 96,-1 0-384,1-21-32,0 21-96,-1 0-960,-20 0 480,21 0-3296,-21 0 2080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22 5568,'5'0'565,"13"0"1018,-17 0-1545,0 0 0,-1 0 0,1 1 0,-1-1 0,1-1 0,-1 1-1,1 0 1,-1 0 0,1 0 0,-1 0 0,1 0 0,-1 0-1,1 0 1,-1-1 0,1 1 0,-1 0 0,1-1 0,-1 1 0,1 0-1,-1 0 1,1-1 0,-2-1 50,0 1-1,1-1 0,-1 1 1,0 0-1,0 0 1,0-1-1,0 1 1,0 0-1,-2-1 1,3 2-88,0 0 25,0-1 1,0 1-1,0 0 0,0 0 1,-1-1-1,1 1 1,0 0-1,0 0 1,-1 0-1,1-1 0,0 1 1,0 0-1,-1 0 1,1 0-1,0 0 1,0 0-1,-1 0 1,1-1-1,0 1 0,-1 0 1,1 0-1,0 0 1,-1 0-1,1 0 1,-1 0-1,-15 0 757,-5 0-344,-39 4 1,5 10-290,23-11-81,-30 4 45,-7 13-33,34-9-58,-9 2-29,-1-2-1,-57 7 1,56-14-24,15-1 8,0 0-1,-41 11 1,61-11 18,-58 14-247,63-16 192,0 0 0,-1 0-1,1-1 1,0 0 0,0 0-1,0-1 1,0 0-1,-11-2 1,14 2 7,1-1-1,0 1 1,-1 0 0,1-1-1,0 1 1,0-1 0,0 0-1,0 0 1,-2-2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21 5984,'0'0'1920,"-4"-3"-1174,2 1-671,-1 0 0,0 0-1,-1 0 1,1 0 0,0 1-1,0-1 1,-1 1 0,1 0-1,-1 0 1,1 1 0,-1-1-1,1 1 1,-1-1 0,0 1-1,1 0 1,-1 0 0,1 1-1,-1-1 1,1 1 0,-6 1-1,-19 12-52,-6-7-22,15 4 3,10-5 4,-74 39 52,63-32-48,1 1-1,0 0 1,1 1 0,0 1-1,-27 34 1,17-12 240,-7-10 405,33-27-600,0 1 1,1 0 0,-1 0 0,0 0-1,1 0 1,-1 0 0,1 0 0,-1 0-1,1 1 1,0-1 0,0 0 0,0 1-1,0-1 1,0 1 0,1-1 0,-1 1-1,1-1 1,0 1 0,0 0 0,0-1-1,0 1 1,0-1 0,0 1 0,2 4-1,-1-2-7,1 0-1,1 0 1,-1-1-1,1 1 1,0-1-1,0 1 1,0-1 0,0 0-1,1 0 1,0-1-1,-1 1 1,2-1-1,-1 0 1,0 0-1,0 0 1,1 0-1,0-1 1,0 0-1,8 3 1,28 4 79,-27-6-96,0 0 0,18 7 0,-18-5-222,0 1-1,-1 1 1,1 0 0,-1 1 0,-1 1 0,0 0-1,0 0 1,12 14 0,-21-20-31,0 0 0,0 0 1,-1 0-1,5 6 0,-7-7 150,1-1 0,0 1 1,-1 0-1,1 0 0,-1 0 0,0 0 0,0 0 1,0 0-1,0 2 0,0-4 70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417 127 6304,'17'-35'2032,"-16"34"-1963,-1-1 1,1 1 0,-1-1-1,1 1 1,0-1 0,0 1-1,0 0 1,0-1 0,0 1 0,0 0-1,0 0 1,0 0 0,0 0-1,2-2 1,6-4 1322,-9 4-651,0-11 6,1 14-729,-1-1-1,0 1 1,0 0 0,0 0-1,-1-1 1,1 1-1,0 0 1,0-1 0,0 1-1,0 0 1,0 0 0,0-1-1,0 1 1,0 0 0,-1-1-1,1 1 1,0 0-1,0 0 1,0 0 0,0-1-1,-1 1 1,1 0 0,0 0-1,0 0 1,-1-1 0,-2-1 27,1 0 0,-1 1 1,0-1-1,1 0 0,-1 1 0,0 0 1,0 0-1,0 0 0,0 0 1,-7-1-1,-8-3-21,-9-9-189,22 13 153,0 0 1,1 0-1,-1 1 1,0-1-1,0 1 1,0 0-1,0 0 0,-7 1 1,-39 11 88,31-7-77,-18 2-106,14 7 4,11-8-3,11-6 93,1 1 0,-1-1 1,1 1-1,-1-1 0,1 1 0,0 0 0,-1-1 0,1 1 1,0 0-1,-1 0 0,1 0 0,0 0 0,0 0 0,0 0 0,0 0 1,0 1-1,0-1 0,0 0 0,0 0 0,1 1 0,-1-1 1,0 1-1,1-1 0,-1 0 0,1 1 0,0-1 0,-1 1 1,1-1-1,0 1 0,0 0 0,0-1 0,0 3 0,0 15-51,-1-16 72,1 0 0,0 0 0,0 0 1,0 1-1,0-1 0,0 0 0,1 0 1,-1 0-1,1 0 0,0 0 1,0 0-1,0 0 0,0 0 0,1 0 1,-1 0-1,1-1 0,0 1 0,-1-1 1,1 1-1,0-1 0,1 1 0,1 1 1,3 3-38,0 1 0,0 0 1,-1 0-1,-1 1 1,6 10-1,22 57 39,-29-65 21,1 0-13,-1 1-2,12 20 0,10 6-52,-15-24 16,-1 0 1,11 21 0,-19-31 24,-1-1 0,1 0 0,-1 1 0,0 0 0,0-1 0,0 1 0,0 0-1,-1-1 1,1 1 0,-1 0 0,0-1 0,0 1 0,0 0 0,-1 0 0,1-1 0,-2 5 0,-12 16 266,12-20-205,-1 0 1,1 1-1,-1-2 0,0 1 1,0 0-1,0-1 1,0 1-1,-1-1 0,0 0 1,1 0-1,-1 0 1,0-1-1,-5 3 0,-10 8 211,14-10-195,2-1-27,0 0 0,-1 0-1,1 0 1,-1 0 0,1-1 0,-1 1 0,1-1 0,-1 0-1,0 0 1,1-1 0,-1 1 0,0-1 0,0 1 0,0-1-1,-3-1 1,-90 1 504,91 1-551,0-1-1,1-1 1,-1 1-1,-10-3 1,-11-11-228,13 11-130,-3-1-162,16 4 455,1-1 0,-1 0 0,1 1 0,-1-1 0,0 1 0,1-1-1,-1 0 1,1 1 0,0-1 0,-1 0 0,1 1 0,0-1 0,-1 0 0,1 0 0,0 1 0,0-1 0,0 0 0,-1 0 0,1 0 0,0 1 0,0-1 0,0-1 0,0 1-165,0-1-1,0 1 1,0 0 0,0 0-1,0 0 1,0 0 0,1 0-1,-1 0 1,0 0 0,1-1-1,-1 1 1,0 0 0,2-2-1,-1 3 67,0-1 0,0 1 0,0-1 0,0 1 0,0 0 0,0-1 0,0 1 0,0 0 0,1 0 0,-1 0 0,0 0 0,0 0 0,2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21 5056,'0'0'1642,"0"-3"-1002,0 2-612,0 0 0,0 0 0,0 0-1,0 0 1,0 0 0,-1 0 0,1 0-1,0 1 1,0-1 0,-1 0 0,1 0-1,0 0 1,-1 0 0,0 0-1,-9-3 699,17 4-198,-18 0 144,11 0-665,0 0 1,0 0-1,0 0 1,0 0-1,0 0 1,0 0-1,0 0 1,-1 0-1,1 0 1,0 0-1,0 0 1,0 0-1,0 0 0,0 0 1,0 0-1,0 0 1,-1 0-1,1 0 1,0 0-1,0 0 1,0 0-1,0 0 1,0 0-1,0 0 1,0 1-1,0-1 1,0 0-1,-1 0 1,1 0-1,0 0 1,0 0-1,0 0 1,0 0-1,0 0 1,0 0-1,0 0 1,0 1-1,0-1 1,0 0-1,0 0 1,0 0-1,0 0 1,0 0-1,0 0 1,0 0-1,0 1 1,0-1-1,0 0 0,0 0 1,0 0-1,0 0 1,0 0-1,0 0 1,0 0-1,0 1 1,0-1-1,0 55 857,0-48-785,0-1 0,-1 0-1,-2 10 1,-18 57 395,10-43-363,2 1-1,-5 33 0,11-37-85,2-15-10,0 0 0,-4 17 0,-11 8 19,4-8-10,10-21-12,0 0-1,-2 15 0,1-3 25,-10 28 134,9-26-114,4-17-41,0 0 0,-1 0 0,0 0-1,0 0 1,-1 0 0,1-1 0,-1 1 0,0 0 0,-1-1 0,1 0 0,-4 5 0,-11 23-159,16-32 66,1 1 1,-1 0-1,1 0 1,-1 0-1,1 0 1,-1-1-1,1 1 1,0 0-1,0 0 1,-1 0-1,1 0 1,0 0-1,0 0 1,0 0-1,0 0 1,0 0-1,0 0 1,0 1-1,0-1 63,0-1 0,0 0-1,1 0 1,-1 0 0,0 1-1,0-1 1,0 0 0,0 0-1,0 0 1,0 0 0,0 1-1,-1-1 1,1 0 0,0 0-1,0 0 1,0 1 0,0-1-1,0 0 1,0 0 0,0 0-1,0 0 1,0 1 0,0-1-1,-1 0 1,1 0 0,0 0-1,0 0 1,0 0 0,0 0-1,0 1 1,-1-1 0,1 0-1,-14 7-2160,13-6 2071,1 0-1,-1 0 0,1 0 0,0 0 0,-1 0 0,1 0 0,0 0 0,0 0 0,-1 1 0,1-1 0,0 0 1,0 0-1,1 2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3968,'0'-35'1285,"0"34"-1265,0 1 0,0-1 0,0 0 0,0 1 0,0-1 0,0 1-1,0-1 1,0 0 0,1 1 0,-1-1 0,0 1 0,0-1 0,0 1 0,1-1 0,-1 1 0,0-1-1,1 1 1,-1-1 0,1 1 0,-1-1 0,0 1 0,1-1 0,-1 1 0,1 0 0,0-1-1,7-8 79,-3 3 38,0 0 0,1 0 0,-1 1 1,1 0-1,0 0 0,9-5 0,-11 9-14,0-1 0,0 1 0,0 1 0,1-1 0,-1 1 0,0-1-1,1 1 1,-1 0 0,0 1 0,1-1 0,-1 1 0,0 0 0,6 2 0,-3 0 9,0 0 1,-1 1-1,1-1 0,-1 1 1,0 1-1,5 5 1,33 31 473,-40-38-568,15 16 177,-12-13-169,-1 0-1,0 1 1,0-1 0,4 8 0,-8-10-17,0-1 1,-1 1-1,1 0 1,-1-1 0,0 1-1,0 0 1,-1 0 0,1 0-1,-1 0 1,1 8-1,-1 8 335,1-12-203,-1 1 0,0-1 0,-1 1 0,0-1 0,-2 10 0,-8 1 155,5-11-203,0 2-30,-13 15 76,8-15-82,-1-1 0,0 0 1,0 0-1,-1-2 1,-24 12-1,34-18-98,-1 0-1,0-1 0,1 1 1,-1-1-1,0 1 1,0-1-1,-5-1 1,-1 1-182,-11 0-94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4224,'0'0'1365,"0"0"-826,0 0-113,0 0 486,0 0-288,0 4-74,0 0-474,-1 1 0,1-1 0,-1 1-1,-1-1 1,1 1 0,-1-1 0,-2 6 0,-2 4 101,2-3 0,0 1 1,-10 16 0,11-21-106,-1-1 0,2 0 0,-5 14 0,4-8 7,1 0 1,-1 17-1,0-2 24,-2 4 89,-3-1-1,-18 52 0,14-49 24,-13 62-1,18-36 63,-7-14-69,9-21-20,4-18-149,0 0-1,0-1 1,-1 1 0,1-1 0,-1 0 0,-1 1-1,1-1 1,-1 0 0,0 0 0,0 0 0,0-1-1,0 1 1,-9 7 0,9-9-67,0 0 0,1 0 1,-1 0-1,-3 6 0,3-2-409,-4 5-499,7-12 907,-1 1-1,1-1 1,0 0 0,0 0 0,-1 0-1,1 0 1,0 0 0,-1 1 0,1-1-1,0 0 1,0 0 0,-1 0 0,1 0-1,0 0 1,-1 0 0,1 0-1,0 0 1,-1 0 0,1 0 0,0 0-1,0 0 1,-1 0 0,1 0 0,0-1-1,-1 1 1,1 0 0,0 0 0,0 0-1,-1 0 1,1 0 0,0-1-1,0 1 1,-1 0 0,1 0 0,0-1-1,0 1 1,0 0 0,-1 0 0,1-1-1,0 0-153,-1 1-1,1-1 1,-1 0 0,1 0-1,0 0 1,-1 0-1,1 1 1,0-1-1,0 0 1,0 0-1,-1 0 1,1 0-1,0 0 1,1-1-1,-1-1-1714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87 6304,'-21'0'2336,"21"0"-1824,0-18-128,0 18 1472,0 0-1088,21 0 192,0-17-576,20 17-256,1 0-64,21-17-1568,-1 17 832</inkml:trace>
  <inkml:trace contextRef="#ctx0" brushRef="#br0" timeOffset="1">500 1 7968,'-21'0'2944,"21"0"-2272,62 0-192,-41 0 288,0 17-512,42-17 128,-22 0-256,1 0-64,-1 0-32,1 0-896,0 17 480,-21-17-1312,-1 0 928,-20-17-1600,0 17 1344,0 0-2112,0 0 1760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4064,'0'-34'1307,"0"33"-1288,0 1 0,0-1 1,0 1-1,0 0 1,0-1-1,0 1 1,0-1-1,0 1 1,0 0-1,0-1 1,0 1-1,0-1 1,0 1-1,0-1 1,1 1-1,-1 0 1,0-1-1,0 1 1,0 0-1,1-1 1,-1 1-1,0 0 1,0-1-1,1 1 1,-1-1-1,6-5 91,-2 2 141,1-1-1,-1 1 0,1 0 0,9-5 0,-13 8-159,1 0 1,0 0-1,-1 0 0,1 0 1,0 1-1,0-1 1,-1 1-1,1 0 0,0-1 1,0 1-1,0 0 0,0 0 1,0 0-1,0 0 0,-1 0 1,1 1-1,0-1 0,0 0 1,0 1-1,0 0 0,2 1 1,0 0 24,-1 0 0,0 0 0,0 1 0,0-1 0,3 4 0,17 15 436,-17-18-521,-1 1 1,1 0-1,-1 0 1,0 0-1,-1 0 1,1 1 0,-1 0-1,0 0 1,0 0-1,0 0 1,3 9-1,2 3-33,-4-9 56,-1 1-1,1-1 1,-2 1-1,1 0 1,-1 0-1,-1 1 1,0-1-1,0 0 1,0 1-1,-1 12 1,0 0 129,0-12-75,-1 0-1,0 0 0,0 0 0,-1 0 0,-3 15 1,-8-6 256,6-10-216,4-5-103,-1 1 0,0-1 1,0 1-1,-1-1 0,1 0 1,-1 0-1,0 0 0,0-1 1,0 1-1,-1-1 0,1 0 1,-1 0-1,-6 2 0,-13 2 89,0 7-166,18-13 19,1 0 1,0 0-1,-1-1 1,-9 0 0,13 0 10</inkml:trace>
  <inkml:trace contextRef="#ctx0" brushRef="#br0" timeOffset="1">563 398 64,'-21'0'32,"21"0"-32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55 3648,'17'0'1173,"-14"-1"-866,-6-2-144,-11-10 199,11 9 470,3 4-139,0 0 321,-4 0-305,-10 0 54,14 0-755,0 0 0,0 0 0,0 0 1,0 0-1,0 0 0,0 0 0,-1 0 1,1 0-1,0 0 0,0 0 0,0 0 1,0 0-1,0 0 0,0 0 0,0 0 0,-1 0 1,1 0-1,0 0 0,0 0 0,0 0 1,0 0-1,0 0 0,0 0 0,0 0 1,0 0-1,-1 0 0,1 0 0,0 0 0,0 0 1,0-1-1,0 1 0,0 0 0,0 0 1,0 0-1,0 0 0,0 0 0,0 0 1,0 0-1,0 0 0,0 0 0,0-1 1,0 1-1,0 0 0,0 0 0,-1 0 0,1 0 1,0 0-1,0 0 0,1 0 0,-1-1 1,0 1-1,0 0 0,0 0 0,0 0 1,0 0-1,0 0 0,0-14 397,0 14-400,0 0 0,0-1-1,0 1 1,0 0-1,0 0 1,0 0-1,0 0 1,0 0 0,0 0-1,0 0 1,0-1-1,0 1 1,0 0 0,0 0-1,0 0 1,0 0-1,0 0 1,0 0-1,0 0 1,0-1 0,0 1-1,0 0 1,0 0-1,0 0 1,0 0 0,0 0-1,-1 0 1,1 0-1,0 0 1,0 0-1,0-1 1,0 1 0,0 0-1,0 0 1,0 0-1,0 0 1,0 0 0,-1 0-1,1 0 1,0 0-1,0 0 1,0 0-1,0 0 1,0 0 0,0 0-1,0 0 1,0 0-1,-1 0 1,1 0 0,0 0-1,0 0 1,0 0-1,0 0 1,0 0 0,0 0-1,-1 0 1,-13 0 352,14 0-350,0 0-1,0 0 1,-1 0-1,1 0 1,0 0-1,-1 0 1,1 0 0,0 0-1,-1 0 1,1 0-1,0 0 1,0 0-1,-1 0 1,1-1-1,0 1 1,0 0 0,-1 0-1,1 0 1,0-1-1,0 1 1,-1 0-1,1 0 1,0 0 0,0-1-1,0 1 1,-1-1-12,0 0-1,1 1 1,-1-1 0,1 0 0,-1 1 0,0-1 0,1 1 0,-1-1 0,0 1 0,0-1 0,1 1 0,-1 0 0,0-1 0,0 1-1,0 0 1,0-1 0,1 1 0,-1 0 0,0 0 0,0 0 0,0 0 0,0 0 0,0 0 0,0 0 0,1 0 0,-1 0 0,0 1-1,0-1 1,0 0 0,0 0 0,1 1 0,-1-1 0,0 1 0,0-1 0,0 1 0,-12 4-20,8-4 22,1 0 1,-1 0 0,1-1 0,-1 1 0,0-1 0,-8 0-1,-12-1 19,22 1-14,-3 0 6,-1 0 0,1 1 0,0-1-1,0 1 1,0 0 0,0 1 0,1-1 0,-1 1-1,0 1 1,1-1 0,-10 6 0,3-3-21,1-1 1,-1-1 0,-14 3 0,11-3 33,1 1 1,-1 0-1,-19 9 1,14-4 19,12-5 33,-1-1 0,1 2 0,0-1 0,1 1 0,-13 10 0,14-7 68,0 0 0,1 0-1,-1 1 1,2-1 0,-1 1 0,-5 17-1,9-21-59,0-1 0,0 1-1,0-1 1,1 1-1,-1 0 1,1-1 0,0 1-1,1 0 1,-1-1 0,1 1-1,0-1 1,1 7 0,1-1-56,1 0 0,0 0 0,0-1 1,1 1-1,0-1 0,1 0 0,0-1 1,0 1-1,1-1 0,0 0 0,0-1 1,9 8-1,26 12 43,-23-11-35,-15-11-5,1-1 1,0 0-1,0 0 0,0-1 1,0 1-1,0-1 1,1 0-1,0-1 1,0 1-1,10 2 1,36 2-196,-21 7-1167,-25-13 1033,0 0 1,-1 0-1,1-1 1,0 1-1,9-2 1,0 1-896,6 0 54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5824,'-21'-21'2144,"21"21"-1664,21 0-128,0 0 1216,-1 0-928,22 0 224,0 0-512,-1 0 0,22 0-224,-22 0 64,1 0-96,0 0-1472,-1 0 768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41 124 4640,'-17'-34'1504,"16"33"-1465,0 0 0,1 0 0,-1 0 0,1 1 0,-1-1 0,1 0 0,0 0 0,-1 0 0,1 0 0,0 0 0,0 0 0,-1 0 0,1 0 0,0 0 0,0 0-1,0 0 1,0 1 0,0-1 0,1 0 0,-1 0 0,0-2 0,1 0 160,-1 0 766,4-1-250,10-13 106,-11 10-655,-3 7-131,0-1 1,1 0 0,-1 0-1,0 0 1,1 0 0,-1 1-1,1-1 1,-1 0 0,1 0-1,0 1 1,-1-1 0,1 0-1,0 1 1,-1-1 0,1 1 0,0-1-1,0 1 1,-1-1 0,1 1-1,0 0 1,1-1 0,5-2 101,10-11 167,-17 14-301,0 0 0,0-1 1,0 1-1,0 0 0,1 0 0,-1 0 0,0 0 0,0 0 1,0-1-1,0 1 0,0 0 0,0 0 0,0 0 1,1 0-1,-1 0 0,0 0 0,0 0 0,0 0 0,0 0 1,0-1-1,0 1 0,1 0 0,-1 0 0,0 0 1,0 0-1,0 0 0,0 0 0,1 0 0,-1 0 0,0 0 1,0 0-1,0 0 0,0 0 0,1 0 0,-1 0 1,0 0-1,0 0 0,0 1 0,0-1 0,0 0 0,1 0 1,-1 0-1,0 0 0,0 0 0,0 0 0,0 0 1,0 0-1,0 0 0,0 1 0,1-1 0,-1 0 0,0 0 1,0 0-1,0 0 0,0 0 0,0 1 0,8 6 42,-6-5-34,1 0-1,-1 0 1,0 0-1,0 0 1,1 1-1,-1-1 1,-1 1 0,1-1-1,0 1 1,-1 0-1,1 0 1,-1 0-1,0 0 1,0 0-1,0 0 1,0 0-1,0 5 1,-1-6 3,1 0-1,-1 0 1,0 0 0,1 1 0,-1-1-1,1 0 1,0 0 0,0 0 0,2 3-1,-2-3-4,-1-1 0,1 1-1,0 0 1,0 0 0,-1 0-1,1-1 1,-1 1 0,1 0-1,-1 3 1,-5 18 85,0-8-39,1 3-12,4-15-42,-1 0 0,1 0-1,-1 0 1,0 0 0,0 0-1,0 0 1,0 0 0,0-1-1,-1 1 1,1 0 0,-1-1 0,0 1-1,0-1 1,-3 4 0,-5 3-16,6-5 32,-1 0-1,1 1 1,0-1 0,0 1-1,-3 5 1,6-7-18,0-1 0,0 1 1,-1 0-1,1-1 0,-1 0 0,0 1 0,0-1 1,0 0-1,0 0 0,0 0 0,0 0 0,0 0 1,-1-1-1,1 1 0,-1-1 0,-3 3 0,4-4-1,1 1 6,-1-1 0,1 1 0,-1 0 0,1-1 0,-1 1 0,1 0 0,0 0 0,-1 0 0,1 0 0,0 0 0,0 0 0,0 1 0,0-1 0,0 0 0,-1 2 0,-1 1 33,0-1 27,6-2 64,52-1 1184,-41 0-1184,-10 0-114,-1 1-1,1-2 0,-1 1 1,1 0-1,-1 0 0,1-1 1,6-2-1,-3 1 6,2-1-197,0 0 1,0 0 0,0 1-1,1 0 1,17 0 0,-22 2-21,1 0 1,0 0 0,-1-1-1,11-2 1,12-11-1835,-23 13 1753,1 0-1,-1 1 1,1-1-1,10 1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1304 2656,'-17'17'837,"14"-14"-619,6-3-100,14 0 1413,-17 0-651,0 0 122,0-3-255,0 1-641,1 0-1,-1 0 1,0 0-1,1 0 1,-1 1-1,1-1 1,0 0-1,-1 0 1,1 1 0,0-1-1,2-3 1,-1 3-16,-1 0 1,1-1-1,-1 1 1,0-1-1,0 1 0,0-1 1,0 0-1,-1 1 1,1-1-1,0 0 1,-1 0-1,0-4 1,1-2 40,0 0 0,0 0 1,1 0-1,3-9 1,-2 7-46,-1 0 0,0-1 0,0 1 0,0-14 1,-2-2-12,-1-5 13,5-41-1,11-18 58,5-37 9,-13 24-42,7 0-32,-11 65-43,-1 13 10,1 0-1,1 0 1,8-27 0,8-53 598,-16 75-250,14-51 0,-12 65-199,1 0 0,11-19 1,-7 16 3,-7 10-123,-2 5-54,0 1 0,0 0 0,1-1 0,-1 1 0,1 0-1,0 0 1,0 0 0,1 0 0,-1 1 0,1 0 0,6-5 0,24-13 25,-31 19-42,-1 0 1,0 1 0,1-1-1,0 1 1,-1 0 0,6-2-1,-7 3-3,0 0 0,0 0 0,0 0 0,0 0 0,1 1 0,-1-1 0,0 0 0,0 1 1,0-1-1,0 0 0,0 1 0,0-1 0,1 2 0,4 1 9,1 0 9,-6-2-16,0-1-1,0 0 0,-1 1 0,1-1 1,0 1-1,0-1 0,0 1 1,-1-1-1,1 1 0,0-1 0,-1 1 1,1 0-1,0-1 0,-1 1 0,1 0 1,-1 0-1,1-1 0,-1 1 0,0 0 1,1 0-1,0 1 0,2 5 9,3 1 13,-5-7-29,0 0 1,-1 0-1,1 0 0,0 0 0,0 0 1,-1 0-1,1 0 0,0 1 1,-1-1-1,1 0 0,-1 0 0,1 0 1,-1 1-1,0-1 0,0 0 0,1 0 1,-1 1-1,0-1 0,0 0 0,0 0 1,-1 1-1,1-1 0,0 0 0,0 0 1,-1 1-1,1 0 0,-14 19-706,7 0-6,-7 0-495,7 0 298,0-10 492,1 0 0,-2 0 0,-9 11 0,4-13 107,7-4 118,4 12-268,2-16 455,0 0 0,0 0 1,0 0-1,1-1 0,-1 1 0,0 0 0,0 0 0,1 0 0,-1-1 1,0 1-1,1 0 0,-1 0 0,1-1 0,-1 1 0,1 0 0,-1-1 1,1 1-1,1 0 0,17 11-82,-1-1 68,58 31 43,-17-4 262,-58-38-257,0 1 1,-1-1 0,1 0-1,0 1 1,-1-1 0,1 0-1,-1 1 1,1-1 0,-1 1-1,1-1 1,-1 1 0,1-1-1,-1 1 1,1-1 0,-1 1-1,0-1 1,1 1 0,-1-1-1,0 1 1,1 1 0,13 25 511,-14-26-510,0-1 0,1 1 0,-1-1 0,0 0 0,0 1 0,0-1-1,1 1 1,-1-1 0,0 0 0,0 1 0,0-1 0,0 1 0,0-1 0,0 1-1,0-1 1,0 1 0,0-1 0,0 1 0,0-1 0,0 0 0,0 1-1,0-1 1,0 1 0,0-1 0,-1 1 0,1-1 0,0 0 0,0 1 0,0-1-1,-1 1 1,-2 4 61,0-1-1,1 0 0,-2 1 0,1-2 0,0 1 1,-1 0-1,0 0 0,1-1 0,-8 4 1,0 1 62,-1-1 0,-1-1 1,-15 7-1,-28 7 271,45-15-345,3-2-3,0 0-1,-13 4 1,-32 0 246,22 7-160,27-13-164,-1 0 0,0-1-1,1 1 1,-9-1 0,7 0-53,5-3-217,1-11-1059,0 10 368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5472,'0'0'2016,"0"0"-1536,0 21-160,0-21 1152,21 21-864,-21-1 960,0 22-896,-21-21-352,21 41-192,-21-20 0,21 0-64,-21-1 256,21 1-192,0-21-608,0-1 256,0-20-2464,0 0 1472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6560,'0'0'2117,"0"4"-1285,0 10-208,0-14-601,-1 0-1,1 0 1,0 0-1,0 0 1,0 0-1,0 0 1,0 0-1,0 0 1,0 1 0,0-1-1,0 0 1,0 0-1,0 0 1,0 0-1,0 0 1,0 0-1,0 0 1,0 1-1,0-1 1,0 0 0,1 0-1,-1 0 1,0 0-1,0 0 1,0 0-1,0 0 1,0 0-1,0 1 1,0-1-1,0 0 1,0 0 0,0 0-1,0 0 1,0 0-1,1 0 1,-1 0-1,0 0 1,0 0-1,0 0 1,0 0 0,0 0-1,0 0 1,0 0-1,1 0 1,-1 0-1,0 0 1,0 0-1,0 0 1,0 0-1,0 0 1,0 0 0,0 0-1,1 0 1,-1 0-1,0 0 1,0 0-1,14 0 826,-14 0-836,0 0-1,0 0 1,0 0-1,0 0 1,1 0-1,-1 0 1,0 0-1,0 0 1,0 0-1,0 0 1,0 0-1,0 0 1,0 0-1,1 0 1,-1 0-1,0 0 1,0 0-1,0 0 1,0 0-1,0 0 1,0 0-1,0 0 1,0 0-1,1 0 1,-1 0 0,0 0-1,0 0 1,0 0-1,0 0 1,0 1-1,0-1 1,0 0-1,0 0 1,0 0-1,0 0 1,0 0-1,0 0 1,1 0-1,-1 0 1,0 1-1,0-1 1,0 0-1,0 0 1,0 0-1,0 0 1,0 0-1,0 0 1,0 0-1,0 1 1,0-1-1,0 0 1,0 0-1,0 0 1,0 0-1,0 0 1,-1 0-1,1 125 544,1-113-756,0-8 115,-1 0 0,1 0 0,-1-1 0,0 1 0,-1 0 0,1 0 0,-1 0 0,1 0 0,-1 0 0,-2 4 0,-11 13-639,7 0 250,-7 3 107,13-21 350,1-1 0,-1 0 0,0 0 0,1 1 0,0-1 0,-1 1 0,1-1 0,0 0 0,1 4 0,-1 12-180,0-14 183,0-1 1,0 0-1,-1 1 1,1-1-1,-1 0 1,-1 5-1,2-7 13,0-1 1,-1 1-1,1-1 0,-1 1 0,1 0 0,-1-1 0,1 1 0,-1-1 0,1 0 0,-1 1 0,0-1 0,1 1 0,-1-1 0,-1 1 0,-3 2-6,4 0 46,0 1-1,0-1 1,1 1 0,-1 0 0,1-1-1,0 1 1,0 0 0,0-1-1,0 1 1,1 0 0,-1-1 0,1 1-1,1 4 1,7-2 132,-8-5-162,-1-1-1,1 0 1,-1 0 0,1 1-1,-1-1 1,1 0-1,-1 1 1,1-1-1,-1 0 1,1 1 0,-1-1-1,0 1 1,1-1-1,-1 0 1,0 1 0,0-1-1,1 1 1,-1-1-1,0 1 1,0 0-1,1-1 1,-1 1 0,0-1-1,0 1 1,0-1-1,0 1 1,0-1 0,0 1-1,0-1 1,0 2-1,0-2-4,0 0 0,0 0 0,0 0 0,0 0 0,0 1 0,-1-1 0,1 0 0,0 0-1,0 0 1,0 0 0,0 0 0,0 0 0,0 0 0,0 1 0,0-1 0,1 0 0,-1 0 0,0 0-1,0 0 1,0 0 0,0 0 0,0 0 0,0 0 0,0 1 0,0-1 0,0 0 0,0 0 0,0 0-1,0 0 1,0 0 0,0 0 0,0 0 0,1 0 0,-1 0 0,0 0 0,0 0 0,0 0 0,0 1-1,0-1 1,0 0 0,0 0 0,0 0 0,1 0 0,-1 0 0,0 0 0,0 0 0,0 0 0,0 0-1,0 0 1,0 0 0,0 0 0,1 0 0,-1 0 0,0 0 0,0 0 0,0-1 0,11 2 18,-7-1-184,1 1 0,0-1 0,-1 0 0,1 0 0,0-1 0,0 1 0,-1-1 0,7-2 0,10-11-1842,-19 13 1865,0 1 1,-1-1-1,1 1 0,0-1 0,0 1 1,0 0-1,0 0 0,0-1 1,2 2-1</inkml:trace>
  <inkml:trace contextRef="#ctx0" brushRef="#br0" timeOffset="1">2 292 6880,'0'-21'2560,"0"21"-1984,21 0-160,-21 0 480,21 0-576,-1-21-128,22 21-128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5984,'-21'0'2208,"21"0"-1728,-21 0-128,21 0 1792,0 0-1248,0 0 768,0 0-960,21 0 384,0 0-640,0 0-32,20 0-257,1 0-31,-1 0-64,1 0-1887,-21 0 991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6976,'0'21'2592,"0"-21"-2016,62 0-160,-41-21 1440,21 21-1088,-1 0 0,22 0-512,-22 0-576,1 0 128,20 0-3232,-41 0 1888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285 148 2976,'0'-7'430,"0"3"-300,-1 1 0,1 0-1,0 0 1,1 0 0,-1 0 0,0-1 0,1 1-1,0 0 1,1-3 0,12-11 894,-14 16-991,0 1 0,0 0 1,1 0-1,-1 0 0,0-1 0,0 1 0,0 0 1,1 0-1,-1 0 0,0-1 0,0 1 1,0 0-1,0-1 0,1 1 0,-1 0 1,0 0-1,0-1 0,0 1 0,0 0 0,0-1 1,0 1-1,0 0 0,0 0 0,0-1 1,0 1-1,0-52 2879,0 51-2894,0 1 0,0-1 0,0 1 0,0-1 0,0 1 0,0 0 0,0-1 0,0 1 0,0-1 0,0 1 0,0-1 0,0 1 0,0 0 0,0-1 0,0 1 1,-1-1-1,1 1 0,0 0 0,0-1 0,-1 1 0,1 0 0,0-1 0,0 1 0,-1 0 0,1-1 0,-14-13 281,13 14-295,1 0 1,0-1 0,0 1 0,-1 0-1,1-1 1,0 1 0,-1 0-1,1 0 1,-1 0 0,1-1 0,0 1-1,-1 0 1,1 0 0,-1 0-1,1 0 1,0 0 0,-1-1 0,1 1-1,-1 0 1,1 0 0,-1 0-1,1 0 1,0 0 0,-1 1 0,0-1-1,-10 0-12,-1-1-8,1 1 1,0 0 0,-20 4 0,16 1 110,0 1 1,0 1-1,0 0 0,1 1 1,0 0-1,1 1 0,-25 21 1,32-23-25,1-1 1,0 1-1,0 0 1,1 1-1,-1-1 0,-4 14 1,0-1 110,6-16-144,1 0-1,0 0 0,1 0 1,-1 1-1,1-1 0,0 0 1,-1 5-1,2-7-14,0 0 1,0-1-1,1 1 0,-1-1 1,0 1-1,1-1 1,0 1-1,-1-1 0,2 3 1,3 6 110,-2 3-30,4 12 43,-3-20-133,-1 0 1,0 0 0,1-1-1,0 0 1,0 0 0,0 0-1,0 0 1,0-1 0,1 1-1,0-1 1,0 0 0,0-1-1,0 1 1,0-1 0,8 2-1,28 3-632,-32-4 463,0 0 0,15 9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2080,'-17'-29'667,"17"29"-663,0 0 1,0-1-1,-1 1 1,1 0-1,0 0 1,0 0-1,0 0 1,0 0-1,-1-1 0,1 1 1,0 0-1,0 0 1,0 0-1,0-1 1,0 1-1,0 0 1,0 0-1,0 0 1,0-1-1,0 1 1,0 0-1,0 0 1,0 0-1,0-1 1,0 1-1,0 0 1,0 0-1,0 0 1,0-1-1,0 1 1,0 0-1,0 0 1,0 0-1,1-1 1,-1 1-1,0 0 1,0 0-1,0 0 1,0 0-1,0 0 1,1-1-1,-1 1 1,0 0-1,0 0 1,0 0-1,1 0 1,-1 0-1,0 0 1,0 0-1,1-1 1,-1 1-1,0 0 1,0 0-1,1 0 1,-1 0-1,1 0 1,26-11 256,-26 10-205,0 1 0,0-1-1,0 1 1,0-1 0,0 1 0,0 0 0,0-1 0,0 1 0,0 0-1,0 0 1,1 0 0,-1-1 0,0 1 0,0 0 0,0 0-1,0 0 1,0 1 0,0-1 0,2 0 0,2 1 256,9-2 819,12 1 457,-24 0-1448,-1 0 1,0 0 0,1 0 0,-1 0 0,0 0 0,1 1-1,-1-1 1,0 0 0,1 1 0,-1-1 0,0 0 0,2 2-1,4 15 1092,-1-6-604,-4-7-417,0-1 0,-1 0-1,1 0 1,-1 1 0,0-1 0,0 1 0,-1-1 0,1 1-1,-1 6 1,0-5 184,1 1 0,-1-1-1,3 10 1,1-3 18,-3-9-304,1 0 0,-1 0 0,0 0 0,-1 0 0,1 5 0,-3 1 257,0 1 1,-1-1-1,0 0 1,-9 18-1,3-8 20,2 0-142,5-15-281,1 1 1,-1-1 0,0 0 0,0 0 0,0 0 0,-1-1 0,0 1 0,1 0 0,-2-1 0,1 1 0,0-1 0,-1 0 0,-5 3 0,-4 6-1138,9-9-1481,4-3 799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8128,'0'0'3008,"0"0"-2336,21 0-160,0 0 608,0 0-704,20 0-96,-20 0-192,42 0-256,-22 0 64,1-21-3008,20 42 1696</inkml:trace>
  <inkml:trace contextRef="#ctx0" brushRef="#br0" timeOffset="1">479 126 7296,'-21'41'2720,"21"-41"-2112,-20 63-192,20-42 352,0 20-512,-21 1 128,21 0-256,0-22-480,21 22 160,-21-21-1888,0 0 1152,0-1-4032,20 1 2752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1562 4640,'-21'0'2096,"21"-3"-1680,0-11 336,0 14-730,0-1 0,0 1 0,0 0 0,0-1-1,0 1 1,0 0 0,0-1 0,1 1 0,-1 0 0,0 0 0,0-1 0,0 1 0,0 0 0,0 0 0,0-1 0,1 1 0,-1 0 0,0 0 0,0-1 0,0 1 0,1 0 0,-1 0 0,0-1 0,0 1-1,1 0 1,0-2 62,1 1-1,-1-1 1,1 0-1,-1 1 0,0-1 1,0 0-1,0 0 0,0 0 1,0 0-1,1-4 1,-1-1 72,0 1 0,0-1 0,-1-12 0,0-265 2041,1 244-2201,2 1 1,14-73-1,0 5-44,-10-11-10,-2 77 6,1 0 0,2 0 0,15-45 0,12-4 132,-24 55 131,-6 16-44,1 0 1,1 1-1,1 0 1,0 0-1,13-18 1,90-113 1488,-95 130-1456,2 1 0,0 0 1,1 2-1,0 0 1,26-15-1,-29 21-89,33-13 0,-43 20-107,1 1 0,-1 0 0,1 1 0,0-1 1,-1 1-1,11 0 0,-16 1 1,-1 0 1,1-1-1,-1 1 0,0 0 1,1 0-1,-1 0 0,1 0 1,-1 0-1,1 1 0,-1-1 1,0 0-1,1 0 0,-1 0 1,1 0-1,-1 0 0,0 0 1,1 1-1,-1-1 0,1 0 1,-1 0-1,0 1 0,1-1 1,-1 0-1,0 0 0,1 1 0,-1 0 1,1-1 0,0 1-1,-1-1 1,1 1-1,0 0 1,-1-1-1,1 1 1,-1 0-1,1 0 1,-1-1-1,0 1 1,1 0-1,-1 0 1,0-1-1,1 1 1,-1 0-1,0 0 1,0 0-1,0 0 1,0 0-1,0-1 1,0 1-1,0 0 1,0 0-1,0 0 1,0 0 0,0 0-1,-1-1 1,1 2-1,-3 3 3,0-1 0,0 0 0,-1 0 0,1 0 0,-6 4-1,-1 2-76,-5 6-207,4-5 37,1 0 0,-2-1 0,-23 18 1,-21 0-488,46-21 570,1 0 0,-1 1 0,-13 14 0,-12 10-388,10-15 243,20-14 186,0 0-1,-1 0 0,1 1 1,0 0-1,1 0 0,-1 0 1,1 0-1,0 1 0,0 0 1,-3 5-1,6-9 76,1 1 0,0-1 0,-1 1 0,1-1 0,0 1 0,0-1 0,0 0 0,0 1 0,0-1 0,0 1 0,0-1 0,1 1 0,-1-1 0,1 0 0,-1 1 0,1-1 0,-1 0 0,1 1 0,0-1 0,-1 0 0,1 0 0,0 1 0,0-1-1,2 1 1,-1 1 11,0 0-1,1-1 1,-1 0-1,1 1 1,0-1-1,0 0 1,0-1-1,0 1 1,5 2-1,30 3-45,-26-3 98,0 0-1,-1 1 0,0 1 1,0-1-1,-1 2 0,0 0 0,0 0 1,0 0-1,-1 1 0,10 12 1,-1-3 718,-18-17-730,0 0 0,0 0 0,0 0 0,0 0 0,1 1 0,-1-1 0,0 0 0,0 0 0,0 0 0,0 0 0,0 0 0,0 0 1,1 0-1,-1 0 0,0 1 0,0-1 0,0 0 0,0 0 0,0 0 0,0 0 0,0 0 0,0 1 0,0-1 0,0 0 0,0 0 0,0 0 0,0 0 0,0 1 0,0-1 0,0 0 0,0 0 0,0 0 0,0 0 0,0 0 0,0 1 0,0-1 0,0 0 1,0 0-1,0 0 0,0 0 0,0 0 0,0 1 0,0-1 0,0 0 0,-1 0 0,1 0 0,0 0 0,0 0 0,0 0 0,0 1 0,0-1 0,0 0 0,-1 0 0,1 0 0,0 0 0,0 0 0,-6 6 326,2-2-207,1 1-1,-1-2 0,-1 1 0,1 0 0,-1-1 1,1 0-1,-6 3 0,0-2 5,1-1 0,0 0-1,-1 0 1,-10 0 0,-20 6 184,18-3-193,14-4-94,-1 1-1,0-1 0,-1 0 1,-11 0-1,0-2-206,21 0 166,0 0 0,0 0 0,-1 0 0,1 0 0,0 0 0,0 0 0,0 0 1,0 0-1,0 0 0,0 0 0,0 0 0,-1 0 0,1 0 0,0 0 0,0 0 0,0 0 0,0 0 0,0 0 0,0 0 1,0 0-1,-1 0 0,1 0 0,0 0 0,0 0 0,0 0 0,0 0 0,0 0 0,0-1 0,0 1 0,0 0 0,0 0 1,0 0-1,-1 0 0,1 0 0,0 0 0,0 0 0,0 0 0,0 0 0,0-1 0,0 1 0,0 0 0,0 0 0,0 0 1,0 0-1,0 0 0,0 0 0,0 0 0,0-1 0,0 1 0,0 0 0,0 0 0,0 0 0,0 0 0,0 0 0,0 0 0,0-1 1,0 1-89,0-1 0,0 0 0,0 1 1,0-1-1,0 0 0,0 1 0,0-1 1,0 0-1,1 1 0,-1-1 0,0 1 1,0-1-1,1 0 0,-1 1 0,0-1 1,0 1-1,2-2 0,14-5-1621,-11 6 1432,33-13-2438,-31 12 2276,0 1-1,1 1 1,11-1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7296,'8'0'1022,"16"2"1582,-24-2-2552,1 0 1,0 1 0,-1-1 0,1 0 0,-1 1-1,1-1 1,-1 0 0,1 1 0,-1-1 0,1 1 0,-1-1-1,0 1 1,1-1 0,-1 1 0,1-1 0,-1 1 0,0-1-1,0 1 1,1-1 0,-1 1 0,0-1 0,0 1 0,0 0-1,0-1 1,1 1 0,-1 0 0,0-1 0,0 1-1,0 0 1,-1 0-38,1-1 0,0 0 0,0 0 0,0 0 0,0 0 0,0 0 0,0 0 0,0 0 0,0 1 0,0-1 0,0 0 0,0 0 0,0 0 0,0 0 0,0 0 0,0 0 0,0 0 0,0 1 0,0-1 0,0 0 0,0 0 0,1 0 0,-1 0 0,0 0 0,0 0 0,0 0-1,0 0 1,0 0 0,0 1 0,0-1 0,0 0 0,0 0 0,0 0 0,0 0 0,1 0 0,-1 0 0,0 0 0,0 0 0,0 0 0,0 0 0,0 0 0,0 0 0,0 0 0,0 0 0,1 0 0,-1 0 0,0 0 0,0 0 0,0 0 0,0 0 0,0 0 0,0 0 0,0 0 0,1 0 0,-1 0 0,0 0 0,14 0 774,-14 0-771,0 0-1,1 0 1,-1 0-1,0 0 1,1 0 0,-1 0-1,0 0 1,1 0 0,-1 0-1,0 0 1,0 0 0,1 1-1,-1-1 1,0 0 0,0 0-1,1 0 1,-1 0-1,0 1 1,0-1 0,1 0-1,-1 0 1,0 0 0,0 1-1,0-1 1,1 0 0,13 14 259,-14-14-271,0 1 1,0-1-1,1 0 0,-1 0 1,0 0-1,0 1 0,1-1 1,-1 0-1,0 0 0,0 1 1,0-1-1,0 0 1,1 0-1,-1 1 0,0-1 1,0 0-1,0 0 0,0 1 1,0-1-1,0 0 0,0 1 1,0-1-1,0 0 1,0 1-1,0-1 0,0 11 107,-1-7-79,1 1 0,0 0-1,0-1 1,0 1 0,0 0-1,1 0 1,0-1 0,2 7-1,-3-9-27,1-1-4,0 0 0,0 0-1,-1 0 1,1 0-1,0 0 1,-1 0-1,1 0 1,-1 1 0,0-1-1,1 0 1,-1 0-1,0 1 1,0-1-1,1 0 1,-1 0 0,0 1-1,0-1 1,-1 0-1,1 1 1,0-1-1,0 0 1,-1 0 0,1 1-1,0-1 1,-1 0-1,1 0 1,-1 0 0,0 0-1,1 0 1,-3 2-1,3-1-2,-7 12-16,7-12 19,0-1 1,-1 1-1,1-1 0,-1 1 1,0-1-1,0 0 1,1 1-1,-1-1 1,0 0-1,0 1 0,0-1 1,0 0-1,0 0 1,-1 0-1,1 0 0,0 0 1,-3 1-1,-20 5-28,10-1-65,10-4 56,0 0 1,0-1-1,0 1 0,0-1 1,0 0-1,0 0 0,0-1 1,-1 1-1,-6-1 0,-149 0-151,158 0 183,0 1 0,0-1 0,-1-1 0,1 1 0,0 0 0,0-1 0,0 1 1,0-1-1,0 1 0,0-1 0,0 0 0,0 0 0,0 0 0,0 0 1,1 0-1,-1-1 0,0 1 0,1 0 0,-1-1 0,1 1 0,-2-3 0,1 3-3,1 0 5,-10-12-84,11 13 82,0 0 0,0-1 1,0 1-1,0 0 1,0 0-1,0-1 0,0 1 1,0 0-1,0 0 0,0-1 1,0 1-1,0 0 0,0 0 1,0 0-1,0-1 0,0 1 1,1 0-1,-1 0 0,0 0 1,0-1-1,0 1 0,0 0 1,0 0-1,1 0 1,-1 0-1,0-1 0,0 1 1,0 0-1,1 0 0,-1 0 1,5-5-16,-2 0 17,-2 5 2,-1-1 1,0 0-1,0 1 0,1-1 0,-1 1 0,1-1 0,-1 0 0,0 1 0,1-1 0,-1 1 0,1-1 0,0 1 0,-1-1 0,2 0 1,0 0 2,1 1 1,-1-1 0,1 0-1,-1 1 1,1-1 0,-1 1 0,1 0-1,-1 0 1,1 0 0,0 0 0,4 2-1,34 8 89,-20-4-61,-12-4-6,1-1-1,-1 0 1,1-1 0,15 0 0,-16-1-157,1 1-1,-1 0 1,1 1-1,14 2 1,-10 1-61,-11-2 81,1-1 0,0 0 0,0 0 0,0 0-1,5 0 1,-6-2-124,1 1-1,0-1 0,0 0 1,0 0-1,4-2 1,6-1-506,-3 2-222,-1 1 1,1 0-1,21 1 1,-16 1-671,8-1-692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42 5728,'0'-17'1840,"0"17"-1812,0-1 0,0 1 0,0 0 0,0-1 0,0 1 0,0 0 0,0-1 1,0 1-1,0 0 0,1 0 0,-1-1 0,0 1 0,0 0 0,0 0 0,0-1 0,0 1 0,1 0 1,-1 0-1,0-1 0,0 1 0,0 0 0,1 0 0,-1-1 0,0 1 0,1 0 0,13-14 463,-11 11 341,0 3-711,1 1 1,-1-1-1,0 1 1,0 0-1,0 0 0,0 1 1,0-1-1,0 1 1,0-1-1,0 1 0,-1 0 1,1 0-1,0 0 1,-1 1-1,0-1 0,0 0 1,1 1-1,-1 0 1,-1-1-1,4 6 0,2 13 130,-4-16-224,-1-1 0,0 1 1,0 0-1,0 0 0,0 0 0,-1 0 0,0 0 1,0 1-1,0 8 0,-1 73 197,0-84-208,1 0-1,-2 1 1,1-1-1,0 0 1,-1 1 0,1-1-1,-1 0 1,0 0-1,0 1 1,0-1 0,-2 3-1,1-4-76,0 0 0,0 0 0,0 0 0,0 0 0,0 0 0,0 0 0,-1-1 0,1 1 0,-1-1 0,1 0 0,-1 0 0,1 0 0,-6 2 0,2-1-95,-1 1 0,1 0 0,-10 6 0,13-6 62,-1-1 0,1 0 0,-1 1 0,0-1 0,0-1 0,0 1 0,0 0 0,0-1 0,0 0 0,0 0 0,0 0 0,-1-1 0,1 1 0,0-1 0,-1 0 0,-4-1 0,-4 1-52,-3 0 85,10 1 76,1-1 0,-1 0 1,-9-2-1,14 2 22,0 0 0,1 0 0,-1 0 1,0 0-1,0-1 0,1 1 0,-1 0 0,1 0 1,-1-1-1,0 1 0,1-1 0,-1 1 0,1-1 0,-1 1 1,1 0-1,-1-1 0,1 0 0,-1 1 0,1-1 1,0 1-1,-1-1 0,1 0 0,0 1 0,-1-1 0,1 1 1,0-1-1,0 0 0,0 1 0,-1-1 0,1 0 1,0 0-1,0 0 0,0 0-4,0 1 0,0 0 0,0-1 0,0 1 0,0 0 0,0-1 0,0 1 0,0 0 0,1 0 0,-1-1 0,0 1 0,0 0 0,0-1 0,0 1 0,0 0 0,0 0 0,1-1 0,-1 1 0,0 0 0,0 0 1,0 0-1,1-1 0,-1 1 0,0 0 0,1 0 0,13-14 1199,-14 13-1201,0 1 0,0 0 1,0 0-1,0 0 1,1-1-1,-1 1 0,0 0 1,0 0-1,1 0 0,-1-1 1,0 1-1,0 0 1,1 0-1,-1 0 0,0 0 1,0 0-1,1-1 1,-1 1-1,0 0 0,1 0 1,-1 0-1,0 0 0,1 0 1,-1 0-1,1 0 1,195 0 165,-63 0-7184,-70 0 3921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43 3712,'35'-17'1221,"-34"16"-1188,0 1 0,1-1 1,-1 1-1,0-1 0,1 1 0,-1 0 0,0-1 0,1 1 0,-1 0 1,0 0-1,1 0 0,-1 0 0,3 1 0,22-1 40,9 2 479,0-3-1,39-4 1,-26-9 461,-23 11-295,1 1 0,41 3 0,-22 0 830,-35-1-1171,-6 0 227,-6 0 106,-30 3 745,-17 11-1065,-27-7-172,-54 20-61,86-16-86,-56 7 0,2-11 201,12 6-85,57-11-171,-37-1 1,43-2-145,0 1-1,-41 5 1,37 4-76,23-8-38,1 1-1,-1-1 0,0 0 1,-1 0-1,1 0 1,0 0-1,-7 0 1,-10-1-878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44 5152,'-35'-17'1648,"31"15"-1442,0 0 1,1-1-1,-1 1 0,-5-5 1,8 6-150,0 0 1,0 0 0,0 0 0,0 1-1,0-1 1,0 0 0,0 1 0,0-1-1,0 1 1,0-1 0,-1 1 0,1 0-1,0-1 1,0 1 0,0 0-1,-1 0 1,1 0 0,0 0 0,-3 0-1,-27 0 970,19-1-718,-1 1-1,0 0 1,1 1 0,-14 3 0,-26 10 347,17-7-293,-17 6-214,44-11-139,3-1 10,1-1 0,-1 1 0,0 1 0,0-1 0,1 1 0,-1-1 0,1 1-1,-7 5 1,10-7-10,0 1 0,0 0-1,0 0 1,0 0 0,0 0-1,1 0 1,-1 0 0,0 1-1,1-1 1,-1 0 0,1 0-1,-1 0 1,1 1 0,0-1-1,-1 2 1,1 0 12,0 0-1,0 0 1,0 0-1,0 0 1,1 0 0,-1 0-1,1 0 1,2 5 0,-2-4 2,1 1 0,-1-1 1,1 1-1,0-1 0,1 0 1,-1 0-1,1 0 1,0 0-1,0-1 0,0 1 1,0-1-1,1 0 1,5 5-1,23 9 97,-20-11-62,0 0 0,12 10 1,56 43 281,-56-38-218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42 117 3648,'17'-18'1173,"-16"18"-1155,-1 0 0,0 0 0,1-1 0,-1 1 0,0 0 0,1-1 1,-1 1-1,0 0 0,0-1 0,0 1 0,1-1 0,-1 1 0,0 0 0,0-1 0,0 1 0,0-1 0,0 1 0,0 0 0,0-1 0,0 1 0,0-1 0,0 1 0,0-1 0,0 1 0,0-1 1,0-2 31,0-1 0,0 1 0,0 0 1,1-1-1,-1 1 0,2-5 0,-1 8-17,-1-1-1,1 1 1,-1-1-1,0 0 1,1 1-1,-1-1 0,1 1 1,-1 0-1,1-1 1,0 1-1,-1-1 0,1 1 1,-1 0-1,2-1 1,3-2 264,-4-3 160,0 0 0,0 0 0,0 0 0,-1-7 0,0-1 975,0 27-1175,0-9-206,-1 0 0,1 1 0,-1-1 0,0 0 0,0 0 1,0 0-1,-1 0 0,-1 4 0,-5 13 198,1 28 71,-6 27-64,6 11-91,1-42-85,-6 90 118,12 77 1018,0-211-1194,0 0 1,0 0-1,0 0 1,0 0-1,0 0 1,0 0-1,0 0 1,0 0 0,-1 0-1,1 0 1,0 0-1,-1 0 1,1 0-1,-2 2 1,2-3-13,-1 1 0,0-1 1,1 1-1,-1-1 0,0 0 0,1 1 1,-1-1-1,0 0 0,1 0 0,-1 0 1,0 1-1,0-1 0,1 0 0,-1 0 1,0 0-1,0 0 0,0 0 0,1 0-8,0 0-1,0 0 0,0 0 0,-1 0 1,1 0-1,0 0 0,0 0 1,0 0-1,0 0 0,0 0 1,0 0-1,0 0 0,-1 0 1,1 0-1,0 0 0,0 0 1,0 0-1,0 0 0,0 0 0,0 0 1,0 0-1,-1 0 0,1 0 1,0 0-1,0 0 0,0 0 1,0-1-1,0 1 0,0 0 1,0 0-1,0 0 0,0 0 0,0 0 1,0 0-1,-1 0 0,1 0 1,0 0-1,0-1 0,0 1 1,0 0-1,0 0 0,0 0 1,0 0-1,0 0 0,0 0 0,0 0 1,0-1-1,0 1 0,0 0 1,0 0-1,0 0 0,0 0 1,0 0-1,0 0 0,0 0 1,0-1-1,0-120-1585,0 118 1546,0 0 1,0 0-1,1 1 1,-1-1-1,0 0 1,1 0-1,0 1 1,0-1-1,-1 0 1,2 1-1,-1-1 1,0 1-1,0-1 1,3-3-1,2 1-78,-1 0-1,0 0 0,1 1 1,11-7-1,-3 2-28,-11 7 137,-1 1 0,1-1-1,-1 1 1,1 0-1,-1 0 1,1 0 0,0 0-1,-1 0 1,1 1 0,0-1-1,0 1 1,-1 0-1,1 0 1,0 0 0,0 0-1,0 0 1,3 2 0,4 0 85,-1 2 1,0-1 0,17 10 0,-10-5 129,-3 0-72,0 0 0,0 1 0,11 10 0,-4-4 13,-8-6-75,-9-7-55,0 0 1,0 0-1,0 0 1,-1 0 0,1 1-1,3 3 1,-5-4-5,0 1 1,0-1-1,0 1 0,0-1 1,0 1-1,-1-1 0,1 4 1,2 6 41,5 3 33,-7-15-57,0 1 0,0 0 0,-1 0 0,1 0 0,0 0 0,-1 0 0,1 0 0,-1 0 0,1 1 0,-1-1 0,0 0 0,1 0 0,-1 0 0,0 0 1,0 0-1,0 1 0,0-1 0,0 0 0,0 0 0,0 0 0,0 1 0,0-1 0,0 0 0,-1 0 0,0 2 0,0-1 20,-1 1 0,1-1 0,-1 1 0,1-1 0,-1 0-1,0 0 1,0 0 0,0 0 0,0 0 0,0 0 0,-1-1 0,1 1-1,-3 1 1,-2 0 53,0 0-1,-1-1 0,-10 2 0,7-1-68,-9 2 73,-31 7-11,46-11-167,1-1 0,-1 1-1,0-1 1,0-1 0,0 1 0,0 0-1,1-1 1,-8-2 0,-12-11-747,15 11-44,8 2 763,0 1 1,1 0 0,-1 0 0,0 0 0,1-1 0,-1 1-1,0 0 1,1-1 0,-1 1 0,1-1 0,-1 1 0,0-1-1,1 1 1,-1-2 0,0 1-3,1 0-1,0 0 1,0 0 0,0 0-1,0 0 1,0 0-1,0 0 1,0 0 0,0 0-1,0 0 1,0 0-1,0 0 1,1 0 0,-1 0-1,1-2 1,1 0-298,-1-1 0,1 0 0,0 1 0,0-1 0,0 1 0,0-1 0,0 1 0,4-3-1,-1 2-9,0 0 0,0 0 0,0 1 0,0 0 0,8-4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64 271 6816,'1'5'738,"-1"-4"-623,0 1 1,1-1 0,-1 0-1,0 0 1,0 0 0,0 0-1,0 0 1,0 0-1,-1 0 1,1 1 0,0-1-1,0 0 1,-1 0 0,1 0-1,-1 0 1,1 0-1,-1 0 1,1 0 0,-2 1-1,-11 29 403,11-27-407,1-1-28,1 0 0,-1 1 1,-1-1-1,1 0 0,0 0 1,-1 0-1,0 0 1,1 0-1,-1-1 0,0 1 1,-1 0-1,-2 2 0,3-3-23,0 0 0,0 0 0,1 1 0,-1-1 0,1 0-1,-1 1 1,1-1 0,0 1 0,0-1 0,0 1 0,-1 4-1,0 1-4,2-1 0,-1 1-1,1 8 1,0-5-85,0 1 94,0-11-53,0 1 0,-1 0 0,1 0 1,0 0-1,1 0 0,-1-1 0,0 1 0,0 0 1,1 0-1,0 1 0,0-2-25,-1 0 1,1 0-1,0-1 1,0 1-1,-1 0 1,1-1-1,0 1 0,0-1 1,0 1-1,0-1 1,0 1-1,0-1 1,-1 0-1,1 1 0,0-1 1,0 0-1,0 0 1,0 0-1,0 0 1,0 0-1,0 0 0,0 0 1,2 0-1,-2 0-10,0 0 18,0 0 1,-1 0-1,1 0 0,-1 0 0,1 0 1,-1 0-1,1 0 0,-1 0 1,1 0-1,0 0 0,-1 0 1,1 0-1,-1-1 0,1 1 0,-1 0 1,1 0-1,-1-1 0,1 1 1,-1 0-1,1-1 0,0-1-31,0 0-1,-1 0 1,1 0 0,-1 0 0,1 0-1,-1 0 1,0 0 0,0 0-1,0 0 1,0-3 0,0-9-127,-1 0 1,1 0 0,0 1 0,5-25 0,8 10 13,-8 11 113,-5 14 39,1 0 1,-1-1-1,1 1 0,0 0 0,0 1 1,0-1-1,1 0 0,-1 0 1,1 0-1,0 1 0,-1-1 0,1 1 1,3-3-1,-3 3 18,-1 0 6,0 1-1,1-1 1,-1 1-1,1-1 1,0 1-1,-1 0 1,1-1-1,0 1 1,0 0-1,0 0 1,0 0-1,0 1 1,0-1-1,0 0 1,0 1-1,0 0 1,0-1-1,0 1 1,0 0-1,0 0 1,3 0-1,11 0 143,-6-1-43,1 1 0,0 0-1,21 4 1,15 13 248,-36-12-291,1-1 0,22 5 0,32-2 163,-43-2-162,22 7 0,29 6 162,-49-15-149,0-1 0,42-3 1,-21 0 8,-44 1-107,0 0 0,0 0 0,0 0 0,1 0 0,-1 0 0,0-1 0,0 1 0,0-1 1,0 0-1,0 0 0,0 1 0,0-1 0,-1 0 0,1-1 0,3-1 0,-4 2-22,0 0 1,0-1 0,0 1 0,0 0-1,-1 0 1,1-1 0,0 1 0,0-1 0,-1 1-1,1-1 1,-1 1 0,0-1 0,1 1-1,-1-1 1,0 1 0,0-4 0,0 5 14,0-1 1,0 1 0,0 0 0,0 0 0,0-1-1,0 1 1,0 0 0,0-1 0,0 1 0,0 0-1,0 0 1,0-1 0,-1 1 0,1 0 0,0-1-1,0 1 1,0 0 0,0 0 0,-1-1 0,1 1-1,0 0 1,0 0 0,-1 0 0,1-1-1,0 1 1,-14-17-2,11 10 10,0 1 0,0 0 0,-1 0 0,0 0 0,0 0 0,0 1 0,-1 0 0,-5-6 0,8 10 0,-5-6-23,0 1 0,0 0 0,0 1 0,-12-7 0,12 8-12,1 0 0,-1-1 1,1 0-1,-8-7 1,11 9-1,0 0 1,0 1 0,-1-1 0,1 1 0,-1 0 0,-4-2 0,7 3 24,0 0 0,0 1 0,0 0 0,0-1 0,0 1 0,-1-1 1,1 1-1,0 0 0,0 0 0,0 0 0,0 0 0,-1 0 0,1 0 0,0 0 0,0 0 1,0 0-1,0 0 0,-1 1 0,1-1 0,0 1 0,0-1 0,0 1 0,0-1 0,0 1 1,-2 1-1,-4 15-113,-6 7-16,6 14 54,1-16 84,3-13 13,0-1 1,1 1 0,1 0-1,0 0 1,-1 9 0,2 1 67,-1-10-48,1-1 0,0 1 0,1-1 0,0 1 0,2 8 0,8 3-19,-5-12-16,-2-2 10,-1 0 0,1 1-1,2 9 1,-2-5 72,-4-9-68,1 0 0,-1 0 0,1 0-1,0 0 1,0 0 0,-1 0-1,1-1 1,1 1 0,-1 0-1,0 0 1,0-1 0,1 1-1,-1-1 1,0 1 0,1-1 0,0 1-1,-1-1 1,4 2 0,-2-1-25,0 0-12,0 0 0,1 0 1,-1 0-1,1 0 0,-1 0 0,1-1 1,0 0-1,0 1 0,-1-1 0,1-1 1,0 1-1,0-1 0,0 1 0,5-1 1,-3 0-175,1 0 0,0 0 0,11 3 0,-3 2-57,8 1-121,-21-6 334,-1-1-1,1 1 1,-1 0-1,1-1 1,-1 1 0,1-1-1,-1 1 1,1-1 0,1-1-1,8-3-204,14 2-70,-22 3 306,-1 0 0,1 0 0,-1 0 0,1 0 0,-1 0 0,1-1 0,-1 1 0,1-1 0,-1 0 0,1 0 0,-1 0 0,0 0 0,1 0 0,-1 0-1,0 0 1,0-1 0,0 1 0,0-1 0,0 0 0,0 0 0,0 1 0,2-5 0,7-12 19,9-23 0,-11 22 175,13-20-1,-9 19 4,-8 14-77,-1 0 0,0 0 1,0-1-1,4-11 0,-6 13 14,-1 0 0,1 1 0,0-1 0,0 1 0,4-7-1,-5 10-76,0 0-1,0 0 0,0 0 0,0 0 0,0 0 1,0 1-1,1-1 0,-1 0 0,0 1 0,0-1 0,0 1 1,1-1-1,-1 1 0,0-1 0,1 1 0,-1 0 1,0 0-1,0 0 0,1 0 0,1 0 0,-3 0-31,0 0 0,0 0 0,0 0 0,0 0 0,0 0 0,1 0-1,-1 0 1,0 0 0,0 0 0,0 0 0,0 0 0,0 0 0,0 0 0,0 0 0,1 0-1,-1 0 1,0 0 0,0 0 0,0 0 0,0 0 0,0 0 0,0 0 0,0 0-1,0 0 1,1 0 0,-1 0 0,0 0 0,0 0 0,0 0 0,0 1 0,0-1 0,0 0-1,0 0 1,0 0 0,0 0 0,0 0 0,0 0 0,0 0 0,0 0 0,1 0-1,-1 1 1,0-1 0,0 0 0,0 0 0,0 0 0,0 0 0,0 0 0,0 0 0,0 0-1,0 1 1,0-1 0,0 0 0,0 0 0,-1 0 0,1 0 0,0 0 0,0 6 188,0-2-128,0 0 0,0 0 1,0 0-1,0 0 0,1 0 1,0 0-1,1 4 0,12 27 190,-7-11 170,-5-19-376,1-1 0,-1 1 0,0 0 0,0 0 0,-1 0 0,1 0 0,-1 0 0,0 1 0,0 8 0,-1 35 861,0-42-828,0-6-75,1-2-25,-1 0 0,0 1 0,1-1 1,-1 0-1,0 1 0,1-1 1,-1 0-1,1 1 0,-1-1 0,1 1 1,-1-1-1,1 1 0,0-1 1,-1 1-1,1 0 0,0-1 0,-1 1 1,1-1-1,0 1 0,-1 0 1,1 0-1,0 0 0,0-1 0,-1 1 1,1 0-1,1 0 0,-1 0-4,-1 0 0,0 0 0,0 0-1,1 0 1,-1 0 0,0 0 0,1 0 0,-1 0 0,0 0-1,1 0 1,-1 0 0,0 0 0,0-1 0,1 1-1,-1 0 1,0 0 0,0 0 0,1 0 0,-1-1 0,0 1-1,0 0 1,0 0 0,1-1 0,-1 1 0,0 0 0,6-10-109,0 1 1,-1-1-1,0 0 1,-1-1-1,5-14 1,-9 23 122,1-1-28,0 0-1,-1 1 1,1-1-1,-1-1 0,0 1 1,0-3-1,0 4 17,0 1-1,0-1 1,0 0 0,0 0-1,1 0 1,-1 0-1,1 0 1,-1 1-1,2-4 1,12-12-3,-11 13 112,-3 8 240,0 1-238,0-2-15,0 0-1,-1 0 1,2 1 0,-1-1 0,0 0-1,1 0 1,-1 0 0,3 5 0,26 38 632,-20-33-497,-6-8-168,0-1 1,1 0-1,0 0 1,-1 0-1,1 0 0,1 0 1,-1-1-1,1 0 1,7 5-1,-2-4 39,0 0-1,1 0 1,15 3-1,-19-5-66,1-1-1,-1 0 0,1 0 1,-1-1-1,1 0 0,-1 0 1,1-1-1,12-3 0,8-9-117,-23 11 11,0 2 0,0-1-1,0 0 1,9 1 0,-14 0 85,1 0-15,0 0 0,0 1 0,0-1 1,0 0-1,0 0 0,0 0 0,0-1 0,0 1 0,0 0 1,0 0-1,0 0 0,0-1 0,0 1 0,0-1 0,-1 1 1,1-1-1,0 1 0,0-1 0,0 1 0,0-1 0,-1 1 1,1-1-1,0-1 0,0 0-13,0 0 1,-1-1-1,1 1 0,-1 0 1,0-1-1,0 1 0,0-1 1,0-4-1,0-7-162,0 6 168,1 4 19,-1 0 0,1 0-1,-1 0 1,0 0 0,-1 0-1,1 0 1,-1 0 0,1 0-1,-1 0 1,-2-4 0,-11-13-248,7 7 117,6 11 105,0 0 0,-1 0 0,1 0 0,-1 0 1,0 1-1,-3-5 0,5 7 26,0 0 0,0 0 0,-1-1 0,1 1 0,0 0 1,0 0-1,-1 0 0,1-1 0,0 1 0,0 0 0,0 0 0,0-1 1,-1 1-1,1 0 0,0-1 0,0 1 0,0 0 0,0 0 0,0-1 0,0 1 1,0 0-1,0-1 0,0 1 0,0 0 0,0-1 0,0 1 3,0-1-1,0 0 1,0 1-1,0-1 1,0 0-1,0 1 0,0-1 1,0 1-1,0-1 1,0 0-1,0 1 1,1-1-1,-1 1 1,0-1-1,1 1 1,-1-1-1,0 1 1,1-1-1,-1 1 0,0-1 1,1 1-1,-1-1 1,1 1-1,-1 0 1,1-1-1,-1 1 1,1 0-1,-1-1 1,2 1-1,1-1-25,1 0-1,-1 1 1,1 0 0,0-1-1,4 2 1,2-1-72,-2-1-46,0 0 0,1 0 0,-1-1-1,10-2 1,14-5-713,24 2-141,-8-6-298,-21 8 856,-18 4 275,1 0 0,0-1 0,0-1 1,-1 0-1,17-7 0,-14 4 112,0-1 0,0-1 1,-1 0-1,0-1 0,12-11 0,-18 16 130,-1 0 0,-1 0 0,1-1-1,-1 1 1,1-1 0,-1 0 0,0 0 0,-1 0-1,1 0 1,-1 0 0,0 0 0,-1-1 0,1 1-1,-1-1 1,1-8 0,-2 4 144,1 7-107,-1 1-1,0-1 0,0 0 1,0 0-1,-1 0 0,1 0 1,-1 0-1,1 1 0,-3-5 1,-3-4 197,4 9-248,1 0-1,0 0 1,0 0 0,0 0 0,0 0 0,0 0 0,0 0 0,1 0 0,-1-1-1,0-3 1,1 2 188,0 8-54,1 3-156,0 1-1,1-1 0,0 0 1,0 0-1,1 0 0,0 0 1,0 0-1,1-1 1,4 7-1,5 11 10,7 23-39,-14-32-22,13 24 0,16 10 6,-19-13 36,-14-29-13,0 0 0,1-1 0,0 1 0,0-1 0,0 0 0,1 0 1,8 10-1,19 8 110,-28-20-101,0-1 1,-1 1 0,1 0 0,-1 0 0,0 0 0,-1 0 0,1 0-1,1 7 1,-3-11-28,0 1 0,0 0 0,0-1 0,0 1 0,0 0 0,0-1 0,0 1 0,0 0 0,-1-1 0,1 1 0,0-1 0,0 1-1,-1 0 1,1-1 0,0 1 0,-1-1 0,1 1 0,-1-1 0,1 1 0,-1-1 0,1 1 0,-1-1 0,1 0 0,-1 1 0,1-1 0,-1 0 0,0 1 0,-20 3-53,18-4 26,0 0-1,0 1 1,0-1 0,0 1-1,0 0 1,-4 1 0,2 1-53,1-1 1,-1 0-1,0 0 1,0 0-1,1-1 1,-1 1-1,0-1 1,-1 0-1,1 0 1,-9-1-1,11 1 4,0-1-1,0 0 1,-1 0-1,1 0 1,0 0-1,0-1 1,0 0-1,-1 1 0,1-1 1,0 0-1,0 0 1,0-1-1,0 1 1,1 0-1,-1-1 1,0 0-1,0 0 1,1 0-1,-3-2 1,-16-17-548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23 6464,'0'-18'2090,"0"18"-2075,0 0-1,0 0 1,0 0-1,0 0 1,0 0-1,0 0 1,0-1-1,0 1 1,0 0-1,0 0 1,0 0-1,0 0 1,0 0-1,0 0 1,0 0-1,0-1 1,0 1-1,0 0 1,0 0-1,0 0 1,0 0-1,0 0 1,0 0-1,0 0 1,-1 0-1,1-1 1,0 1-1,0 0 1,0 0-1,0 0 1,0 0-1,0 0 1,0 0-1,0 0 1,0 0-1,0 0 1,-1 0 0,1 0-1,0 0 1,0 0-1,0 0 1,0 0-1,0 0 1,0 0-1,0 0 1,-1 0-1,1 0 1,0 0-1,0 0 1,0 0-1,0 0 1,0 0-1,0 0 1,0 0-1,0 0 1,-1 0-1,-3 0 115,1-1 49,1 1 0,-1 0 0,1 0 0,0 0-1,-1 0 1,1 1 0,-1-1 0,1 1 0,0-1-1,-4 2 1,-5 16 900,-20 6 180,26-18-1113,1 0 0,0 0 0,0 0 0,0 0 0,-3 9 0,-25 60 876,-33 114 0,50-133-1026,-12 89-1,20-76-329,2-36-64,0-12-14,2 0 0,-1 26 0,4 36-4483,0-83 4875,0 0-1,0 0 0,0 1 0,0-1 0,0 0 1,0 0-1,0 0 0,0 0 0,0 0 0,0 0 1,0 0-1,0 1 0,0-1 0,0 0 0,0 0 1,0 0-1,0 0 0,0 0 0,0 0 0,0 0 1,0 0-1,0 1 0,0-1 0,0 0 0,0 0 1,0 0-1,0 0 0,0 0 0,0 0 0,-1 0 1,1 0-1,0 0 0,0 0 0,0 1 0,0-1 1,0 0-1,0 0 0,0 0 0,0 0 0,-1 0 1,1 0-1,0 0 0,0 0 0,0 0 0,0 0 1,0 0-1,0 0 0,0 0 0,0 0 0,-1 0 1,1 0-1,0 0 0,0 0 0,0 0 0,0 0 1,0 0-1,-5 0-510,3 0 353,-1 0 0,1 0 0,-1 0 0,1 0 0,0 0 0,-1 0 0,1-1 0,-1 1 0,1-1 0,-4-1-1,-1-15-1147,3 9 1052,-1 0 1,0 0 0,-7-7-1,5 6 238,0-1-1,0 0 0,-5-12 1,7 11 399,1 0 1,-4-16 0,6 21-38,1 0 0,0 1 0,0-1 1,1 0-1,-1 0 0,2-11 0,0 0 529,-1 2-348,-1 10-244,1 0 0,0 0 0,0 0 0,1 0 0,0 0 1,-1 0-1,3-7 0,-2 11-202,0-1 0,0 1 0,0 0 0,0-1 0,0 1 0,0 0 0,0-1 0,0 1 0,0 0 0,1 0 0,-1 0 0,1 0 0,-1 0 0,0 0 0,1 1 0,0-1 0,-1 0 0,1 1 0,-1-1 0,1 1 0,0-1 0,-1 1 0,1 0 0,0 0 0,-1 0 0,1 0 0,2 0 0,184 0 1444,-109 4-1430,-36 2-67,-6-1 107,50 1 0,55-6 270,-133 0-355,0-1-1,0 0 1,0 0-1,0-1 1,0 0 0,12-5-1,-12 4-15,-6 2-8,2-1 18,-1 1 1,1-1-1,-1 0 0,1 0 1,5-4-1,-9 5-18,0 1 0,-1-1 0,1 0-1,0 1 1,-1-1 0,1 0 0,-1 0 0,1 1 0,-1-1-1,1 0 1,-1 0 0,0 0 0,1 1 0,-1-1 0,0 0-1,0 0 1,1 0 0,-1 0 0,0 0 0,0 0 0,0 0 0,0 0-1,0 0 1,0 1 0,-1-1 0,1 0 0,0 0 0,0 0-1,-1 0 1,1 0 0,0 0 0,-1 1 0,0-2 0,-13-19 5,11 13-12,-1 1 0,0 0 0,0 0 0,-1 0 0,0 1 0,0-1 0,-1 1 0,-7-6 1,-4-4 24,16 14-11,0 0 1,-1 1 0,1 0-1,-1-1 1,1 1 0,-1 0-1,0 0 1,0 0 0,1 0-1,-1 0 1,0 0 0,0 0-1,0 1 1,0-1 0,-4 0-1,4 1-1,0 1 0,0-1-1,0 1 1,0-1 0,0 1-1,0 0 1,0 0 0,1 0-1,-1 0 1,0 0 0,0 0-1,1 0 1,-1 1 0,1-1-1,-3 4 1,0-1 4,-1 0 0,2 1 0,-1 0 0,0 0 0,1 0 0,0 0 0,0 1 0,1-1 0,-1 1 0,-2 10 0,3-8-17,1 0-1,0 1 1,1-1 0,0 0-1,0 0 1,1 1 0,0-1-1,2 9 1,11 38 39,-14-49 0,1 0 0,0-1 0,1 1 0,0-1 0,0 1 0,0-1 0,0 0 0,1 0 0,0 1 0,0-2 0,0 1 0,0 0 0,1-1 0,6 7 0,9 8 160,-13-12-180,0-1-1,0 0 1,1-1 0,7 6 0,-10-9-104,-1 0 0,1-1-1,0 1 1,-1-1 0,1 0 0,0 0 0,0-1 0,0 1 0,0-1 0,8 1 0,23-1-609,-22 2 440,0-2-1,0 0 1,-1 0-1,1-1 1,0-1-1,17-4 1,-3-11-151,-9 6 131,24-3-166,-14-6 172,-15 9 156,11-7-7,-15 13 107,-1-1-1,0 0 0,0-1 1,-1 1-1,9-12 1,-6 4 107,-2-1 0,13-26 0,-14 25 181,13-20-1,-18 34-150,0-1-1,0 0 0,0 1 0,1 0 1,-1-1-1,4-1 0,-6 3-92,1 1-1,-1-1 1,1 1-1,-1 0 1,1-1 0,-1 1-1,1 0 1,0 0-1,-1-1 1,1 1 0,-1 0-1,1 0 1,0 0-1,-1 0 1,1-1-1,0 1 1,-1 0 0,1 0-1,-1 0 1,1 0-1,0 1 1,-1-1 0,1 0-1,0 0 1,-1 0-1,1 0 1,-1 1 0,1-1-1,0 0 1,-1 1-1,1 0 1,6 16 935,-4-13-829,-1 1 1,0 0-1,0-1 0,0 1 0,0 0 1,-1 0-1,0 0 0,0 0 0,0 0 1,0 9-1,-2 6 157,1-11-116,-1-1 0,2 1 0,-1-1 0,1 1 0,2 8-1,8 2 196,-5-10-242,-2-3-30,0 0 0,-1 0 0,4 11 0,-6-15-81,5 14 194,2-11 41,1-1-100,-7-3-141,-1 0 4,0 0 0,0-1 0,0 1 0,0 0 0,0-1 0,0 1 0,0-1 0,1 1 0,-1-1 0,0 1 0,0-1 0,1 0 0,-1 0 0,0 0 0,0 0 0,1 0 0,-1 0 0,0 0 0,0 0 0,1 0 0,-1-1 0,0 1 0,0 0 0,1-1 0,-1 1 0,0-1 0,0 1 0,0-1 0,0 0 0,2-1 0,-1 1-3,-1 1 7,1-1-1,-1 1 0,1-1 0,0 1 0,-1-1 0,1 1 0,-1 0 1,4 0-1,-5 0-17,1 0 1,-1 0 0,0 0-1,1 0 1,-1 0 0,0 0 0,0 0-1,1 0 1,-1 0 0,0 0-1,1-1 1,-1 1 0,0 0-1,0 0 1,1 0 0,-1 0-1,0-1 1,0 1 0,1 0 0,-1 0-1,0 0 1,0-1 0,0 1-1,1 0 1,-1-1 0,2-1 2,0-1 1,0 0-1,-1 1 1,1-1 0,-1 0-1,1 0 1,-1 0-1,0 0 1,0 0-1,0-1 1,0-5 0,3-9 15,14-33-88,-13 39-71,7-25-1,-12 31-31,1 0 0,0 1 1,1-1-1,0 1 0,-1-1 1,2 1-1,-1 0 0,1-1 1,-1 1-1,2 1 0,-1-1 1,0 0-1,1 1 0,0 0 1,6-6-1,28-32-2071,-30 30 1014,-6 9 753,0 0 1,0 0 0,0 1-1,1-1 1,-1 1-1,5-4 1,-5 4 213,1 1 0,0 0 0,0 0 0,0 0 0,0 1-1,-1-1 1,1 1 0,0 0 0,0-1 0,0 1 0,4 1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5:5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63 146 3808,'0'-18'1227,"0"18"-1209,0 0 1,0 0 0,0-1-1,0 1 1,0 0 0,0-1-1,0 1 1,0 0 0,1-1-1,-1 1 1,0 0 0,0 0-1,0-1 1,0 1 0,0 0-1,0 0 1,1-1 0,-1 1-1,0 0 1,0 0-1,0-1 1,1 1 0,-1 0-1,0 0 1,1 0 0,16-14 439,0 7 710,-10-7-261,11 7 192,-15 5-957,0-1 1,1 1-1,-1-1 0,5-4 1,-6 4-42,1 0-1,0 0 1,0 1 0,6-5 0,12 0 187,5-9 24,-24 13-260,1 1 0,0 0 0,0 0 0,1 0-1,-1 0 1,0 1 0,1-1 0,-1 1-1,1 0 1,-1 0 0,1 0 0,0 0 0,-1 1-1,1-1 1,7 1 0,-2 1 23,0 0 0,0 0 0,0 0-1,-1 2 1,1-1 0,0 1 0,-1 0 0,0 1 0,0-1 0,0 2 0,0-1 0,0 1-1,-1 0 1,0 1 0,0 0 0,-1 0 0,1 1 0,-1-1 0,-1 1 0,1 0-1,-1 1 1,-1-1 0,1 1 0,4 11 0,12 37 325,-19-51-362,0 0 1,0 0-1,-1 0 1,1 0-1,-1 1 1,1 8-1,-3-9-9,0 1-1,0-1 1,0 0 0,0 0-1,-1 1 1,-3 7-1,4-10-23,-2 5 28,0 1 1,-1-1-1,0 0 0,0 0 1,-1 0-1,0 0 1,0-1-1,-1 0 0,0 0 1,0 0-1,-8 6 1,0-4 15,0 0 1,0-1 0,0-1 0,-1 0-1,-28 8 1,14-4 14,-17 9-24,31-13-246,-1 0 0,0-1-1,0 0 1,-20 3-1,25-7-189,1 0-1,-1-1 0,0-1 1,0 0-1,1 0 0,-1-1 1,-15-3-1,24 3 252,-1 0 1,1 0-1,-1-1 1,1 1-1,0-1 1,0 1-1,0-1 1,0 0-1,-2-2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22 585 7136,'-21'17'3205,"21"-17"-3117,-1-1 1,1 0-1,0 1 0,0-1 0,0 0 1,0 0-1,0 1 0,0-1 0,0 0 1,0 1-1,1-1 0,-1 0 0,0 1 1,0-1-1,1 0 0,-1 1 1,0-1-1,1 1 0,0-2 0,17-4 670,-15 5-647,0-1 1,0 0 0,0 0 0,0 0 0,3-3 0,18-12 262,-14 12-283,1 0-1,20-6 1,14-6-11,3-11-37,8 5-6,-11-6 16,-7 6 27,-10-8 139,-12 14-137,-7 7-13,1 0 0,-2 0-1,8-12 1,-6 5-3,-3 8 19,-1-1 0,-1 0 0,5-13 0,-5 4 15,-3 10-59,1 1-1,0 0 1,0 0 0,5-9 0,-2 9-16,-4 5-12,0 0-1,0-1 1,0 1 0,-1 0-1,1-1 1,-1 1 0,0-1 0,0 0-1,-1 1 1,1-7 0,-1-21 232,0 28-85,0 6 112,0 80 304,0-79-578,0-1 0,-1 1 0,1 0 1,-1-1-1,0 1 0,-1-1 0,1 1 0,-1-1 0,0 0 0,0 1 0,0-1 0,0 0 1,-4 3-1,-6 12 1,10-15 2,1 0 0,-1 0-1,1 1 1,0-1-1,0 4 1,-2 4 6,-4 7 16,5-15-18,0 0 0,1 0 0,0 1 1,-1-1-1,2 1 0,-1-1 0,0 1 0,1 3 0,0 47 91,0-42-26,0-12-72,0 0 0,0 0 0,0 0 1,0 0-1,0 0 0,0 1 0,0-1 1,-1 0-1,1 0 0,0 0 0,0 0 0,0 0 1,0 0-1,1 0 0,-1 0 0,0 0 1,0 1-1,0-1 0,0 0 0,0 0 0,0 0 1,0 0-1,0 0 0,0 0 0,0 0 1,0 0-1,0 0 0,0 0 0,0 0 0,0 1 1,0-1-1,1 0 0,-1 0 0,0 0 1,0 0-1,0 0 0,0 0 0,0 0 0,0 0 1,0 0-1,0 0 0,1 0 0,-1 0 1,0 0-1,0 0 0,0 0 0,0 0 0,0 0 1,0 0-1,0 0 0,1 0 0,-1 0 1,0 0-1,0 0 0,0 0 0,0 0 0,3 0 102,0 0-255,1 0 1,-1 0-1,1 0 1,-1 0 0,1 0-1,-1-1 1,1 1-1,3-2 1,14-10-678,-17 11 747,-1 0 0,0-1 1,0 0-1,0 0 0,0 0 0,0 0 1,0 0-1,-1 0 0,1-1 0,-1 1 1,1-1-1,1-2 0,0 0-93,1-1-1,10-8 1,-13 12 124,0 0 0,0 0 0,0 0 1,-1 0-1,1 0 0,0 0 0,-1-1 1,0 1-1,0-1 0,0 1 0,0 0 1,0-1-1,0 1 0,-1-4 0,4-9-46,14-27-71,-13 32 163,7-21 0,-5-6 99,7 0 74,-8-6 294,8 17-64,-12 20-238,-1 1 1,0-1 0,-1 1 0,0-11-1,0 8 95,0 5 436,0 3-118,0 3 251,0 135 1169,0-138-1990,0 10 44,-1 1 1,-2 13-1,-2-8 10,0 6 25,5-20-72,0 0 0,1 1-1,-1-1 1,1 0 0,0 1-1,-1-1 1,3 3 0,-2-2-8,1 1 0,-1-1 1,0 1-1,0-1 0,0 1 1,-1-1-1,1 6 0,-1-6-41,0 0-1,0 1 0,0-1 1,0 0-1,1 0 0,1 4 1,-1-6-7,-1-1 0,0 0 0,1 1 0,-1-1 0,1 1 0,-1-1 0,1 1 0,-1-1 0,1 0 0,-1 1 0,1-1 0,0 0 0,-1 1 0,2-1 0,3 3-432,1 4-275,-6-7 650,1 1 0,-1-1-1,0 1 1,1-1-1,-1 1 1,0-1 0,1 0-1,-1 1 1,1-1-1,-1 1 1,1-1 0,-1 0-1,1 1 1,-1-1 0,1 0-1,0 0 1,-1 1-1,1-1 1,-1 0 0,1 0-1,0 0 1,-1 0-1,1 0 1,0 0 0,-1 0-1,1 1 1,0-1-1,-1-1 1,1 1 0,0 0-1,0 0 1,20 0-1803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0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2437 1152,'0'-52'363,"0"50"-348,0 0-1,0 0 1,0 0 0,0 0 0,1 0 0,-1 0 0,0 1 0,1-1 0,0-2 0,9-21 74,-1 4 568,7-27 0,-8 12 57,-7 26-482,1 0-1,1 0 1,0 0-1,8-18 1,0 8 11,-2 2 33,9-20-1,5-24 333,-8 18-115,2 1-1,43-75 0,346-469 1999,-311 477-2034,145-128 0,-190 191-320,-6 4-37,96-84 114,25 2-129,-136 104-79,304-226 5,-201 161-118,-14 20-368,-37 11-128,-13 9-1146,-23 22 555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20 251 3072,'-17'0'976,"14"-1"-723,6-2-117,2-1 23,0 1 0,0-1 0,0 1 0,7-3 0,19-12 582,8-7-282,2 2-1,1 1 1,1 2 0,0 2-1,61-16 1,14 6 10,-74 15-337,19-5 35,-38 14-67,0 2 0,0 0 1,27 3-1,-9-1 107,-32 0-65,1 0-1,-1 1 1,19 4 0,-26-4-97,0 0 0,0 0 0,0 1 0,0 0 0,-1 0 0,1 0 0,-1 0 0,1 0 0,-1 1 0,0-1 0,0 1 0,0 0 1,0 0-1,2 4 0,0-2 64,-1 0 1,0 1-1,-1-1 1,1 1-1,-1 0 1,0 0-1,-1 0 1,1 0-1,-1 1 1,-1-1 0,1 1-1,1 12 1,-4-6 26,-1-1 1,-2 14 0,0-8 2,3-7-75,-2-1 0,1 1 0,-1-1-1,-1 0 1,1 0 0,-2 0 0,-5 9 0,0 1 1,-36 84-614,26-62 133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561 167 4224,'0'-45'2362,"0"44"-2316,0 1-1,0-1 0,0 0 0,0 1 0,0-1 0,0 0 0,0 1 0,0-1 0,0 0 0,1 1 0,-1-1 0,0 0 0,0 1 1,1-1-1,-1 1 0,0-1 0,1 1 0,-1-1 0,0 1 0,1-1 0,-1 1 0,1-1 0,-1 1 0,1-1 0,-1 1 0,1 0 1,-1-1-1,1 1 0,0 0 0,-1-1 0,1 1 0,-1 0 0,1 0 0,0 0 0,-1-1 0,1 1 0,0 0 0,-1 0 0,1 0 1,0 0-1,1 0 0,-2 1-26,0-1 0,0 0 0,0 0 0,0 0 0,0 0 0,0 0 0,0 0 0,0 0 0,1 0 0,-1 0 0,0 0 0,0 0 0,0 0 0,0 0 0,0 0 0,0 0 0,0 0 0,1 0 0,-1 0 0,0 0 0,0 0 0,0-1 0,0 1 0,0 0 0,0 0 0,0 0 0,0 0 0,0 0 0,1 0 0,-1 0 0,0 0 0,0 0 0,0 0 0,0 0 0,0-1 0,0 1 0,0 0-1,0 0 1,0 0 0,0 0 0,0 0 0,0 0 0,0 0 0,0 0 0,0-1 0,0 1 0,0 0 0,0 0 0,0 0 0,0 0 0,0 0 0,0 0 0,0 0 0,0-1 0,0 1 0,0 0 0,0-55 2915,0 54-2918,0 1 0,0 0 1,0-1-1,0 1 1,0 0-1,0-1 0,0 1 1,0 0-1,0 0 1,0-1-1,0 1 1,-1 0-1,1-1 0,0 1 1,0 0-1,0 0 1,0-1-1,-1 1 0,1 0 1,0 0-1,0-1 1,0 1-1,-1 0 0,1 0 1,0 0-1,-3-3 34,0 2 0,1-1-1,-1 0 1,0 0 0,1 1-1,-6-2 1,-7-4 98,11 4-98,-1 1 0,1 0 0,-1 0 0,0 0 0,0 0 0,0 1 0,0 0 0,0 0 0,0 0 0,-9 0 0,-153 1 766,158 1-764,0 0 0,1 0 0,-1 1 0,0 0 0,-8 3 0,-5 1 62,-1-2 116,19-3-196,0-1 0,0 1 0,0 0 0,0 0 0,0 0 0,0 0 0,0 1 1,0-1-1,1 1 0,-1 0 0,1 1 0,-1-1 0,1 0 0,-4 5 1,-2 4 40,0 0 0,1 0 0,0 1 0,-6 13 1,-4 6 70,11-21-81,-2 5 92,-10 22 0,10-13-15,0 0 1,-9 48-1,15-55-102,1 0 0,0 0 0,1 0 0,1 0 0,2 21-1,3-14-80,1-1 0,1 0-1,14 32 1,-17-44 43,1 0-1,0 0 1,1 0 0,0-1-1,1 0 1,11 13-1,-6-11-89,1 0 0,0-1 0,26 16 0,-27-20-182,-1-1 1,2 0 0,-1-1 0,0-1-1,25 6 1,8-3-1134,-29-2 974,6 1-278,-20-7 611,-1 1 0,1 0 1,-1 0-1,1-1 0,-1 1 0,1-1 0,-1 1 0,0-1 0,1 1 0,-1-1 0,2-1 0,3-2-321,-4 3 315,-1 1 1,1-1-1,0 1 0,0-1 0,0 1 0,0 0 0,0 0 0,0 0 1,2 0-1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7040,'-21'0'2624,"21"0"-2048,0 0-128,0 0 1760,21 0-1280,-21-21 1056,21 21-1153,21 0 257,-21-21-640,20 21 224,1 0-384,20-21-224,-20 21-64,20-20-1472,-20 20 768,0 0-2911,-1 0 1983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5216,'-17'17'1696,"14"-14"-1266,6-2-204,11-1 280,-14 0-466,0-1 0,1 1 0,-1 0 0,0 1 0,0-1 0,1 0 0,-1 0 0,0 0 0,1 0 0,-1 0 0,0 0 0,1 0 0,-1 0 0,0 0 0,0 1 0,1-1 0,-1 0 0,0 0 0,0 0 0,0 1 0,1-1 0,-1 0 0,0 0 0,0 0 0,1 1 0,0 1 66,1-1 0,-1 0-1,1 1 1,0-1 0,0 0-1,0 0 1,0 0 0,0 0-1,0 0 1,3 1 0,2-1 253,0 0-1,0 0 1,11-1 0,-13 0-206,0 0 1,1 1-1,-1-1 1,9 3 0,14 11 315,-12-10-266,-13-4-175,1 1 0,-1-1 0,0 1-1,0 0 1,0 0 0,0 1-1,-1-1 1,1 0 0,0 1-1,0 0 1,-1 0 0,1 0-1,-1 0 1,4 3 0,29 30 116,-33-32-130,1-1-1,-1 1 1,0-1 0,0 1 0,0 0 0,0 0 0,-1 0 0,1 0 0,-1 0 0,1 0 0,-1 1 0,0-1 0,-1 0 0,1 1 0,0-1-1,-1 1 1,0 6 0,2 11 77,6 10 19,-6-24-76,0 1 0,-1-1 0,0 0 0,0 1 0,0-1 0,-1 1 0,0-1 0,-2 11 0,0-6 16,-1-1 0,-1 0 0,0 0 0,0 0 0,-1 0 0,0 0 0,-1-1 0,0 0 0,-1 0 0,0-1 0,-1 0 0,-10 11 1,-2 0 44,10-9-48,0-1 0,-1 0 0,0 0 0,-14 9 0,14-14 34,-22 9-1,21-9-38,1-1-32,0 0 1,-1 0-1,0-1 0,0-1 1,1 0-1,-1-1 1,-1 0-1,1 0 0,-12-2 1,2 1-19,13 0 4,4 0 2,1 0 0,-1 0 0,0 0 0,0-1 0,1 1 1,-1-1-1,0 0 0,1-1 0,-1 1 0,1-1 0,0 0 0,-1 0 1,1 0-1,-7-5 0,-2 0-40,10 5 31,0 1 0,0 0 1,0-1-1,0 0 0,0 0 1,1 0-1,-1 0 0,1 0 0,-1 0 1,1 0-1,0-1 0,0 0 1,0 1-1,0-1 0,-2-4 1,2-2-31,1 0 0,0 0 0,0 0 1,2-16-1,-1 9-22,0 12 36,0 0 1,1-1-1,-1 1 0,1 0 0,0 0 1,0-1-1,0 1 0,0 0 1,1 0-1,2-4 0,0 2 10,0 0 0,0 0 0,1 1 0,8-8 0,-8 8-4,-1 0-1,1 1 0,1 0 0,-1 0 1,1 1-1,11-7 0,-14 9 13,1 0 0,0 0 0,-1 0 0,1 0 0,0 0 1,0 1-1,0 0 0,-1 0 0,1 0 0,0 0 0,0 0 0,0 1 0,3 0 0,3 3 80,0-1 1,0 1-1,-1 0 0,1 1 1,-1 0-1,0 1 1,-1 0-1,1 0 0,-1 1 1,0 0-1,-1 0 0,8 9 1,12 22 323,-13-26-236,-11-10-112,1 1 0,-1 0 0,1 0 0,3 6 0,21 39 188,-25-44-205,0-1-1,0 0 1,1 0 0,-1 0 0,8 5-1,0 0 33,31 26 140,-4-6 129,-27-14-222,5 3 17,-13-16-109,-1 1 1,1-1 0,0 0-1,-1 0 1,1-1 0,0 1-1,4 0 1,6 2 38,2 1-4,8 2 3,-22-6-52,1 0-1,-1-1 1,1 1 0,-1 0 0,0-1 0,1 1-1,-1-1 1,1 1 0,-1-1 0,0 0 0,2-1-1,3-1 7,-3 1-61,0 1 0,-1-1-1,1 1 1,0-1-1,-1 0 1,1 0-1,-1 0 1,0 0 0,0 0-1,0 0 1,0-1-1,0 1 1,3-6 0,1-1-143,-3 5-43,-1-1 0,1 1 0,-1-1-1,0 0 1,0 1 0,0-1-1,0 0 1,0-8 0,2-3-513,10-29-935,-7-11-767,-5 49 2132,0 0 0,0 0 0,1 0 0,5-10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15 7232,'0'-15'1602,"1"21"655,-2-1-1656,1 0 0,0 1 0,-1-1 0,-2 8 0,-1-5-431,-1 1 1,0 0 0,0-1 0,-1 0 0,0 0-1,-14 13 1,-9 12 10,17-17-123,-21 23 44,16-24-17,-1 0 1,-37 22-1,24-17 64,-91 60 155,116-77-289,-1 1 1,0-1-1,0 0 0,-1-1 1,1 1-1,0-2 1,-1 1-1,-10 0 0,-7 2 65,-6 10 38,19-12-98,0 0 1,0-1-1,-1-1 0,-15-1 1,7 1-145,18 0-9,3 0 75,1-1 69,0 1 1,-1 0-1,1 0 1,0 0-1,0-1 1,0 1-1,0 0 1,-1 0-1,1 0 1,0 0-1,0 0 1,0 0-1,0 1 1,-1-1-1,1 0 1,0 0-1,0 1 1,0-1-1,1 1 1,15 11 70,-7-4-11,15 8-44,0-1 0,29 13-1,26-1-20,-59-17 60,34 19 0,18 9 47,3-11-49,-10 8 27,29 2 455,-30-11 129,-55-19-355,0 4-157,-11-7-123,-8-2-24,9-2-20,0 0 0,0 0 0,0 0 0,0 0 1,0 0-1,0 0 0,0 0 0,-1 0 0,1 0 0,0 0 1,0 0-1,0 0 0,0 0 0,0 0 0,0 0 0,0 0 1,-1 0-1,1 0 0,0 0 0,0 0 0,0 0 0,0 0 1,0 0-1,0 0 0,0 0 0,0 0 0,0 0 0,-1 0 1,1-1-1,0 1 0,0 0 0,0 0 0,0 0 0,0 0 0,0 0 1,0 0-1,0 0 0,0 0 0,0-1 0,0 1 0,0 0 1,0 0-1,0 0 0,0 0 0,0 0 0,0 0 0,0 0 1,0-1-1,0 1 0,0 0 0,0 0 0,0 0 0,0 0 1,0 0-1,0 0 0,0-1 0,0-9-559,0 3-3082,0 7 2067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43 7648,'0'-18'2453,"0"18"-2416,0 0 1,0-1-1,0 1 0,0 0 1,0-1-1,0 1 0,0 0 1,0 0-1,0-1 0,0 1 1,0 0-1,-1-1 0,1 1 1,0 0-1,0 0 0,0-1 1,0 1-1,-1 0 0,1 0 1,0-1-1,0 1 0,0 0 1,-1 0-1,1 0 0,0-1 1,-14-13 708,10 11 833,4 3-427,0 3 123,1 26-221,-1 0-424,-4 42 0,2-56-496,-14 171 1065,17-134-893,-5 101 306,-10-66-468,7-4-80,0-38-55,3-18-57,-2 43 1,6-65-41,0 0 0,-1 0 0,1 0 0,-1 0-1,0-1 1,0 1 0,0 0 0,-1 0 0,0-1 0,0 1-1,-3 5 1,3-7-43,0 14-1608,0-5 411,2-11 1274,0-1 0,0 0 0,0 0 0,0 1 0,0-1 0,0 0 0,-1 0 0,1 1 0,0-1 0,0 0 0,0 0 0,0 0 0,-1 1 0,1-1 0,0 0 0,0 0 0,0 0 0,-1 1 0,1-1 0,0 0 0,0 0 0,-1 0 0,1 0 0,0 0 0,0 0 0,-1 1 0,1-1 0,0 0 0,0 0 0,-1 0 0,-30-11-5162,28 10 4701,0 1 0,0-1 0,0 1 0,0-1 0,0 1 0,-4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 4064,'0'0'1307,"0"0"-801,-4 0-133,-58 0 3425,60 0-3759,-1-1 84,1 1-1,-1 0 0,0 0 1,0 0-1,0 0 1,0 1-1,0-1 1,1 1-1,-6 1 1,1 12 229,-10-7 90,-4 7-186,15-11-216,5-3-34,0 1 0,0-1 0,0 0 0,0 1 0,1-1 0,-1 1 0,0-1 0,0 1 0,1-1 0,-1 1 0,0 0 0,1-1 1,-1 1-1,0 0 0,1-1 0,-1 1 0,1 0 0,0 0 0,-1 0 0,1-1 0,-1 3 0,-2 3 24,2-4-17,0-1 0,0 1 0,0-1 0,0 1-1,0-1 1,-1 0 0,1 1 0,0-1 0,-1 0 0,1 0 0,-4 1 0,-1 2 21,5-4-28,0 0 0,0 1-1,1-1 1,-1 0-1,0 1 1,0-1-1,0 1 1,1-1-1,-1 1 1,0 0-1,1-1 1,-1 1-1,0 0 1,1-1-1,-1 1 1,1 0-1,-1 0 1,1-1-1,-1 1 1,1 0-1,-1 1 1,-2 5 8,1-4 0,0 0-1,-1 1 0,1-1 1,-6 4-1,5-4 16,0 0 1,0 0-1,1 0 0,-4 6 1,-1 12 98,-7 4 32,7 9 10,-7-6 182,13-23-294,0 1-1,0-1 0,0 1 1,1 11-1,0-10 9,0 1-1,0-1 1,-3 12 0,-11 26 94,7 10-43,-7-6-26,13-40-60,0 0 1,1 15 0,0-14 1,0 0 1,-1 0-1,-3 19 1,-10 16 115,11-12-82,1 0 0,3 50 0,0-31 79,-1-48-134,0 1 1,0-1 0,1 0-1,0 0 1,0 1-1,0-1 1,0 0-1,0 0 1,4 7 0,1 2 5,1 8-6,-6-16-6,1 0 1,-1 0 0,1 0 0,0 0 0,1 0 0,-1 0 0,1 0 0,0-1 0,0 1 0,1-1-1,-1 0 1,6 5 0,-6-6-4,-1-1 1,0 1-1,0-1 0,0 1 0,0 0 0,0 0 0,0 0 1,-1 0-1,0 0 0,0 0 0,1 0 0,-1 4 1,1-3-3,-2-2-1,1 0 1,0 0-1,0 0 1,0 0-1,0 0 1,0 0-1,0 0 1,0-1-1,1 1 0,-1 0 1,0-1-1,1 1 1,2 1-1,0-1-9,1 1-1,-1-1 0,0 0 1,9 1-1,-6 0-7,21 11-9,10-7 68,-16-1-21,-14-3-4,1-1 0,-1 0 0,1 0 0,0-1 0,13 0 0,-1-2-3,1-1 0,24-6 1,-14 2-10,31-1 48,-38 1 27,1-1-1,25-11 1,-30 10 13,-1 2 0,24-5-1,-24 9-39,-13 1-39,-1 0 0,1 0 0,-1 0 0,7-3 0,-5 0 1,0 0 1,0-1-1,13-10 0,-11 7 4,0 1 0,12-6-1,-10 7 40,-1-1 0,1-1 0,-1 0 0,-1 0-1,17-17 1,-25 23-51,0-1 0,0 1 0,0-1 0,0 1 0,0-1-1,-1 0 1,0 1 0,1-1 0,-1 0 0,0 0 0,0 0 0,-1 0-1,1 0 1,0-4 0,2-11 7,4-3 3,-5 12-5,1 1 1,-1-1-1,-1 0 0,1 0 1,-1-9-1,-1-315 831,0 319-788,0 0 0,-4-17 0,-10-14 110,9 22-92,3 13-7,0 0-1,-1 0 1,0 0-1,-6-10 0,3 8 20,0 1-1,-1 0 1,0 1-1,-1 0 0,0 0 1,-1 0-1,-11-9 0,4 4 47,16 15-131,-5-5 39,0 0 1,0 0-1,-1 0 1,-11-6-1,-28-3 78,-10-14-26,49 26-77,0 1 1,1-1-1,-11-1 1,0 1 23,-144-33 250,150 33-291,0 1-1,-1 0 0,1 0 1,-1 1-1,1 1 1,-1-1-1,1 2 1,-1-1-1,1 2 1,-13 3-1,1 0-21,-16 1-140,14 7-86,6-7-432,18-6 648,-1 0 0,1 0-1,-1 0 1,1 0-1,0 0 1,-1 0-1,1 0 1,0 0 0,0 0-1,0 1 1,0-1-1,0 0 1,0 2-1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2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2720,'0'0'891,"0"0"-545,0 0-95,0 0 245,0 4-144,0 58 2048,0-60-2405,-1 0 1,1 0 0,0 0 0,-1 1-1,0-1 1,1 0 0,-1 0-1,0 0 1,0-1 0,0 1 0,-2 2-1,2-2 2,-1 0-1,1 1 0,0-1 0,0 0 1,0 1-1,0-1 0,0 1 1,1-1-1,-1 1 0,1 0 0,-1 3 1,1 9 34,1-9 3,-1 0 0,0-1 0,-1 1 0,0 0-1,-1 9 1,-12 13 20,12-23-88,1 0 1,1 1 0,-1-1-1,1 1 1,0 6 0,0-3-9,0 1 0,-3 15 0,-3-1 35,3-11 21,0 0 0,1 1 0,-2 23-1,5-13 31,-1-7-19,0 0-1,-4 25 1,-4-11-74,6-23 41,0 0 0,0 0 1,1 1-1,0-1 0,0 10 0,1 9 104,1-1 59,-6 46-1,-9 15-58,10 166 83,5-162-118,-1 252 238,0 188 490,-11-371-610,4-84-145,3 207 347,5-174-239,-1 117-105,-2-188 8,-9 63-1,7-74-5,-2 14 91,2-10 0,-11 43 0,10-56-64,0 0 0,2 1 0,0-1 0,-1 37 0,2-32 34,0-1 0,-9 39 0,8-45-80,1-2 2,0 0 0,1-1-1,2 27 1,0-17-13,-2 7 16,0-17-134,1-1 1,1 1 0,-1 0-1,4 14 1,3-7-84,-5-16-63,0-1 0,-1 2 0,1-1 1,-1 0-1,0 0 0,-1 0 0,1 1 1,0 7-1,-1 6-1473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2166 3904,'-14'0'815,"20"0"223,19 0 506,-24 0-1519,-1 0 0,0 0 0,0 0 0,1 0 0,-1 0 0,0 0 0,1 0 0,-1 0 0,0 0 0,1 0 0,-1 0 0,0-1 0,0 1 0,1 0 0,-1 0 1,0 0-1,0 0 0,1 0 0,-1-1 0,0 1 0,0 0 0,0 0 0,1-1 0,-1 1 0,0 0 0,6-6 158,-2 1-72,1 0 1,0 0 0,0 1-1,8-6 1,12 3 203,-8-1-53,-1 0 0,0-1 0,0-1 0,28-22 0,-32 23-282,59-36 27,-56 36 1,1 0 0,-2-1 1,1-1-1,21-20 0,-7-2 45,36-52 0,-34 44-9,114-147 286,-54 84-58,11 8-92,21-20 67,-1-2 14,-79 80-75,35-35 220,130-174-371,-79 85-304,-70 96 279,-11 4 108,-43 56-110,73-93-86,-68 89 57,12-21 0,-13 5 142,-9 23-102,1 0 1,0 0-1,0 0 0,0 1 1,0-1-1,0 0 1,1 1-1,-1-1 0,1 1 1,-1-1-1,1 1 1,2-3-1,2-2-11,0 0 0,-1-1 0,0 1 0,0-1 0,3-10 0,-4 11-61,-1 0 26,-3 6 24,0 1 0,1-1-1,-1 0 1,0 0-1,1 0 1,-1 1 0,1-1-1,-1 0 1,1 0 0,0 1-1,-1-1 1,1 0-1,0 1 1,-1-1 0,1 1-1,0-1 1,0 1-1,-1-1 1,1 1 0,0-1-1,1 1 1,5-3-3,-1-2-51,0 1 0,0 0 0,0-1 0,-1 0 1,10-12-1,7-6-253,-12 14 76,0-1-1,0 2 0,1 0 1,0 0-1,17-8 0,4-1-1429,43-28 0,-37 24 838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292 157 3552,'-18'-14'1147,"18"14"-1130,0 0 1,0-1 0,-1 1 0,1 0 0,0 0 0,0 0-1,0 0 1,-1-1 0,1 1 0,0 0 0,0 0 0,0 0 0,0-1-1,-1 1 1,1 0 0,0 0 0,0-1 0,0 1 0,0 0-1,0 0 1,0-1 0,0 1 0,0 0 0,0 0 0,0-1 0,0-28 1496,0 27-581,0 2 438,0-1-1336,1 1-1,-1-1 1,0 1 0,0-1-1,0 1 1,0-1 0,1 1-1,-1-1 1,0 1 0,0-1-1,0 1 1,0-1 0,0 1-1,0-1 1,0 1 0,-1-1-1,1 1 1,0-1 0,0 1-1,0 0 1,-1-1 0,1 1-1,0-1 1,-1 1 0,1-1-1,0 1 1,-1 0 0,1-1-1,0 1 1,-1 0 0,1-1-1,-1 1 1,1 0 0,-1-1-1,1 1 1,-1 0 0,1 0-1,-1-1 1,1 1 0,-1 0-1,0 0 1,1 0 0,-1 0-1,0 0 1,-1-1-12,1 1-1,0 0 1,-1 0-1,1-1 1,-1 1 0,1 0-1,0 0 1,-1 0-1,1 0 1,0 1 0,-1-1-1,1 0 1,-1 0-1,1 1 1,0-1 0,0 1-1,-1-1 1,0 1-1,1 0 3,1 0 0,-1 0 0,1 0 0,-1-1 0,1 1 0,0 0 0,-1 0 0,1 0-1,0 0 1,0 0 0,0 0 0,0 0 0,0 0 0,0 1 0,0-1 36,0 1 1,0 0 0,0 0-1,0-1 1,-1 1-1,1 0 1,-1-1 0,0 3-1,-10 13 297,7-10-218,-1-1 0,2 1 1,-1 0-1,1 0 1,-2 8-1,3-2 40,1-9-101,0 1 0,0 0 0,-4 8 0,-5 4 101,5-9-85,1-1-1,-5 13 1,-5 43 145,-2-31-206,1-4-30,-7 35 80,-1 6 88,12-44-95,-16 50 315,24-61-323,2-12-45,1 1-1,0 0 0,-1 0 1,0-1-1,0 1 1,0 0-1,0-1 0,-1 1 1,1-1-1,-1 1 0,1-1 1,-5 5-1,3-5 28,2-4-112,2-2-32,-1 1 1,1 0-1,0-1 1,0 1 0,0 0-1,3-6 1,5-14-184,-2-26-385,1 16 214,20-48 1,-5 20 91,-9 16-14,17-44-180,-11 49 253,40-55 0,-51 82 417,0 1 0,2 0 1,0 1-1,0 0 0,2 0 0,-1 1 0,2 0 0,-1 1 0,26-13 0,-34 20-40,0-1 0,1 0 0,-1 1 0,1 0 0,0 0 0,0 0 0,0 1 0,0 0 0,0 0 0,0 0 0,0 0 0,0 1 0,1 0 0,-1 0 0,0 0 0,0 1 0,0-1 0,0 1 0,0 1 0,8 1 0,-4 1 2,0 0 0,0 1-1,12 8 1,-18-11-49,0 1 0,0 0-1,0 0 1,0 0 0,-1 0 0,0 1 0,0-1 0,0 1-1,0 0 1,3 5 0,5 7 79,20 27 21,-30-41-137,0 0 1,0 0 0,0 1 0,0-1-1,0 0 1,-1 0 0,1 0 0,-1 1 0,0-1-1,0 0 1,0 3 0,0 61-825,0-63 763,0 0-31,0 1 0,0-1 0,-1 1 0,-1 6 0,2-9 62,-1 0 0,1 0-1,-1 0 1,1 0 0,-1 0 0,0 0 0,0 0 0,1 0-1,-1 0 1,0 0 0,0 0 0,0 0 0,0 0-1,0-1 1,0 1 0,-1 0 0,1-1 0,0 1-1,0-1 1,-1 1 0,0 0 0,-37 5-410,18-1 258,12-3 130,1 0 1,-1-1 0,0 1-1,0-1 1,-9 0-1,-128-1-318,141 0 340,-1 0 0,0 0 0,1-1 0,-11-1 0,4-2 36,11 4 7,0-1-1,0 1 0,1 0 0,-1-1 0,0 1 1,0 0-1,0-1 0,0 1 0,1 0 1,-1 0-1,0 0 0,0 0 0,0 0 1,0 0-1,0 0 0,0 0 0,1 0 0,-1 0 1,0 0-1,0 0 0,0 0 0,0 1 1,1-1-1,-1 0 0,0 1 0,0-1 1,0 0-1,1 1 0,-1-1 0,0 1 0,1-1 1,-1 1-1,0-1 0,1 1 0,-1 0 1,0-1 2,1 0 0,0 0 0,0 0 1,0 0-1,0 0 0,0 0 0,0 0 1,-1 1-1,1-1 0,0 0 0,0 0 1,0 0-1,0 0 0,0 0 1,0 0-1,0 0 0,-1 0 0,1 1 1,0-1-1,0 0 0,0 0 0,0 0 1,0 0-1,0 0 0,0 0 0,0 1 1,0-1-1,0 0 0,0 0 0,0 0 1,0 0-1,0 0 0,0 0 0,0 1 1,0-1-1,0 0 0,0 0 0,0 0 1,0 0-1,0 0 0,1 0 0,-1 0 1,0 1-1,0-1 0,0 0 0,0 0 1,0 0-1,0 0 0,0 0 1,1 0-1,-1 0 0,0 0 0,0 0 1,0 1-1,0-1 0,1 0 0,4 5 218,2 0 63,-1 1 0,1-1 1,9 5-1,-8-6-136,-2-1-46,0 0 1,-1 1-1,8 5 1,33 34 576,9-3-251,-24-9-206,-13-13-121,-5-5-46,2-1 0,16 12 0,-9-9-14,15 10 23,8 18 7,-7-17 0,-10 3-112,-25-27-91,1 0 1,0 0-1,0 0 0,0 0 1,0 0-1,0-1 0,1 1 1,-1-1-1,0 0 0,1 0 1,-1 0-1,1-1 0,0 1 1,-1-1-1,9 0 0,-10-1-411,-3-4-169,0-21-1580,0 6 705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5408,'4'0'1728,"0"0"-1630,1-1 0,-1 1 0,0 0-1,1-1 1,-1 0 0,0 0 0,0 0 0,8-4 0,-7 3-32,0 0 0,0 0 1,1 1-1,-1-1 0,0 1 0,1 1 1,-1-1-1,11 1 0,-8-1-12,1 0 0,-1 0-1,0-1 1,10-2 0,14-5 40,20 2-9,-17-6-5,-14 9-58,-16 4-20,0-1 1,0 0-1,0 0 0,0 0 1,-1-1-1,1 1 1,0-1-1,-1 0 0,1-1 1,6-4-1,-5 4 3,0-1 1,0 1-1,11-4 0,-10 5-1,0-1-1,13-7 1,-9 4 23,-10 5-11,1 1 0,-1-1 0,1 1 0,-1 0 0,1-1 0,0 1 0,-1 0 0,4 0 0,-5 0-8,1 0 0,-1 0 0,0 0 1,1 0-1,-1 0 0,0 0 0,0 0 0,1-1 1,-1 1-1,0 0 0,1 0 0,-1 0 0,0 0 1,0 0-1,1 0 0,-1-1 0,0 1 0,0 0 1,1 0-1,-1 0 0,0-1 0,0 1 0,0 0 1,1 0-1,-1-1 0,14-13 525,-9 26-16,-3-6-447,3 4-2,-1-3 105,-1 0 0,6 14 0,-4-10-103,0 0 0,1 0 0,9 12 0,13 21-14,-10-8-90,-5-11-109,15 36 0,-27-58 96,-1 1 1,1 0-1,0 0 1,-1-1-1,0 1 1,0 5-1,0 1-198,0 0 0,-3 19-1,-11 2-559,11-19 254,2-9 407,1-1 0,-1 1 0,1-1 1,-1 1-1,0-1 0,0 1 1,-2 2-1,1-3 27,-1 1 0,0 0 0,0-1 1,0 1-1,0-1 0,0 0 0,-1 0 0,1 0 1,-4 1-1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1334 1251 1824,'38'0'3189,"-35"0"-2751,-3 0-135,0 0 17,0 0-74,0 0 111,-3 0-117,1 0-303,-1 0 165,0 0 0,1 0 0,-1 0-1,0 0 1,0 0 0,0 0 0,0-1-1,1 0 1,-6-1 0,1-12 122,-2 9-137,3 0-50,4-12-71,2 15 28,-1 0-1,1 0 1,0 0-1,-1 0 1,1 0-1,-1 0 1,1 1-1,-1-1 1,0 0-1,0 0 1,0 1-1,-2-4 1,-20-19 82,17 18-29,0 0 1,0 0-1,-6-9 1,5 3 8,3 5-29,-1 1 0,1-1 0,-1 0 0,-1 1 0,1 0 0,-1 0 0,0 1-1,-12-9 1,-41-14 176,41 17-66,0 0 0,-29-26-1,31 23 28,-1 1 0,-33-19-1,32 24-112,10 5-29,1-1 0,0 0 0,-12-8 0,8 2 8,1-1 0,-17-20 0,-12-14 72,-169-163 367,176 179-504,-43-29 0,57 44 31,1 2 3,-1 2 1,-37-17-1,20 10 24,-1 0 70,8 3-419,-29-17-1,44 22 211,1 2 1,-19-9-1,18 10 230,0-1 0,-16-11 0,14 9 17,8 6-100,1-1 0,0 0 0,1 0 0,-1 0 0,1-1 1,0 1-1,0-1 0,0 0 0,-7-10 0,5-6-89,1 10-21,5 9 66,-1 1-1,1-1 0,0 0 0,0 0 0,0 0 0,0 0 1,1 0-1,-1 0 0,0-1 0,1 1 0,-1 0 0,1 0 1,0-3-1,0-12 3,0 17 12,0-1 1,0 1-1,0 0 1,0-1-1,0 1 1,0 0-1,0-1 1,0 1-1,0 0 0,0 0 1,-1-1-1,1 1 1,0 0-1,0-1 1,0 1-1,0 0 0,0 0 1,-1-1-1,1 1 1,0 0-1,0 0 1,0 0-1,-1-1 0,1 1 1,-1 0-1,0-2 6,-1 1 1,1-1-1,-1 1 0,1-1 0,0 0 0,0 0 0,-1 0 0,1 0 0,0 0 0,1 0 1,-1 0-1,0 0 0,1 0 0,-1 0 0,1-1 0,-1 1 0,1-3 0,0-54 191,0 55-385,0 1 0,0 2 172,0 0-1,0 1 0,0-1 0,0 1 1,0-1-1,0 0 0,0 1 0,0-1 1,0 0-1,1 1 0,-1-1 0,0 0 1,0 1-1,1-1 0,-1 1 0,0-1 1,1 1-1,-1-1 0,0 1 0,1-1 1,-1 1-1,1-1 0,-1 1 0,1-1 1,-1 1-1,1 0 0,-1-1 0,1 1 1,0 0-1,-1-1 0,1 1 0,-1 0 1,1 0-1,0 0 0,-1-1 1,1 1-1,0 0 0,-1 0 0,1 0 1,0 0-1,0 0 0,3 0-960,-3 0 853,0 0 0,-1 0 0,1 0 0,0 0 0,0 0 0,0 0 1,0 0-1,-1 0 0,1 0 0,0 0 0,0 0 0,0 0 0,0 1 0,-1-1 0,1 0 0,0 1 0,0-1 0,-1 1 0,2 0 0,-1 0 51,-1 0-1,1 0 0,-1 0 0,1 0 1,-1 0-1,0 0 0,1 0 0,-1 0 1,0 1-1,0-1 0,0 0 0,0 0 1,0 2-1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0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86 2144,'21'-21'2064,"-17"21"-1483,10 0-159,-11 0 100,-3 0-85,0 0 230,0 0-198,0 0-74,-3 0-176,-11 0-118,10 0 6,4-4 207,0 4-301,0-1 0,0 0 0,0 0 0,0 1 0,0-1 0,0 0 0,0 0-1,0 1 1,0-1 0,-1 0 0,1 1 0,0-1 0,-1 0 0,1 1 0,0-1 0,-1 0-1,0 0 1,0 0-1,1 1-1,-1-1 0,0 1 0,0 0 0,0-1 1,0 1-1,0 0 0,0-1 0,0 1 0,-1 0 1,1 0-1,0 0 0,0 0 0,-2 0 0,3 0-4,-1 0-1,0 0 1,0 0-1,0 0 1,0 0-1,0 0 0,0 0 1,0-1-1,0 1 1,1 0-1,-1-1 1,0 1-1,0 0 1,0-1-1,1 1 0,-1-1 1,0 1-1,0-1 1,1 1-1,-1-1 1,0 0-1,1 1 1,-1-1-1,1 0 0,-1-1 1,0 2-2,1-1 0,-1 0 1,1 1-1,-1-1 0,0 0 0,1 1 1,-1-1-1,0 0 0,1 1 0,-1-1 1,0 1-1,0-1 0,0 1 0,1 0 1,-1-1-1,0 1 0,0 0 0,0-1 1,0 1-1,0 0 0,1 0 0,-1 0 1,0 0-1,0 0 0,-1 0 0,0 0-1,0 0 0,0 0 0,-1-1-1,1 1 1,0-1 0,0 1 0,0-1 0,0 0-1,0 0 1,1 1 0,-1-1 0,-2-2-1,-13-5 34,4 6-44,0 0 1,1 1-1,-1 1 0,-14 1 1,8-1-255,-89 0 469,105 0-198,1 1-1,-1-1 0,1 1 0,-1-1 0,0 1 0,1 0 1,0 0-1,-1 0 0,1 0 0,-1 0 0,-2 3 0,3-3-8,0 0 0,1 0-1,-1 0 1,0 0-1,0 0 1,0 0 0,0-1-1,0 1 1,-1-1-1,1 1 1,-2-1 0,4 0-8,-1 0-1,1 0 1,0 0 0,-1 0 0,1 0 0,0 0-1,0 0 1,-1 0 0,1 0 0,0 0 0,-1 1 0,1-1-1,0 0 1,0 0 0,-1 0 0,1 0 0,0 0-1,0 1 1,-1-1 0,1 0 0,0 0 0,0 0 0,0 1-1,-1-1 1,1 1 0,-14 12-89,14-12 101,0-1-1,-1 0 1,1 0 0,0 0 0,0 1-1,0-1 1,-1 0 0,1 0 0,0 0-1,0 1 1,0-1 0,-1 0-1,1 0 1,0 1 0,0-1 0,0 0-1,0 1 1,0-1 0,0 0-1,0 0 1,0 1 0,0-1 0,0 0-1,0 1 1,0-1 0,0 52-123,0-51 119,0-1 0,0 1-1,0-1 1,0 1-1,0-1 1,0 0 0,0 1-1,0-1 1,0 1 0,0-1-1,0 0 1,0 1-1,-1-1 1,1 1 0,0-1-1,0 0 1,0 1-1,0-1 1,-1 1 0,1-1-1,0 0 1,0 1 0,-1-1-1,1 0 1,-1 1-1,0 1-7,-1-1 0,1 1 0,-1 0-1,1 0 1,0 0 0,-1 0 0,1 0 0,0 0-1,0 0 1,1 1 0,-1-1 0,0 3-1,-1 34 94,2-27 13,0-8-96,-1 0 0,1 0 0,-1 1-1,0-1 1,0 0 0,0 0 0,-1 0 0,-1 4-1,-4 13-80,5-14 60,1 1 0,1-1 0,-1 12 0,1-13 33,0-1 1,0 1-1,0-1 1,-3 12-1,-3-5 21,1 0-8,5-11-27,1 1 0,-1-1-1,0 0 1,1 0 0,-1 0 0,1 0 0,-1 0-1,1 0 1,-1 0 0,2 2 0,3 4-5,2 14-28,6 0-26,-6-4 26,7-10 117,-7 7-5,2-8-20,-8-6-57,-1 1 1,1-1-1,-1 0 1,1 0 0,-1 1-1,1-1 1,-1 0-1,0 1 1,1-1 0,-1 0-1,1 1 1,-1-1-1,0 1 1,1-1-1,-1 1 1,0-1 0,0 1-1,1-1 1,-1 1-1,0-1 1,0 1-1,0-1 1,1 1 0,-1-1-1,0 1 1,0 0-1,0-1 1,0 1 0,0-1-1,0 2 1,0-2 1,0 0 0,0 1-1,0-1 1,0 0 0,0 0 0,-1 1 0,1-1 0,0 0 0,0 1 0,0-1 0,0 0 0,0 0 0,0 1 0,0-1 0,-1 0-1,1 1 1,0-1 0,0 0 0,0 0 0,0 0 0,-1 1 0,1-1 0,0 0 0,0 0 0,-1 1 0,-13 12 80,14-12-82,0-1 1,-1 0-1,1 0 0,0 0 0,0 1 1,0-1-1,-1 0 0,1 0 1,0 0-1,0 1 0,0-1 0,-1 0 1,1 1-1,0-1 0,0 0 1,0 0-1,0 1 0,0-1 0,0 0 1,0 1-1,0-1 0,0 0 1,0 0-1,0 1 0,0-1 0,0 1 1,0 0 0,0-1-1,0 1 1,0 0 0,0-1-1,0 1 1,0 0 0,0-1 0,-1 1-1,1 0 1,0-1 0,0 1-1,-1-1 1,1 1 0,0 0-1,0-1 1,-1 1 0,1-1-1,-1 1 1,1-1 0,-1 1-1,1-1 1,-1 0 0,1 1-1,-1-1 1,1 1 0,-1-1-1,1 0 1,-1 1 0,1-1 0,-1 0-1,0 0 1,1 0 0,-1 1-1,0-1 1,1 0 0,-1 0-1,0 0 1,1 0 0,-1 0-1,-1 0 1,2 0-4,0 0 0,-1 0 1,1 0-1,0 0 0,0 0 0,-1 0 0,1 0 1,0 0-1,-1 0 0,1 0 0,0 0 0,0 0 1,-1 0-1,1 1 0,0-1 0,-1 0 1,1 0-1,0 0 0,0 1 0,0-1 0,-1 0 1,1 0-1,0 0 0,0 1 0,-1-1 0,-12 18-138,12-17 128,0 1 0,1-1-1,-1 1 1,1-1 0,0 1 0,-1 0 0,1-1 0,0 4 0,0-2 5,0-3-38,0 0 22,0 4 63,0-3-39,0-1 0,0 1 0,0-1 0,0 1 0,0 0 0,0-1 0,0 1 0,0 0 0,0-1 0,1 1 0,-1 0-1,0-1 1,0 1 0,1-1 0,-1 1 0,0 0 0,1-1 0,-1 1 0,0-1 0,1 1 0,-1-1 0,1 1 0,-1-1-1,1 0 1,-1 1 0,1-1 0,-1 0 0,1 1 0,0-1 0,-1 0 0,1 1 0,-1-1 0,1 0 0,0 0 0,-1 0 0,1 0-1,0 0 1,-1 0 0,1 0 0,0 0 0,0 0 0,3 0 61,-4 0 59,0 0-70,3 0-117,11 0 0,-14 0 63,0 0 1,1 0-1,-1 0 1,0 0-1,0 0 1,0 0-1,0 0 1,0 0-1,0 0 0,0 0 1,1 0-1,-1 0 1,0 0-1,0 0 1,0 0-1,0 0 0,0 0 1,0 0-1,0 0 1,0 0-1,1 0 1,-1 0-1,0 0 1,0 0-1,0 0 0,0 0 1,0 1-1,0-1 1,0 0-1,0 0 1,0 0-1,1 0 1,-1 0-1,0 0 0,0 0 1,0 0-1,0 0 1,0 1-1,0-1 1,0 0-1,0 0 0,0 0 1,0 0-1,0 0 1,0 0-1,0 0 1,0 1-1,0-1 1,0 0-1,0 0 0,0 0 1,0 0-1,0 0 1,0 0-1,0 0 1,0 1-1,0 16 172,3-17-86,11 0-122,-14 0 34,1 0 1,-1 0 0,0 0 0,1 0-1,-1 0 1,0 0 0,0 0 0,1 0-1,-1 0 1,0 0 0,1 0 0,-1-1-1,0 1 1,0 0 0,1 0 0,-1 0-1,0 0 1,0-1 0,1 1 0,-1 0-1,0 0 1,0 0 0,0-1 0,1 1-1,-1 0 1,4-3-4,-1 0 1,1 0-1,0 1 0,6-3 0,-5 2 40,0 0-1,0 0 1,0 0-1,9-8 1,9-13 122,-13 12-103,1 1 0,0 1 0,21-16 0,-17 17-67,-7 4-3,-1 0 1,1 0-1,-1 0 1,10-11 0,84-85 192,-99 100-158,-1-1 0,1 0 0,0 1 0,-1-1 1,1 0-1,-1 0 0,1 0 0,-1 0 0,0 0 1,0-1-1,0 1 0,0 0 0,0 0 0,-1-1 1,1 1-1,0-4 0,-1 6-12,0 0 1,0-1-1,0 1 0,0 0 1,0-1-1,0 1 1,0 0-1,0 0 0,0-1 1,0 1-1,0 0 0,0-1 1,0 1-1,0 0 0,1 0 1,-1-1-1,0 1 0,0 0 1,0 0-1,1-1 1,-1 1-1,0 0 0,0 0 1,1 0-1,-1-1 0,21-20 458,-7 8-229,-11 9-198,-3 4-442,0 0 224,0 0 527,0 0-271,0 0-934,4 4-202,13 13-1408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0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1 917 2304,'0'0'752,"0"0"-453,0 0-91,0 0 122,0 0-138,0 0-96,0 0-37,3 0 42,-2 0-92,-1 0-1,1 0 1,0 0 0,-1 0-1,1 0 1,0 0 0,-1 0-1,1-1 1,0 1 0,-1 0-1,1 0 1,0 0-1,-1-1 1,1 1 0,-1 0-1,1-1 1,-1 1 0,1 0-1,-1-1 1,1 1 0,-1-1-1,1 1 1,-1-1-1,1 1 1,-1-1 0,0 1-1,1-1 1,-1 1 0,0-1-1,1 0 1,-1 1 0,0-1-1,0 1 1,0-1-1,1 0 1,-1 1 0,0-1-1,0 0 1,0 1 0,0-1-1,0-1 1,-1 2-6,1 0 1,0 0 0,0 0-1,0 0 1,0 0-1,0-1 1,0 1-1,0 0 1,0 0-1,0 0 1,0 0 0,0 0-1,0 0 1,0 0-1,0-1 1,0 1-1,0 0 1,0 0-1,0 0 1,0 0 0,0 0-1,1 0 1,-1 0-1,0 0 1,0-1-1,0 1 1,0 0-1,0 0 1,0 0 0,0 0-1,0 0 1,0 0-1,0 0 1,0 0-1,1 0 1,-1 0-1,0 0 1,0 0 0,0 0-1,0 0 1,0-1-1,0 1 1,0 0-1,0 0 1,1 0-1,-1 0 1,0 0 0,0 0-1,0 0 1,0 0-1,0 0 1,0 0-1,0 1 1,1-1-1,-1 0 1,0 0 0,35 0 470,-35 0-468,0 0-1,1 0 0,-1 0 1,0 0-1,1 0 0,-1 0 1,0 0-1,0 0 0,1-1 1,-1 1-1,0 0 0,1 0 1,-1 0-1,0 0 0,0 0 1,1 0-1,-1-1 0,0 1 1,0 0-1,0 0 0,1 0 1,-1-1-1,0 1 0,0 0 1,1-1-1,16-13 69,4 7-10,0-6 86,-1 6-33,1-7-5,0 7-32,0-4-17,-14 7-53,0 0 0,0 1 0,0 0 0,1 0 0,0 1 0,10-3 0,4 2 16,-11 2-10,0 0 1,11-4-1,55-23 48,-8 14 59,-47 6-73,-1-1 1,0-2 0,-1 0-1,26-18 1,-27 17 5,180-96 393,-96 53-242,-43 22-17,109-55 201,-74 44-196,168-103 0,-239 132-105,1 0 1,47-18 0,-54 25-33,0-2 0,34-23 1,-36 22 128,5-6 101,-21 16-271,0 1 0,0 0-1,1 0 1,-1-1-1,0 1 1,0 0 0,0 0-1,1 0 1,-1-1 0,0 1-1,0 0 1,1 0-1,-1 0 1,0 0 0,1 0-1,-1-1 1,0 1-1,0 0 1,1 0 0,-1 0-1,0 0 1,1 0 0,-1 0-1,0 0 1,1 0-1,1 0 9,1-1-1,-1 1 1,0-1-1,1 1 1,-1-1 0,0 0-1,0 0 1,0 0-1,0 0 1,1-1-1,-1 1 1,-1-1-1,1 1 1,3-3-1,-2 0 56,-3 4 27,0-3-128,0-11-353,0 14 365,0 0 0,0 0 0,0 0 0,0-1 0,0 1 0,0 0 0,0 0 0,0 0 0,0 0 0,0 0 0,0 0-1,0 0 1,0-1 0,0 1 0,0 0 0,0 0 0,0 0 0,0 0 0,0 0 0,0 0 0,0 0 0,0-1 0,0 1 0,0 0-1,0 0 1,0 0 0,0 0 0,0 0 0,0 0 0,1 0 0,-1 0 0,0 0 0,0 0 0,0 0 0,0-1 0,0 1 0,0 0-1,0 0 1,0 0 0,1 0 0,-1 0 0,0 0 0,0 0 0,0 0 0,0 0 0,0 0 0,0 0 0,0 0 0,1 0 0,-1 0-1,0 0 1,0 0 0,0 0 0,0 0 0,0 0 0,0 0 0,14 0-2551,-31 0-805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1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3808,'0'0'1227,"0"-3"-742,0-11-309,0 14-178,0 0 1,0-1-1,-1 1 0,1 0 1,0 0-1,0 0 1,0 0-1,0 0 1,0 0-1,0 0 0,0-1 1,0 1-1,0 0 1,0 0-1,0 0 0,0 0 1,0 0-1,0 0 1,1 0-1,-1 0 0,0-1 1,0 1-1,0 0 1,0 0-1,0 0 0,0 0 1,0 0-1,0 0 1,0 0-1,0 0 1,0 0-1,0-1 0,0 1 1,1 0-1,-1 0 1,0 0-1,0 0 0,0 0 1,0 0-1,0 0 1,0 0-1,0 0 0,1 0 1,-1 0-1,0 0 1,0 0-1,0 0 0,0 0 1,0 0-1,0 0 1,0 0-1,1 0 1,-1 0-1,0 0 0,0 0 1,0 0-1,2 0 0,0 0 0,0 0 0,0-1-1,0 1 1,-1-1 0,1 1 0,0-1 0,0 0 0,-1 0-1,1 1 1,3-4 0,-3 3 28,1-1 1,-1 1-1,0 0 0,1 0 0,0 0 0,-1 0 1,1 0-1,-1 0 0,1 1 0,0-1 0,0 1 1,4-1-1,1 1 46,0-1-1,0 0 1,0-1 0,10-3 0,15-3 70,26 1 98,7-7-59,-47 13-85,25 0 0,-20 1-21,35-5 0,82-21-67,-102 18 26,-25 6 21,1 0 0,-1 1-1,23 2 1,-6-1 276,-17 0-107,-12 1-30,-4 2 12,-57 56 284,52-52-482,1 1-1,0-1 1,1 2-1,-1-1 1,-6 17-1,-9 11 12,18-30-23,0 0 0,0-1-1,0 1 1,0 1 0,1-1-1,0 0 1,0 1 0,1-1-1,-1 9 1,1-7-75,-1 0 0,1-1 0,-1 1 0,-1-1 0,-5 14 0,-34 62 330,40-77-191,-1-1 1,0 1-1,-1-1 1,1 0-1,-6 6 0,-26 17 202,19-5-167,14-20-79,1 0 0,-1 0 0,0 0 0,0 0 0,-1-1 0,1 1 0,0-1 0,-1 1 0,0-1 1,-4 3-1,-14 2 37,17-4-66,-1-1 0,0 1 1,0-1-1,0-1 0,0 1 0,0-1 0,0 0 1,0 0-1,-10 1 0,12-2 20,0-1 0,1 1 0,-1 0 0,0-1 1,0 0-1,0 0 0,1 1 0,-1-2 0,0 1 0,1 0 0,-1 0 0,1-1 0,-1 0 0,1 1 0,0-1 1,-1 0-1,1 0 0,0 0 0,0 0 0,-2-4 0,-7-6 185,7 7-155,0 1 0,0-1 0,1 0 0,-1-1 0,1 1 0,0-1 0,0 1 0,1-1-1,0 0 1,-3-9 0,1 0 16,4 15-53,-13-39 228,-1 2-1,-25-50 1,8 42 385,17 6-261,-4 23-338,4 5-44,-3-13-12,-1 0 94,16 23-50,1 0 1,0 0 0,0 0-1,-1 0 1,1 0-1,-1 0 1,1 0-1,0 1 1,-1-1-1,0 1 1,1-1 0,-1 1-1,1-1 1,-1 1-1,1 0 1,-3 0-1,4 0-6,0 0-1,0 0 1,0 0-1,-1 0 1,1 0-1,0 0 1,0 0-1,0 0 1,0 0-1,0 0 1,0 0-1,0 0 1,-1 0-1,1 0 1,0 0-1,0 0 1,0 0-1,0 0 1,0 0-1,0 0 1,0 0-1,0 0 1,-1 0 0,1 0-1,0-1 1,0 1-1,0 0 1,0 0-1,0 0 1,0 0-1,0 0 1,0 0-1,0 0 1,0 0-1,-1 0 1,1 0-1,0-1 1,0 1-1,0 0 1,0 0-1,0 0 1,0 0-1,0 0 1,0 0-1,0 0 1,0-1-1,0 1 1,0 0-1,0 0 1,0 0-1,0 0 1,0 0-1,0 0 1,0 0-1,0 0 1,0-1-1,0 1-28,0-1-1,0 0 1,0 1-1,0-1 1,0 0-1,0 1 1,0-1-1,0 0 1,1 1-1,-1-1 1,0 0-1,0 1 1,0-1-1,1 0 1,-1 1-1,0-1 1,1 1-1,0-2 1,1 1-116,-1 1 0,1-1-1,0 0 1,-1 1 0,1-1 0,0 1 0,0 0-1,0 0 1,-1 0 0,1-1 0,3 2 0,51-1-1163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3328,'2'-3'80,"-1"0"-2,0 1 0,0-1 1,1 0-1,-1 1 0,1-1 0,0 1 0,0-1 1,0 1-1,0 0 0,0 0 0,0 0 1,0 0-1,1 0 0,-1 0 0,1 0 0,-1 1 1,6-3-1,-6 3-37,0 0 0,0-1 0,-1 1 1,1-1-1,0 1 0,-1-1 0,1 0 0,-1 0 0,1 0 0,-1 0 1,0 0-1,0 0 0,1-4 0,1 2 118,-1-1 1,0 1-1,1-1 0,0 1 0,0 0 0,4-4 0,14-13 903,-7 7-604,-11 11-138,-3 2-306,0 0 0,-1 0 0,1 0 0,0 0-1,0 0 1,0 0 0,0 0 0,0 0 0,0 0 0,0-1-1,0 1 1,1-1 0,-1-1 4,0 3-17,0 0-1,0 0 1,0 0 0,0 0 0,0 0 0,0 0 0,0 0-1,0-1 1,0 1 0,0 0 0,0 0 0,0 0 0,0 0 0,0 0-1,0 0 1,0 0 0,0-1 0,0 1 0,0 0 0,0 0-1,0 0 1,0 0 0,0 0 0,0 0 0,0 0 0,1 0-1,-1-1 1,0 1 0,0 0 0,0 0 0,0 0 0,0 0 0,0 0-1,0 0 1,0 0 0,0 0 0,0 0 0,1 0 0,-1 0-1,0 0 1,0 0 0,0 0 0,0 0 0,0 0 0,0 0-1,0 0 1,1 0 0,-1 0 0,0 0 0,0 0 0,0 0 0,0 0-1,0 0 1,0 0 0,0 0 0,1 0 0,0 0 4,-1 0 1,1 0 0,0 0-1,0 0 1,-1 0-1,1 1 1,0-1 0,0 0-1,-1 0 1,1 1-1,0-1 1,-1 0 0,1 1-1,0-1 1,-1 1 0,1-1-1,-1 1 1,1-1-1,0 1 1,-1-1 0,1 1-1,-1-1 1,1 2-1,0-1 1,-1 0-1,1 0 0,-1 0 1,1-1-1,0 1 0,-1 0 0,1-1 1,0 1-1,0 0 0,0-1 0,-1 1 1,1-1-1,0 1 0,0-1 1,0 0-1,0 1 0,0-1 0,0 0 1,0 0-1,0 1 0,0-1 1,0 0-1,0 0 0,1 0 0,18 0 98,-9 1-30,0-1 0,0-1 0,19-3 0,15-10 39,-24 12-59,1 0 0,40 2 0,-24 1 7,45-5 73,7-9 166,-57 10-180,64 6 1,35 11 42,-109-11-137,476 59 242,-322-41-256,181 17 575,-227-31-319,-6 4-342,-37-18 3,-58 3 59,61-3 24,-8-7 79,-7 8 204,-27-8-28,-11 7 97,-21-2-179,-15 8-145,0 0 1,0 0-1,0 0 1,0 0 0,0 0-1,0 1 1,0-1-1,0 1 1,0-1 0,0 1-1,0 0 1,2-1 0,10 1 96,14 0-3083,-28 0 1710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4064,'0'-35'1307,"0"35"-1288,-1-1 0,1 1 1,0-1-1,0 1 1,0-1-1,0 1 1,0 0-1,0-1 1,0 1-1,0-1 1,1 1-1,-1-1 1,0 1-1,0 0 1,0-1-1,0 1 1,1-1-1,-1 1 1,0 0-1,0-1 1,0 1-1,1 0 1,-1-1-1,0 1 1,1 0-1,0-1-8,0-1 40,1 1-1,-1-1 0,1 1 0,0 0 0,-1-1 0,1 1 0,0 0 0,0 0 0,0 0 0,0 0 1,0 1-1,0-1 0,0 0 0,0 1 0,0 0 0,0-1 0,0 1 0,0 0 0,4 0 0,1 0 63,0-1-1,1 0 0,-1-1 0,11-3 0,-12 3-51,1 0 1,-1 0-1,1 1 0,0 0 0,-1 0 1,1 0-1,0 1 0,-1 0 0,13 2 1,43 12 140,-26-10-139,-14-2-42,-1 1 1,0 1 0,21 7 0,12 6-13,-16-5-54,51 21 1,-85-30 106,0-1 1,0 1-1,0 0 1,-1-1-1,1 2 1,4 4-1,-8-8-62,14 12 150,-9-7-31,1 0-1,0 0 1,-1 0 0,0 1 0,-1 0 0,7 9-1,-10-12-14,0 0 0,0 0 0,-1 1-1,1-1 1,0 0 0,-1 1 0,0 4 0,0-6-51,0 0 0,0 0 0,0 0 0,0 0 0,-1 0 0,1 0 0,-1 0 0,1 0 0,-1 0 1,0 0-1,0 0 0,1 0 0,-1-1 0,-2 3 0,-32 20 246,29-18-259,-1 0 1,1 0-1,0 0 1,-7 9-1,5-5 28,0 1-1,-1-1 0,0-1 1,0 1-1,-1-2 0,-1 1 1,-12 7-1,-9 7 87,-49 46 1,-23 34-12,54-52 18,47-47-486,24-4-2032,-1 0 1093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2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3904,'0'-4'179,"0"0"0,0-1 0,0 1 0,1 0 0,-1 0 0,3-6 0,-3 10-154,0-1 0,1 1 0,-1-1 0,1 1 0,-1-1 0,1 1 0,-1-1 0,1 1 0,-1-1-1,1 1 1,-1-1 0,1 1 0,0 0 0,1-1 0,3-2 92,2-14 224,6-4 304,-9 14-517,-4 6-99,0 1 1,0-1-1,1 0 0,-1 0 1,1 0-1,-1 0 0,1 1 1,-1-1-1,1 0 0,-1 1 0,1-1 1,0 0-1,-1 1 0,1-1 1,0 1-1,0-1 0,-1 1 0,1-1 1,0 1-1,0-1 0,1 1 1,5-3 93,10-12 131,-15 13-222,1-1 0,-1 1-1,0 0 1,1 0 0,-1 0-1,1 0 1,0 1-1,5-3 1,26-3 171,-9-7 127,-1 7-74,7-7 38,-30 14-277,0-1-1,0 0 1,0 1 0,0-1 0,0 1 0,0-1 0,0 1-1,0 0 1,0-1 0,0 1 0,0 0 0,1 0 0,-1 0 0,0 0-1,0 0 1,0 0 0,0 0 0,0 0 0,2 1 0,2 0 40,-3-1-47,1 0 0,-1 0 0,0 1 0,0-1 0,1 1 0,-1-1 0,0 1 0,0 0 0,0 0 0,0 0 0,0 0 0,4 3 0,-5-4-6,-1 1-1,1 0 0,0-1 0,0 1 1,-1 0-1,1 0 0,-1 0 0,1 0 1,-1-1-1,1 1 0,-1 0 1,1 0-1,-1 0 0,0 0 0,1 0 1,-1 0-1,0 0 0,0 0 0,0 0 1,0 0-1,0 0 0,0 0 1,0 0-1,0 0 0,0 0 0,0 0 1,-1 0-1,1 0 0,0 0 0,-1 0 1,0 1-1,-4 9 113,1-4 9,1-1 0,-6 15 0,0 1 52,-1 0 0,-1-1 0,-1-1 0,-25 34 0,28-43-126,-66 89 394,66-85-509,4-7-8,0 0 0,0 0 0,-12 12 0,-1-2-269,18-18 332,0 0 1,0 0 0,-1 0 0,1 1 0,0-1-1,0 0 1,-1 0 0,1 0 0,0 1 0,0-1-1,0 0 1,0 0 0,-1 1 0,1-1 0,0 0-1,0 1 1,0-1 0,0 0 0,0 0 0,0 1-1,0-1 1,0 0 0,0 1 0,0-1 0,0 1-1,0 12-156,0-12 161,0-1-1,0 0 1,0 1 0,0-1-1,0 0 1,0 1 0,0-1 0,0 0-1,0 0 1,0 1 0,0-1-1,0 0 1,1 1 0,-1-1-1,0 0 1,0 0 0,0 1-1,0-1 1,1 0 0,-1 0 0,0 0-1,0 1 1,1-1 0,-1 0-1,0 0 1,6 5-44,-1-1 0,1 0 0,-1 0 0,1 0 1,11 4-1,-9-4-36,-1 0 0,1 0 1,-1 1-1,0-1 0,12 12 1,9 18-99,-18-21 253,-1-1-1,2-1 1,18 16 0,24 9 125,6 4-139,-53-34-54,1-1 0,-1 1-1,0 1 1,0-1 0,-1 1-1,6 9 1,-7-9 27,0 1-1,0 0 1,-1 0 0,0 1 0,-1-1-1,0 0 1,2 18 0,-3-22 8,-1 1 0,0-1 1,0 1-1,0-1 0,-1 1 0,1-1 1,-1 1-1,0-1 0,0 1 1,-1-1-1,1 0 0,-1 1 1,0-1-1,0 0 0,-1 0 0,1-1 1,-1 1-1,-3 3 0,-1 1-48,0-1-1,-1 0 0,0-1 1,0 1-1,-1-2 0,0 1 1,-18 7-1,-28 8-96,49-19 112,1 1 0,-1-2 0,1 1 0,-1-1 0,0 0-1,0 0 1,1-1 0,-1 1 0,0-1 0,0 0 0,0-1-1,1 0 1,-1 0 0,-7-2 0,1 1 24,-7-1 19,17 3-37,0 0 0,-1 0 0,1-1 0,0 1 0,0 0 0,-1-1 0,1 0-1,0 1 1,0-1 0,0 0 0,0 0 0,0-1 0,0 1 0,0 0 0,0 0-1,0-1 1,0 1 0,1-1 0,-1 0 0,0 0 0,-2-3 0,2 1-19,0 0 1,0 0 0,0 0-1,0 0 1,0-1-1,1 1 1,0 0 0,0-1-1,0 1 1,0-1-1,1 1 1,-1-1 0,1 0-1,1 1 1,-1-1 0,1 1-1,-1-1 1,1 1-1,0-1 1,1 1 0,-1-1-1,1 1 1,0 0-1,0 0 1,3-5 0,-2 5 20,0 1 0,0 0 0,0 0 0,0 0 1,1 0-1,-1 0 0,1 1 0,-1-1 0,1 1 0,0 0 1,0 0-1,0 1 0,0-1 0,0 1 0,1 0 0,4-1 1,8-3 34,36-14 172,-12 4-850,49-10 0,-81 23 96,0 1 1,18 0 0,14 1-3931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2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42 2560,'0'0'832,"0"-3"-517,0-23 79,0 21 434,0 15 1725,0-11-2546,0 1-1,0-1 0,0 1 0,0-1 1,0 0-1,0 1 0,0-1 0,0 0 0,0 1 1,0-1-1,0 0 0,1 1 0,-1-1 1,0 1-1,1-1 0,-1 0 0,0 1 0,1-1 1,-1 1-1,1-1 0,-1 1 0,0-1 1,1 1-1,-1 0 0,1-1 0,0 1 0,-1 0 1,1-1-1,-1 1 0,1 0 0,0-1 1,-1 1-1,1 0 0,-1 0 0,1 0 0,0 0 1,-1 0-1,1 0 0,0 0 0,-1 0 1,2 0-1,-2 0 2,0 0 1,0 0-1,1 0 1,-1 0-1,0 0 1,0 0-1,0 0 1,0-1-1,0 1 1,0 0-1,0 0 1,1 0-1,-1 0 1,0 1-1,0-1 1,0 0 0,0 0-1,0 0 1,0 0-1,0 0 1,0 0-1,1 0 1,-1 0-1,0 0 1,0 0-1,0 0 1,0 0-1,0 0 1,0 0-1,0 0 1,0 0-1,0 1 1,0-1-1,1 0 1,-1 0-1,0 0 1,0 0-1,0 0 1,0 0-1,0 0 1,0 0-1,0 1 1,0-1-1,0 0 1,0 0-1,0 0 1,0 0-1,0 0 1,0 0-1,0 0 1,0 1 0,0-1-1,0 0 1,0 0-1,0 0 1,0 0-1,-1 3 9,1-1 0,-1 0 0,1 1 0,-1-1 0,0 0 0,0 0 1,0 1-1,0-1 0,0 0 0,0 0 0,-1 0 0,1 0 0,-1 0 0,-2 2 0,4-4-19,0 0 0,0 0-1,-1 1 1,1-1 0,0 0 0,0 0-1,-1 0 1,1 1 0,0-1 0,0 0-1,0 0 1,0 1 0,-1-1-1,1 0 1,0 1 0,0-1 0,0 0-1,0 0 1,0 1 0,0-1 0,0 0-1,0 1 1,0-1 0,0 0 0,0 1-1,0 5-6,0-2 9,0 0 0,0 0 0,0 0-1,0 0 1,-1 0 0,0-1 0,-1 6 0,0-3 1,-1 1 0,0-1 1,-6 9-1,6-12 9,1 1-1,0-1 1,0 1-1,0-1 1,0 1 0,1 0-1,-1 0 1,1-1-1,0 1 1,0 0 0,0 0-1,1 0 1,-1 0-1,1 7 1,0-9-2,0 0 0,0 0 0,0 1 0,0-1 0,-1 0 0,1 0 0,-1 0 0,0 0 0,0 1 0,1-1 0,-1 0 0,0 0 0,-2 2 0,-5 12 45,1 22 22,2-22-43,-1 7 16,7-22-45,-1 1-1,0-1 1,0 0 0,1 1-1,-1-1 1,1 1 0,-1-1-1,1 0 1,0 1-1,-1-1 1,2 2 0,2 3 2,3 15 6,7 0 10,-8-8-24,-5-10-12,1 0 0,-1 0 0,1 0 0,-1 0 0,1 0 0,0-1 0,0 1 0,3 2 0,-3-3 9,0 0 0,0 0 1,0 0-1,0-1 0,0 1 0,1-1 1,-1 1-1,1-1 0,-1 0 0,4 1 1,-1-1 16,1 0 1,-1 0-1,1-1 1,6 0-1,-9 0-1,0 1 0,-1-1-1,1 1 1,-1-1-1,1 1 1,-1 0 0,0 0-1,1 0 1,3 3 0,4 0 32,-7-9 26,1-1-13,-4 6-46,1 0 1,0-1 0,0 1-1,0-1 1,-1 1-1,1 0 1,0 0 0,0-1-1,0 1 1,0 0-1,0 0 1,0 0 0,0 0-1,0 0 1,-1 0-10,1 0 13,-1 0 0,0 0 1,1 0-1,-1 0 0,0 0 1,1 0-1,-1 0 0,0 0 1,0 0-1,1 0 0,-1 0 1,0-1-1,1 1 0,-1 0 1,0 0-1,0 0 0,1 0 1,-1-1-1,0 1 0,0 0 1,0 0-1,1 0 0,-1-1 1,0 1-1,0 0 0,2-2 19,0 0 0,-1 1 0,1-1 0,-1 0-1,0 0 1,1 0 0,-1 0 0,0 0 0,0 0-1,0 0 1,-1 0 0,1-1 0,0 1-1,-1 0 1,0 0 0,1-1 0,-1 1 0,0 0-1,0-1 1,0 1 0,0 0 0,-1 0 0,1-1-1,-1 1 1,-1-4 0,0 1 4,-1 1 0,1-1 0,0 0 0,0 0-1,1 0 1,-1 0 0,1 0 0,0 0 0,1 0 0,-1-9 0,2-2 15,-1 11-36,1 0-1,-1 0 0,0 0 1,0 1-1,-1-1 1,0 0-1,0 1 1,-2-8-1,-31-85 263,33 93-261,0 1-1,0-1 1,-1 0-1,1 1 1,-1-1-1,1 1 1,-1 0-1,0-1 1,-1 1-1,-2-4 1,5 7-19,-1 0-1,1 0 1,0 0 0,0-1 0,-1 1-1,1 0 1,0 0 0,0 0-1,0-1 1,-1 1 0,1 0 0,0 0-1,0-1 1,0 1 0,0 0-1,0-1 1,0 1 0,0 0 0,-1 0-1,1-1 1,0 1 0,0 0-1,0-1 1,0 1 0,0-1 0,0-12-317,0 9 117,0 4 240,0 0-37,0 0-256,4 0-250,13 0-956,4 0 396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4576,'-17'-17'1450,"14"13"-1073,6 4-172,11 0 173,-11 0 209,1 0-160,-2 0-359,0 1 1,0-1-1,0 1 0,1-1 1,-1 1-1,0 0 1,0 0-1,0 0 1,0 0-1,3 3 0,7 2 134,12 1 316,52 28 58,-64-31-522,0 1 0,-1 0-1,0 1 1,14 8 0,-12-6-14,0-1 0,22 10 0,-23-12-10,0 0 0,-1 0 0,0 1 0,0 1 0,-1 0 0,1 0 0,8 10 0,68 70 477,-85-85-667,0 0 1,0 1-1,0-1 1,0 1-1,0-1 1,-1 1 0,0 0-1,1 0 1,-1-1-1,0 1 1,0 0-1,0 0 1,-1 0 0,1 0-1,-1 0 1,0 1-1,0-1 1,0 6-1,0-6-2517,0-3 848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7392,'-21'-17'2720,"21"17"-2080,0 0-224,21 0 1216,0 17-992,20-17 448,-20 0-640,62 0 0,-41 0-256,20-17 32,1 17-128,-21 0-1408,20 0 736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2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22 4160,'-35'-18'1333,"35"18"-1310,0 0 0,0 0 0,1-1 0,-1 1 0,0 0 0,0 0 0,0 0 0,0-1 0,0 1 0,0 0 0,0 0 0,0 0 0,1 0 0,-1-1 0,0 1 0,0 0 0,0 0 0,0 0 0,1 0 0,-1 0 0,0 0 0,0 0 0,0-1 0,0 1 0,1 0 0,-1 0 0,0 0 0,0 0 0,1 0 0,-1 0 0,0 0 0,0 0 0,0 0 0,1 0 0,-1 0 0,0 0 0,0 0 0,0 0 0,1 0 0,-1 0-1,0 1 1,-2-2 320,1 2-237,1-1 0,-1 0-1,1 0 1,-1 0 0,1 1 0,-1-1 0,1 0-1,-1 0 1,1 0 0,-1 0 0,1 0 0,-1 0-1,1 0 1,-1 0 0,0 0 0,1 0 0,-1-1-1,1 1 1,-2 0 0,2 3 289,0 32 629,0-35-1011,0 0 1,0 1-1,0-1 1,0 0-1,0 1 1,0-1-1,0 0 1,0 1 0,0-1-1,0 0 1,0 0-1,0 1 1,0-1-1,0 0 1,-1 0-1,1 1 1,0-1-1,0 0 1,0 0-1,-1 1 1,1-1 0,0 0-1,0 0 1,-1 0-1,1 1 1,-14 16 354,11-10-279,3-6-73,0 1 1,-1-1 0,0 0-1,1 1 1,-1-1 0,1 0 0,-1 0-1,0 0 1,-1 2 0,-8 5 111,7-6-90,1-1 0,-1 1 1,1 1-1,0-1 0,-4 4 0,-8 29 223,12-32-231,-1-1 0,1 1 0,-1-1 0,1 0 0,-1 0 0,-4 3 0,-6 4 54,-67 50 252,72-53-434,0 0-1,0 1 1,0 0 0,-9 12 0,4-5-206,-1 0-44,-9 8-744,21-21 969,0 1 0,0-1 0,0-1 0,0 1 0,0 0 0,0 0 0,0-1-1,0 1 1,0-1 0,0 0 0,0 1 0,-3-1 0,4 0-15,0 0 0,0 0 0,0 0 0,-1 0 1,1 0-1,0 0 0,0 0 0,0 0 0,0 1 0,0-1 0,0 0 0,0 1 0,-2 0 0,2 0 46,1 0 0,-1 0 0,1 0 0,-1 0 0,1 0-1,0 1 1,-1-1 0,1 0 0,0 0 0,0 0-1,0 0 1,0 0 0,0 3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64 2496,'18'-17'784,"-18"16"-772,0 1 1,0 0-1,1 0 0,-1 0 0,0-1 1,0 1-1,0 0 0,1 0 1,-1 0-1,0-1 0,0 1 1,0 0-1,0 0 0,1-1 1,-1 1-1,0 0 0,0-1 0,0 1 1,0 0-1,0-1 0,0 1 1,0 0-1,0 0 0,0-1 1,0 1-1,0-1-3,0 0 0,0 0 1,0 0-1,0 0 0,0 0 0,0 0 1,1 0-1,-1 1 0,0-1 0,0 0 1,1 0-1,-1 0 0,1 0 0,0 0 1,0 0-1,0 1 0,0-1 0,0 1 0,0-1 0,0 1 0,0 0 1,0-1-1,0 1 0,0 0 0,0 0 0,0 0 0,1 0 0,1 0 1,14 0 198,-17 0-203,0 0 1,1 0-1,-1 0 1,0 0 0,0 1-1,0-1 1,0 0-1,0 0 1,0 0 0,0 0-1,1 0 1,-1 0 0,0 0-1,0 0 1,0 0-1,0 0 1,0-1 0,0 1-1,0 0 1,1 0-1,-1 0 1,0 0 0,0 0-1,0 0 1,0 0 0,0 0-1,0 0 1,0 0-1,0 0 1,0 0 0,0 0-1,1 0 1,-1-1-1,0 1 1,0 0 0,0 0-1,0 0 1,0 0-1,0 0 1,0 0 0,0 0-1,0 0 1,0-1 0,0 1-1,0 0 1,0 0-1,0 0 1,0 0 0,0 0-1,0 0 1,0 0-1,0-1 1,0 1 0,0 0-1,0 0 1,0 0 0,0-14 868,0 10-330,-4 4-416,-2 0-119,2 0-23,0 0-1,0 0 1,1 0-1,-1 0 1,0 1-1,0 0 1,-4 1-1,-6 4-18,10-4 29,0-1 0,0 1 0,0-1 0,0 1-1,0-1 1,-1 0 0,1-1 0,0 1 0,-8-1 0,4 1 25,0-1 0,0 1-1,1 1 1,-1 0 0,0 0 0,-12 5 0,-46 25 200,36-16-183,8-6-33,5-2 20,-22 14 0,34-18-12,-1 0-1,0 1 1,1 0-1,0 0 0,0 0 1,0 1-1,-5 6 1,-11 23 152,20-33-143,-1 1-1,1-1 1,-1 1-1,1-1 1,0 1-1,0 0 1,0-1 0,0 1-1,0 0 1,1 0-1,-1-1 1,1 1-1,0 0 1,0 0-1,0 0 1,0 0-1,0-1 1,1 1 0,-1 0-1,1 0 1,0 0-1,1 3 1,3 11 53,-4-10-44,0 0 0,1-1 0,0 1 0,0-1 0,1 1 0,-1-1 0,2 0 0,-1 0 0,0 0 0,1-1 0,0 1 0,7 6 0,-8-8-24,10 12 44,19 23 64,7-6-27,-22-21-48,-2 1 9,18 12 56,-18-17-28,24 9 0,8 4 265,-26-11-212,-3 0-659,23 8 0,-38-17 224,1 0-1,0 0 0,-1 0 0,1 0 0,-1 1 0,1 0 0,-1 0 0,0 0 0,0 0 0,4 4 0,-4-3-582,-6-3 176,-14 0-781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4160,'21'0'1536,"0"0"-1216,21 0-64,-22 0 288,43 0-352,-21 0 64,-1 0-160,1 21-64,20 0 0,-41-21-1792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4064,'0'42'1504,"0"-1"-1184,-21 1-64,21 0 416,0 20-416,0 1 256,0-1-288,-21-20-416,0 20 96,21 1-3008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407 125 2656,'-17'-34'837,"16"32"-799,0 1 1,0-1-1,1 0 0,-1 0 0,1 1 0,-1-1 1,1 0-1,0 0 0,-1 1 0,1-1 0,0 0 1,0 0-1,1 0 0,-1 1 0,1-3 0,-1 3-26,0 1 0,0-1 0,0 0 0,0 1-1,0-1 1,1 1 0,-1-1 0,0 0 0,0 1 0,0-1-1,-1 1 1,1-1 0,0 0 0,0 1 0,0-1-1,0 0 1,-1 1 0,1-1 0,0 1 0,0-1 0,-1 1-1,1-1 1,0 1 0,-1-1 0,-13-6 303,7-7 303,-11 7-197,8 0-263,8 6-134,0 0 0,0 0 0,0 0 1,0 0-1,0 0 0,0 0 0,0 0 0,0 0 1,0 1-1,0-1 0,0 1 0,0 0 0,-3 0 0,-5-1 94,0 1-1,-1 1 0,1 0 1,0 1-1,0 0 0,1 0 1,-1 1-1,-18 7 0,17-5-32,-1-1 70,-20 12 0,-1 9 264,17-12-230,4-3-74,4-5-48,0 1 1,1 1-1,-10 10 0,12-10-34,1 0 0,-1 0-1,1 0 1,1 0 0,-1 1 0,1 0-1,1 0 1,-1 0 0,1 0 0,1 0-1,0 0 1,0 0 0,0 1 0,1-1-1,0 0 1,1 1 0,0-1 0,0 0 0,1 0-1,4 15 1,1-7 47,0-1 0,1 0 0,1-1 0,0 1 0,14 14 0,-17-22-5,0 0 0,1 0 0,0-1 0,1 0 0,-1-1 0,1 0 0,0 0 0,0 0 1,0-1-1,1 0 0,9 2 0,28 14-21,-26-9-766,-1-1-516,21 7 0,-37-16 743,0 0 1,0 0-1,0-1 1,0 1-1,0-1 0,4 0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6048,'0'-21'2240,"0"21"-1728,21 0-160,0-21-32,20 21-256,1 0 480,0 21-320,-1-21 128,22 21-224,-1-21-3712,1 20 1920,-1 1-1568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2720,'3'-2'111,"1"0"1,0 0-1,1 0 0,-1 1 1,0-1-1,0 1 0,6-1 1,-9 2-86,1 0 0,-1 1 1,1-1-1,-1 0 0,1 1 1,-1-1-1,1 1 0,-1 0 1,3 1-1,6 3 57,-7-5-63,0 1-1,-1-1 1,1 1 0,0-1-1,-1 0 1,5 0-1,-2-1 65,-1 1-1,1 0 1,-1 1-1,0-1 1,1 1-1,-1 0 1,5 1 0,33 12 305,-30-12-258,0-1 1,16 0-1,-28-1-131,3 0 28,1 0 0,0 0-1,0 0 1,0 0 0,-1 1-1,1 0 1,0-1 0,-1 2-1,1-1 1,-1 0 0,1 1-1,-1-1 1,1 1 0,-1 0-1,0 0 1,5 4 0,17 11 189,-25-17-211,1 0 23,0 1 0,0-1 0,0 1 0,0-1-1,0 1 1,0-1 0,0 1 0,0 0 0,0-1-1,-1 1 1,1 0 0,1 1 0,-2-2-14,-1 1 1,1 0 0,0 0-1,-1-1 1,1 1 0,0 0-1,-1-1 1,1 1 0,-1-1-1,1 1 1,-1 0-1,1-1 1,-1 1 0,1-1-1,-1 1 1,0 0 0,-4 3 47,-3 3 62,0 0 0,-1-1 0,0 0 0,0-1 0,0 0 0,-1 0 0,0-1 0,-15 5 0,0 0 126,-41 22 305,46-21-355,11-6-128,5-2-41,1 0 1,0-1 0,-1 1 0,-5 5 0,8-6-17,0 0-1,0 0 0,1 0 0,-1 0 1,0 0-1,0 0 0,1 0 1,-1 0-1,0 1 0,1-1 1,0 0-1,-1 0 0,1 1 1,0-1-1,-1 0 0,1 1 0,0-1 1,0 2-1,0 5 55,0 9 22,0-16-90,0 0 1,0 0-1,0-1 1,0 1-1,0-1 1,1 1-1,-1 0 1,0-1-1,0 1 0,1 0 1,-1-1-1,0 1 1,1-1-1,-1 1 1,1-1-1,-1 1 1,1-1-1,-1 1 0,1-1 1,0 1-1,4 0 6,-1 0 0,1 0-1,-1 0 1,1-1-1,0 0 1,5 0 0,-10 0-8,139 0 170,-118-1-195,1-1-1,-1-1 1,22-5-1,-25 4-234,-9 3-371,0 0 0,18 0-1,15 1-754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1780 992,'-1'-1'19,"0"0"0,0 0 0,0 0 1,0 0-1,0 0 0,0 0 0,0-1 0,0 1 0,1 0 1,-1 0-1,1-1 0,-1 1 0,0-3 0,1 3-8,0 0-1,0 0 1,0 0-1,1 0 0,-1 0 1,0 0-1,1-1 1,-1 1-1,0 0 1,1 0-1,0-1 1,0 0 15,1-1 0,-1 1 0,0 0 1,-1-1-1,1 1 0,0-1 0,-1 0 0,0 1 1,1-5-1,-1 4 55,0-1 0,0 1 0,0 0 1,1 0-1,-1 0 0,1 0 0,0 0 0,0 0 0,0 0 1,1 0-1,1-4 0,-1 4 15,-1 0 0,1 0 0,-1-1 1,0 1-1,0-1 0,0 1 0,0-1 0,-1 0 0,1 1 1,-1-1-1,0-4 0,0-12 208,-1 10-143,1-1-1,0 1 1,0-1-1,1 1 1,1 0-1,0 0 0,0 0 1,1 0-1,0 0 1,6-10-1,4-10 252,16-48 0,-6 12-223,16-38-71,6-35-28,-24 84-61,10-32 17,-9-4 12,-13 50-36,57-181-73,-14 56 97,-30 67 487,8-27 248,-25 112-693,0 1 1,1-1 0,0 1 0,1 0 0,0 0 0,13-15 0,-15 20-61,1 0 0,1 0 0,0 0 0,0 1 0,1 0 0,0 0 0,9-6 0,-15 12-19,-1-1 0,0 2 0,1-1 1,-1 0-1,1 0 0,-1 0 0,1 1 0,-1-1 1,1 0-1,-1 1 0,1 0 0,0-1 1,-1 1-1,1 0 0,0 0 0,-1 0 0,1 0 1,1 0-1,0 1 7,-1 0 0,0 1 1,0-1-1,1 1 0,-1-1 1,0 1-1,0 0 0,0 0 1,2 3-1,4 3 24,27 20 195,-31-23-197,0 0 0,0 0 0,5 11 0,-3-6 13,0-2-5,-2 0 0,1 1 0,-1-1 1,0 1-1,-1 0 0,0 0 0,0 0 0,-1 0 1,0 1-1,-1-1 0,1 16 0,-2-18-24,0 0-1,0 0 0,-1 0 1,0 0-1,0 0 0,-3 10 1,1-12-14,0 0 0,0 0 1,0 0-1,-8 9 0,2-3-23,-8 12-83,5-6-45,-25 26 0,14-19-73,-23 23-93,41-43 252,0 0-1,0-1 0,0 0 0,-1 1 0,1-2 1,-1 1-1,1-1 0,-8 3 0,4-4-76,1 0 0,0 0 0,-16-1 1,14 0-159,6 0-60,4 0 329,0-1 0,-1 0 0,1 1 0,0-1-1,0 1 1,0-1 0,0 0 0,0 1 0,0-1-1,0 0 1,0 1 0,0-1 0,0 0 0,0 1-1,1-1 1,-1 0 0,0 1 0,0-1-1,1 1 1,-1-1 0,0 0 0,1 1 0,-1-1-1,0 1 1,1-1 0,-1 1 0,1-1 0,-1 1-1,1 0 1,-1-1 0,1 1 0,-1 0 0,1-1-1,-1 1 1,1 0 0,0-1 0,-1 1 0,2 0-1,1-1-1,-1 1 1,1 0-1,0 0 0,0 0 0,-1 0 0,1 0 0,0 1 0,-1-1 1,1 1-1,4 1 0,8 3 126,-2-2-48,-1 1-1,0 1 1,1 0-1,-2 1 0,14 8 1,-20-11-42,-2-1 15,0 1 1,0-1-1,0 1 0,0 0 1,0-1-1,-1 1 0,1 0 1,-1 0-1,0 1 0,0-1 1,0 0-1,0 1 0,0 0 0,-1-1 1,0 1-1,2 6 0,0-1 94,1 0 0,-2 0-1,1 0 1,-2 0-1,1 1 1,-1-1-1,0 0 1,-1 1-1,0-1 1,-1 1-1,-1 9 1,-1-12-27,1 0 0,-1 0 0,0 0 0,-1-1 0,0 0-1,0 1 1,0-2 0,-10 12 0,0-3 14,0-1 0,-18 13 0,21-19-51,0 0-1,-15 7 1,-6 3 97,29-14-186,-1-1-1,0 1 0,0-1 0,1 0 0,-2-1 0,1 1 1,0 0-1,0-1 0,0 0 0,-1 0 0,1 0 0,-1-1 1,1 0-1,0 1 0,-8-2 0,2 1-257,7 0-1693,6 0 107,14 0-1472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3968,'0'0'1472,"21"21"-1120,0 21-128,0-21 512,0 20-448,20 1 96,1 0-224,-21-22 128,0 22-192,-1 0 256,22-1-224,-21-20-1024,-21 0 480,0 0-3232,0 20 2016,21-20 416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5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5568,'-21'0'2048,"0"0"-1568,21 42-160,-20-21 32,20 20-256,-42 1 960,42 0-608,-42 20-32,1-20-256,-1-1-2944,0 1 1536,22-21-2688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7456,'0'52'2784,"0"-52"-2176,0 86-160,0-52 384,0-17-544,-21 18 256,21-1-320,-21 1-416,21-18 96,0 17-832,0-34 512,0 0-2208,0 0 1472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9:0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22 2240,'0'-18'720,"0"18"-715,0 0-1,0 0 1,0 0 0,0 0 0,0 0 0,0 0-1,0-1 1,0 1 0,0 0 0,0 0-1,0 0 1,0 0 0,0 0 0,0 0-1,0 0 1,0-1 0,0 1 0,0 0 0,0 0-1,0 0 1,0 0 0,0 0 0,0 0-1,0 0 1,0 0 0,0-1 0,0 1 0,1 0-1,-1 0 1,0 0 0,0 0 0,0 0-1,0 0 1,0 0 0,0 0 0,0 0-1,0 0 1,0 0 0,1 0 0,-1 0 0,0 0-1,0 0 1,0 0 0,0 0 0,0 0-1,0 0 1,0 0 0,1 0 0,-1 0 0,0 0-1,0 0 1,0 0 0,0 0 0,0 0-1,0 0 1,1 0 0,13 0 219,-11 0 203,-6 3-59,2-2-336,-1 1 21,1-1-1,-1 1 1,1-1-1,0 1 1,-1 0-1,1-1 1,0 1-1,0 0 1,0 0-1,0 0 1,1 0-1,-1 0 1,0 0-1,1 0 1,0 0-1,-1 0 1,1 0-1,0 0 1,0 4-1,-1 16 175,-1 0 0,-1 0-1,-1 0 1,-10 31 0,-3 14-6,15-58-206,-35 183 482,34-159-405,1-11-38,0-1 0,-2 0 1,-9 32-1,3-23-30,5-12-41,0-1 1,-2 1-1,-11 20 0,13-30-45,-1 0-1,0-1 0,-12 12 1,16-17-33,0 0 0,0 1 0,0-1 0,0 1 0,0 0 0,0 0 0,1-1 0,-1 1 0,1 0 0,0 1 1,0-1-1,-1 4 0,1-5-25,1 1 1,-1 0 0,0 0-1,0 0 1,-1-1 0,-1 4 0,0-3-150,1 0 1,-1-1 0,0 1-1,0-1 1,0 0 0,-1 1 0,1-2-1,0 1 1,-5 1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9:0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2144,'20'-10'381,"-11"5"-281,0 0 0,0 0 0,1 1 0,0 1 0,10-3 0,1 3 147,1 2 0,38 1 0,-18 0-12,-29 1-326,-1-1 1,0 2-1,23 4 0,-29-4 140,1 0-1,-1 0 1,0 1 0,0-1-1,-1 1 1,1 1-1,0-1 1,-1 1-1,9 8 1,-8-5 71,-1 0 1,1 0-1,-2 1 0,1 0 0,5 14 1,-1-2 122,-4-9-182,-1-1 0,-1 1-1,0 0 1,0 0 0,-1 0-1,0 1 1,-1-1 0,0 0 0,-1 0-1,-1 1 1,0-1 0,-3 19-1,2-23-10,0-2 0,0 1 0,-1 0 0,1 0-1,-1-1 1,-1 1 0,1-1 0,-1 0 0,0 0-1,-7 7 1,-5 7 64,8-8-41,-1 0 1,0 0-1,0-1 1,-12 9-1,6-9-12,1 0 0,-29 12-1,35-18-29,0 0 0,-1-1-1,1-1 1,-1 1 0,0-1 0,-16 1 0,23-2-57,-1-1 0,1 0 1,-1-1-1,1 1 0,-1 0 1,1-1-1,0 1 1,-1-1-1,1 0 0,0 0 1,-1 0-1,-3-2 0,5 2-34,0 0-1,0 0 0,0 0 1,-1-1-1,1 1 0,0 0 1,1-1-1,-1 1 0,0-1 1,0 1-1,0-1 0,1 1 1,-1-1-1,1 0 0,0 1 1,-1-1-1,1 0 0,0 1 1,0-1-1,0-2 0,0 0-35,0 1 0,0 0 0,0 0 0,1 0 0,0 0 0,-1 0 0,1 0 0,0 0 0,0 0 0,1 0 0,-1 0 0,2-3 0,1 2-51,0 0-1,0-1 0,0 1 0,8-5 1,8-9-587,8-17-124,-24 31 678,1 0 0,0 1 1,0-1-1,0 1 1,9-4-1,-5 3 25,0-1 1,0 0-1,9-8 1,14-14-20,-9 7 477,40-27 0,-48 39 247,-1-2 0,0 0 1,0 0-1,16-18 1,-13 11 430,-14 14-309,-3 3 0,1 14 36,-1-6-594,0-1 1,0 1-1,-1-1 0,-2 11 1,-3 4 113,3-14-134,1 0 1,0 1-1,0 0 1,1-1-1,0 15 0,1 60 642,0-78-803,0 1-1,1-1 0,0 0 0,0 0 1,1 0-1,-1 0 0,1 0 1,0 0-1,5 8 0,-3-4 108,-4-8-37,0-1 0,1 1 1,-1 0-1,0-1 0,0 1 1,1 0-1,-1-1 0,0 1 0,1-1 1,-1 1-1,1-1 0,-1 1 1,1-1-1,-1 1 0,1-1 1,-1 1-1,1-1 0,-1 0 1,1 1-1,-1-1 0,1 0 0,0 1 1,-1-1-1,1 0 0,0 0 1,-1 0-1,1 1 0,0-1 1,-1 0-1,1 0 0,0 0 1,-1 0-1,1 0 0,0 0 0,-1-1 1,1 1-1,0 0 0,4 0-116,-1-1 0,0 1 0,0-1 0,1 0-1,-1 0 1,0 0 0,0-1 0,0 1-1,0-1 1,0 0 0,-1 0 0,7-5-1,-6 4-116,0 0 0,0 0 0,-1 0 0,0-1 0,0 0-1,0 1 1,0-1 0,0 0 0,-1-1 0,3-3 0,3-7-129,0 4 144,-1-1 0,0 0 1,9-25-1,-12 26 130,4-8-60,-6 16 121,0-1-1,0 0 1,-1 0-1,1-1 1,-1 1-1,0 0 1,0 0 0,-1-1-1,1-5 1,-1-49 3559,0 55-2580,3 8-54,0-1-795,0 1-1,-1 0 0,1 0 0,2 5 0,-2-3-75,-1-1-1,1 0 0,1 0 0,6 9 0,1-4 156,-7-6-108,0 0-1,1 0 1,-1 1 0,-1-1 0,5 6 0,-2 4-31,-6-13-37,0 1-1,1-1 1,-1 1-1,1-1 0,-1 0 1,1 1-1,0-1 1,0 0-1,0 1 1,0-1-1,-1 0 1,2 0-1,-1 0 0,0 0 1,0 0-1,0 0 1,0 0-1,1 0 1,-1 0-1,0 0 1,1-1-1,-1 1 1,0-1-1,1 1 0,-1-1 1,1 1-1,-1-1 1,1 0-1,-1 0 1,1 0-1,0 0 1,2 0-1,-1 0-24,0-1 1,0 1-1,0-1 0,0 0 0,0 0 0,0-1 1,0 1-1,0 0 0,0-1 0,0 0 1,-1 1-1,1-1 0,-1 0 0,1-1 1,-1 1-1,0 0 0,0-1 0,0 1 1,0-1-1,0 1 0,2-6 0,3-12-762,-1 9 482,-5 10 201,1-1-1,-1 0 1,0 0-1,0 0 1,0 0-1,0 0 1,0 0-1,-1-1 1,1 1-1,-1 0 1,1 0-1,-1 0 1,0-1-1,0-2 1,0-17-129,0-49-1390,0 18 3873,0 52-2217,0 0-1,0 1 1,0-1-1,0 0 1,0 0-1,0 1 1,1-1-1,-1 0 1,0 0-1,0 1 1,1-1-1,-1 0 1,0 1-1,1-1 1,-1 1-1,0-1 1,1 0-1,-1 1 1,1-1-1,-1 1 1,1-1-1,0 1 1,-1-1-1,1 1 1,-1 0-1,1-1 1,0 1-1,-1 0 1,1-1-1,0 1 1,0 0-1,-1 0 1,1-1-1,0 1 1,-1 0-1,1 0 1,0 0-1,0 0 1,-1 0-1,1 0 1,0 0-1,1 1 1,6 0 186,-1 1-1,1 0 1,12 5 0,-2-1-71,-11-5-86,1 0 0,-1 0 0,13-1 0,-10 0-5,-1 1-1,17 2 0,-2 2-6,-11-1-29,0-1 0,0-1 0,0-1-1,15 1 1,114-2 1122,-132 0-1278,0-1 1,-1-1-1,1 0 0,-1 0 0,17-6 0,-20 6 55,17-2-472,-21 4 495,0 0 0,0 0 0,0 0 0,-1 0 0,1-1 0,0 1 0,0-1 0,2 0 0,-4 0 38,1 1-1,-1-1 1,0 1-1,1-1 0,-1 1 1,0-1-1,0 1 1,1-1-1,-1 1 1,0-1-1,0 1 1,0-1-1,0 1 0,0-1 1,0 1-1,0-1 1,0 1-1,0-1 1,0 1-1,0-1 1,0 1-1,0-1 0,0 1 1,0-1-1,0 1 1,-1-1-1,1 1 1,0-1-1,0 1 1,-1-1-1,1 1 0,0-1 1,-1 0-1,-13-19-165,12 14 159,1 5 16,1 0 1,0 0-1,0 1 1,-1-1-1,1 0 1,0 1-1,-1-1 1,1 0-1,0 1 1,-1-1-1,1 1 1,-1-1-1,1 1 1,-1-1-1,1 1 1,-1-1-1,0 0 1,-31-6-32,15-1-62,15 7 93,0 0 0,1 0 0,-1 0 0,0 0 0,0 0 0,0 0 0,0 1 0,0-1 0,0 1 0,0-1 0,-1 1 0,-1 0 0,-1 0 156,1 0-1,-1 0 1,0 1-1,0 0 1,1 0-1,-1 0 1,1 0-1,-6 3 1,7-3-68,1 1 0,-1-1 0,1 1 0,-1 0 0,1 0 0,0 0 0,-1 0-1,1 0 1,0 0 0,1 1 0,-1-1 0,0 1 0,-2 4 0,3-4-28,0-1 1,1 1-1,-1 0 1,0 0-1,1 0 1,0 0 0,0 0-1,-1 0 1,2 0-1,-1 0 1,0 0-1,1 0 1,-1 0-1,1 0 1,0 0-1,0 0 1,0 0-1,2 3 1,14 10 100,-3-5-75,-3 3-24,-8-11-37,0 1 0,0-1 0,0 1 0,5 3 0,-1-3 31,-1 0 0,1 0 1,0-1-1,0 0 0,13 4 0,45 8 3,-41-10-233,-6-1-100,168 30-2645,-82-30-1218,-104-4 4127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9:0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86 396 3552,'-21'0'2629,"21"4"-2213,0-4-416,0 1 14,0 0-1,0-1 1,0 1-1,0 0 1,0 0-1,0 0 1,-1 0-1,1 0 1,0 0-1,-1 0 1,1-1-1,0 1 1,-1 0-1,0 1 1,-4 1 37,5-3-42,-1 0 0,0 0 0,1 1 0,-1-1 0,1 0 0,-1 1 0,0-1 0,1 1 0,-1-1 0,1 1 0,-1-1 0,1 1 0,0-1 0,-2 2 0,-4 33 413,-1-14-254,5-12-102,-1-1 0,1 1 0,1-1 1,0 1-1,-1 14 0,2-10-16,0 0 0,-3 16-1,-5 4 20,5-25-42,1 0 0,0 0 0,1 0-1,-1 10 1,2 27 416,0-31-55,-1-27-82,1 8-264,0-1-1,0 0 1,1 1 0,0-1-1,2-8 1,-1 9-101,1 1 0,-1-1 1,0 0-1,0 1 0,-1-1 1,1 0-1,-1 0 0,0 0 1,-1 0-1,1-10 0,-1-172-1839,0 186 1906,0 0 0,0 1 0,0-1 0,0 0 0,0 0 0,0 0 1,0 1-1,0-1 0,0 0 0,1 0 0,-1 1 0,0-1 0,0 0 0,1 0 0,-1 1 0,1-1 1,-1 0-1,0 1 0,1-1 0,0 0 0,-1 1 0,1-1 0,-1 1 0,1-1 0,1 0 1,0 0 40,0 1 1,0-1 0,1 1 0,-1 0 0,0 0 0,1-1 0,3 2-1,5-1 206,-1 0-84,-7-1-174,1 1-1,0 0 1,0 1-1,-1-1 1,1 0 0,0 1-1,5 2 1,29 10 88,4-6 710,3 7-193,14-7-170,-26 0-295,-21-4-46,1 0 0,0-1 1,20 1-1,-13-3-1,-10 0 17,0 1 0,1-2-1,-1 0 1,12-2 0,16-11 133,-17 7-240,-20 5-45,0-1 0,0 0 0,0 0 0,-1 0 0,1 0 0,-1 0 0,0 0 0,0 0 0,0 0 1,0 0-1,0 0 0,-1 0 0,1 0 0,-1 0 0,0 1 0,0-1 0,0 0 0,-2-4 0,-10-3-46,-1 0-1,1 0 0,-2 2 0,-24-13 1,34 20 168,1 0 0,-1 0 0,0 0 0,1 0 0,-1 1 0,0 0 0,0 0 0,-6 1 0,-6 0-93,11-1-93,1 0 0,-1 0 1,0 1-1,-9 1 0,-13 12-291,16-11 339,10-3 55,-1 1 1,0 0-1,1-1 0,-1 1 1,1 0-1,-1 0 0,-2 2 0,0 1 25,0 2-1,0-1 0,1 1 1,-1-1-1,1 1 0,-4 7 1,-1 1 98,6-9-97,0 0 0,1 0 0,-1 1 0,1 0 0,0-1 0,1 1 0,-1 0 0,1 0 0,0 0 0,1 0 1,0 11-1,0-8 0,1-1 1,0 1-1,0 0 1,1-1-1,1 0 1,-1 1-1,8 15 1,-8-20-11,0 0 0,1-1 1,-1 1-1,1 0 0,-1-1 0,1 0 0,0 1 0,0-1 1,1 0-1,4 3 0,0-2 28,-1 0 1,1 0-1,0-1 1,10 3-1,-8-2-46,1 0 0,0-1 0,0 0 0,0-1 0,1-1 0,-1 1 0,0-2 0,1 1 0,20-4 0,54-13-290,4-2-599,-77 16 773,79-14-806,-76 12 779,0-1 0,0 0 0,22-12 0,-13 4 69,-1-1 0,-1 0-1,-1-2 1,27-24 0,-43 34 121,0 0 0,0-1 0,-1 1 0,6-9 0,-9 11 93,0 0 0,-1 0 0,0 0 1,1 0-1,-1 0 0,-1 0 0,1 0 0,-1 0 0,1-1 0,-1-4 0,0 8-108,0 1-1,0-1 1,0 1 0,0-1-1,0 0 1,0 1 0,0-1-1,0 1 1,0-1 0,0 1-1,0-1 1,0 0 0,0 1-1,-1-1 1,1 1 0,0-1-1,0 1 1,-1-1 0,1 1-1,0-1 1,-1 1 0,1 0 0,0-1-1,-1 1 1,1-1 0,-1 1-1,1 0 1,-1-1 0,1 1-1,-1 0 1,1-1 0,-1 1-1,1 0 1,-1 0 0,1 0-1,-1-1 1,1 1 0,-1 0-1,1 0 1,-1 0 0,0 0-1,1 0 1,-1 0 0,1 0-1,-1 0 1,1 0 0,-1 0-1,1 1 1,-1-1 0,0 0-1,1 0 1,-1 0 0,1 1-1,-1-1 1,1 0 0,-1 1-1,-20 13 383,7-8-423,12-6 9,1 1 0,-1-1 0,1 1 0,-1 0 0,1-1 0,0 1 0,-1 0 0,1 0 0,0 0 0,-1 0 0,1 0 0,0 0 0,0 0 1,0 0-1,0 0 0,0 1 0,-1 1 0,-5 18-78,4-16 106,1-1-1,0 1 0,0 0 0,0 0 0,0 0 1,1 0-1,0 0 0,0 0 0,0 10 0,1 27-168,0-42 143,0 0 0,-1 0-1,1 0 1,0 0 0,0 0 0,0 0 0,0 0 0,0 1-1,0-1 1,0 0 0,0 0 0,0 0 0,0 0 0,0 0-1,0 0 1,0 0 0,0 1 0,0-1 0,0 0-1,1 0 1,-1 0 0,0 0 0,0 0 0,0 0 0,0 0-1,0 0 1,0 0 0,0 1 0,0-1 0,0 0 0,0 0-1,0 0 1,0 0 0,1 0 0,-1 0 0,0 0 0,0 0-1,0 0 1,0 0 0,0 0 0,0 0 0,0 0-1,0 0 1,1 0 0,-1 0 0,0 0 0,0 0 0,0 0-1,0 0 1,0 0 0,0 0 0,0 0 0,1 0 0,-1 0-1,0 0 1,0 0 0,6 0-313,-2 1 173,0-1 0,0 0 0,0-1 0,0 1-1,0-1 1,0 1 0,4-2 0,26-12-947,-25 11 740,0-1 0,0 1 1,-1-2-1,1 1 0,-1-1 1,0 0-1,12-11 1,-19 15 300,0 0 1,0-1-1,0 1 1,-1 0-1,1 0 1,0 0 0,-1-1-1,1 1 1,0-2-1,2-4-175,3-4-13,-4 9 268,-1 0-1,0 0 1,0 0 0,0 0-1,0 0 1,0 0 0,0 0-1,-1-1 1,1 1 0,0-4-1,-1 2 544,0 4 757,-17 0 490,14 1-1527,6 2-16,11 14 429,-13-14-635,1 0 0,0 1 0,0-1-1,0 0 1,1-1 0,-1 1 0,1 0 0,0-1 0,4 4 0,2 0 5,0-1 0,11 5 0,1-1 28,-6-1-40,0-1 0,0-1 0,0 0-1,29 6 1,22-5 141,-32-1-138,-21-3 6,-1-1-1,1 0 1,0-1 0,0 0 0,0-1-1,19-2 1,1-5 66,-21 4-288,1 1 1,0 0 0,20-1 0,-28 3 67,1 0 1,0 0-1,0-1 0,-1 0 1,1 0-1,0 0 1,6-3-1,-2-1-130,0-1 0,16-10 0,-17 9 121,-6 5 74,1 0 3,0 0 0,0 0 0,0-1 0,-1 0 0,1 0 0,-1 0 0,0 0 0,0 0 0,0-1 1,0 1-1,-1-1 0,1 0 0,-1 0 0,0 0 0,0 0 0,2-5 0,-3 2-2,0 0-1,0-1 1,-1-12 0,0 10-13,1 1-1,2-17 1,-1 17 4,2-8 8,-1 1 1,-1-1-1,0 1 0,-1-1 0,-1-26 0,-14-9 642,11 17 371,2-60 0,1 69-335,0 19-105,-3 10 170,2-2-693,-1 0 20,1 1 0,-1-1 0,1 1 1,0 0-1,0-1 0,-1 1 1,1 0-1,0 0 0,0 0 1,1 0-1,-1 0 0,0 0 0,1 0 1,-1 0-1,1 0 0,0 0 1,-1 0-1,1 0 0,0 4 1,1 14 100,-1 1 1,-2-1 0,0 0 0,-1 0 0,0 0 0,-8 22 0,5-25-5,-6 28 1,5 18 63,1-31-87,2-12-17,1 0 0,-1 36 0,4 69-45,0-113-543,-1-7 169,1 1 1,0-1 0,0 0 0,2 9 0,-1-11 149,-1-1-1,1 0 1,0 0-1,0 0 1,0 0 0,0 0-1,0 0 1,1 0-1,-1 0 1,0 0-1,1-1 1,0 1 0,-1 0-1,1-1 1,3 3-1,-2-2-102,0-1 0,-1 1 0,1 0 0,0-1 0,0 0 0,0 0 0,1 0-1,-1 0 1,0 0 0,0-1 0,6 1 0,0-2-150,0 0 1,-1-1-1,1 0 0,15-6 0,-24 8 408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1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2656,'0'0'837,"3"0"-501,15 0-101,-12 1-113,0-1-1,0 0 1,0 0 0,0-1 0,9-2 0,-1-4 181,-12 6-240,-1 0-1,1 1 0,0-1 0,-1 0 0,1 0 0,0 1 0,0-1 0,-1 1 0,1-1 0,0 1 1,0 0-1,0 0 0,2 0 0,2-1 79,0 1 1,0-1-1,1 0 1,6-3-1,21-4 512,-16 7-359,29-1-1,23 0 186,16-10-196,16 9-171,4 0-43,16-10 76,32-2-23,19 9-10,104-15-67,-142 10-74,-14 1 14,198-11 313,-74 15-85,120-18 135,-16 2 77,-110 16-83,-2-6 330,308 9 635,-339 4-1004,45-1-159,552 0-64,-639 2-21,-76 5 20,61 1 125,-105-8 28,0 2 1,72 13 0,-83-9-103,0-1 0,57 1 0,-74-5-78,1 0 0,0 1 0,-1 0 1,21 7-1,-31-8-13,1 0 0,-1 0-1,0-1 1,9 0 0,-3 0 55,-10 0-64,-1 0 0,1 0-1,-1 0 1,1 0 0,0 0 0,-1 0 0,1 1 0,-1-1 0,2 2 0,-2-2-43,0 0 1,0 1 0,0-1-1,-1 1 1,1-1 0,0 1-1,0 0 1,-1-1 0,1 1-1,0 0 1,-1-1 0,1 1-1,-1 0 1,1 0 0,0 1-1,-1-2-30,0 1-1,-1-1 1,1 0-1,0 0 1,0 1-1,0-1 0,-1 0 1,1 0-1,0 0 1,0 1-1,-1-1 1,1 0-1,0 0 1,-1 0-1,1 0 1,0 0-1,0 0 1,-1 0-1,1 1 1,0-1-1,-1 0 0,1 0 1,0 0-1,-1 0 1,-7 2-570,-3 3-28,8-4 234,0 1-1,-1-1 1,1 0 0,-1 0-1,1 0 1,-1 0-1,1-1 1,-1 1 0,-5-1-1,-23 0-1586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0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554 147 2976,'0'-59'1787,"0"59"-1765,0-1 1,0 1-1,0 0 1,0 0-1,0 0 1,0 0-1,0 0 1,0 0-1,0 0 1,0-1 0,0 1-1,0 0 1,0 0-1,0 0 1,0 0-1,0 0 1,0 0-1,0 0 1,0 0 0,0-1-1,0 1 1,0 0-1,0 0 1,0 0-1,0 0 1,1 0-1,-1 0 1,0 0-1,0 0 1,0 0 0,0-1-1,0 1 1,0 0-1,0 0 1,0 0-1,0 0 1,0 0-1,1 0 1,-1 0-1,0 0 1,0 0 0,0 0-1,0 0 1,0 0-1,0 0 1,0 0-1,1 0 1,-1 0-1,0 0 1,0 0 0,0 0-1,0 0 1,0 0-1,0 0 1,0 0-1,1 0 1,7-1 597,-7-3-43,-10-8 482,8 12-1022,1 0 0,0-1 1,0 1-1,0 0 0,-1 0 1,1 0-1,0-1 0,0 1 1,0 0-1,-1 0 0,1-1 1,0 1-1,0 0 0,0 0 1,0-1-1,0 1 0,-1 0 1,1-1-1,0 1 0,0 0 1,0-1-1,0 1 0,0 0 1,0 0-1,0-1 0,0-4 456,1 3-331,-1 0 0,0-1 0,0 1 1,0-1-1,0 1 0,0-1 1,-1 1-1,1 0 0,-1-1 0,-1-3 1,-16-1 247,8 0-296,8 6-91,0 0 1,1 0 0,-1 0 0,0 0-1,0 0 1,0 0 0,-1 0 0,1 0 0,0 1-1,0-1 1,0 1 0,0 0 0,-1 0-1,1-1 1,0 2 0,-3-1 0,1 0 0,0 0 0,0 1 0,-1-1 0,1 1 0,0 0 0,1 0 0,-1 1 0,0-1 0,0 1 0,0 0 0,1 0 0,-1 0 0,-4 4 0,-3 0-22,-1 0-1,-23 9 1,-8 3 30,15-2 71,1 1-1,0 2 1,-33 29 0,35-24 111,1 0 1,2 1 0,-32 45-1,45-58-59,1 0 0,0 1 0,0 0 0,2 1 0,-7 15-1,12-24-133,-1-1-1,1 1 1,0 0-1,1 0 1,-1-1-1,1 1 0,0 0 1,0 0-1,1 0 1,-1-1-1,1 1 1,0 0-1,0-1 0,1 1 1,-1 0-1,1-1 1,0 0-1,3 6 1,5 3 22,0 0 0,1 0 0,0-1 0,0-1 1,1 0-1,1 0 0,0-1 0,1-1 0,24 13 1,101 40-28,-110-47-277,-10-6-236,19 13 1,-35-21 197,1 2-7,-1 0 0,1-1 0,0 0 0,1 1 1,5 1-1,-4-3-1173,1 0 1,0-1 0,13 0-1,15 0-1011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0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7040,'-21'-21'2624,"21"21"-2048,0 21-128,0-21 928,21 0-832,21 0 768,-22 21-768,43-21-64,-22 0-288,22 0-1664,-21 0 768,-1 0-3360,1 21 2240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0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3136,'0'17'1029,"1"-14"-767,5-3-124,22 0 268,-21 0 665,-4 4-308,18 9-78,-18-12-632,0 0 1,0 0-1,0 1 0,0 0 0,0-1 0,-1 1 0,1 0 0,-1 1 0,1-1 1,-1 0-1,3 4 0,2 15 235,-3-13-102,-3-6-143,1 0-1,-1 0 1,0 1-1,0-1 0,0 1 1,0-1-1,0 1 0,0-1 1,-1 1-1,1-1 1,-1 1-1,0 0 0,1-1 1,-1 1-1,-1 0 1,1-1-1,0 1 0,-1 3 1,-13 22 501,12-23-467,1 0 1,0 0 0,1 0-1,-1 0 1,1 8 0,1-9-16,-1-1 1,0 0-1,0 1 1,0-1-1,-1 0 1,1 1-1,-1-1 1,0 0-1,0 0 1,0 0-1,0 0 1,0 0-1,-1 0 1,1 0-1,-1 0 1,0 0-1,0 0 0,-3 2 1,3-3 17,1 0 0,-1 0 1,0 0-1,0 0 0,1 0 0,-1 0 0,1 1 1,0-1-1,0 1 0,-2 3 0,2 0 100,0 1-1,1-1 0,0 13 1,0 12 71,0-30-245,-1-1 1,1 0-1,0 1 0,0-1 1,0 1-1,0-1 1,0 0-1,0 1 1,0-1-1,0 0 1,1 1-1,-1-1 1,0 0-1,0 1 0,0-1 1,0 0-1,0 1 1,1-1-1,-1 0 1,0 1-1,0-1 1,0 0-1,1 0 1,-1 1-1,0-1 0,0 0 1,1 0-1,-1 1 1,0-1-1,1 0 1,-1 0-1,0 0 1,1 0-1,-1 0 1,0 1-1,1-1 0,0 0 1,5 3 3,0-1 0,0 1 0,0-1 0,1 0-1,-1-1 1,1 0 0,-1 0 0,1 0 0,-1-1 0,1 0 0,0 0 0,-1 0 0,8-2 0,31-12-880,-26 11 583,-13 2 64,1 0 1,-1 0-1,11-4 0,-11 3-201,-1-1 0,0 0 1,9-7-1,5-3-719,-7 7 484,-1 1-1,25-8 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0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3392,'0'-21'1525,"4"21"-1045,0 0-60,0 0 0,0 0 0,0 0 0,0 1 1,1-1-1,-1 1 0,0 0 0,4 2 0,-7-2-356,0 0 0,1-1 1,-1 1-1,0 0 0,0 0 0,0 0 0,0 1 1,0-1-1,0 0 0,0 0 0,0 1 1,0-1-1,-1 0 0,1 1 0,0-1 0,-1 1 1,1-1-1,-1 1 0,0-1 0,1 1 1,-1-1-1,0 1 0,0-1 0,0 1 0,0 2 1,0 75 1828,0-75-1820,0 0 0,-1 0 0,1-1 0,0 1 0,-1 0 0,0-1 0,0 1 0,0-1 1,-1 1-1,1-1 0,-1 1 0,1-1 0,-1 0 0,0 0 0,-5 6 0,-10 16 651,10-1-244,3-14-338,2-7-117,1-1-1,0 0 0,0 0 0,-1 0 1,1 0-1,1 1 0,-1-1 0,0 0 0,1 1 1,-1-1-1,1 1 0,0-1 0,0 1 1,0-1-1,0 1 0,0-1 0,0 1 1,2 3-1,0-2-16,0-1 0,0 0 0,0 0 0,1 0-1,2 3 1,-3-5-8,-1 1 0,0-1-1,0 0 1,1 0 0,-1 0-1,1 0 1,-1 0 0,1 0-1,0-1 1,-1 1 0,1-1-1,0 1 1,-1-1 0,3 1 0,38-11 42,-29 8-86,1 1 0,19 0 0,-14 1-250,27-3 0,-12-3 52,-7 2-1437,54-4 0,-18 8-203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1374 4640,'-21'41'2096,"18"-37"-1526,-11 10 870,10-11-304,4-3 272,-3 0-442,-11 0-17,10 0-373,4-3-192,0 1-354,0 0-1,0 0 1,0 1 0,-1-1-1,1 0 1,-1 1 0,1-1 0,-1 1-1,0-1 1,1 0 0,-1 1-1,-2-3 1,1 1 7,1 1 0,-1-1-1,1 1 1,0-1 0,0 0 0,0 1 0,0-1-1,0 0 1,1 0 0,-1 0 0,1 0 0,0 1-1,0-5 1,0-8 51,-4-26 0,-10-28-24,11-30-86,-1-7-62,0 69 35,-2-44-73,12 10 42,-2 28 48,-1-78-20,1-22-24,10 25-185,-11 87 191,-2 9 43,6-22 1,33-91 252,-25 89-111,-11 34-52,1 1-1,0-1 1,1 1-1,0 0 0,14-19 1,-16 25-44,0 0 1,1 0-1,-1 1 0,1-1 1,0 1-1,0 0 0,1 0 1,-1 1-1,1 0 0,0 0 1,0 0-1,0 0 0,6-1 1,-8 3-24,0 1 0,-1-1 0,1 1 0,0 0 0,0 0 0,0 0 0,0 0 0,0 1 0,-1-1 0,1 1 0,0 0 0,0 1 0,-1-1 1,1 0-1,-1 1 0,1 0 0,-1 0 0,6 4 0,5 15 180,-4-13-121,-7-6-45,-1 0-1,1 0 0,-1 0 1,0 0-1,4 4 1,-4-2-12,-1-1 1,0 0-1,1 1 0,-1-1 1,0 1-1,-1-1 1,1 1-1,-1 0 0,1-1 1,-1 1-1,0 0 0,0-1 1,-1 1-1,1-1 1,-2 5-1,0 2-148,-1 0 1,0 0 0,-1 0-1,-5 11 1,3-9-186,-1 0 1,-1-1 0,0 0 0,-1 0-1,-12 12 1,15-17-8,0 1 0,0 0 0,-5 10 0,-8 8-578,15-21 788,-1-1-1,1 0 1,0 0 0,-1 0-1,-5 2 1,10-5 116,0 0 1,-1 0 0,1 0 0,0 0 0,0 0-1,-1 0 1,1 0 0,0 0 0,-1 1-1,1-1 1,0 0 0,0 0 0,-1 0-1,1 0 1,0 1 0,0-1 0,-1 0-1,1 0 1,0 0 0,0 1 0,0-1-1,0 0 1,-1 0 0,1 1 0,0-1 0,0 0-1,0 0 1,0 1 0,0-1 0,0 0-1,-1 0 1,1 1 0,0-1 0,0 1-1,0 13-245,0-14 257,0 0 0,0 1 0,0-1 0,0 0 1,0 1-1,0-1 0,0 0 0,1 1 0,-1-1 0,0 0 0,0 0 0,0 1 0,0-1 0,0 0 1,0 0-1,1 1 0,-1-1 0,0 0 0,0 0 0,0 1 0,1-1 0,-1 0 0,0 0 1,0 0-1,1 1 0,2 2-18,1-1 1,0 0-1,0 1 1,0-1-1,0 0 1,0-1-1,1 1 0,-1-1 1,1 0-1,4 1 1,-2-1 3,-1 1 1,0 0 0,0 0-1,0 0 1,10 6-1,2 4 197,-4-2 68,20 10-1,-25-16-18,-3-1-78,0 0 0,0 0 1,0 1-1,6 4 0,-10-6-55,-1-1-1,0 0 1,1 1 0,-1 0 0,0-1-1,1 1 1,-1 0 0,0-1 0,0 1-1,-1 0 1,1 0 0,0 0 0,0 0-1,-1 0 1,0 0 0,1 0-1,-1 0 1,0 3 0,0-4-26,0 0 0,0 0 0,0 0 0,0 1 0,0-1 0,-1 0 0,1 0 0,0 0 1,-1 0-1,1 0 0,-1 0 0,1 0 0,-1 0 0,1 0 0,-1-1 0,0 1 0,0 0 0,1 0 0,-3 1 0,-23 13 1050,14-9-979,-52 21 441,54-24-517,0 0 0,1-1 0,-2 1 0,1-2 0,-12 1 0,20-2-156,0 1-1,0-2 1,0 1-1,0 0 1,0 0-1,0-1 0,0 1 1,0-1-1,0 1 1,0-1-1,0 0 1,0 0-1,0 0 1,0 0-1,0 0 1,1-1-1,-1 1 1,0 0-1,-1-3 0,2 3-8,-3-2-1157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7552,'0'20'2816,"0"-20"-2208,-41 63-160,41-42 1952,0 0-1408,-42-1-64,42 22-544,0-21-160,0 0-129,0-1-350,0-20 159,0 0-2304,0 21 1312,0-42-2560,0 21 2048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21 190 2816,'18'-15'917,"-18"15"-911,0 0 1,0 0-1,0 0 0,0 0 0,0 0 0,1 0 0,-1 0 1,0 0-1,0 0 0,0 0 0,0 0 0,0 0 0,0-1 1,0 1-1,1 0 0,-1 0 0,0 0 0,0 0 1,0 0-1,0 0 0,0 0 0,0-1 0,0 1 0,0 0 1,0 0-1,0 0 0,0 0 0,0 0 0,0-1 0,0 1 1,0 0-1,0 0 0,0 0 0,0 0 0,0 0 1,0 0-1,0-1 0,0 1 0,0 0 0,0 0 0,0 0 1,0 0-1,-1 0 0,1 0 0,0 0 0,0-1 0,0 1 1,0 0-1,0 0 0,0 0 0,0 0 0,-1 0 1,1 0-1,0 0 0,0 0 0,0 0 0,-2-2 87,0 1-1,1-1 1,-1 1-1,1-1 0,-1 1 1,1-1-1,0 0 1,0 0-1,0 0 1,0 1-1,0-1 1,1 0-1,-1 0 0,0-3 1,1 2 701,0 0 129,0-6-267,0 13 454,0 27 36,0 138-47,0 187-390,-1-371-1030,1 9 116,-1 0 1,1 0-1,0 0 0,1 0 0,-1 0 0,5-12 0,-1 5-54,0 1-1,-1-1 1,0 0-1,-1-1 1,-1-16-1,-1 17 25,1-1 1,1 0-1,5-19 1,0-2-7,-3 10 113,9-49 84,-10 64 91,0 0 1,1 1-1,0-1 1,0 1-1,10-13 0,-9 16 112,1-1 0,0 1-1,0 0 1,0 1 0,1-1-1,0 1 1,1 0 0,-1 1-1,1-1 1,0 1 0,15-6-1,-20 10-107,-1-1 0,1 1 1,0 0-1,-1 0 0,1 0 0,0 0 0,-1 0 0,1 0 0,0 0 0,-1 1 0,1-1 0,-1 1 0,1-1 0,-1 1 0,1 0 0,-1 0 0,1 0 0,-1 0 0,4 3 0,5 1 118,-2-2-92,-1 1 1,0 0 0,0 1-1,0-1 1,0 1-1,-1 0 1,0 1 0,10 9-1,11 17 121,6-9-54,-28-17-96,0 1 1,0 0 0,-1 0 0,0 0-1,-1 1 1,6 13 0,-10-20-43,1 0 0,-1 0 1,1 1-1,-1-1 0,0 0 1,0 0-1,0 0 0,0 1 0,0-1 1,0 0-1,0 0 0,0 0 0,0 1 1,-1-1-1,1 0 0,-1 0 0,1 0 1,-1 0-1,0 0 0,1 0 0,-1 0 1,0 0-1,0 0 0,0 0 1,0 0-1,-1 1 0,-6 7 1,6-7-8,0 2-74,-1-1 0,0 1 0,-1 0 0,1-1 0,-1 0 0,1 1 0,-1-1 0,0 0 0,-1-1 0,1 1 0,0-1 0,-1 1 1,0-1-1,-6 2 0,-45 13-672,45-13 579,-1-1 1,1 0-1,-1-1 0,0 0 1,0 0-1,0-1 0,0 0 1,0-1-1,-12-1 0,1 1-6,-136 0 52,159 0 124,0 0-1,0 0 1,-1 0 0,1 0 0,0 0-1,0 0 1,0 0 0,0 0 0,0 0 0,0 0-1,0 0 1,-1 0 0,1 0 0,0 0-1,0 0 1,0 0 0,0 0 0,0 0 0,0 0-1,0 0 1,-1 0 0,1 0 0,0 0-1,0 0 1,0 0 0,0 0 0,0 1 0,0-1-1,0 0 1,0 0 0,0 0 0,0 0-1,-1 0 1,1 0 0,0 0 0,0 0 0,0 0-1,0 0 1,0 0 0,0 1 0,0-1-1,0 0 1,0 0 0,0 0 0,0 0 0,0 0-1,0 0 1,0 0 0,0 0 0,0 0-1,0 1 1,0-1 0,0 0 0,0 0-1,0 0 1,0 0 0,0 12 195,0-12-173,0 0-1,0 0 1,0 1-1,0-1 0,0 0 1,0 0-1,0 1 0,1-1 1,-1 0-1,0 0 1,0 1-1,0-1 0,0 0 1,0 0-1,0 0 1,1 1-1,-1-1 0,0 0 1,0 0-1,0 0 0,1 1 1,-1-1-1,0 0 1,0 0-1,1 0 0,2 2 53,0 0-1,0 0 0,0 0 0,0 0 0,1-1 0,-1 0 0,1 1 1,-1-1-1,1 0 0,4 1 0,25 8 89,-19-5-132,0-1 1,26 5-1,26-3 22,4 7 34,-39-7-41,35 4-1,58-7 70,-85-3-72,-17 0-3,0 2 0,39 7 1,-45-6-22,-6-2 25,0 0-1,0-1 1,-1 1-1,1-2 1,0 1 0,0-1-1,0 0 1,-1-1-1,1 0 1,17-6 0,2 4 290,-27 4-310,-1 0 0,1 0 0,-1 0 0,0 0-1,1 0 1,-1-1 0,1 1 0,-1 0 0,0-1 0,1 1 0,-1 0 0,0-1 0,1 0 0,-1 1 0,0-1 0,0 1-1,0-1 1,1 0 0,-1 0 0,0 0 0,0 0 0,0 1 0,-1-1 0,1 0 0,0 0 0,1-2 0,-1 1 19,0-1 0,0 0 1,0 0-1,-1 0 1,1 1-1,-1-1 0,0 0 1,0 0-1,0 0 1,-1-5-1,0-13 209,1 17-248,1 0 19,-1 0-1,0-1 0,0 1 1,0-1-1,-1 1 0,1-1 1,-3-6-1,-4 2 22,6 7-16,-1 1 0,1-1 0,0 1 0,0-1-1,0 0 1,0 0 0,0 1 0,1-1 0,-1 0 0,0-3 0,1 4-25,0 1 0,0 0 0,0 0 0,0 0 0,0 0 0,0 0 0,0 0 1,0 0-1,0 0 0,0 0 0,0-1 0,0 1 0,0 0 0,0 0 0,0 0 0,0 0 1,0 0-1,0 0 0,0 0 0,0 0 0,0 0 0,0-1 0,0 1 0,0 0 1,0 0-1,0 0 0,0 0 0,0 0 0,0 0 0,0 0 0,0 0 0,-1 0 0,1 0 1,0 0-1,0 0 0,0 0 0,0 0 0,0 0 0,0-1 0,0 1 0,0 0 0,-1 0 1,1 0-1,0 0 0,0 0 0,0 0 0,0 0 0,0 0 0,0 0 0,0 0 1,-1 0-1,1 0 0,0 0 0,0 0 0,0 1 0,0-1 0,-8-1 177,-19 1 518,25 0-664,1 0 1,-1 0 0,0 0 0,1 0 0,-1 1 0,0-1 0,1 0-1,-1 1 1,1-1 0,-1 1 0,1 0 0,-1-1 0,-1 2 0,0 1 8,1 0 0,-1 0 0,1 1 1,0-1-1,1 0 0,-1 1 1,1-1-1,0 1 0,0-1 1,0 1-1,0 3 0,0-1-21,0-1 0,1 0 0,0 1 0,0-1 0,0 0-1,1 1 1,2 7 0,11 7-17,-13-18 7,1 1 0,-1-1 0,1 0 1,0 0-1,0 0 0,-1 0 1,2 0-1,-1 0 0,0 0 1,0 0-1,1-1 0,-1 1 1,6 2-1,1 1 35,-5-3-107,1 0 0,0 0 0,0 0-1,0 0 1,0 0 0,0-1 0,0 1 0,0-1-1,1-1 1,-1 1 0,0 0 0,1-1 0,-1 0-1,0 0 1,7-1 0,11 1-188,-7 0-12,12 0-428,49-5 0,-64 3 543,-1 0-1,1-1 0,-1 0 0,0-1 1,0 0-1,22-11 0,-25 11 112,0-1 11,1 0-1,0 1 1,11-3 0,38-5 6,-53 10 16,-1-1 0,0 1 1,0-1-1,1 0 1,4-5-1,1 0 3,14-7 6,-16 11-7,0-1 0,-1-1 0,0 1 1,0-1-1,-1 0 0,0-1 0,10-10 1,10-32 29,-4 18 50,-14 18 25,0 0 1,9-19 0,0-11 639,-17 37-472,1 0 1,-2-1 0,1 1-1,-1 0 1,-1-10 0,1 14-117,-1 7-56,1 0 0,-2 0 0,1-1 0,-1 1 0,0-1 1,0 1-1,0-1 0,-7 8 0,-3 12 35,2 1 1,1 0-1,-8 35 1,3-10-117,-28 102-246,34-112 177,1 0 1,3 0-1,2 69 1,2-60-168,0-39 45,1 0-1,-1 0 1,2 0 0,0 0-1,0 0 1,1 0 0,8 17-1,-10-25 98,1 0 0,-1 0-1,0-1 1,1 1 0,0 0 0,-1-1-1,1 1 1,0-1 0,0 0 0,0 1-1,0-1 1,0 0 0,4 2-1,-4-3 37,-1 1-1,0-1 0,0 0 0,1 1 1,-1-1-1,0 0 0,1 0 0,-1 0 0,0 0 1,0 0-1,1 0 0,-1 0 0,0 0 0,1 0 1,-1-1-1,0 1 0,0 0 0,1-1 0,-1 1 1,0-1-1,0 1 0,0-1 0,0 1 0,0-1 1,0 0-1,2 0 0,21-28-544,-8 13 382,-11 12 169,0-1 1,-1 1-1,0-1 1,0 0-1,0 0 1,-1 0 0,1-1-1,3-8 1,-6 7 7,0 0 1,0 0 0,-1-12-1,0 15 3,-3-76-394,2 71 386,0-1-1,-1 0 1,0 0 0,-1 1-1,-1-1 1,-4-9-1,3 13 31,1 0 0,-1 0 0,-10-9 1,6 5 47,-2-3 146,0-1 0,-15-28-1,20 31-61,-1-1-1,0 1 1,-1 0-1,0 1 1,-13-12 0,11 14 50,-20-12 1,25 17-137,0 0 1,0 0-1,0 0 0,1-1 0,-8-6 0,2-11 47,-4 7-288,14 14 187,-1 0-1,1 0 0,0 0 0,0-1 1,-1 1-1,1 0 0,0 0 0,0 0 1,0-1-1,-1 1 0,1 0 0,0 0 1,0 0-1,0-1 0,0 1 0,0 0 1,0 0-1,0-1 0,-1 1 0,1 0 1,0 0-1,0-1 0,0 1 0,0 0 1,0-1-1,0-10-85,0 11 90,0-1-1,0 1 1,0 0 0,0 0-1,0-1 1,0 1-1,0 0 1,1 0-1,-1-1 1,0 1-1,0 0 1,0 0 0,0 0-1,0-1 1,0 1-1,1 0 1,-1 0-1,0-1 1,0 1 0,0 0-1,1 0 1,-1 0-1,0 0 1,0-1-1,1 1 1,0-1-1,0 0-1,1 0 1,-1 0-1,1 0 0,-1 0 1,1 0-1,0 0 1,0 0-1,0 0 1,0 0-1,-1 0 1,1 1-1,0-1 0,1 1 1,-1-1-1,0 1 1,0 0-1,0 0 1,0 0-1,3 0 1,1 0-41,-1 0 0,0 0 1,0 0-1,9 3 0,17 8-79,-20-9 105,-1-1 0,0 0 1,0-1-1,1 0 0,-1 0 1,0-1-1,16-2 0,19-8-836,-19 7 517,-12 2-38,0 0 1,0-1 0,22-6 0,-25 5 188,1 0-77,20-8-1,5-10-255,-27 16 352,1-1-1,18-7 0,-21 10 143,1 0 0,-2 0 0,1 0 0,0-1 1,-1 0-1,7-5 0,-3-1 122,0 0 0,10-14 1,-18 22-39,-1 0 1,0 0-1,1 0 1,-1 0-1,-1 0 0,1 0 1,0 0-1,-1-1 1,0 1-1,0 0 1,0-1-1,-1 1 1,1-1-1,-1 1 1,0 0-1,-1-7 0,1-4 187,0-101 3167,0 112-3196,0 9-58,0 2-169,0 310 2119,0-96-7875,0-222 5727,0 1-1,0-1 0,0 0 1,0 0-1,0 1 1,0-1-1,0 0 0,0 1 1,0-1-1,0 0 0,0 1 1,0-1-1,0 0 0,0 1 1,0-1-1,0 0 0,0 0 1,1 1-1,-1-1 0,0 0 1,0 1-1,0-1 1,1 0-1,-1 0 0,0 0 1,1 1-1,7-4-1101,2-2 342,-8 4 681,-1 1-1,1-1 1,0 1 0,0 0-1,0-1 1,0 1 0,0 0-1,0 0 1,2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7040,'-17'0'2282,"13"1"-1698,4 4-272,1 11 59,-1 0 355,1 0 0,-2 0 0,-3 17 0,-10 5-166,12-31-447,2 0-1,-1 14 1,1-11 2,0 0 0,-4 21 0,-1-16-29,-1 13 73,13-3-4,-14 4-38,8-27-108,-1-1 1,0 1 0,0-1-1,1 1 1,0 0 0,-1-1-1,1 0 1,0 1 0,1 1-1,-1-1 22,0 0-1,0-1 0,0 1 1,0 0-1,-1-1 0,1 1 1,-1 0-1,1 0 0,-1 2 1,0 8 183,0-16-12,0-21-367,0 22 114,0-1 1,-1 1-1,0-1 1,1 1 0,-2 0-1,1-1 1,-2-2 0,2 4 6,0-1 0,0 1 0,0 0 1,1 0-1,-1 0 0,0-4 0,2 5 20,-1 0-1,0-1 0,1 1 1,-1 0-1,1-1 1,-1 1-1,1 0 1,0-1-1,-1 1 0,3-2 1,3-6-138,-2 1-4,-1 0 0,0 0 0,0 0-1,0-8 1,6-17-293,-3 15 233,-4 11 150,1-1 1,-1 1 0,0-1-1,0-10 1,-2 17 74,0-1-1,0 0 1,0 0 0,0 1-1,0-1 1,1 0 0,-1 0-1,1 1 1,0-1 0,-1 1-1,1-1 1,0 0 0,0 1-1,0-1 1,1 1 0,-1-1-1,0 1 1,0 0 0,3-2 0,-3 2 27,3-2 795,-3 8-533,-1-1 0,1 1 0,-1 0 0,0-1 0,-1 9 0,0 3-53,1-5-58,2 0 0,-1 0 1,7 19-1,-2-10-86,1 20 26,-3-25-92,2 13 19,-13-2 15,8-24-55,-1 0 0,1 0 0,-1 1 0,1-1 0,0 0-1,1 3 1,0-2 8,-1 0 0,0 1 0,1-1 0,-2 0 0,1 1 0,0-1 0,-1 5 0,0-7-37,1 1-1,-1 0 1,0 0 0,1 0 0,-1-1 0,1 1 0,-1 0-1,1 0 1,0-1 0,0 1 0,0 0 0,0-1-1,1 1 1,-1-1 0,0 1 0,1-1 0,2 2-1,3-14-1120,10 5 613,-13 4 465,-1-1 0,1 1-1,-1-1 1,0 0 0,0 0 0,0 0 0,-1 0 0,1 0 0,-1 0 0,0 0 0,3-8 0,0 4-6,5-9-118,-5 8 122,0 1-1,-1-1 1,0 0 0,0 0 0,2-9 0,1-26-101,7 18 107,-11 14 71,4-10 23,11 0 35,-8 11 68,-3-1 257,0 2 135,-6 9-510,-1 0 0,0 0 0,0-1 0,1 1 0,-1 0 0,0 0 0,1 0 1,-1 0-1,0 0 0,1 0 0,-1 0 0,0 0 0,1 0 0,-1 0 0,0 0 1,0 0-1,1 0 0,-1 1 0,0-1 0,1 0 0,-1 0 0,0 0 0,1 0 1,-1 0-1,0 0 0,0 1 0,1-1 0,-1 0 0,0 0 0,0 0 0,0 1 1,1-1-1,-1 0 0,7 15 1052,-4-12-946,-1 1 1,0 0 0,0 0-1,0 0 1,0 0 0,-1 0-1,0 0 1,0 0 0,0 1-1,-1 6 1,1 9 98,-1-4-98,0 0 1,-4 18-1,-3-6-51,4-18-81,0 1 0,1-1 1,0 17-1,2 57-2369,-1-83 2140,1 1 0,0 0 0,0 0 0,1 0 1,-1 0-1,0-1 0,1 1 0,-1 0 0,2 2 0,0-2-88,0 1 0,1 0 0,-1-1 0,6 5 1,-8-7 323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4160,'0'0'1333,"0"0"-821,0 0-11,0 0 769,0 0-300,0 0 134,0-3-416,0-15 139,4 18-715,141 0 1541,-139 1-1618,-1-1 0,0 1-1,0 0 1,0 0 0,0 0-1,0 1 1,0 0 0,0 0-1,8 5 1,-4-3 24,-8-4-50,-1 0 0,1 0-1,-1 0 1,1 0 0,0 1 0,-1-1 0,1 0 0,-1 1 0,1-1 0,-1 0 0,1 1-1,-1-1 1,1 0 0,-1 1 0,1-1 0,-1 1 0,0-1 0,1 1 0,-1-1-1,0 1 1,1-1 0,-1 1 0,0-1 0,0 1 0,1 0 0,-1-1 0,0 1 0,0-1-1,0 1 1,0 0 0,0-1 0,0 1 0,0 0 0,0-1 0,0 1 0,0 0-3,0-1 1,0 0-1,0 1 1,0-1-1,0 0 1,0 1 0,0-1-1,0 0 1,0 0-1,0 1 1,0-1-1,-1 0 1,1 1-1,0-1 1,0 0 0,0 0-1,0 1 1,-1-1-1,1 0 1,0 0-1,0 1 1,0-1 0,-1 0-1,1 0 1,0 0-1,-18 20 269,7-8-160,-1 0 1,0-1-1,-19 14 0,-45 17-141,74-41 29,0 0 0,1 0 0,-1 1 1,1-1-1,-1 1 0,1-1 1,-1 1-1,1-1 0,0 1 1,0 0-1,0-1 0,0 1 1,0 0-1,0 0 0,-1 3 1,-4 9-41,-8 6-214,10-11 173,4-8 84,0-1 0,0 1 0,0-1 0,0 1 0,-1 0 0,1-1 0,0 1 0,-1-1 0,1 1 0,0-1 0,-1 1 0,1-1 0,0 1 0,-1-1 0,1 1 0,-1-1 0,1 1 0,-1-1 0,1 0 0,-1 1 0,1-1 0,-1 0 0,1 0 0,-1 1 0,0-1 0,1 0 0,-1 0 0,1 0 0,-1 0 0,0 0 0,1 0 0,-1 0 0,0 0 1,1 0-1,-1 0 0,14 0-246,-12 0 229,-1 0 1,0 0 0,1 0 0,-1 0-1,0 0 1,0 0 0,1 0 0,-1 0-1,0 0 1,1 0 0,-1 0-1,0 0 1,0-1 0,1 1 0,-1 0-1,0 0 1,1 0 0,-1 0 0,0-1-1,0 1 1,0 0 0,1 0 0,-1 0-1,0-1 1,0 1 0,5-4-141,0 0 0,0 1 0,1-1 0,5-2 0,20-11-379,0-1 108,-30 18 369,0-1 0,-1 0 0,1 1 0,0-1 0,0 1 0,0 0 0,0-1 0,0 1 0,-1 0 0,1-1 0,0 1 0,0 0 0,0 0 0,0 0 0,0 0 0,0 0 0,0 0 0,0 0 0,0 0 0,0 0 0,1 1 0,1 0-173,1-1-739,-4-4 154,0-5-434,0 15 304,-4-17 29,4 11 892,-1 0 0,1-1 1,-1 1-1,1-1 0,-1 1 0,1 0 1,-1 0-1,1-1 0,-1 1 1,0 0-1,1 0 0,-1 0 0,1-1 1,-1 1-1,0 0 0,1 0 1,-1 0-1,1 0 0,-1 0 0,0 0 1,1 0-1,-2 1 0,-5-1-108,5 0 228,0-1 0,-1 1 0,1-1 0,0 0 0,-1 1 0,1-1 0,0 0 0,0 0 0,0-1 0,0 1-1,0 0 1,0-1 0,0 1 0,-2-3 0,4 3-56,-1 1 0,1 0-1,0 0 1,0-1 0,0 1-1,-1 0 1,1 0 0,0-1-1,0 1 1,0 0 0,-1 0-1,1 0 1,0 0 0,-1 0-1,1-1 1,0 1 0,0 0 0,-1 0-1,1 0 1,0 0 0,-1 0-1,1 0 1,0 0 0,0 0-1,-1 0 1,-12 0 2594,21 0-1123,31 0 51,-28 0-826,-9 0-688,0 0 0,1 0 0,-1-1 0,0 1 1,0-1-1,0 1 0,0-1 0,0 0 0,0 0 1,0 0-1,0 0 0,0 0 0,2-2 0,7-3 44,13-1-501,11-7-1835,-33 13 2004,1 0 0,0 1-1,0-1 1,0 1 0,0 0 0,4-1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4480,'0'-35'1445,"0"35"-1430,0 0 0,0-1-1,-1 1 1,1 0 0,0-1 0,0 1-1,0 0 1,0-1 0,1 1 0,-1 0-1,0-1 1,0 1 0,0 0-1,0-1 1,0 1 0,0 0 0,0-1-1,1 1 1,-1 0 0,0-1 0,0 1-1,1 0 1,-1 0 0,0-1 0,0 1-1,1 0 1,-1 0 0,0-1 0,0 1-1,1 0 1,-1 0 0,0 0-1,1 0 1,-1-1 0,0 1 0,1 0-1,0 0 1,-1 0-15,4-2 137,1-1-1,0 1 1,-1-1-1,5-4 1,1-6 1245,-10 12-1315,1 1 0,-1-1-1,0 1 1,1-1 0,-1 1 0,0-1 0,1 1-1,-1-1 1,1 1 0,-1-1 0,1 1 0,-1 0-1,1-1 1,0 1 0,-1 0 0,1-1 0,-1 1-1,1 0 1,0 0 0,-1 0 0,1-1 0,-1 1-1,1 0 1,0 0 0,-1 0 0,1 0 0,0 0-1,-1 0 1,1 0 0,0 0 0,0 1 0,82-1 4013,-82 0-4050,0 0 1,0 0 0,0 0-1,-1 0 1,1 0 0,0 0 0,0 0-1,0 0 1,-1 0 0,1 0-1,0 1 1,0-1 0,-1 0 0,1 1-1,0-1 1,-1 0 0,1 1-1,0-1 1,-1 1 0,1-1 0,0 1-1,-1-1 1,1 1 0,-1 0-1,2 0 1,-2 2 49,1-1-1,-1 0 1,1 0-1,-1 1 1,0-1-1,0 0 1,0 5-1,-1 4 81,1-6-22,0 1-1,0-1 0,-1 1 1,-1 6-1,1-9-99,0-1 0,0 1 0,0-1 0,0 1 0,-1-1-1,1 0 1,-1 1 0,1-1 0,-1 0 0,-3 2 0,3-2-3,0 1 0,0-1 0,0 0 0,1 1 1,-1 0-1,1-1 0,-1 1 0,1 0 0,0 0 0,0 0 0,0 0 0,0 0 0,0 0 0,1 0 0,0 0 1,-1 0-1,1 0 0,1 6 0,-1-6-110,25-2 92,-7-1-103,1 0 1,23-4-1,20-10-1588,8 7-161,23-7-1770,-6 11 1125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7648,'-21'0'2816,"21"0"-2176,0 20-192,0-20 1664,21 21-1248,-21-21 512,41 21-833,1-21-255,0 0-160</inkml:trace>
  <inkml:trace contextRef="#ctx0" brushRef="#br0" timeOffset="1">62 396 10624,'21'0'3936,"-21"0"-3040,63 21-256,-22-42 767,-20 21-895,42 0-224,-22 0-160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313 181 3232,'0'-80'3024,"0"42"-1142,1 38-1856,-1-1 1,0 1-1,0 0 0,0-1 0,0 1 0,0-1 0,0 1 0,0-1 0,0 1 0,0 0 0,0-1 0,-1 1 0,1-1 0,0 1 0,0 0 0,0-1 0,0 1 0,-1-1 0,1 1 0,0 0 0,0-1 1,-1 1-1,1 0 0,0-1 0,-1 1 0,-13-18 646,12 12-523,2 6-132,-1-1 0,1 0 0,0 1 0,0-1-1,-1 0 1,1 1 0,0-1 0,-1 0 0,1 1 0,-1-1 0,1 1 0,-1-1 0,1 0-1,-1 1 1,1-1 0,-1 1 0,0-1 0,-31-6 511,23 3-389,7 3-112,0 0-1,1 0 1,-1 1 0,0-1-1,0 0 1,0 1-1,0 0 1,0-1 0,-3 1-1,1 0 21,0 1 0,0-1 0,0 1 0,-1 0 0,1 0 0,0 1 0,1-1 0,-1 1 0,0 0 0,0 0 0,-3 3 1,-25 11 369,20-10-209,5-3-43,0 0 1,0 1-1,-12 8 0,12-5-46,1-1 0,0 1 0,0 0-1,1 0 1,0 1 0,0 0 0,1 0 0,-7 16 0,4-6 137,0 1 1,2 1-1,-4 22 1,7-34-220,1 1 0,0 0-1,1 0 1,0 0 0,0 0 0,1 0 0,0-1 0,0 1 0,1 0-1,1-1 1,-1 1 0,1-1 0,1 0 0,-1 0 0,2 0-1,-1 0 1,1 0 0,0-1 0,0 0 0,1 0 0,7 6 0,7 8-1,-3-3-451,29 23-1,-8-17-699,-29-18 331,10 5-1424,-14-9 1784,1-1-1,0-1 1,-1 1-1,11-1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7040,'-20'-21'2624,"20"21"-2048,41 0-128,-20 0 800,0 0-768,21 0 64,20 0-320</inkml:trace>
  <inkml:trace contextRef="#ctx0" brushRef="#br0" timeOffset="1">479 105 5728,'-20'0'2112,"20"0"-1632,0 62-128,0-41 1280,0 21-960,0 0 768,0-1-800,0-20-352,20 21-192,-20-21 96,0-1-96,0 1-1152,0-21 544,0 0-3168,0 0 2048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6464,'6'-8'780,"-4"6"-543,0-1 1,0 1-1,0 0 1,0 0-1,1 0 1,-1 0-1,1 1 1,4-3-1,-7 4-236,6-5 248,0 1 0,1 0-1,-1 1 1,1-1 0,0 1 0,0 1 0,0-1-1,0 1 1,0 1 0,0-1 0,9 0 0,-11 2 55,-1 0-1,0-1 1,1 1 0,-1-1 0,0 0 0,0 0 0,8-4 0,-10 5-165,0-1-1,0 0 1,1 0 0,-1 1 0,0-1-1,0 1 1,4-1 0,-5 1-65,1 1 1,-1-1-1,1 0 1,-1 0-1,0 1 1,1-1-1,-1 1 1,0 0-1,1-1 1,-1 1-1,2 1 1,3 2 167,8 1 255,-13-5-479,0 0 0,0 0-1,0 1 1,0-1 0,-1 0 0,1 0 0,0 1 0,0-1 0,0 1 0,0-1 0,0 1 0,0-1 0,-1 1 0,1-1 0,0 1 0,0 0-1,-1-1 1,1 1 0,-1 0 0,1 0 0,0 0 0,-1-1 0,0 1 0,1 0 0,-1 0 0,1 0 0,-1 0 0,0 0 0,1 1-1,-2 2 50,-1 1 0,1-1 0,-1 0 0,0 0 0,0 0 0,0 0 0,-1 0 0,-3 5 0,-25 15 82,3 11-79,-7-8-54,27-18 1,1 0 0,0 1 0,0 0 0,-5 11 0,11-20-15,1-1 0,-1 1-1,1-1 1,0 0 0,0 1-1,-1-1 1,1 1 0,0-1 0,0 1-1,0-1 1,-1 1 0,1-1 0,0 1-1,0-1 1,0 1 0,0 0-1,0-1 1,0 1 0,0-1 0,0 1-1,0-1 1,0 1 0,1-1 0,-1 1-1,0-1 1,0 1 0,0-1-1,1 1 1,-1-1 0,0 1 0,1-1-1,-1 1 1,0-1 0,1 0 0,-1 1-1,0-1 1,1 0 0,-1 1-1,1-1 1,-1 0 0,1 1 0,-1-1-1,1 0 1,-1 0 0,1 0 0,-1 1-1,1-1 1,-1 0 0,1 0-1,-1 0 1,2 0 0,6 4 31,-5-3-97,1 1-1,0 0 1,0-1 0,-1 0 0,1 0-1,0 0 1,0 0 0,0-1 0,0 0-1,0 0 1,0 0 0,0 0 0,0 0-1,0-1 1,0 0 0,0 1 0,4-3-1,18-2-453,40-2-1210,0-7-2133,-40 11 2533,27 2 1,-52 1 1305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1492 4320,'-17'52'1392,"12"-33"-699,5-14-597,1-1 117,-1-4-194,0 0 0,0 0-1,0 0 1,0 1-1,0-1 1,0 0-1,0 0 1,0 0-1,0 0 1,0 0-1,0 0 1,0 0-1,0 1 1,0-1-1,0 0 1,0 0-1,0 0 1,0 0-1,0 0 1,0 0 0,0 0-1,0 1 1,0-1-1,0 0 1,1 0-1,-1 0 1,0 0-1,0 0 1,0 0-1,0 0 1,0 0-1,0 0 1,0 0-1,0 1 1,0-1-1,0 0 1,1 0-1,-1 0 1,0 0-1,0 0 1,0 0 0,0 0-1,0 0 1,0 0-1,0 0 1,1 0-1,-1 0 1,0 0-1,0 0 1,0 0-1,0 0 1,0 0-1,0 0 1,0 0-1,1 0 1,-1 0-1,17 0 2222,-13-4-1376,10-10-261,-14 14-591,0 0 0,1-1 0,-1 1 0,0 0-1,0-1 1,1 1 0,-1 0 0,0-1 0,0 1 0,0 0 0,1-1 0,-1 1 0,0-1 0,0 1-1,0 0 1,0-1 0,0 1 0,0-1 0,0 1 0,0-1 0,0 1 0,0 0 0,0-1 0,0 1-1,0-1 1,0 1-12,0-5 50,0 0 1,0 1-1,1-1 0,1-7 0,3 1 20,-3 8-50,0-1 0,-1 1 1,0 0-1,0-1 1,1-3-1,2-32 120,-2 0 1,-3-41-1,0 19-177,12-70-46,-5 75 38,1-55-24,20-70-7,-16 112 141,28-114 525,-28 143-218,3 0 0,26-58 1,25-17 793,-8 15-114,-47 79-830,-7 13-88,0 1 0,9-13 0,-9 17-83,0 0-1,0-1 1,0 1 0,6-4-1,4-4 54,12-20 46,-8 21-102,-14 4-67,1 1-21,-3 6 38,0-1 0,0 1 1,0-1-1,0 1 0,-1 0 0,1-1 0,0 1 0,0 0 0,-1 0 0,1 0 1,0-1-1,-1 1 0,1 0 0,-1 0 0,1 0 0,-1 0 0,1 0 1,-1 0-1,1 2 0,-1-2 2,1 0 0,-1 1 0,0-1 0,1 1 0,-1-1 0,0 1 0,0-1 1,0 1-1,0-1 0,0 1 0,0-1 0,0 1 0,-1-1 0,1 1 0,-1-1 0,1 1 0,-1-1 1,0 2-1,-1 0 5,-1 0 0,1 0 0,0 0 1,-1-1-1,-4 5 0,-3 2 15,3-1-7,7-7-17,-1 0 0,0 1 0,0-1 0,0 0 0,0 0 0,0 0 0,0 0 0,0 0 0,-2 1 0,-42 23-246,10 9-161,7-19-244,23-13 463,-1 1-1,1 0 1,0-1 0,-1 2 0,1-1 0,1 0 0,-8 7 0,10-8 70,1 0-1,-1 0 0,0 0 1,0-1-1,1 1 0,-1-1 1,0 0-1,-1 1 0,1-1 1,0 0-1,0 0 0,0 0 1,-1-1-1,1 1 0,0-1 1,-4 1-1,3 0-292,6 2 35,-2-2 347,0 0-9,1 1-1,-1-1 1,1 0 0,-1 1-1,1-1 1,0 0 0,0 0-1,0 0 1,0 0 0,0 0-1,-1 0 1,2-1 0,-1 1-1,0-1 1,0 1 0,0-1-1,0 0 1,0 0 0,4 0-1,1 0-2,0 1 0,-1 0 0,1 0 0,0 1-1,0-1 1,8 4 0,41 21 9,-47-21 79,-5-3 25,1 0 1,-1 1-1,0 0 1,0-1-1,-1 1 1,1 1-1,-1-1 1,1 1-1,-1-1 1,5 9-1,-1-1 232,-2 1-1,9 23 1,-3-6 475,-1-6-387,-1-1 506,10 34 0,-18-51-780,0-1 1,-1 1 0,0 0 0,0 0 0,0 0 0,-1-1 0,0 1 0,1 0 0,-2-1 0,1 1-1,0 0 1,-4 5 0,1 3 194,3-11-274,0 0-1,1 0 1,-1 1-1,0-1 1,0 0 0,0 0-1,0 0 1,-1 0-1,1 0 1,0 0-1,-1 0 1,0-1 0,1 1-1,-1 0 1,0-1-1,0 1 1,0-1-1,0 0 1,-3 2 0,-6 4 30,3-2-78,6-3 11,0 0-1,0-1 1,0 1 0,0-1-1,0 0 1,0 0-1,-1 0 1,1 0-1,0 0 1,-1 0-1,1 0 1,0-1-1,-1 1 1,1-1-1,-1 0 1,1 0 0,-1 0-1,1 0 1,-1 0-1,1 0 1,0-1-1,-1 1 1,1-1-1,-5-1 1,-24-12-2025,24 11 529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6816,'0'0'2197,"3"0"-1344,2 0-724,-3 0 104,0-1 0,1 1 0,-1 0 0,1 0 1,-1 0-1,0 1 0,1-1 0,-1 1 0,1-1 0,3 2 1,1 16 1179,7-1-152,-11-15-1135,-1 1 1,0-1-1,0 0 1,0 1 0,0-1-1,0 1 1,-1 0-1,3 5 1,3 30 630,7 7-341,-12-33-341,-1 1-1,0 14 1,-1-22-47,0 1 0,-1-1-1,1 0 1,-3 9 0,-11 38 153,12-37-142,1-11-25,0 1-1,0 0 1,0 0 0,-1 0 0,0-1-1,0 1 1,0 0 0,0-1-1,-6 8 1,-1 3 54,4-7-211,1-1 0,-1 0-1,0-1 1,0 1 0,-1-1 0,1 0-1,-2 0 1,-8 6 0,-16 6-247,30-18 378,0 1-1,1-1 0,-1 0 0,0 1 0,0-1 1,0 0-1,0 1 0,0-1 0,1 0 0,-1 0 1,0 0-1,0 0 0,0 0 0,-1 0 1,-53 0-95,52 0 92,1 0 1,0 0-1,0-1 1,0 1-1,-1-1 1,1 1-1,0-1 1,0 0-1,0 0 1,0 0-1,0 0 1,0 0-1,0 0 1,1 0-1,-1-1 1,0 1-1,-2-3 1,4 4 0,0-1 1,0 1 0,-1 0-1,1 0 1,0 0 0,0-1-1,-1 1 1,1 0 0,0 0-1,0-1 1,0 1 0,0 0-1,-1 0 1,1-1 0,0 1-1,0 0 1,0 0 0,0-1-1,0 1 1,0 0 0,0-1-1,0 1 1,0 0 0,0-1-1,0 1 1,0-1 11,0 0 1,0 1-1,0-1 1,0 0-1,0 1 1,0-1-1,1 0 1,-1 1-1,0-1 1,0 0-1,1 1 1,-1-1 0,0 0-1,1 1 1,-1-1-1,1 1 1,-1-1-1,0 1 1,1-1-1,0 1 1,-1-1-1,1 1 1,-1-1-1,1 1 1,-1 0-1,1-1 1,0 1-1,-1 0 1,1 0-1,0-1 1,-1 1-1,2 0 1,4-1 146,-1 1 1,0-1-1,11 2 1,0-1 211,-6 0-183,-6 0-109,0 0 0,-1 0 0,1 0 0,0 0 0,0 1 0,-1-1 0,6 3 0,5 3 33,-10-4-76,0-1-1,0 1 0,1-1 0,-1 1 0,0-1 0,0 0 0,1-1 0,6 1 0,-7-1-55,-1 0 1,1 1-1,-1-1 1,0 0-1,1 1 0,-1 0 1,0 0-1,0 0 1,1 0-1,4 4 1,-5-4-94,0 1 0,0-1 0,0 0 0,1 0 0,-1 0 0,0 0 0,0 0 0,1-1 0,-1 1 0,7-1 1,7 0-2317,-17 0 2359,1 0 1,-1 0-1,0 0 0,1 0 0,-1 0 1,0 0-1,0 0 0,1 0 1,-1 0-1,0 0 0,1 0 1,-1-1-1,0 1 0,0 0 1,1 0-1,-1 0 0,0 0 1,0-1-1,1 1 0,-1 0 0,0 0 1,0 0-1,0-1 0,1 1 1,-1 0-1,17-14-3185,-15 13 3054,0 0 1,0 1-1,0-1 1,-1 1-1,1 0 1,0-1-1,0 1 0,0 0 1,2 0-1,-4 0 185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42 6144,'25'-24'2757,"-24"22"-2624,1 1 0,0-1 0,0 0 0,0 1 0,0 0 0,0 0 0,0-1 0,0 1 0,0 0 0,1 0 0,-1 1 0,0-1 0,0 1 0,4-1 0,-5 1-94,-1 0 0,0 0 0,1 0 0,-1 0 1,0 0-1,0 0 0,1 0 0,-1 0 0,0 0 0,1 0 1,-1 0-1,0 0 0,0 0 0,1 0 0,-1 1 1,0-1-1,0 0 0,1 0 0,-1 0 0,0 1 0,0-1 1,1 0-1,-1 0 0,0 0 0,0 1 0,11 9 755,-6-6-578,1 0 1,-2 1-1,1 0 0,0 0 1,-1 0-1,0 0 1,0 1-1,4 8 1,-1 20 343,7-6-80,-13-20-417,1 1 1,-1-1-1,-1 1 1,0-1-1,-1 10 1,1 2 3,0-14-48,-1 1 0,0-1 1,0 0-1,-1 1 0,1-1 1,-1 0-1,-1 0 0,1 0 1,-1 0-1,0-1 0,-1 1 0,1-1 1,-1 0-1,0 0 0,-7 7 1,-20 13 65,17-4 0,5-15-54,-1 0-1,0 0 0,0 0 0,0-2 1,-14 6-1,17-8-65,0 1 1,-14 7-1,11-5 11,3-3 8,0-1 0,0 0 0,0 0 0,-9-1 0,2-1-75,30 1-26,85 0-1163,-39 0-864,-59 0 1986,0 0 1,0 0-1,-1-1 0,1 1 0,0-1 1,0 0-1,-1 0 0,1 0 1,-1 0-1,1 0 0,-1 0 1,4-3-1,-4 3 20,-1 0 1,1 0-1,0 0 0,-1 0 1,1 0-1,0 1 1,0-1-1,-1 1 0,1-1 1,0 1-1,4-1 1,-3 1-967,-3 0 293,-3 0-298,-1 0 1010,1 0 1,-1 0-1,1-1 1,-1 0-1,1 1 1,0-1-1,-1 0 1,1-1-1,0 1 1,0-1-1,0 1 1,-3-3-1,-14-6-396,14 7 529,2 0 15,0 1 0,1 1-1,-1-1 1,0 1 0,0-1-1,0 1 1,0 0 0,0 1 0,0-1-1,0 1 1,-6 0 0,6 0 261,0 0 0,1 0 0,-1-1 0,0 1 0,0-1 0,-4-1 0,7 2-233,0-1-1,1 1 0,-1-1 1,1 1-1,-1 0 1,1-1-1,-1 1 1,1-1-1,-1 0 0,1 1 1,0-1-1,-1 1 1,1-1-1,-1-1 0,-2-3 639,2 5-552,1-1-1,-1 1 1,0-1-1,0 1 1,0 0-1,1-1 1,-1 1-1,0 0 1,0 0-1,0 0 1,0 0-1,0 0 1,0 0-1,-1 0 1,2 0-134,0 0 1,0 0 0,0 0-1,0 0 1,0 0 0,0 0-1,0 0 1,-1 0 0,1 0-1,0 0 1,0 0 0,0 0-1,0 0 1,0 0 0,0 0-1,0 0 1,-1 0 0,1 0-1,0 0 1,0 0 0,0 0-1,0 0 1,0 0-1,0 0 1,0 0 0,0-1-1,-1 1 1,1 0 0,0 0-1,0 0 1,0 0 0,0 0-1,0 0 1,0 0 0,0 0-1,0 0 1,0-1 0,0 1-1,0 0 1,0 0 0,0 0-1,0 0 1,0 0 0,0 0-1,0 0 1,0 0 0,0-1-1,0 1 1,0 0 0,0 0-1,0 0 1,0 0 0,0 0-1,0 0 1,0 0 0,0-1-1,0 1 60,0-1-1,0 0 1,0 0-1,0 1 0,0-1 1,0 0-1,0 1 1,0-1-1,0 0 1,1 1-1,-1-1 0,0 0 1,0 1-1,1-1 1,-1 0-1,0 1 1,1-1-1,0 0 1,0 0-15,0 1 0,0-1 0,1 1 1,-1-1-1,0 1 0,1-1 0,-1 1 1,1 0-1,-1 0 0,0 0 0,1 0 1,-1 0-1,2 0 0,178 0 198,-181 0-272,8 0-636,0 0 0,0-1 0,13-2 0,-12 1 19,-1-2 1,16-7-1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1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5984,'17'-35'1920,"-17"35"-1899,0 0 0,0-1 1,0 1-1,0 0 0,0-1 1,1 1-1,-1 0 0,0-1 1,0 1-1,0 0 0,0 0 1,0-1-1,0 1 0,1 0 1,-1 0-1,0-1 0,0 1 1,0 0-1,1 0 0,-1 0 1,0-1-1,0 1 0,1 0 1,-1 0-1,0 0 0,0 0 1,1 0-1,-1 0 0,0-1 1,0 1-1,1 0 0,-1 0 1,0 0-1,1 0 0,16 0 977,-6 0-286,1 0 0,-1 0 0,0 1-1,12 3 1,-19-3-612,0 0 0,-1 0 1,1 1-1,0-1 0,0 1 0,-1 0 0,1 1 1,-1-1-1,0 0 0,1 1 0,-1 0 0,0-1 1,-1 1-1,1 1 0,3 4 0,-2-3-20,-2 0-1,1 1 1,-1-1 0,0 1-1,0-1 1,0 1-1,-1-1 1,1 1 0,-1 0-1,-1 0 1,1 0-1,-2 11 1,1 42 437,0-58-508,0 0 0,0-1 1,0 1-1,0 0 0,0 0 0,0 0 0,0 0 0,0 0 0,1 0 0,-1 0 0,0 0 1,1 0-1,-1 0 0,0 0 0,2 1 0,-1-1 12,0 0 0,1-1-1,-1 1 1,0-1 0,1 1 0,-1-1 0,0 0 0,1 0-1,-1 1 1,0-1 0,1 0 0,-1 0 0,3-1-1,11 2 91,-4-1-46,0 0-1,0 0 0,20-4 0,-22 1-37,0 0 0,15-8-1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9216,'21'0'3424,"-21"0"-2656,0 0-224,0 0 768,21 0-832,0 0 0,-1 0-288,22 0-544,-21 0 160,0 0-3296,-1 0 1920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1291 3712,'0'0'1221,"0"0"-757,0 0-96,0 0 421,0 3-181,0 7-118,0-2 3431,3-12-3734,15-10-17,-9 10-19,-8 4-140,-1 0 1,1 0 0,-1-1-1,1 1 1,0 0-1,-1 0 1,1-1 0,-1 1-1,1-1 1,0 1 0,-1 0-1,1-1 1,-1 1-1,1-1 1,-1 1 0,0-1-1,1 1 1,-1-1 0,0 0-1,1 1 1,-1-1-1,0 1 1,1-1 0,-1 0-1,0 1 1,0-1-1,0 0 1,0 1 0,0-1-1,0 0 1,0 1 0,0-1-1,0 0 1,0 1-1,0-1 1,0 0 0,0 0-1,0-1 9,0-1 0,0 1 0,0 0 0,1 0 0,-1 0-1,1 0 1,-1 0 0,1 0 0,0 0 0,0 0 0,0 0 0,0 0 0,0 0-1,1 0 1,1-2 0,4-6 41,-1 2-10,-1 0-1,0-1 1,-1 1 0,0-1-1,0 0 1,-1 0 0,5-18-1,-1-46 41,4 24-60,-5 25-25,28-196 33,-30 183-14,0 6-6,-4 19-39,1 1 0,1 0 1,0 0-1,1 0 0,0 0 1,0 0-1,7-11 1,24-41-19,15-48 508,48-104-70,-61 132-144,-6 13 10,-28 67-259,-1 0 0,0 0 0,0 1 0,1-1-1,-1 0 1,1 1 0,0-1-1,-1 1 1,1 0 0,0 0 0,1-1-1,-1 1 1,0 0 0,0 1-1,1-1 1,-1 0 0,1 1 0,5-3-1,0-1-1,8-5-5,-16 10 1,1-1-1,-1 1 0,1 0 1,-1 0-1,1 0 1,-1 0-1,1-1 0,-1 1 1,1 0-1,-1 0 1,1 0-1,-1 0 1,1 0-1,-1 0 0,1 0 1,-1 1-1,1-1 1,-1 0-1,1 0 0,-1 0 1,1 0-1,-1 1 1,1-1-1,-1 0 0,1 0 1,0 1-1,6 17 48,-1-8-25,-4-8 1,-1 0 1,0 0-1,0 0 0,0 0 0,0 0 1,0 0-1,0 0 0,-1 0 1,1 0-1,-1 0 0,1 0 0,-1 1 1,0 1-1,0 11 107,1-7-137,-1-1 0,-1 1 0,1-1 0,-3 11 0,-5 2-46,7-16-21,-1 0 0,1 0 0,-1 0 0,1 0 0,0 0 0,1 1 0,-1-1 0,0 9 0,2-10 36,-1 0 0,0 0 0,0 0 0,-1 1 0,1-1 0,-1 0 0,1 0-1,-1 0 1,0 0 0,0 0 0,0 0 0,-1 0 0,1 0 0,-1-1 0,0 1 0,1 0 0,-1-1 0,-3 4 0,-34 32-475,39-38 505,0 0 0,0 1 0,0-1 0,0 0 0,-1 0 0,1 1 0,0-1 0,0 0 0,-1 0 0,1 0 0,0 0 0,0 1 0,-1-1 0,1 0 0,0 0 0,0 0 0,-1 0 0,1 0 0,0 0 0,-1 0 0,1 0 0,0 0 1,-1 0-1,1 0 0,-1 0 0,-12 0-180,9 0 11,4 0-176,0 1 326,0 0 1,-1 0-1,1 0 1,0 0-1,0 0 1,0 0-1,0 0 1,0 0-1,0 0 1,0 0-1,0 0 0,0 0 1,0 0-1,1 0 1,-1 0-1,0-1 1,1 1-1,-1 0 1,0 0-1,1 0 1,0 0-1,0 0 1,14 17-76,-13-16 69,182 182 267,-178-178-107,0 1 0,10 14 1,-14-19-100,-1 0 1,0 0 0,0 0 0,0 0 0,0 0 0,0 0 0,-1 1 0,1-1 0,-1 0 0,1 5 0,-6 9 401,0 0-72,2 1-120,2-10-159,0-1 1,0 0-1,-4 10 0,3-11-23,-1 0 0,0 0 0,0 0 1,-1 0-1,1-1 0,-1 1 0,0-1 1,0 0-1,-6 4 0,0 0 96,-1 0 0,-1-1 0,-12 6 0,3-2 0,9-4-107,0-1 1,-14 5-1,22-10-45,0 1 0,0-1 0,0-1 0,0 1 0,0 0 0,0-1 0,0 0 0,-1 0 0,1 0 0,0-1 0,-5 0 0,-29-13-1,35 13 0,-1 0-22,0-1 1,0 1 0,0-1-1,0 1 1,1-1-1,-6-4 1,8 5 4,0 0-1,0 0 1,0-1-1,0 1 1,0 0 0,0-1-1,1 1 1,-1-1-1,1 1 1,-1-1 0,1 1-1,-1-1 1,1 1 0,0-1-1,0 1 1,0-1-1,0 0 1,0-1 0,0 2 0,0 0 1,-1 1-1,1-1 1,0 0 0,0 1-1,0-1 1,0 0-1,0 1 1,0-1 0,0 0-1,1 1 1,-1-1-1,0 0 1,0 1 0,0-1-1,1 1 1,-1-1 0,0 0-1,1 1 1,-1-1-1,0 1 1,1-1 0,-1 1-1,1-1 1,-1 1-1,1-1 1,-1 1 0,1 0-1,-1-1 1,1 1-1,1-1 1,6-5-403,-1-11-995,-5 14 1214,1-1-1,-1 1 1,1 0-1,5-5 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5152,'0'0'1648,"0"0"-987,0 0-208,0 0 417,0 0-198,4 0 229,-2 1-851,-1-1 0,1 1 0,0-1 0,-1 1 0,1 0 0,0-1 0,-1 1 0,1 0 0,-1 0 0,1 0 0,-1 0 0,1 1 0,-1-1 0,0 0 0,0 1 0,0-1 0,1 0 0,-1 1 0,-1 0 0,1-1 0,0 1 0,1 2 0,4 6 165,1 0-96,1 0-1,1 0 1,-1-2 0,1 1-1,1-1 1,15 11-1,-12-9-10,19 17 0,2 13 200,-25-28-209,0-1 0,1 0 0,19 16 0,23 15-14,-31-14-57,-11-15 13,27 28 208,-27-32-131,16 21 1,-12-6 169,-3-15-206,-9-8-97,-1-1 1,1 1-1,-1 0 0,0 0 0,1 0 0,-1 0 0,0 0 0,1 0 0,-1 0 0,0 1 0,0-1 0,0 0 0,0 1 1,0-1-1,-1 1 0,1-1 0,0 1 0,-1-1 0,1 1 0,-1-1 0,1 4 0,-1-2-251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20 7040,'-18'-17'2282,"18"17"-2266,0 0 0,0 0 0,0-1-1,0 1 1,0 0 0,0 0-1,0 0 1,0 0 0,0 0 0,-1-1-1,1 1 1,0 0 0,0 0-1,0 0 1,0 0 0,0 0 0,0 0-1,-1 0 1,1 0 0,0 0-1,0 0 1,0-1 0,0 1 0,0 0-1,-1 0 1,1 0 0,0 0 0,0 0-1,0 0 1,0 0 0,-1 0-1,1 0 1,0 0 0,0 0 0,0 0-1,0 1 1,0-1 0,-1 0-1,1 0 1,0 0 0,0 0 0,0 0-1,0 0 1,0 0 0,-1 0-1,1 0 1,0 0 0,0 1 0,0-1-1,0 0 1,0 0 0,0 0 0,0 0-1,0 0 1,0 1 0,-1-1-1,-13 17 668,8 1 661,-15-8-363,16-6-800,0 0-1,1 0 1,0 1-1,0 0 1,-6 9-1,1-3 151,-16 18-1,-24 13-4,28-14-212,11-14-74,-3 1 16,-1 1 0,-1-2 0,-1 0 0,1-1 0,-30 19 0,-4 9-1042,46-38 793,-1-1 0,1 1 0,-1-1 0,0 0 0,0-1 1,0 1-1,0-1 0,0 1 0,0-1 0,0 0 1,-1-1-1,-7 1 0,-1-1-717,6 0-2607,7 0 1539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5984,'0'0'2208,"0"0"-1728,0 0-128,20 0 1728,-20 0-1216,21 0 576,21 0-864,-21 0 32,20 20-352,1-20 96,0 21-192,-1-21-768,1 21 320</inkml:trace>
  <inkml:trace contextRef="#ctx0" brushRef="#br0" timeOffset="0.5">21 292 6816,'-21'0'2528,"21"0"-1984,0 21-128,21-21 1536,0 0-1152,0 0 448,20 0-736,1 0-160,0 0-224,20 0-96,-20 0 0,-1 0-1248,1 0 672,-21 0-1184,0 0 992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230 125 3648,'0'0'1173,"0"-7"-703,0-21-129,0 21 395,0 4-166,0-32 1233,0 35-1788,0-1 0,0 1 1,0 0-1,0 0 0,0-1 0,-1 1 0,1 0 1,0-1-1,0 1 0,0 0 0,0 0 0,0-1 0,0 1 1,0 0-1,-1-1 0,1 1 0,0 0 0,0 0 0,0 0 1,0-1-1,-1 1 0,1 0 0,0 0 0,0 0 1,-1-1-1,-13-13 571,14 14-570,0 0 0,-1 0 0,1 0 0,0-1 0,0 1 0,0 0 0,-1 0 0,1 0 0,0-1 0,0 1 0,0 0 0,-1 0 0,1-1 0,0 1 0,0 0 0,0-1 0,0 1 0,0 0 0,0 0 0,0-1 0,0 1 0,0 0 0,0-1 0,0 1 0,0-1 0,0-13 384,-1 12-266,-5 4 4,6-2-138,-5 3 81,0-1 0,1 1 1,-1 0-1,-4 4 0,3 2 68,-2-1 107,-3-5 37,9-2-221,-1-1-1,1 1 1,-1 0 0,1 0-1,0 0 1,-4 2 0,3-1-14,1 0 1,-1 1-1,1-1 1,0 1-1,-1 0 1,-1 4-1,-5 5 82,-23 23 222,23-27-288,1 1-1,0 0 0,-11 17 1,14-17-38,1 1-1,1-1 1,0 1 0,0 0 0,1 0-1,0 0 1,1 0 0,0 0 0,0 20-1,2-19-25,-1 0 0,1 0 0,1 0 0,0 0 0,0 0 0,1-1 0,7 18 0,-7-20-22,0-1 0,1 0-1,0 1 1,0-1 0,0-1 0,6 8-1,-6-10 27,0-1 0,0 1 1,0-1-1,0 0 0,1 0 0,-1 0 0,1-1 0,0 0 0,0 0 0,6 2 1,-3-1 14,-5-1-38,1-1 1,0 0-1,-1 0 0,1 0 0,0 0 0,4 0 1,-4-2-52,0 1 1,0-1 0,0 0 0,0 0 0,4-1 0,6-3-146,10 0-100,-9 2-202,23-8 1,-34 9 446,-1 1 1,0 0-1,1-1 1,-1 0 0,0 0-1,0 0 1,0 0-1,-1 0 1,1 0-1,0-1 1,-1 1-1,3-4 1,9-29-416,13 7 230,-25 26 232,-1 0 0,0-1 0,0 1 0,0-1 0,0 1 0,-1-1 0,1-2 0,2-7-32,2 1 13,-4 10 35,-1-1 0,1 1 0,0-1 1,-1 1-1,1-1 0,-1 1 0,1-1 0,-1 1 0,0-3 1,0 0 33,-1 1 0,0-1 1,0 1-1,0-1 0,0 1 1,-1 0-1,-1-4 0,3 7-37,-1-2 61,1 1-1,-1-1 0,1 1 0,-1-1 1,0 1-1,0-1 0,0 1 1,0 0-1,0-1 0,0 1 0,0 0 1,0 0-1,-1 0 0,1 0 1,-2-1-1,-1-1 191,-1 15 862,3-6-892,0-2-129,-1 1 0,1-1 0,0 1 0,0 0 0,1 0 0,-1 0 0,1 0 1,0 0-1,1 0 0,-1 9 0,1-8-79,-1-1 1,2 0-1,-1 1 1,1-1-1,0 1 1,0-1-1,0 0 1,1 0-1,0 1 1,0-1 0,0 0-1,1-1 1,-1 1-1,5 5 1,28 29-52,-33-37 49,1 0 1,-1 1-1,1-1 0,0 0 1,0 0-1,0 0 0,0-1 0,0 1 1,0-1-1,0 1 0,1-1 1,-1 0-1,0-1 0,1 1 0,-1 0 1,1-1-1,-1 0 0,1 0 0,-1 0 1,7-1-1,5 1 30,12 0 65,-5 1-41,0-1 0,1-1-1,-1-1 1,0-1 0,0-1 0,26-8 0,-35 8-23,1 0 0,-1-1 0,0-1 0,0 0 0,-1-1 0,0 0 0,0-1 1,0-1-1,19-18 0,-27 23-1,0 0 1,0 0-1,-1-1 1,0 1-1,0-1 1,0 0-1,0 0 0,-1 0 1,0 0-1,0 0 1,0 0-1,2-9 1,-4 10-37,0-1 0,1 1 0,-1-1 0,-1 1 0,1-1 0,-1 1 0,0 0 0,0-1 0,0 1 0,0 0 0,-1 0 0,1 0 0,-1 0 0,0 0 0,-4-5-1,-11-15-115,10 3-1,0 10 5,6 9 54,0 0 0,0 1 1,-1-1-1,1 0 0,1-1 0,-1 1 0,0 0 0,0 0 0,1 0 0,-1-5 1,1 7-15,0 0 1,0-1-1,0 1 1,0 0-1,0-1 1,0 1-1,0 0 1,0-1-1,0 1 1,0 0-1,0 0 1,0-1 0,0 1-1,1 0 1,-1 0-1,0-1 1,0 1-1,0 0 1,0 0-1,1-1 1,-1 1-1,0 0 1,0 0-1,1 0 1,-1-1 0,1 0-124,0 0 1,0 0 0,1 0-1,-1 0 1,0 0 0,0 0-1,1 0 1,-1 0 0,2 0-1,7 11-3559,-6-9 3383,1 0-1,-1 0 1,0-1-1,0 1 1,0-1-1,6 0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1 626 6880,'0'86'2229,"0"-81"-2053,0 1 0,0-1 0,1 0 0,1 9 0,12 62 379,2 11 666,-11-63-1008,16 80 673,-17-83-817,-4-15-47,1-1 0,0 1 1,0-1-1,1 1 1,-1 0-1,1-1 0,1 0 1,-1 0-1,1 0 0,-1 0 1,2 0-1,-1 0 0,0 0 1,1-1-1,5 5 0,-6-6 21,0 0 0,-1 0-1,1 0 1,3 6 0,-2-1 126,-4-7-159,0-1 0,0 1 0,0-1 0,0 1 0,0-1 0,0 1 0,0-1 0,1 1 0,-1-1 0,0 1 0,0-1 0,1 1 0,-1-1 0,0 1 0,0-1 0,1 0 0,-1 1-1,1-1 1,-1 1 0,0-1 0,1 0 0,-1 1 0,1-1 0,-1 0 0,1 0 0,-1 1 0,1-1 0,-1 0 0,1 0 0,-1 0 0,1 0 0,-1 0 0,1 1 0,-1-1 0,1 0 0,-1 0 0,1 0 0,-1 0 0,1-1 0,0 1 0,-1 0 0,1 0 0,-1 0 0,1 0 0,-1 0 0,1-1 0,-1 1 0,0 0 0,1-1 0,-1 1 0,1-1 0,17-13 262,-11 4-240,-3 2-131,-1 2-4,-1 0-1,1-1 0,-1 1 0,0-1 1,-1 1-1,1-1 0,0-9 1,11-71-724,-6-7 80,-2 52 282,8-138-1192,-13-28 990,-1 184 864,2 0 1,1 1-1,1-1 0,0 0 1,10-27-1,-12 47-150,4-12 204,-1-1 0,0 1-1,-2-1 1,0 1 0,0-20 0,-2 31-75,0-1 0,1 0 0,-1 1 0,3-11 0,11-12 379,-13 24-475,0-1 0,-1 1 0,1-1 0,-1-8 0,0 6 149,3 7-174,-1 0-1,0-1 1,0 1 0,1-1-1,-1 1 1,0-1 0,0 0-1,0 0 1,4-2 0,-4 2-21,-1 0 1,0 1 0,1-1-1,-1 1 1,0-1 0,1 1-1,-1-1 1,4 0 0,7 6 150,0 1-77,-8-5-82,0 0 0,0 0 0,1-1 0,-1 1 0,0-1 0,0 0 0,7 0 0,19-1 65,-5 2-54,4 0-5,55-6 0,-56 1-59,10-2-34,63-2 0,-54 9 64,114-5 74,-43-10 93,-10 7-47,-72 3-83,28-2 32,20 13 19,-75-8-69,0 0 0,0 0 1,10-3-1,0 0 17,-8 3 9,0-1 1,-1 2 0,15 0 0,2 0 443,-25 0-461,0 0 0,0 0 0,-1 0 0,1-1 0,0 1 0,0 0 0,0-1 0,0 1 0,2-2 0,-1 0-16,0 0 0,0-1 0,1 1 0,3-6-1,-7 8-14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44 894 5568,'-35'35'1786,"35"-35"-1758,-1 1-1,1-1 1,-1 0-1,1 1 1,-1-1-1,1 1 1,-1-1-1,1 1 1,0-1-1,-1 1 1,1-1-1,0 1 1,-1-1-1,1 1 1,0-1-1,0 1 1,0-1-1,-1 1 1,1 0-1,0-1 1,0 1-1,0-1 1,0 1-1,0 0 1,0 0-1,0 6 98,-1-3-6,1 0 1,-1 0 0,1 0-1,0 0 1,0 0-1,1 0 1,-1 0-1,1 0 1,0 0-1,2 5 1,11 8 600,-14-17-683,0 0-1,0 1 1,0-1 0,0 0 0,1 0-1,-1 1 1,0-1 0,0 0-1,1 0 1,-1 0 0,0 0 0,0 1-1,1-1 1,-1 0 0,0 0-1,0 0 1,1 0 0,-1 0 0,0 0-1,1 0 1,-1 0 0,0 0 0,1 0-1,-1 0 1,1 0 0,0 0 4,1 0 0,-1-1 0,1 1 0,-1-1 1,1 1-1,-1-1 0,1 0 0,-1 1 0,1-1 1,-1 0-1,0 0 0,1 0 0,-1 0 0,0 0 0,0 0 1,0-1-1,0 1 0,0 0 0,0-1 0,0 1 1,1-3-1,10-12 162,-7 12-159,1 0 1,-1 0-1,1 0 1,0 0-1,9-3 1,-6 3-3,0-1 1,10-7 0,0-4-5,23-24 0,1-2-29,-21 25-4,15-14-47,-25 18-67,17-26 1,-21 28 69,-1 1 4,41-63-229,-24 26-156,24-68 0,5-46 481,-34 96 113,28-81 991,-43 136-920,0 0 1,-1 1-1,0-1 0,-1-1 1,0 1-1,-1 0 0,0 0 1,0-14-1,-1 21-68,3 6 35,11 11 466,-13-14-661,-1 0 1,0 1-1,1-1 1,-1 1-1,0-1 1,1 1-1,-1-1 1,0 1 0,0-1-1,1 1 1,-1-1-1,0 1 1,0 0-1,0-1 1,0 1-1,0-1 1,0 1 0,0-1-1,0 1 1,0 0-1,0-1 1,0 1-1,0 0 1,0 277 542,0-257-574,2 1 1,1-1 0,5 22-1,-4-25 20,3 27 63,7-3-37,-11-25-98,-2-14 55,-1 1 0,1-1 0,0 1 1,0-1-1,0 1 0,0-1 0,3 4 0,-3-5-26,0-1-1,0 0 1,0 0-1,0 0 1,0 0 0,1 0-1,-1 0 1,0 0-1,0-1 1,1 1 0,-1 0-1,1-1 1,-1 1-1,1-1 1,-1 0 0,1 1-1,-1-1 1,1 0-1,-1 0 1,1 0 0,2 0-1,-2 0 1,-1 0 0,1 0 1,0-1-1,-1 1 0,1-1 0,0 1 0,-1-1 0,1 0 0,-1 1 1,1-1-1,-1 0 0,1 0 0,-1 0 0,0 0 0,1 0 0,-1-1 1,0 1-1,0 0 0,0-1 0,0 1 0,0 0 0,0-1 0,0 1 1,0-1-1,1-3 0,4-5-157,6-8-88,-6 10 168,-1 0 0,0-1-1,0 1 1,3-10 0,37-125-552,-27 77 473,2-7 140,-15 61 208,-1-1 1,0 1 0,-1-1-1,-1 0 1,0 0-1,-1-1 1,0 1-1,-2-19 1,1 32-153,0-4 148,0 1 1,0-1-1,0 0 1,1 0 0,0 1-1,1-6 1,-2 8-112,0 1 0,1-1 0,-1 1 0,0-1 1,1 1-1,-1-1 0,0 1 0,1-1 0,-1 1 0,1 0 0,-1-1 0,1 1 1,-1 0-1,1-1 0,-1 1 0,1 0 0,-1-1 0,2 1 0,-11 1 590,6 0-413,2 5-8,1 56 746,0 285 682,0-333-1679,1 0-1,2 17 0,11 14-410,-11-27 304,-2-15 5,-1 0 0,1 0-1,-1 0 1,1 0-1,0 0 1,0 0 0,0 0-1,1 0 1,-1 0-1,1-1 1,-1 1 0,1-1-1,0 1 1,3 2-1,0 2-384,3 2-82,7-1-3123,19 10 1585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2083 3232,'0'0'1035,"4"0"-614,13 0 1941,-13 7-1807,34 93 2272,-22-55-1979,12 55 1,4 51 73,-25-117-837,3 18 34,25 104 146,-7-73-155,-14-44-63,-1 1 0,8 48-1,-17-62-58,-3-16 8,0-1 1,1 1-1,1 0 1,-1-1-1,1 0 0,6 12 1,-5-12 27,-2-5-4,-1 0 1,1 0-1,0 1 0,1-2 0,-1 1 0,1 0 1,0 0-1,0-1 0,0 0 0,0 1 0,7 4 1,11-1 139,-11-1-117,-8-5-15,0 1-1,0-1 1,-1 0-1,1 0 1,0 0-1,0 0 1,0 0-1,0 0 1,0-1-1,0 1 1,1-1 0,-1 1-1,0-1 1,0 0-1,0 0 1,0 0-1,1 0 1,-1 0-1,0-1 1,0 1-1,0-1 1,0 1-1,4-2 1,1-2 20,0 0 1,0 0 0,0-1-1,-1 0 1,1 0 0,-1-1-1,6-6 1,-8 5-32,0 1 0,6-15-1,-1-1 3,2 2-5,-3 6-5,8-21 0,-3-10-46,-1 0-1,7-71 0,-18 110 23,3-18-77,30-261-914,-30 26 95,-4 168 723,-4-89-105,-10 3 138,11-14 59,15-75 29,-7 199 65,-2 19-5,0-3-62,16-86 1,-19 134 64,42-168 229,-30 132 108,1 0 0,24-46 1,1 23-14,-31 44-139,7 11-79,-8-1-89,-6 7-13,0 1 0,0-1 0,1 0 0,-1 1 0,1-1 0,-1 1 0,0-1 0,1 1 0,-1-1-1,1 1 1,-1 0 0,1-1 0,-1 1 0,1-1 0,0 1 0,-1 0 0,1 0 0,-1-1 0,1 1-1,0 0 1,-1 0 0,1 0 0,0-1 0,-1 1 0,1 0 0,0 0 0,-1 0 0,1 0 0,0 0-1,-1 1 1,2-1 0,15 0 91,-13 0 5,-1 3 53,11 11-79,-10-10-86,-4-4 10,3 3 97,11 11 5,-11-10 53,1-4-90,10 0-123,-11 0 11,1 0 69,10 0 0,-11 0-59,-3 3 11,0 11 37,0-14-4,0 0 0,0 0 0,0 0 0,0 1-1,0-1 1,0 0 0,0 0 0,0 0 0,0 0 0,0 0-1,0 0 1,0 0 0,0 1 0,0-1 0,0 0 0,0 0 0,0 0-1,0 0 1,0 0 0,0 0 0,0 0 0,0 0 0,0 1-1,0-1 1,0 0 0,0 0 0,0 0 0,1 0 0,-1 0-1,0 0 1,0 0 0,0 0 0,0 0 0,0 0 0,0 0 0,0 1-1,0-1 1,0 0 0,1 0 0,-1 0 0,0 0 0,0 0-1,0 0 1,0 0 0,0 0 0,0 0 0,0 0 0,1 0-1,-1 0 1,0 0 0,0 0 0,0 0 0,0 0 0,0 0 0,0 0-1,1-1 1,12 1 21,-9 0-65,-1 0 32,4 1 75,21-1-39,-27 0-30,1 0-1,0 0 1,-1 0 0,1 0 0,0 0 0,0-1 0,-1 1 0,1 0-1,-1-1 1,4-1 0,2-12 69,10 7 27,8-7 58,9 7-79,-15-4-77,-10 5-2,-5 3 15,1 1 1,0-1 0,-1 1 0,1 0 0,0 0 0,0 1 0,0 0-1,6-2 1,5 2 111,22 0-1,-19 1-49,26-3 0,34-11-138,5 7 22,2-7 107,18 7-38,35-13-100,-21 2 25,219-24-21,261-12-162,-502 46 277,154-16 40,-1-11 112,-2 7-64,-18-7-16,-17 8-21,-11-8 37,4 5 129,9-2 307,-5-14-175,-158 29-396,-40 12 39,-1 1-1,2 0 1,-1 1-1,0 0 1,0 1-1,21-1 0,-27 3-11,0-1-1,0 1 1,1-1-1,-1 0 0,0 0 1,0 0-1,-1-1 1,1 0-1,0 0 0,8-5 1,-11 6-50,1 1 1,0-1-1,0 0 1,-1 1-1,1-1 1,0 1-1,0 0 1,0 0-1,4 1 1,2-1-215,12 0-103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21 4640,'0'-13'1087,"0"6"1959,-4 7-2305,-41 0 534,17 0-907,27 0-348,0 0 0,0 0 0,1 0 0,-1 0 0,0 0-1,0 0 1,0 0 0,0 0 0,0 1 0,0-1 0,1 0 0,-1 1 0,0-1 0,-1 1 0,-30 19 455,20-11-232,-1-1 1,-23 11-1,31-18-181,0 0 0,0 1-1,1 0 1,-1 0 0,0 0 0,1 1 0,0 0-1,0 0 1,0 0 0,0 0 0,0 0 0,0 1-1,-4 6 1,-18 17 326,18-19-285,0 0-1,1 1 0,-1 0 0,2 0 1,-1 1-1,1 0 0,1 0 1,0 0-1,0 0 0,-6 22 1,9-18-77,1 0 1,1 0 0,0-1-1,1 1 1,0 0 0,1 0-1,0 0 1,1-1 0,8 23-1,-10-35-26,3 9-5,-1 0-1,2 0 1,0 0 0,0-1 0,0 0-1,13 15 1,7-6 101,-16-12-53,-5-3-49,1 0 1,-1-1 0,0 0 0,1 0 0,-1 0 0,1 0 0,0-1-1,0 1 1,0-1 0,0-1 0,5 1 0,13 2-83,-4 3-1,7-1-264,0-10-463,-7-1 234,-12 5 318,1 0 0,0 0-1,0 0 1,11 2 0,14-1-2287,5 0 877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7232,'-21'-21'2656,"21"21"-2048,0 0-192,0 0 1760,21 0-1280,-21 0 416,21 0-768,-1 0-128,1 0-256,21 0-224,-1 0 0,1 0-2368,0 0 1344,20 0-3104,-20 0 2400</inkml:trace>
  <inkml:trace contextRef="#ctx0" brushRef="#br0" timeOffset="1">584 126 8736,'-21'21'3232,"21"-21"-2528,-21 62-192,0-62 576,21 42-704,-20-22 0,20 1-256,-21 0-160,0 0 0,21 0-1728,0 0 960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9056,'21'0'3360,"-21"0"-2624,42 0-192,-1 0 480,1 0-672,-1 0 0,1 0-224,0 0-2336,-1 17 1184,1-17-3872,-21 18 2720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65 6464,'17'-17'2090,"-17"16"-2058,0 1 0,1 0 0,-1 0 0,0-1-1,0 1 1,0 0 0,1 0 0,-1 0 0,0-1-1,0 1 1,1 0 0,-1 0 0,0 0 0,0 0-1,1 0 1,-1-1 0,0 1 0,1 0-1,-1 0 1,0 0 0,0 0 0,1 0 0,-1 0-1,0 0 1,1 0 0,1 1 158,-1-1-62,0 0-1,0 0 1,0 0 0,0 1 0,1-1-1,-1 0 1,0 0 0,0 0 0,0-1-1,0 1 1,0 0 0,1-1 0,-2-2 757,0-11 70,0 14-944,0 0 0,1 0 0,-1-1 1,0 1-1,0 0 0,0 0 0,0 0 0,0 0 1,0 0-1,0 0 0,0 0 0,0-1 1,0 1-1,0 0 0,0 0 0,0 0 0,0 0 1,0 0-1,0 0 0,-1 0 0,1 0 1,0-1-1,0 1 0,0 0 0,0 0 1,0 0-1,0 0 0,0 0 0,0 0 0,0 0 1,0 0-1,0 0 0,0 0 0,-1-1 1,1 1-1,0 0 0,0 0 0,0 0 1,0 0-1,0 0 0,0 0 0,0 0 0,0 0 1,-1 0-1,1 0 0,0 0 0,0 0 1,0 0-1,0 0 0,0 0 0,0 0 0,0 0 1,-1 0-1,1 0 0,0 0 0,0 0 1,-2 0 54,0 0 0,1 0 0,-1-1 0,0 1 0,0-1 0,1 1 0,-1-1 0,1 0 0,-1 1 0,-2-3 0,-20-7 269,13 8-254,0 1-1,0 0 1,1 0 0,-1 1-1,0 0 1,0 1 0,-14 3-1,-34 10 326,37-11-289,14-2-48,-1 0 1,-14 4-1,12 0 24,1-1-1,0 1 1,-10 7 0,12-6-27,-3 0-14,1 2 0,0 0 0,0 0 0,1 0 0,0 1-1,0 1 1,1-1 0,1 2 0,-1-1 0,-7 17 0,-8 8 22,18-28-56,0 0 0,1 1-1,-1-1 1,2 1-1,-1 0 1,1 0-1,0 1 1,1-1-1,-1 1 1,2-1-1,-1 1 1,1 0-1,1 11 1,0-7 2,0-1 1,1 1-1,1 0 1,0 0-1,5 14 1,-6-21-8,2 0 1,-1-1-1,1 1 1,0-1-1,0 1 1,0-1-1,1 0 1,0 0-1,0-1 1,0 1-1,1-1 1,6 6-1,12 6-229,1-1-1,33 16 0,-46-26-34,-1-1-1,1 0 1,0-1 0,0 0 0,1-1 0,-1 0-1,0-1 1,1 0 0,13-1 0,38 0-954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6976,'-41'0'2592,"41"0"-2016,0 0-160,20 0 1536,-20 0-1152,21 0 224,21 0-608,-1-21-192,22 21-128,-1 0-1216,1 0 608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7136,'0'17'2309,"0"-16"-2283,0-1-1,0 0 1,0 1-1,0-1 1,0 0 0,0 0-1,0 1 1,0-1-1,0 0 1,1 0 0,-1 1-1,0-1 1,0 0-1,0 0 1,0 1 0,1-1-1,-1 0 1,0 0-1,0 1 1,0-1 0,1 0-1,-1 0 1,0 0-1,0 0 1,1 1 0,-1-1-1,0 0 1,0 0-1,1 0 1,-1 0 0,0 0-1,1 0 1,-1 0-1,1 0 1,3 2 49,0 0 30,0 0-1,0 0 0,1 0 1,-1 1-1,-1-1 1,1 1-1,0 0 0,-1 0 1,1 1-1,-1-1 1,3 4-1,-3 0 45,-3-6-118,1 0-1,-1 0 1,0-1 0,1 1 0,-1 0 0,1 0 0,-1 0-1,1-1 1,-1 1 0,1 0 0,0-1 0,-1 1 0,1 0-1,0-1 1,-1 1 0,1-1 0,0 1 0,0-1 0,0 0-1,-1 1 1,3 0 0,3 2 97,0 1-54,-1 0 1,0 0 0,0 1-1,0 0 1,-1 0 0,1 0-1,-1 0 1,0 1 0,-1 0-1,1 0 1,-1 0 0,3 9-1,-5-12-29,0 1 0,0-1 0,0 0-1,0 1 1,-1-1 0,1 1 0,-1-1 0,0 1-1,0-1 1,0 1 0,-1-1 0,1 1 0,-1-1-1,0 1 1,0-1 0,0 0 0,0 1 0,-1-1-1,1 0 1,-1 0 0,0 0 0,0 0 0,0 0-1,-4 4 1,3-4-15,0-1 0,0 1 0,1 0 0,-5 7 0,0 7 39,-6-10-53,6 7-11,3-11-27,3-2 19,1-1 0,0 0 0,-1 0 1,1 1-1,0-1 0,-1 0 0,1 0 0,0 1 1,0-1-1,-1 0 0,1 1 0,0-1 1,0 1-1,-1-1 0,1 0 0,0 1 0,0-1 1,0 1-1,0 0 0,0 0 4,1-1-1,-1 1 1,1 0-1,-1 0 1,1-1-1,0 1 1,-1 0-1,1-1 1,0 1 0,0-1-1,-1 1 1,1-1-1,0 1 1,0-1-1,1 1 1,1 0 14,-1-1 0,1 1 0,-1 0 1,1-1-1,-1 1 0,1-1 0,0 0 0,-1 0 0,1 0 1,3-1-1,7 1-171,-6 0-90,0 0 1,0 1 0,10 2-1,-8-1 3,0 2-1,15 7 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4320,'13'0'980,"-6"0"3352,-7-3-3511,0-11 107,0 10-288,0 4 27,0-1-621,0 1 0,0-1 0,0 0 0,0 0 0,0 0 0,0 0 1,0 1-1,0-1 0,0 0 0,0 0 0,0 0 0,1 1 0,-1-1 0,0 0 1,0 0-1,1 0 0,-1 1 0,1-1 0,0-1 0,0 1-18,1 0 0,0 1 0,-1-1 0,1 0 0,-1 1 1,1 0-1,0-1 0,-1 1 0,1 0 0,0 0 0,0 0 0,-1 0 0,1 0 0,0 0 0,1 1 0,1-1 11,1 0-1,-1 0 1,0 0 0,0 0 0,0-1-1,5-1 1,30-12 313,9 7-64,-38 6-237,28-6 120,1 2 1,41 1 0,38 0 185,17-10-197,45 8-320,36-12 107,47 1 367,-164 14-210,101-5 32,140-19-35,-116 19-68,-112 5 9,211-14 219,201-25 134,-486 39-370,136-11 25,68 10-201,-169 4 131,320 0-215,-390 0-756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6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63 4480,'0'0'1445,"3"0"-885,11 0-80,-11 0 581,-3 0-234,4-4 208,-1 0-783,-2 3-149,0 0 1,0-1-1,0 1 0,0 0 0,0 0 0,0 0 0,0 0 0,0 0 0,1 0 0,1-1 0,-3-2 313,0-10-85,0 11-134,-3-1 33,-1 1-179,4 2-41,-1 0 1,0 0 0,0 0 0,0 0-1,0 0 1,0 0 0,-1 1 0,1-1 0,0 0-1,-1 0 1,-2 0 66,0 0-1,0 0 0,0 1 1,0-1-1,0 1 0,-5 0 1,0 0-67,0 0 1,-18 4 0,-11 9-22,-28-6-42,10 7 47,33-11 64,13-2-12,1 0 1,-18 5 0,22-4-28,-1 0 1,1 1 0,0 0 0,0 0-1,-4 4 1,-8 4 70,-1-1 44,13-8-83,0 0 1,0 1-1,0 0 0,1 0 1,-6 5-1,6-4-13,1 1 0,0-1 0,0 1 0,0 0-1,-3 6 1,-3 7 61,-10 11 81,15-25-159,0 1 0,1-1 0,0 1 0,0 0 0,0 0 0,1 1 0,0-1 0,0 0 0,0 1 0,0-1 0,1 1 0,0 0 0,0 6 0,1-3 4,2 0 1,-1 0-1,1 0 0,0 0 0,1-1 1,0 1-1,1-1 0,4 10 0,-4-10-15,0-1-1,1 0 0,0 0 0,0 0 0,0 0 0,1-1 0,0 0 0,12 10 1,-9-11-2,0 0 0,0-1 1,18 6-1,-5-2 17,30 13 67,-24-8-39,42 12 0,-43-19-309,0 0 0,1-2 0,0-1 0,45-2 0,-10-1-1734,-62 1 1913,0-1 0,0 0 0,0 0 0,0 0 0,0-1-1,0 1 1,0 0 0,0 0 0,0-1 0,0 1 0,0 0 0,0-1 0,0 1-1,2-2 1,-3 2-25,1-1-1,-1 1 1,0-1-1,1 0 1,-1 1-1,0-1 1,1 0-1,-1 1 1,0-1-1,0 0 0,1 0 1,-1 1-1,0-1 1,0 0-1,0 0 1,0 1-1,0-2 1,0-1-1178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8320,'-21'-21'3072,"21"21"-2400,0 0-160,-21-21 1120,42 42-992,-21-21-64,21 0-352,20 0 64,1 21-192,0 0-96,20-21-32,-20 20-2432,-1-20 1344,22 0-4000,-42 0 2880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42 292 7392,'0'21'2720,"0"-21"-2080,0 41-224,0-20 1632,0 0-1216,0 21 224,0-1-640,0-20 96,-21 21-288,21-1-1280,0-20 576,-21 0-2080,21 0 1440,0-21-2656,21 21 2144</inkml:trace>
  <inkml:trace contextRef="#ctx0" brushRef="#br0" timeOffset="1">604 84 8896,'0'-21'3296,"0"21"-2560,21 0-224,0-21 1056,-21 21-960,20 0 415,22 0-639,0-21-64,-21 21-192,41 0 128,-20-21-160,-1 21-1216,1 0 577,0 0-1889,-22 0 1376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6144,'0'-15'2359,"0"20"1001,0 25-898,0-25-2362,-1-1-1,1 0 1,-1 0 0,0 1 0,0-1-1,0 0 1,-1 0 0,-1 4-1,-5 13 172,2 24 92,3-31-274,-2 9 50,1 1 0,-2 33 0,6 92-117,-1-134-43,1-11-130,-1 0 0,1 0-1,0 0 1,0 0-1,0-1 1,1 1 0,-1 0-1,1 0 1,0 0 0,2 5-1,-1-6-48,0 0-1,1 0 1,-1 0-1,6 5 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43 6656,'0'-18'2144,"0"18"-2130,0 0 1,0 0 0,0 0-1,0 0 1,0 0 0,0 0 0,0 0-1,0-1 1,0 1 0,0 0-1,0 0 1,0 0 0,0 0-1,0 0 1,0 0 0,0 0-1,0-1 1,0 1 0,0 0 0,0 0-1,0 0 1,0 0 0,-1 0-1,1 0 1,0 0 0,0 0-1,0 0 1,0-1 0,0 1-1,0 0 1,0 0 0,0 0 0,0 0-1,0 0 1,-1 0 0,1 0-1,0 0 1,0 0 0,0 0-1,0 0 1,0 0 0,0 0-1,0 0 1,0 0 0,-1 0-1,1 0 1,0 0 0,0 0 0,0 0-1,0 0 1,0 0 0,0 0-1,0 0 1,-1 0 0,1 0-1,0 0 1,-1 0 26,1 0-1,-1 0 1,0 0 0,1 0-1,-1 0 1,0 0-1,1 0 1,-1 0 0,1 0-1,-1-1 1,0 1 0,1 0-1,-1 0 1,1-1 0,-1 1-1,0 0 1,1-1-1,-1 1 1,1 0 0,-1-1-1,1 1 1,-1-1 0,1 1-1,0-1 1,-1 1 0,1-1-1,-1 1 1,1-1-1,0 0 1,0 1 0,-1-1-1,1 1 1,0-1 0,0 0-1,0 1 1,0-1-1,0 0 1,-1 1 0,1-1-1,0 0 1,1 0 0,-1 1-27,0-1 0,0 1 1,0 0-1,0 0 1,0 0-1,0 0 1,0 0-1,0 0 0,0 0 1,0-1-1,0 1 1,0 0-1,0 0 0,0 0 1,0 0-1,0 0 1,0 0-1,0 0 0,0-1 1,0 1-1,0 0 1,0 0-1,0 0 0,0 0 1,0 0-1,-1 0 1,1 0-1,0 0 1,0 0-1,0-1 0,0 1 1,0 0-1,0 0 1,0 0-1,0 0 0,0 0 1,-1 0-1,1 0 1,0 0-1,0 0 0,0 0 1,0 0-1,0 0 1,0 0-1,0 0 0,0 0 1,-1 0-1,1 0 1,0 0-1,0 0 0,0 0 1,0 0-1,0 0 1,0 0-1,0 0 1,-1 0-1,-13 0 811,3-1-467,1 1 0,-1 1-1,-19 3 1,2 9 106,16-10-226,9-2-178,1-1-1,-1 1 1,1 0-1,-1-1 1,1 1-1,-1 0 1,-2 2 0,-11 14 263,5-3-129,-12 2 119,19-13-262,0-1 0,1 1 0,-1-1 1,1 1-1,-1 0 0,1 0 0,0 1 0,-5 6 0,1-1 17,-49 82 360,52-82-428,1-1-1,0 1 1,0 0-1,1 0 0,0 0 1,0 0-1,1 0 1,1 0-1,-1 12 1,2-12 4,-1 0 1,1-1-1,1 1 1,-1 0-1,6 12 1,-1 1 69,-4-9-46,-1-11-49,-1 1 0,1 0 0,-1 0 1,1-1-1,0 1 0,0 0 0,2 3 0,1-2-172,0 0-1,0 0 0,0 0 0,1-1 1,-1 0-1,1 0 0,0 0 0,0 0 1,0-1-1,0 1 0,0-1 0,0-1 0,1 1 1,-1-1-1,1 0 0,-1 0 0,10 0 1,48-1-4837,-42 0 2732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8800,'-62'-20'3264,"62"20"-2528,0 0-224,0 0 800,20 20-832,1-20 991,-21 0-831,42 0-448,-1 0-160,22 0-992,-1 0 545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1205 4736,'0'0'1530,"0"-3"-932,0-11 570,3 11-630,-1 1-434,0 0 0,0-1-1,0 1 1,-1 0 0,1-1-1,1-3 1,4-6 178,7-8 172,-7-12-140,-1 16-144,10-20 0,0 2-24,46-103 414,-44 89-480,10-22 416,10 10-198,-27 39-234,16-38 0,-18 31-49,13-30-19,11 1-28,-14 28 11,25-56-60,-33 61 56,1 1 1,1 0 0,2 0-1,22-26 1,-14 22 323,55-46-1,1 7 102,-71 60-341,-1 1 0,1-1 0,0 1 0,11-4 0,-13 6 27,0 0 1,0-1-1,10-7 0,-16 11-79,0 0 0,0 0 0,0-1 0,1 1 0,-1 0 0,0 0 0,0 0 0,1-1 0,-1 1 0,0 0 0,0 0 0,1 0 0,-1 0 0,0 0 0,0 0 0,1 0 0,-1-1 0,0 1 0,1 0 0,-1 0 0,0 0 0,0 0 0,1 0 0,-1 0 0,1 0 0,13 0 179,-11 0-100,-3 1-94,-1 0 0,1 0 1,0 0-1,0 0 0,0 0 1,0 0-1,0 0 1,0-1-1,0 1 0,0 0 1,0 2-1,1 1 73,-1 1 47,0 0 0,0-1 0,-1 1 0,-1 5-1,1-8-106,0 0-1,0 0 1,0 0-1,0 0 0,-1 0 1,1 0-1,-1 0 1,0 0-1,1 0 0,-4 1 1,-4 5-25,5-4 18,-1 0 0,1-1 0,0 1 0,-1-1 0,-5 3 0,-4-1-55,12-5 20,0 1 0,0 0 0,0-1 1,0 1-1,0 0 0,0 0 0,1 0 0,-1 0 0,-2 2 0,3-2-32,0 1-1,0-1 1,0 1-1,1-1 1,-1 1 0,0-1-1,1 1 1,0 0 0,-1-1-1,1 1 1,0 0-1,0-1 1,0 4 0,0 6-187,0-8 10,3 0 92,4 2 101,-1 0 18,1 1 0,-1-1 0,7 8 1,49 68 162,-56-74-75,5 9 150,-4 12 453,-2-19-447,-4-8-175,0 0 0,-1 1 0,1-1 0,0 0 0,-1 0 0,1 0 0,-1 1 0,0-1 0,1 2 0,-2 0 32,1-1 0,-1 1-1,0-1 1,0 0 0,0 1 0,0-1 0,-1 0-1,1 1 1,-1-1 0,0 0 0,-2 3 0,-10 13 365,12-15-388,0 0 0,0-1-1,0 1 1,0-1 0,-1 1 0,1-1-1,-1 0 1,0 1 0,1-1 0,-1 0-1,-1-1 1,-2 3 0,-1-1 81,1 1 0,-11 9 0,15-12-101,0 1-1,0-1 1,0 1-1,-1-1 1,1 0-1,0 1 1,-1-1-1,1 0 1,-1 0-1,-2 0 1,-1 0-104,1 0 1,-1 0-1,1-1 1,-8 0 0,13-3-299,0 2 304,1 0 1,-1 0-1,1 0 1,-1-1-1,1 1 1,0 0-1,0 0 1,-1 0-1,1 0 1,0 1-1,0-1 1,0 0-1,0 0 1,0 0-1,0 1 1,0-1-1,1 0 1,-1 1-1,0-1 1,0 1-1,1-1 1,0 0-1,14-8-1262,-12 6 287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0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6144,'14'6'750,"-8"-4"-349,0 1 1,0 0-1,0 1 1,8 6-1,31 17 90,-22-17 151,-21-9-606,-1-1-1,0 0 1,1 1-1,-1-1 1,0 1 0,0 0-1,0-1 1,0 1 0,1 0-1,-1 0 1,0 0-1,0 0 1,0-1 0,0 1-1,-1 1 1,1-1-1,0 0 1,0 0 0,0 2-1,6 18 568,10 6-123,-13-22-336,-1 0 0,0 1 0,5 10 0,-8-15-112,1 1 0,-1-1 0,1 1 0,-1-1 0,0 1 0,0 0 1,0-1-1,0 1 0,0-1 0,0 1 0,0-1 0,-1 1 0,1-1 0,-1 1 0,1-1 0,-1 1 0,1-1 1,-1 1-1,-1 1 0,-1 1 66,0 0 1,-1 0-1,1-1 1,-7 6-1,-1 1 133,1 0 117,4-4-111,0 0 0,0 0 0,-11 7 0,1-3 157,7-4-41,0-1-1,-13 13 0,22-18-347,0 0 1,0 0-1,0 0 1,-1 0-1,1 0 1,0 0-1,0 0 1,0 0 0,0 0-1,0 0 1,0 1-1,-1-1 1,1 0-1,0 0 1,0 0-1,0 0 1,0 0-1,0 1 1,0-1-1,0 0 1,0 0-1,0 0 1,0 0-1,0 0 1,0 1-1,0-1 1,0 0-1,0 0 1,0 0-1,0 0 1,0 0 0,0 1-1,0-1 1,0 0-1,0 0 1,0 0-1,0 0 1,0 1-1,0-1 1,0 0-1,0 0 1,0 0-1,0 0 1,0 0-1,0 0 1,1 1-1,-1-1 1,0 0-1,0 0 1,0 0-1,0 0 1,0 0-1,0 0 1,1 0-1,-1 0 1,0 1-1,5 4 66,-2-2-39,0 1 1,0-1-1,0 0 1,1 0-1,-1 0 1,1-1-1,-1 0 1,8 4-1,1-3-75,0-2-1,0 1 1,0-2-1,0 0 1,16-1-1,5 0-506,-24 1 177,10 0-1007,22-3 0,-36 3 863,1-1 0,-1 0 0,0-1 0,0 1 0,0-1 0,0 0 0,0-1 0,7-3 0,12-15-2160</inkml:trace>
  <inkml:trace contextRef="#ctx0" brushRef="#br0" timeOffset="1">1041 271 9312,'-21'0'3424,"21"0"-2656,0 42-192,0-42 736,-21 21-832,1 0 287,-1 20-447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21 3136,'0'-17'1029,"0"13"-629,0 4-170,0 0 58,0 0-128,0 0-70,0 0 17,0 0 207,0 0-111,-4 0-150,0 1-40,0-1-1,0 1 0,0 0 0,0 0 0,0 0 0,-6 3 1,-18 5 83,-31-2 21,-11 10-5,19-6-69,14-3-57,-55 18 1,-50 40 148,95-42 72,-76 28 0,107-47-161,6-2-49,-1 0 1,1 1 0,0 0-1,0 1 1,0 0-1,0 0 1,1 1 0,0 0-1,-11 11 1,18-15 21,1 0-1,-1-1 1,0 1 0,0 0 0,0-1 0,0 0 0,0 1-1,0-1 1,0 0 0,0 0 0,0 0 0,-1 0-1,1 0 1,0-1 0,-1 1 0,-2 0 0,4-1-24,1 0 0,0 0 0,0 0 0,0 0 0,0 0 0,0 0 0,0 0 0,0 0 0,-1 0 0,1 0 0,0 0 0,0 0 0,0 0 0,0 0 0,0 0 0,0 0 0,0 0 1,0 0-1,-1 0 0,1 0 0,0 0 0,0 0 0,0 0 0,0 0 0,0 0 0,0-1 0,0 1 0,0 0 0,-1 0 0,1 0 0,0 0 0,0 0 0,0 0 0,0 0 0,0 0 0,0 0 0,0-1 0,0 1 0,0 0 0,0 0 0,0 0 1,0 0-1,0 0 0,0 0 0,0 0 0,0 0 0,0-1 0,0 1 0,0 0 0,0 0 0,0 0 0,0 0 0,0 0 0,0 0 0,0 0 0,0-1 0,0 1-48,0-1 0,0 0 0,0 1 0,0-1 0,0 1 0,0-1 0,0 0 0,0 1 0,0-1 0,0 0 0,1 1 0,-1-1 0,0 1 0,0-1 1,1 1-1,-1-1 0,0 1 0,1-1 0,-1 1 0,0-1 0,1 1 0,-1-1 0,1 1 0,-1-1 0,1 1 0,-1 0 0,1-1 0,-1 1 0,1 0 0,-1-1 0,1 1 0,0 0 0,-1 0 0,1 0 0,0-1 0,8-3-1005,12-9-606,-20 12 1519,1 0-1,0 1 1,0-1 0,0 1 0,0-1-1,0 1 1,0 0 0,-1 0-1,3 0 1,-3 0 142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7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22 4160,'0'-17'1333,"0"16"-1324,0 1 0,0 0 0,0 0 0,0 0 0,0 0 0,0 0 0,0 0 0,0 0 0,0-1 0,0 1 0,0 0 0,0 0 0,0 0 0,0 0 0,0 0 0,0 0 0,0 0 0,0-1 0,0 1 0,0 0 0,0 0 0,0 0 0,0 0 0,0 0 0,0 0 0,0 0 0,0 0 0,0 0 0,0-1 0,-1 1 0,1 0 0,0 0 0,0 0 0,0 0 0,0 0 0,0 0 0,0 0-1,0 0 1,0 0 0,-1 0 0,1 0 0,0 0 0,0 0 0,0 0 0,0 0 0,0 0 0,0 0 0,0 0 0,-1 0 0,1 0 0,0 0 0,0 0 0,0 0 0,0 0 0,0 0 0,0 0 0,-18 0 1431,18 7-1056,1 0-298,-1-3-78,1 0 1,-1 0-1,0 0 0,0 0 0,0 0 0,0 0 0,-1 0 1,0 0-1,0 0 0,-1 4 0,-2-1-20,2-5 15,1 1 1,-1-1-1,1 1 0,0-1 0,0 1 1,-1 3-1,-5 46 178,5-44-146,-1 0 0,-5 13 0,4-9-7,-7 17 46,4-11-17,0 0-1,0-1 1,-2 1 0,-16 24 0,7-21-32,-24 21-1,22-22-41,17-17 25,0 0 1,0 0-1,0-1 1,-6 5-1,-8 0 30,16-7-37,1 1 0,0-1 1,-1 1-1,1-1 1,0 1-1,-1 0 0,1-1 1,0 1-1,0-1 1,0 1-1,0 0 0,0-1 1,0 1-1,0 0 0,0-1 1,0 1-1,0 0 1,0-1-1,0 1 0,0-1 1,0 1-1,0 0 1,1-1-1,-1 1 0,0-1 1,0 1-1,1 0 0,-1-1 1,0 1-1,1-1 1,0 1-1,0 1 3,0-1 0,0 1 0,1-1-1,-1 0 1,1 0 0,-1 1 0,1-1 0,-1 0 0,1 0 0,-1 0 0,3 0-1,8 2 41,0-2 0,0 1 0,0-2 0,0 1 0,16-3 0,6 1 44,5 1-22,-3 1-8,47-6-1,-72 4-5,0-1 0,0 0-1,-1-1 1,1 0-1,-1-1 1,0 0 0,0-1-1,15-9 1,-23 13-38,0 0 1,-1 0-1,1 0 0,-1-1 1,1 1-1,-1-1 1,1 1-1,-1-1 0,0 1 1,1-1-1,-1 0 1,0 0-1,0 1 1,-1-1-1,1 0 0,0 0 1,0 0-1,-1 0 1,1 0-1,-1 0 1,0 0-1,0 0 0,0-4 1,-1 0 18,0-1 0,-1 0-1,1 1 1,-2-1 0,-4-10 0,2 4 26,0 1 20,1 1 0,-2 0-1,1 1 1,-2-1 0,1 1-1,-1 1 1,-16-18 0,6 11 28,-1 1 0,0 1 0,-33-21 0,13 11-45,30 18-246,1 1-1,0-2 0,-7-7 1,8 8-1158,12 11 587,1 0-1,-1 0 0,1 0 0,0-1 0,1 0 1,14 6-1,37 11-1724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3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353 188 1408,'0'-38'448,"2"21"-302,5 12-68,1-1 141,-1-8 666,-2 12-631,-1 0-92,8-18 281,2 3 261,-14 16-684,0 1 1,0 0 0,1 0-1,-1 0 1,0 0 0,0-1 0,0 1-1,1 0 1,-1 0 0,0-1-1,0 1 1,0 0 0,0 0 0,1-1-1,-1 1 1,0 0 0,0-1-1,0 1 1,0 0 0,0 0 0,0-1-1,0 1 1,0 0 0,0-1-1,0 1 1,0-5 175,0 2-115,1 1-1,-1-1 1,0 0 0,-1 0-1,1 1 1,0-1 0,-1 0-1,0 0 1,0-2 0,-13-2 15,8-2-12,6 9-81,-1-1 0,1 1 0,0-1 0,-1 0 0,1 1 1,-1-1-1,1 1 0,0-1 0,-1 1 0,1 0 0,-1-1 0,1 1 0,-1-1 0,0 1 0,1 0 0,-1-1 0,1 1 0,-1 0 0,0 0 0,1 0 0,-1-1 0,1 1 0,-1 0 0,0 0 0,1 0 0,-1 0 0,0 0 0,1 0 0,-1 0 0,0 0 0,-1 1 0,0-1-10,0 0 0,0 0 0,0 1-1,-1-1 1,1 1 0,0-1 0,0 1 0,0 0-1,0 0 1,0 0 0,0 0 0,0 0 0,-2 2-1,-6 3-8,-15 1 32,-13 7 69,14-9 67,18-4-109,-1 0 0,1 1 0,0 0 0,0 0 0,0 0 0,0 1 0,-6 3 0,-5 5 50,2 0 1,-1 0-1,-16 19 0,27-25-34,0 0-1,1 1 0,0 0 1,-4 8-1,2-5 2,3-3-30,-39 68 177,35-61-193,1 0 0,1 0 1,-8 27-1,12-35-14,1 0-1,-1-1 1,1 1 0,0 0 0,0 0-1,1-1 1,-1 1 0,1 0 0,0-1 0,0 1-1,3 5 1,4 19 24,-5-11 5,-3-11-13,1-1 1,1 1 0,2 10 0,1-9 0,-1-1 0,1 1 0,0-1 0,0-1 0,1 1 0,8 7 0,3 2 73,20 15 0,-30-25-21,0-1 0,1 0 0,0-1 0,0 0 1,1 0-1,13 4 0,-10-5-236,0-1-1,1 0 1,-1 0 0,19-2 0,28 0-3150,-38 0 714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64 1888,'-17'-17'613,"13"13"-367,4 4-22,4 0 293,10 0-64,-14 0-426,0 0 1,1 0-1,-1 0 0,0 0 1,1 0-1,-1 0 0,0 0 0,1 0 1,-1 0-1,0 0 0,0 1 1,1-1-1,-1 0 0,0 0 0,0 0 1,1 0-1,-1 0 0,0 1 1,0-1-1,1 0 0,-1 0 0,0 0 1,0 1-1,0-1 0,1 1 1,0 0 34,1 1 0,0-1-1,-1 0 1,1 1 0,0-1 0,0 0 0,0 0 0,0 0 0,0 0 0,4 1 0,0-1 113,1 0 0,0 0 0,11-1 0,79 0 1035,-77 0-987,-15 1-166,1-1 1,-1 0-1,0-1 0,0 1 1,1-1-1,5-2 0,5-5 78,-14 7-120,0 0 0,0 0 0,0 0-1,0 0 1,0 0 0,0 0 0,1 1-1,-1-1 1,0 1 0,0-1 0,0 1-1,1 0 1,1 0 0,7-1 27,0 0 1,0-1-1,-1-1 0,21-6 1,-28 8-31,4-2-31,0 1-1,13-8 1,-9 4-73,-8 5-26,1 0-1,-1 0 0,1 0 0,-1 1 0,1-1 0,-1 1 0,1 0 1,-1 0-1,1 0 0,0 1 0,-1-1 0,1 1 0,5 2 0,-8-3 68,0 1 0,-1-1 0,1 1 0,-1-1 0,1 1 0,-1-1 0,1 1 0,-1-1 0,0 1 0,1 0 0,-1-1 0,0 1-1,1 0 1,-1-1 0,0 1 0,0 0 0,0-1 0,1 1 0,-1 0 0,0 0 0,0-1 0,0 1 0,0 0 0,0-1 0,-1 2 0,1 19-2744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3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2080,'17'0'667,"-13"0"-411,-4 4-54,0-4-179,0 1 0,0 0 0,0 0 0,0-1 0,0 1-1,0 0 1,0 0 0,0-1 0,0 1 0,1 0 0,-1-1 0,0 1 0,1 0-1,-1-1 1,0 1 0,1 0 0,0 0 0,0-1-1,-1 1 0,1 0 0,0-1 0,0 0 0,0 1 0,0-1 0,0 0 0,0 1 0,0-1 0,0 0 0,1 0 0,-1 0 0,0 0 0,2 0 0,-3 0-8,1 0 1,-1 0 0,1-1 0,0 1 0,0 0 0,-1 0 0,1 0-1,0 0 1,-1 0 0,1 0 0,0 1 0,-1-1 0,1 0 0,0 0-1,-1 0 1,1 1 0,-1-1 0,1 0 0,0 1 0,-1-1 0,1 0-1,-1 1 1,1-1 0,-1 1 0,1-1 0,-1 1 0,1-1 0,-1 1-1,0-1 1,1 1 0,-1-1 0,0 1 0,1 0 0,-1-1 0,0 1-1,0-1 1,1 2 0,3 7 82,10 12 106,-7 0-70,-1-11-55,-5-8-63,1 0-1,-1 0 1,0 0-1,0 0 1,0 0 0,0 0-1,-1 0 1,1 0 0,0 0-1,-1 0 1,0 0-1,1 0 1,-1 3 0,0 58 534,0-61-538,0 0 1,-1 0-1,1 0 1,0 1-1,-1-1 1,1 0 0,-1 0-1,0 0 1,0 0-1,0 0 1,0 0-1,0 0 1,-2 2-1,-3 6 52,2-3-37,4-6-22,0 0-1,0-1 1,-1 1-1,1 0 1,-1 0-1,1 0 1,-1-1-1,1 1 1,-1 0-1,1 0 1,-1-1-1,0 1 1,1-1-1,-1 1 1,0-1-1,0 1 0,1-1 1,-1 1-1,0-1 1,0 1-1,-1-1 1,-5 4 5,-13 9 17,18-12-16,0 0-1,1-1 1,-1 1-1,1-1 1,-1 0-1,0 1 1,1-1-1,-4 0 1,-13 0 694,23 1-16,-1-1-609,-1 0-1,1 0 0,0-1 1,0 1-1,-1-1 1,6-2-1,15-10 55,17 6 1,-16 1-96,-13 3-112,1 0 0,0 1 0,0 0 1,16 0-1,35 2 183,70 0-850,-48 0-4504,-82 0 3917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3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22 2816,'0'-1'60,"0"0"1,0 0-1,0 0 0,0-1 1,0 1-1,1 0 0,-1 0 1,0 0-1,0 0 0,1 0 1,-1 0-1,1 0 1,-1 0-1,2-1 0,-2 1-40,1 1 1,-1 0-1,1-1 0,0 1 0,-1-1 1,1 1-1,0 0 0,-1 0 0,1-1 0,0 1 1,0 0-1,-1 0 0,1 0 0,0 0 1,-1 0-1,1 0 0,1 0 0,1 0 258,-3 0 335,-3 4-435,0 0 0,0 0 0,0 0 0,0 0 0,-3 7 0,4-6-147,0-1 0,-1 1 0,0-1 0,0 0-1,-4 5 1,-36 36 117,11-12-27,-43 35-1,50-48-100,-1 0 47,-23 23 1,32-27-13,0-2 0,-29 19 0,38-28-19,1 0 0,0 1 0,0 0 0,1 1 0,-1-1 0,1 1 0,-8 13 0,9-11-22,5-8-15,0-1 0,0 1 0,0-1 0,0 1 0,0 0 0,-1-1 0,1 1 0,0-1 0,-1 1 0,1-1 0,0 1 0,-1-1 0,1 1 1,-1-1-1,1 1 0,-1-1 0,1 1 0,-1-1 0,1 0 0,-1 1 0,1-1 0,-1 0 0,1 0 0,-1 1 0,1-1 0,-1 0 0,0 0 0,1 0 0,-1 0 0,1 0 0,-1 0 0,0 0 0,1 0 0,-1 0 0,0 0 0,-3 0-372,4 4 213,0-3 182,0 0-1,0 1 1,0-1 0,1 1-1,-1-1 1,0 1 0,1-1-1,-1 0 1,1 1 0,-1-1 0,1 0-1,0 0 1,-1 1 0,1-1-1,0 0 1,0 0 0,1 1 0,1 1 40,1 0 0,-1-1 0,0 0 0,7 3 1,-5-3-19,-1 1-1,0-1 1,0 1 0,0 0 0,5 4 0,0 2 57,-7-6-75,1 0 0,0 0 1,0 0-1,0 0 0,0-1 0,0 1 0,0-1 0,1 0 1,5 3-1,32 2 198,-16-2-158,-13-1-67,1-1 1,0-1 0,0-1-1,16 1 1,-7-3-26,-10 1 52,0-1 1,0 2-1,0-1 1,18 5-1,-10 2 31,-16-5-12,0-1 0,0 1 1,0-1-1,1 0 0,-1 0 1,0 0-1,0-1 0,9 1 0,-1-2 49,-9 0-87,1 1 0,0 0 0,0 0 0,0 0 0,0 0 0,0 0 0,0 1 0,0 0 0,0 0 0,4 1 0,9 12 73,-13-10 416,-4-4-272,0 0-624,0 0-219,0 0-874,0-4 5,0-13-1589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63 2816,'0'-41'2187,"-3"41"-1819,2 0-357,0 0 0,1 0 0,-1 0 0,0 0 0,1 0 0,-1 0 0,1 0 0,-1 0 0,0 1 0,1-1 0,-1 0 0,1 1 0,-1-1 0,0 0 0,1 1 0,-1-1 0,1 0 0,-1 1 0,1-1 0,0 1 0,-1-1 0,1 1 0,-1-1 0,1 1 0,0-1 0,-1 1 0,1 0 0,0-1 0,0 1 0,-1 0 0,-1 22 196,2-19-174,0 2 19,0 0 0,0 0 0,-1 0 0,1 0 0,-1-1 0,-1 1 0,1 0 0,-4 6 0,-2 12 136,5-10-46,0-1 0,1 1 0,2 26 0,-1-13 52,0 73 372,0-96-545,0 0 1,1 0-1,-1 0 1,1 0-1,0 0 0,0 0 1,0 0-1,0 0 1,0-1-1,1 1 1,0-1-1,0 1 1,0-1-1,3 4 1,-4-4-8,1-1-5,-1-1 1,0 1-1,1 0 1,-1 0-1,1-1 1,0 1-1,-1-1 0,1 0 1,0 1-1,0-1 1,0 0-1,0 0 1,0 0-1,0 0 1,4 1-1,0-1 16,-1-1 1,1 1-1,0-1 0,8-1 0,1 1 34,15 1 191,-16 0-165,-1-1 0,19-3 0,-27 3-93,1-2 0,-1 1 1,0 0-1,0-1 0,0 0 0,0 0 0,-1-1 0,1 1 0,6-6 0,0-1-36,0 1 0,15-18-1,-23 23 40,0-1 1,0 1-1,-1 0 1,1-1-1,-1 0 0,0 1 1,0-1-1,0 0 0,-1 0 1,0 0-1,1 0 1,-1-1-1,0 1 0,0-4 1,-2-3 0,0 1 1,-1 0 0,0-1-1,-1 1 1,0 0 0,-1 0-1,-6-13 1,-3-3-26,-25-37-1,31 51 90,-2 1-1,0 0 0,0 0 0,0 1 1,-2 0-1,1 1 0,-1 0 0,-14-9 1,18 14 7,0 1 0,1 0 0,-1 0 0,-1 0 0,1 1 0,0 0 0,-1 1 0,1-1 0,0 1 0,-1 1 1,-13 0-1,20 0-62,-1 0 1,0-1 0,0 1-1,1 0 1,-1 0 0,0 1-1,0-1 1,0 0 0,0 1-1,0-1 1,1 1-1,-1-1 1,0 1 0,0 0-1,1 0 1,-1-1 0,1 1-1,-1 1 1,0-1 0,1 0-1,0 0 1,-1 0 0,1 1-1,0-1 1,0 1-1,0-1 1,0 1 0,0 0-1,0-1 1,-1 4 0,1 0-101,0-1 1,1 1-1,-1-1 1,1 1 0,0 0-1,0-1 1,1 1-1,0 0 1,0-1-1,1 5 1,-1-4-74,1 0 0,0 0 0,0-1 0,0 1 0,1-1 0,-1 1 0,5 4 0,31 32-3869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3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4576,'-42'21'1664,"42"21"-1280,0-1-96,-21-20 96,21 21-256,-20 20 448,-22 1-320,0-1-3424,-20 22 1696,-42-1-704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4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43 2656,'0'-38'2416,"0"38"-2411,0 0 1,0-1-1,0 1 1,0 0-1,0 0 0,0 0 1,0 0-1,1 0 1,-1 0-1,0 0 1,0-1-1,0 1 0,0 0 1,-1 0-1,1 0 1,0 0-1,0 0 1,0 0-1,0 0 0,0-1 1,0 1-1,0 0 1,0 0-1,0 0 1,0 0-1,0 0 0,0 0 1,0 0-1,0 0 1,0 0-1,0-1 0,-1 1 1,1 0-1,0 0 1,0 0-1,0 0 1,0 0-1,0 0 0,0 0 1,0 0-1,0 0 1,-1 0-1,1 0 1,0 0-1,0 0 0,0 0 1,0 0-1,0 0 1,0 0-1,0 0 1,-1 0-1,1 0 0,0 0 1,0 0-1,0 0 1,0 0-1,-118 0 1387,113 0-1366,1 0 1,0 1-1,0-1 0,-1 1 1,1 0-1,0 0 1,0 0-1,-8 4 0,-8 3 100,-6-6-12,21-3-90,1 1 0,-1 0-1,1 1 1,0-1 0,-1 1-1,1 0 1,-5 2 0,-9 5-47,1 1 1,-30 22 0,32-20 41,-48 30 370,60-38-386,-1 0 1,1 0-1,-1 0 0,1 0 1,0 0-1,0 1 0,1 0 1,-5 7-1,-9 11 52,2-10 41,-4 4 70,17-14-149,0 1 1,0-1-1,0 1 1,0-1-1,0 1 1,1-1-1,-1 4 1,-2 6 55,-5 4 79,7-14-133,0 0 0,-1 0 1,1 0-1,1 0 0,-1 0 0,0 0 1,0 0-1,1 0 0,-1 1 0,1-1 1,0 0-1,0 0 0,0 3 0,-1 25 171,0-15-138,1 0 0,1 0 1,3 21-1,-3-30-38,1 0 1,0 0-1,0 0 0,1 0 1,-1 0-1,1 0 0,1-1 1,-1 1-1,1-1 0,0 0 1,8 9-1,-3-5-9,32 30 206,-36-35-181,0-1 1,-1 1-1,1-1 0,1 0 1,-1 0-1,0-1 0,10 4 1,27 1 193,-20-1-155,-13-3-162,0-1 0,0 0 1,0 0-1,13 0 0,20-2-1923,-39 0 395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5728,'0'0'1840,"0"2"-1110,0 10-180,0-9 543,0 0-298,0 65 1237,0-52-1816,1-5-31,-1-1 0,0 1 0,-1-1 0,-3 13 0,-4-9-57,7-12-111,0-1-1,0 1 1,0-1-1,0 1 0,0-1 1,0 1-1,1 0 0,-1-1 1,1 1-1,-1 0 0,1-1 1,0 3-1,0 3 147,1-5-121,-1 0 1,0-1-1,0 1 0,0 0 1,0 0-1,0 0 1,-1-1-1,1 1 1,-1 0-1,1 0 1,-2 3-1,-3-2 62,1 2 81,12 3-366,-7-7 169,2 2-1140,-3-3-176,3 0-1354,15 0 826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4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4576,'0'0'1664,"21"0"-1280,21 0-96,-21 0 672,-1 0-576,1-21 256,21 21-352,20 0 96,-20 0-224,20 0-64,-20-21-64,20 21-1792,-41 0 960,21 0-2144,-21 0 1664,0 21-544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42 230 3808,'0'0'1408,"0"0"-1088,0 20-96,0 1 448,0 21-416,0-1 384,0 1-352,0 0 0,0-1-192,0 1 448,-21-21-320,21 20 128,0-20-224,-20 0-1056,20-21 512,0 21-2528</inkml:trace>
  <inkml:trace contextRef="#ctx0" brushRef="#br0" timeOffset="1">417 21 5216,'-21'0'1952,"42"0"-1536,21 0-96,-21 0 320,20 0-416,1 0 192,41-20-256,-20 20 64,20 0-128,0 0 448,-20 0-320,-22 0-1632,22 0 736,-43 0-2080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3904,'0'-21'1440,"0"42"-1120,0 0-96,0 0 864,-21-21-640,21 41 320,0-20-448,0 21 160,-21-1-256,21 22-64,-21-22-96,21 22 224,-21-21-160,21-1-1504,0 1 704,0-1-3104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42 3072,'-2'-3'195,"-1"1"0,0-1 0,0 0 1,-6-3-1,-9-1 194,13-2-221,0 3 125,-12 4 665,-105 2 823,116 0-1711,0 1 0,0 0-1,0 0 1,0 1 0,0-1 0,0 1 0,1 1-1,-1-1 1,1 1 0,-7 4 0,-26 11 138,27-13-165,-1-1 63,-20 12 1,-13 18 464,21-16-310,15-13-197,1 1 0,0 0 0,1 1 0,-1 0 0,-8 10 0,11-10-39,0 0-1,0 0 1,1 1-1,-1-1 1,2 1-1,-1 0 1,1 0-1,1 0 1,-1 1-1,1-1 1,1 1-1,-1-1 1,2 1-1,-1 9 1,1-6 10,-1-8-25,1-1 1,0 1-1,0-1 1,0 1-1,0-1 1,1 0-1,-1 1 1,1-1 0,0 1-1,0-1 1,0 0-1,0 0 1,1 0-1,-1 1 1,1-1-1,0-1 1,0 1-1,0 0 1,0 0-1,4 3 1,5 4-41,-1-1 0,1 0 0,1-1 0,16 10 1,-21-14-269,1 0 0,-1-1 1,1 0-1,-1 0 1,1-1-1,0 0 1,0 0-1,0-1 0,11 1 1,5-2-2839</inkml:trace>
  <inkml:trace contextRef="#ctx0" brushRef="#br0" timeOffset="1">0 251 4320,'21'0'1600,"21"-21"-1248,0 21-96,-22-21 576,22 21-512,0 0 416,20 0-416,1-21 320,-1 21-352,-20 0-2048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2656,'-6'6'234,"5"-5"-205,1-1 0,-1 0-1,1 1 1,-1-1 0,1 0-1,-1 1 1,1-1 0,-1 1-1,1-1 1,0 0 0,-1 1-1,1-1 1,0 1-1,0-1 1,-1 1 0,1 0-1,0-1 1,0 1 0,0-1-1,-1 1 1,2 0-3,0 0 0,0 0 0,0 0 0,1 0 0,-1-1 0,0 1 0,0-1 0,0 1-1,1-1 1,-1 1 0,0-1 0,2 1 0,32 13 262,-21-9 280,1 2 0,25 15 1,-28-15-286,-1-1 0,22 9 1,-11-8-117,-18-6-157,-1-1 0,0 1-1,0 0 1,0 0 0,0 1-1,0-1 1,-1 1 0,1-1-1,0 1 1,-1 0 0,1 0-1,2 3 1,2 3 85,0 0 1,-1 1-1,0 0 0,7 14 0,-9-17-46,-1 0-1,-1 0 1,1 1-1,-1-1 1,0 1-1,-1-1 1,2 11-1,-4-15-42,1 1 0,-1 0 0,0-1 0,0 0 0,-1 1 0,1-1 0,0 0 0,-1 1 0,1-1 0,-1 0 0,0 0 1,0 0-1,0 0 0,0-1 0,-3 3 0,-4 4 20,2-1 15,-1-1 1,0 0-1,-12 7 1,14-10 7,1-1 0,0 2 1,0-1-1,0 1 0,1-1 1,-1 1-1,1 1 0,0-1 0,0 1 1,1-1-1,-4 6 0,6-8-27,1-1 0,-1 1 0,1-1 0,-1 1 0,1 0 0,0-1 0,-1 1-1,1 3 1,0-5-17,0 0-1,0 0 1,0 1-1,0-1 1,0 0-1,0 1 1,0-1-1,1 0 1,-1 1 0,0-1-1,0 0 1,0 0-1,0 1 1,0-1-1,0 0 1,1 0-1,-1 1 1,0-1-1,0 0 1,0 0-1,1 1 1,-1-1-1,0 0 1,0 0-1,1 1 1,0 0 2,1 0 0,-1 1 1,1-1-1,0 0 1,0 1-1,-1-1 0,1 0 1,0 0-1,0-1 0,0 1 1,0 0-1,0-1 1,0 1-1,0-1 0,1 1 1,-1-1-1,3 0 0,2-1 32,-1 0 0,1 0-1,-1 0 1,9-4 0,7-1 120,-16 4-148,1 2-1,-1-1 1,10 1 0,-11 0-95,-1 0-1,1 0 1,-1 0 0,1-1-1,-1 0 1,0 1 0,1-1 0,-1-1-1,5-1 1,19-17-489,-15 9 85,-3 4-430,-1 2 1,14-7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4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63 3328,'0'-1'54,"0"0"-1,0 0 1,0 0 0,0 0 0,0 0-1,0 0 1,0 0 0,1 0 0,-1 0-1,0 0 1,1 0 0,-1 0 0,1 0-1,-1 0 1,1 1 0,-1-1 0,1 0-1,0 0 1,-1 1 0,1-1 0,0 0-1,-1 1 1,1-1 0,1 0-1,-1 0-30,-1 1 0,1 0 0,0-1-1,-1 1 1,1-1 0,-1 1-1,1-1 1,-1 1 0,1-1-1,-1 0 1,1 1 0,-1-1-1,1 0 1,-1 1 0,0-1-1,1 0 1,-1 0 0,0 1-1,0-1 1,0 0 0,0 0-1,1 1 1,-1-3 0,0 3 16,0 0 1,0 0-1,0-1 0,0 1 1,0 0-1,0-1 1,0 1-1,0 0 0,0-1 1,0 1-1,0 0 0,0 0 1,0-1-1,0 1 1,1 0-1,-1 0 0,0-1 1,0 1-1,0 0 1,1 0-1,-1-1 0,0 1 1,0 0-1,1 0 0,-1 0 1,14-14 802,-14 13-798,0 1 0,0 0 0,1 0-1,-1-1 1,0 1 0,0 0-1,0 0 1,1 0 0,-1-1-1,0 1 1,0 0 0,1 0-1,-1 0 1,0 0 0,1 0 0,-1-1-1,0 1 1,0 0 0,1 0-1,-1 0 1,0 0 0,1 0-1,-1 0 1,0 0 0,1 0-1,13 0 688,-11 0-230,-3 0-245,0 0-149,-15 14-17,0-1 0,-1-1 0,-1 0 0,0-1 0,-1-1 0,0 0 0,-36 12 0,42-17-101,0-1 1,-23 5-1,-24-2 6,28 0-18,23-4-1,0-1-1,0 0 1,-1-1 0,-14 1 0,20-2-5,0-1 0,-1 1 0,1 1 0,-1-1 0,1 0 1,0 1-1,-1 0 0,1-1 0,0 1 0,-1 1 0,1-1 0,0 0 0,0 1 1,0 0-1,0-1 0,-3 4 0,2-1-142,8-4 374,6 0-87,-2-1-41,0 1 0,1 1 0,14 2 0,19 11 16,-18-9-115,-14-3 16,0 1 0,-1 0 0,1 0 0,10 5 0,-10-3 71,-1-2 1,1 1-1,0-1 1,11 1 0,3 2-14,14 8-120,-31-12 148,0 1 0,13 7 0,-9-5 136,-1-1-324,-2 2 730,-5 9-5108,0-12 1203,-1-1 3049,0-1 1,-1 1 0,1-1 0,0 1-1,0-1 1,0 0 0,0 0 0,4 2-1,0-2-2,-1 0 1,1 0-1,-1-1 0,11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18:4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84 3136,'0'-13'731,"0"5"2143,-4 8-2469,-10 0 49,14 0-442,0 0 1,-1 0-1,1 0 1,0 0-1,-1 0 1,1 0-1,0 1 1,0-1-1,-1 0 1,1 0-1,0 0 1,-1 0-1,1 0 1,0 0-1,0 0 1,-1 1-1,1-1 1,0 0 0,0 0-1,-1 0 1,1 1-1,0-1 1,0 0-1,0 0 1,-1 1-1,-4 4 74,-1 0 0,0-1 0,-1 1 0,1-1 1,-1-1-1,-11 6 0,7-6 113,10-3-168,-1 0-1,0 1 0,0-1 1,1 1-1,-1-1 1,0 1-1,1 0 0,-1 0 1,1 0-1,-1 0 0,1 0 1,-1 0-1,1 0 0,0 0 1,0 0-1,-1 0 1,1 1-1,0-1 0,0 1 1,-1 1-1,-5 14 183,-10-6-85,15-9-117,1-1-1,-1 1 0,1 1 0,0-1 0,-1 0 1,1 0-1,0 0 0,1 1 0,-1-1 0,-1 3 0,-8 24 113,9-27-115,0-1-1,0 0 0,0 0 1,1 0-1,-1 0 1,1 0-1,-1 0 0,1 0 1,-1 1-1,1-1 1,-1 0-1,1 0 1,0 1-1,0-1 0,0 0 1,0 0-1,0 1 1,0-1-1,0 0 0,0 1 1,0-1-1,0 0 1,1 0-1,-1 0 1,1 1-1,-1-1 0,1 0 1,-1 0-1,1 0 1,0 0-1,1 2 0,-1-1-4,4 12 55,-4-12-52,0-1 0,0 1 1,-1 0-1,1 0 1,0 0-1,1 0 0,-1-1 1,0 1-1,0 0 1,1-1-1,-1 1 0,1-1 1,-1 0-1,1 1 1,2 0-1,4 4 19,0-1 0,0 0 0,0-1 0,1 0 0,0 0 0,0-1 0,0 0 0,0-1 0,0 0 0,0 0 0,0-1 0,12 0 0,-12-1-7,1 0 0,-1-1-1,0 0 1,0 0-1,0-1 1,0 0 0,0-1-1,0 0 1,10-5-1,-7 3-7,0 0 0,1 1 1,12-3-1,-12 4-23,0 0 0,-1-1 0,13-6 1,13-8-202,-32 17 190,-1-2 0,1 1 1,-1 0-1,1-1 0,-1 0 0,9-7 0,-13 9 29,1-1 0,0 1 0,-1-1 0,1 0 1,-1 0-1,0 0 0,1 0 0,-1 0 0,0 0 1,0 0-1,0 0 0,-1 0 0,1 0 0,0-1 0,-1 1 1,0 0-1,1-1 0,-1-3 0,0 0 30,0 4-34,1-1 0,-1 1-1,0-1 1,0 1 0,0-1-1,-1 1 1,1-1 0,-1 1-1,1-1 1,-3-4 0,-10 0 399,6-10-91,0 10-206,6 5-76,0 1-1,-1 0 1,1-1-1,0 1 1,-1-1-1,1 1 1,0-1-1,0 1 1,0-1-1,0 0 1,0-2-1,-13-24 134,13 27-152,1-1-1,-1 0 1,0 0-1,0 1 1,0-1-1,0 1 1,0-1-1,-1 1 1,1-1 0,0 1-1,-1 0 1,1-1-1,-2 0 1,-4-3 4,2 1 19,0 0 0,0 0 0,0 1 0,-10-5 0,11 6-4,0 0 1,0 0 0,0-1-1,-4-4 1,7 7-29,1 0-1,0 0 1,0-1-1,0 1 1,0 0-1,-1 0 1,1 0-1,0-1 1,0 1 0,-1 0-1,1 0 1,0 0-1,0 0 1,-1-1-1,1 1 1,0 0 0,-1 0-1,1 0 1,0 0-1,0 0 1,-1 0-1,1 0 1,0 0 0,-1 0-1,1 0 1,-35 0-266,35 0 253,0 0 0,0 0 0,0 0 1,-1 0-1,1 0 0,0 0 0,0 0 0,0 0 0,0 0 0,0 0 1,0 0-1,0 0 0,-1 0 0,1 0 0,0 0 0,0 0 1,0 0-1,0 0 0,0 0 0,0 0 0,0 0 0,-1 0 0,1 0 1,0 0-1,0 0 0,0 0 0,0 0 0,0 0 0,0 0 1,0 1-1,0-1 0,0 0 0,0 0 0,0 0 0,-1 0 0,1 0 1,0 0-1,0 0 0,0 0 0,0 1 0,0-1 0,0 0 1,0 0-1,0 0 0,0 0 0,0 0 0,0 0 0,0 0 0,0 1 1,0-1-1,0 0 0,0 0 0,0 0 0,0 0 0,0 0 1,0 0-1,0 5-186,0-3-55,0 1-1,0-1 0,0 1 0,0-1 0,0 0 0,0 1 1,1-1-1,-1 1 0,1-1 0,1 4 0,3-3-396,-4-3 570,-1 1 1,1-1-1,-1 0 0,1 1 1,0-1-1,-1 0 0,1 1 1,-1-1-1,1 1 0,-1-1 1,1 1-1,-1-1 0,1 1 1,0 1-1,0 2-403,0 0 0,0 0-1,-1 0 1,0 0 0,1 1-1,-2 4 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1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47 1568,'-8'4'139,"4"-3"-92,0 1-1,0 0 1,1 0 0,-1 0-1,1 0 1,0 1 0,-1-1-1,1 1 1,0 0-1,1 0 1,-5 5 0,-7 18 70,13-25-110,1-1 1,0 1-1,0-1 0,0 1 1,-1-1-1,1 1 0,0-1 1,-1 1-1,1-1 1,-1 0-1,1 1 0,0-1 1,-1 0-1,1 1 0,-1-1 1,1 0-1,-1 1 0,1-1 1,-1 0-1,0 1 1,-6 2 21,0 1 0,0 0 1,1 1-1,0-1 0,-7 7 1,5-4-44,-1 0 1,0-1-1,0 0 1,0-1 0,-1 0-1,1 0 1,-13 3-1,7-2-7,-20 11 0,27-12 23,2 0-1,-1 1 1,-10 10-1,11-10 11,0 0 0,-1 0 0,-11 8 0,1-5 5,-12 8 24,5 8 34,10-10-27,-20 14 5,27-22-68,1 1 1,0 0-1,0 1 0,1-1 0,-4 11 0,-21 49-56,30-66 71,-15 29 16,11-22 38,-1 0 0,-5 18 0,9-23-40,0 0 0,1-1-1,-1 1 1,1 0-1,0 0 1,0 0 0,0-1-1,1 1 1,-1 0-1,1 0 1,2 5 0,8 23-20,-8-18-58,-2-11 52,-1-1 0,0 1 0,1-1-1,0 1 1,0-1 0,-1 1 0,1-1 0,1 1 0,-1-1 0,0 0 0,1 0 0,-1 0 0,1 0 0,2 3 0,33 44 97,-16-33-99,-15-12 11,0 0 0,0 1 0,7 6 0,-5-3 29,0-1 1,1 0 0,0 0-1,0 0 1,14 6 0,35 21 58,-24-17 5,44 21 28,-54-22-72,25 22 0,-16-11-37,-13-14-55,0 0 0,27 13 0,-32-20 74,1 0 1,26 7-1,6 2 4,142 68-21,-108-49 5,-29-13-54,5 8 28,-22-15 104,61 14 0,42 2 32,-138-30-126,86 14 16,-58-11-10,28 3-28,27 17-138,-36-17 89,-24-3 68,11 1 46,-5 1 45,46 0-1,180-5 436,-155-3-443,-47-2-93,68-4-145,16-1-212,-17 2-65,14-1 216,-80 4 203,-2 1 10,98-12-110,-61 1 94,-62 13 69,30-4 82,-5-9-46,-17 4-43,2 2-4,25-8 13,38-23 21,-12 14 79,89-45 91,-117 44-128,66-34 310,5-2-33,-117 57-316,-1-1 0,24-17 1,-18 12-97,30-23-188,-39 26 126,1 1 1,21-12 0,-11 10 232,-16 9-119,-1-2 0,0 1-1,0 0 1,0-1 0,0 0 0,0 0 0,-1 0-1,1-1 1,-1 1 0,0-1 0,0 0 0,4-6 0,-1-2 4,-3 5 56,1 1 0,-1-1 0,10-10 0,-11 14-57,-1 0-1,0 0 1,0-1 0,0 1-1,-1-1 1,1 1 0,-1-1 0,0 0-1,0 0 1,0 1 0,-1-1-1,1 0 1,-1-7 0,1 2 27,-1 0 1,-1-1-1,0 1 1,-2-12-1,-6 3 30,3 7-50,-8-23 53,9 20-56,-1 0 0,0 1 0,-1 0 0,-9-14 0,2 11-13,6 6-47,1 0-1,0-1 1,-6-11-1,5 6-14,5 9 18,0 0 0,-1 0 0,0 1 0,0-1 0,-8-9 0,-17-7-6,6-6 161,-8 6-38,4 1-85,17 13-3,0 1 0,0 0 0,-20-11-1,5 7-18,-39-12-1,9 5-18,13 4 23,-1 3 0,-56-10 0,-39-9-88,-44-7-504,-118 2 857,-19 20 572,135 13-595,118 0-130,-53-2 105,9 10-56,56-2-100,-29 1 122,-179 14-716,213-12 23,0 1 0,1 4 0,-57 18 0,-4 20-2155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2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2144,'0'-14'562,"1"-12"-73,-1 25-482,0 1 0,0-1 0,0 1 1,0-1-1,0 0 0,1 1 0,-1-1 1,0 1-1,0-1 0,1 1 1,-1-1-1,0 1 0,1 0 0,-1-1 1,1 1-1,-1-1 0,1 1 0,-1 0 1,0-1-1,1 1 0,-1 0 1,1-1-1,0 1 0,-1 0 0,1 0 1,-1-1-1,1 1 0,-1 0 0,1 0 1,-1 0-1,1 0 0,1 0 1,3-3 61,7-8-85,-12 10 16,0 1 1,0 0 0,0 0-1,0 0 1,0 0-1,0 0 1,0 0-1,0 0 1,0-1 0,1 1-1,-1 0 1,0 0-1,0 0 1,0 0-1,0 0 1,0 0-1,0 0 1,0 0 0,1 0-1,-1 0 1,0 0-1,0 0 1,0-1-1,0 1 1,0 0-1,0 0 1,1 0 0,-1 0-1,0 0 1,0 0-1,0 0 1,0 0-1,0 0 1,0 0 0,1 1-1,-1-1 1,0 0-1,0 0 1,0 0-1,0 0 1,0 0-1,0 0 1,1 0 0,-1 0-1,0 0 1,0 0-1,0 0 1,0 0-1,0 1 1,0-1 0,0 0-1,0 0 1,0 0-1,0 0 1,0 0-1,1 1 1,0 0 24,0 0 1,1 0-1,-1 1 1,0-1-1,0 1 1,0-1-1,0 1 1,0 0-1,-1-1 1,1 1-1,0 0 1,-1-1-1,1 1 1,-1 0-1,1 0 1,-1 0-1,0 2 1,0 0 3,0-1 1,1 1-1,-1-1 1,1 1 0,0-1-1,0 1 1,0-1-1,2 4 1,3 10 88,-4-7 4,-1 0 0,0 0 0,0-1 0,-2 17 0,0-7 4,1 188 2103,0-204-2048,15-3 379,-10-3-363,2-3-192,-1-1 0,0 0-1,-1 0 1,1 0-1,-1 0 1,7-15-1,-9 13-70,0 1 0,1 1 0,6-12-1,4-8-158,-8 2 59,-1 9 80,-3 11 73,0 1 1,-1-1 0,0 0 0,0 1-1,0-1 1,0 0 0,-1 0-1,0-8 1,0-72 223,0 63-8,0 60 12,0-34-184,0-1-1,1 1 0,-1 0 0,1-1 0,0 1 0,-1-1 0,2 0 1,2 7-1,2 7-56,-2 3-7,-3-15 40,0 1 0,0-1-1,1 0 1,-1 0 0,1 0 0,0 0-1,4 5 1,-4-7 19,0 0 1,0-1-1,-1 1 0,1 0 1,-1 0-1,1 0 0,-1 1 1,0-1-1,0 0 0,0 0 0,-1 1 1,1-1-1,-1 0 0,0 6 1,2 6 131,6-10-99,-1-2-52,1 1 41,-7-3-18,1 0 0,0 1 1,-1-1-1,1-1 0,0 1 1,0 0-1,0 0 0,-1-1 1,1 1-1,0-1 0,0 1 0,0-1 1,0 0-1,0 0 0,0 0 1,0 0-1,0 0 0,0 0 0,0 0 1,0-1-1,3 0 0,12-11 104,-14 11-117,-1 0 0,0 0 0,0 0 0,0-1 1,0 1-1,-1 0 0,1-1 0,0 0 0,-1 1 0,1-1 1,-1 0-1,3-3 0,-2 1 15,-1-1 0,1 1-1,-1 0 1,0 0 0,0-7 0,3-10 146,1 1-153,10-25 1,-8 26-171,-1 0 0,7-33 0,-7-12-31,0 26 92,-3 22-2,2-31 0,-5 44 52,0 0 0,0-1 0,0 1-1,1 0 1,-1-1 0,1 1 0,0 0 0,0 0 0,0-1 0,0 1 0,1 0 0,1-4 0,1 2-73,13 36-69,-16-24 204,0-1-1,0 0 1,0 1-1,-1-1 1,0 9-1,2 22 139,9 15 31,-5 0 102,0-25-174,-4-17-108,0 1 0,0 0-1,0 16 1,-2 74-198,0-100 203,0 1-1,0 0 1,0 0 0,0-1 0,0 1 0,-1 0 0,1 0-1,0-1 1,-1 1 0,0 0 0,1-1 0,-1 1 0,0-1-1,0 1 1,0-1 0,0 1 0,0-1 0,0 0 0,-2 3-1,2-4-9,-2 6 276,3-5-282,0-1 1,0 1-1,0-1 1,0 1 0,0-1-1,0 1 1,0-1 0,0 1-1,0-1 1,0 1-1,-1-1 1,1 1 0,0-1-1,0 1 1,-1-1-1,1 1 1,0-1 0,0 1-1,-1-1 1,1 1-1,-1-1 1,1 0 0,0 1-1,-1-1 1,1 0-1,-1 1 1,1-1 0,-1 0-1,1 0 1,-1 1-1,1-1 1,-1 0 0,1 0-1,-1 0 1,1 0-1,-1 1 1,1-1 0,-1 0-1,1 0 1,-1 0-1,0-1 1,1 1-6,-1 1 0,1-1 0,0 0 0,0 0 0,0 0 0,0 0 0,0 0 0,0 0 0,0 0 0,0 0 0,0 0 0,-1 0 0,1 0 0,0 0 0,0 0 0,0 0 1,0 0-1,0 0 0,0 0 0,0 0 0,0-1 0,0 1 0,-1 0 0,1 0 0,0 0 0,0 0 0,0 0 0,0 0 0,0 0 0,0 0 0,0 0 0,0 0 0,0 0 0,0 0 0,0 0 0,0 0 0,0-1 0,0 1 0,0 0 0,0 0 0,0 0 0,-1 0 0,1 0 0,0 0 0,0 0 0,0 0 0,0 0 0,0-1 0,0 1 0,0 0 0,0 0 1,1 0-1,-1 0 0,0 0 0,0 0 0,0 0 0,0-188 447,1 171-533,0 0 1,6-26-1,-2 17 24,1-23 13,-2 31-112,2 0 0,13-30 0,-19 48 157,0 0 1,0-1-1,0 1 1,0 0-1,0 0 0,0 0 1,0-1-1,0 1 1,0 0-1,0 0 1,0-1-1,0 1 0,1 0 1,-1 0-1,0 0 1,0-1-1,0 1 0,0 0 1,1 0-1,-1 0 1,0 0-1,0-1 0,0 1 1,1 0-1,-1 0 1,0 0-1,0 0 0,0 0 1,1 0-1,-1 0 1,0 0-1,0 0 1,1-1-1,-1 1 0,12 0-50,-12 0 52,0 0-1,0 0 1,0 0 0,0 0-1,0 0 1,1 0 0,-1 0 0,0 0-1,0 0 1,0 0 0,0 0-1,0 0 1,0 0 0,0 0-1,0 0 1,0 0 0,1 0-1,-1 0 1,0 0 0,0 0 0,0 0-1,0 0 1,0 1 0,0-1-1,0 0 1,0 0 0,0 0-1,0 0 1,0 0 0,1 0-1,-1 0 1,0 0 0,0 0-1,0 0 1,0 0 0,0 0 0,0 0-1,0 1 1,0-1 0,0 0-1,0 0 1,0 0 0,0 0-1,0 0 1,0 0 0,0 0-1,0 0 1,0 0 0,0 1 0,0-1-1,0 0 1,0 0 0,0 0-1,0 0 1,0 0 0,0 0-1,0 5 15,1 0-1,0-1 0,0 1 1,0-1-1,1 0 0,-1 1 0,1-1 1,0 0-1,3 5 0,-1-3 23,-1 0 0,0 0-1,3 11 1,11 69 274,-15-63-181,0 0 0,-3 31 0,1-13-149,-1-38 40,1 0 1,1 0 0,-1 0-1,0-1 1,1 1 0,-1 0-1,1 0 1,0-1 0,0 1-1,0 0 1,0-1 0,0 1-1,0-1 1,1 1 0,2 2-1,-1 1 115,-3-5-123,0-1 1,0 1-1,0-1 1,0 1-1,0-1 1,0 1 0,0 0-1,0-1 1,0 1-1,0-1 1,1 1-1,-1-1 1,0 1-1,0-1 1,0 1 0,1-1-1,-1 0 1,0 1-1,1-1 1,-1 1-1,0-1 1,1 1-1,-1-1 1,1 0 0,-1 1-1,1-1 1,-1 0-1,1 0 1,-1 1-1,1-1 1,-1 0-1,1 0 1,-1 0 0,1 0-1,-1 1 1,1-1-1,-1 0 1,1 0-1,-1 0 1,1 0-1,0 0 1,2 0 185,-3 0-191,3-3-38,-1 1 15,-1-1 1,1 1 0,-1 0-1,1 0 1,-1-1 0,0 1 0,0-1-1,0 1 1,0-1 0,-1 0-1,1 1 1,-1-1 0,1 0-1,-1 1 1,0-1 0,0 0 0,-1-3-1,1 2 4,0 0 0,1 1 0,-1-1 1,1 0-1,-1 0 0,1 1 0,0-1 0,0 1 0,3-6 0,-3 5 17,1 0 0,-1-1-1,1 1 1,-1 0 0,0-1 0,-1 0 0,1 1 0,-1-1 0,0-5 0,1-6-64,1 0 0,1 0 0,5-17 0,-2 1-100,5 9 37,-10 19 95,0 1 1,0-1-1,-1 0 0,0-7 0,0 11 28,0 0-4,0 0 0,0-1 0,0 1 0,0 0 0,0-1 0,0 1 0,0 0 0,0-1-1,0 1 1,0-1 0,0 1 0,0 0 0,0-1 0,1 1 0,-1 0 0,0-1 0,0 1-1,0 0 1,0 0 0,1-1 0,-1 1 0,0 0 0,0-1 0,1 1 0,-1 0 0,2-2-7,-1 1 0,1 0 1,-1-1-1,1 1 0,-1 0 1,1 0-1,0 0 0,0 0 1,0 0-1,-1 1 0,1-1 1,0 1-1,0-1 0,3 0 1,1 4-54,-3 0 33,-1 0 0,1 1 0,-1-1 0,0 1 0,0-1 0,0 1 0,0 0 0,1 7 0,8 34-140,-9-31 183,10 24 79,5 45 592,-16-73-741,0-1 0,0 1 0,-2 14 1,1-17 23,0-1 1,0 0 0,0 0 0,0 1-1,1-1 1,2 7 0,4 1 66,-6-12-23,0-1 1,0 1 0,-1-1-1,1 1 1,0-1-1,-1 1 1,1 0-1,-1-1 1,1 1 0,-1 0-1,0 0 1,0 1-1,0 12 108,0-13 79,8-2 68,-1-2-151,-2-10 8,2 7-78,-1 1-10,-4-10-5,-3 3-8,1 7-12,-1 0 0,1 0 0,0 0 0,1 0-1,-1 0 1,0 1 0,1-1 0,2-6 0,8-24 66,-7 12-50,-3 14 12,0 0-1,1-1 1,0 1 0,0 1 0,6-15-1,-1 6-58,0-1-1,-2 0 1,4-19 0,-5 18-43,-1 3-68,-3 13 92,1-1 0,-1 1 0,1-1 0,-1 1 0,1 0-1,0-1 1,0 1 0,0 0 0,0-1 0,0 1 0,1 0-1,-1 0 1,1 0 0,-1 0 0,1 0 0,2-1 0,-4 2 36,9-6-161,-4 11-10,-2 0 85,4 1 7,-6-5 81,0 1 0,0 0-1,-1 0 1,1-1-1,0 1 1,0 0-1,-1 0 1,1 0-1,-1-1 1,1 1 0,-1 0-1,1 0 1,-1 0-1,1 0 1,-1 0-1,0 0 1,0 0-1,1 2 1,1 2-2,0 3 25,1-1-1,-1 1 1,0 0-1,-1 0 1,1 14-1,-2 87 114,0-42-117,0-1 1142,3-69-1089,11-9-53,-13 12-12,0 0-1,0-1 1,0 1 0,0-1 0,0 1-1,0-1 1,0 1 0,0-1 0,0 0-1,-1 1 1,1-1 0,0 0-1,0 0 1,-1 1 0,1-1 0,-1 0-1,1 0 1,-1 0 0,1 0 0,-1 0-1,1 0 1,-1 0 0,0 0-1,0 0 1,1 0 0,-1 0 0,0-2-1,3-11 37,8-21 29,12-85-261,-11 82 43,-9 16 99,-3 16 42,1 1-1,0-1 0,0 0 1,0 1-1,1-1 0,0 1 0,0-1 1,5-8-1,7-6-108,-10 12 66,-4 8 45,0-1 0,0 1 0,0-1-1,0 1 1,1-1 0,-1 1 0,0-1-1,0 1 1,1-1 0,-1 1 0,0 0-1,1-1 1,-1 1 0,1-1 0,-1 1-1,1 0 1,-1-1 0,0 1 0,1 0-1,-1 0 1,1-1 0,-1 1-1,1 0 1,-1 0 0,1 0 0,0-1-1,-1 1 1,1 0 0,-1 0 0,1 0-1,-1 0 1,1 0 0,-1 0 0,1 0-1,-1 0 1,1 1 0,0-1 0,2 3-266,-1-1 257,0 0 1,-1 0-1,1 0 0,-1 0 1,1 0-1,-1 1 1,0-1-1,0 0 0,0 1 1,0-1-1,0 1 1,-1-1-1,1 1 1,-1 2-1,3 6 13,0 0-22,0 1-1,-1-1 1,0 0 0,0 14 0,-2 96-610,0-112 744,1 0 1,1 0-1,4 18 0,-4-20-60,0 1 0,0 1-1,0 14 1,-2 18 348,0-31 220,0-24-370,-1-31-188,0 23-27,1 0 0,5-41 1,7 22-72,-11 7-81,-1 25 74,0 1 0,1 0 0,2-16 1,1 12-34,1 1 1,10-20 0,-10 21 47,1-5-30,-3 7-55,-2 8 103,-1 0 1,1 0-1,0 0 0,-1 0 1,1 0-1,0 0 0,-1 0 0,1 1 1,0-1-1,-1 0 0,1 0 1,0 1-1,-1-1 0,1 0 0,0 1 1,1 0-4,-1 0 0,0 0 0,0-1 1,0 1-1,0 0 0,0 0 0,0 0 1,0 0-1,0 1 0,0-1 0,0 0 1,-1 0-1,1 1 0,0-1 0,-1 0 1,1 1-1,-1-1 0,0 0 0,1 3 1,0 4-37,0 0 1,-1 14 0,-1-16 34,1 1-1,0-1 0,2 13 1,-1-15 7,3 10 24,-1 0 1,0 0-1,1 23 1,-4-27 28,1-1 0,0 1 0,1-1 0,3 12 1,-3-14-3,0 0 0,0 1 0,-1-1 1,0 9-1,2 16 128,-3-30-161,1 0 0,-1-1 1,1 1-1,0 0 0,0-1 0,0 1 1,0-1-1,0 1 0,0-1 1,2 3-1,0-1 103,-2-3-96,-1 0 0,1 0 0,-1 1 0,1-1 0,-1 0 0,1 0 1,-1 0-1,1 0 0,-1 0 0,1 0 0,-1 0 0,1 0 0,-1 0 0,1-1 0,-1 1 0,1 0 0,-1 0 0,1 0 0,-1 0 1,1-1-1,-1 1 0,1 0 0,-1-1 0,0 1 0,1 0 0,-1 0 0,0-1 0,1 1 0,-1-1 0,0 1 0,1 0 1,-1-1-1,0 1 0,0-1 0,1 1 0,-1-2 0,5-5 50,9-1-7,-11 4-58,0 0 0,0 1 1,-1-1-1,1 0 0,-1-1 0,0 1 0,0 0 1,2-6-1,10-43 0,-11 38-15,8-22 0,23-52-141,-31 79 178,1 0-1,0 1 0,0-1 0,1 1 0,10-15 1,-1-2-327,-13 24 277,-1 1 1,1 0 0,-1 0-1,1 0 1,0-1 0,-1 1-1,1 0 1,0 0-1,0 0 1,0 0 0,0 0-1,0 0 1,0 0 0,0 1-1,1-2 1,2 0-43,-4 1 66,0 1 0,0 0 0,0 0 0,0 0 0,0 0 0,0 0 0,0 0 0,0 0 0,0-1 0,0 1 0,0 0 0,0 0 0,1 0 0,-1 0 0,0 0 0,0 0 0,0 0 0,0 0 0,0 0 0,0 0 0,0 0 0,1 0 0,-1 0 0,0 0 0,0-1 0,0 1 0,0 0 0,0 0 0,1 0 0,-1 0 0,0 0 0,0 0 0,0 1 0,0-1 0,0 0 0,0 0 0,1 0 0,-1 0 0,0 0 0,0 0 0,0 0 0,0 0 0,0 0 0,0 0 0,0 0 0,1 0 0,-1 0 0,0 0 0,0 1 0,0-1 0,0 0 0,0 0 0,0 0 0,0 0 0,0 0 0,0 1 0,3 2-32,-1 0 0,1 0-1,-1 0 1,0 0 0,0 1-1,-1-1 1,1 1 0,1 7-1,9 38 52,-9-32 9,29 117 299,-18-81-280,-8-21 20,1-17 61,-6-14-106,0 1 0,-1-1 0,1 1 1,0-1-1,0 1 0,-1 0 0,1-1 0,-1 1 0,0 0 0,1-1 0,-1 1 0,0 2 0,0 27 397,0-28-186,3-6-108,11-8-58,-6 7-46,-1 0-28,-2-9-39,-4 11 42,0-4-5,2-1 17,0-1 0,-1 0-1,-1 1 1,1-1 0,0-15-1,-1 9-4,0 0 0,6-28 0,-4 28-27,-1 1 1,1-28-1,-3-57-159,0 95 189,0 0 0,0-1 0,0 1 0,1 0 0,-1-1 0,1 1 0,0 0 0,0 0 0,0-1 0,0 1 0,3-4 0,-3 5-33,0 0-1,0 0 0,0 0 1,0 0-1,-1 0 1,1 0-1,0-1 0,-1 1 1,0 0-1,0 0 1,1-4-1,-1 3-209,2 6 21,1 1 193,0 0 0,0-1 0,-1 1-1,1 0 1,-1 1 0,0-1 0,0 0-1,2 9 1,-2-4 40,0 0 0,0 0 1,-1 1-1,0 12 0,-1 0 25,-1-3 3,2 0 0,2 22 0,3-14-4,-4-16-29,0-1 0,0 1 1,0 16-1,-2-15-87,0 57 279,0-46 211,0-20-122,0-9 58,0 1-305,0 2-32,0 0-1,0-1 1,0 1 0,0 0-1,1-1 1,-1 1 0,2-4-1,1 0-7,-1 0-3,1 0 1,-1 0-1,-1 0 0,1-1 1,-1 1-1,0-12 1,-2-2-2,1 4-4,0 0 0,4-26 0,7 3-65,-5-6 22,5 9-10,-5 2-22,6 3-48,-11 28 115,5-9-104,-6 12 107,1 1 0,-1 0 0,0 0 0,1-1 0,-1 1 0,1 0 0,-1 0 0,1 0 0,0-1 0,-1 1 0,1 0 0,-1 0 0,1 0 0,-1 0 0,1 0 0,-1 0 0,2 0 0,4 3-139,-3 1 86,0 0-1,0 1 1,0-1 0,2 5 0,9 17-32,-11-21 99,0 1 0,-1 0 1,1 0-1,-2 0 0,1 0 0,-1 0 0,1 0 0,-2 1 0,1-1 0,-1 0 0,0 13 0,0-6 7,2 24-1,4-9-29,-3-18 10,-1 1 1,0-1-1,0 18 0,-2 107 1220,0-140-1201,1 1 0,0-1 0,0 1 1,0-1-1,1 1 0,0 0 0,-1-1 0,1 1 0,3-4 0,-1 2-4,-1-1-1,0 1 0,3-11 1,14-72-81,11-43 54,-28 114 0,-2 6-1,1 1-1,0 0 0,1 0 1,7-18-1,-7 19-1,1 0-28,1-1-1,0 1 0,12-19 1,-3 4-146,-13 23 178,0 1 0,-1 0 0,1 0 1,0 0-1,-1 0 0,1 0 0,0 0 0,0 0 0,0 0 0,0 0 0,0 0 0,0 0 0,0 1 0,2-2 0,-2 2 12,0-1 0,-1 1 0,1 0 0,0 0 0,0 0 1,-1 0-1,1 0 0,0 0 0,0 0 0,-1 0 0,1 0 0,0 0 0,0 0 0,0 1 0,-1-1 0,1 0 0,0 1 0,0-1 0,1 2-4,0-1-1,0 1 1,0-1 0,-1 1-1,1 0 1,0-1-1,-1 1 1,0 0-1,1 0 1,-1 0 0,0 0-1,0 0 1,1 4-1,4 28-3,6 15 214,-7 3-49,7 3 32,-6 5-85,5-16-106,-9-11-7,-3-26 24,1-1 0,1 1 1,-1 0-1,1-1 0,2 8 0,4 1 26,-6-14-22,0 1 1,0-1-1,-1 1 1,1-1-1,0 1 1,-1 0-1,1-1 0,-1 1 1,1 0-1,-1-1 1,0 1-1,0 2 1,0-2 19,0-1 1,1 1 0,-1 0-1,0 0 1,1 0 0,-1-1 0,1 1-1,0 0 1,-1 0 0,1-1-1,0 1 1,0-1 0,0 1-1,0-1 1,0 1 0,0-1 0,3 2-1,-4-2-27,1-1 1,-1 1-1,1-1 0,-1 0 0,1 1 0,0-1 0,-1 0 0,1 0 0,-1 1 1,1-1-1,0 0 0,-1 0 0,1 0 0,0 0 0,-1 0 0,1 0 0,-1 0 1,1 0-1,0 0 0,-1 0 0,1 0 0,0 0 0,-1-1 0,1 1 0,-1 0 1,1 0-1,0-1 0,-1 1 0,1 0 0,0-1 0,0 0 2,0 0-16,1 0 1,-1 0 0,0 0-1,0 0 1,1 0 0,-1-1-1,0 1 1,0 0 0,0-1-1,0 1 1,-1-1 0,1 0-1,0 1 1,-1-1 0,1 1-1,-1-1 1,1 0 0,-1 1-1,0-1 1,0 0 0,0-2-1,3-11-67,-1 8 47,1 0-1,-1 1 1,6-9 0,9-24-57,-6 5-49,9-48 0,-17 65 88,3-17-16,17-15 5,-14 14 33,2 15-44,-5 8 10,-5 9 8,0 1-1,0-1 1,0 1 0,1 0-1,-1 0 1,4-4 0,-5 6 48,0 0 0,0 0 0,0 0 0,0 0 0,0 0 0,0-1 0,0 1 0,0 0 0,0 0 0,0 0 0,0 0 0,0 0 1,1 0-1,-1 0 0,0 0 0,0-1 0,0 1 0,0 0 0,0 0 0,0 0 0,0 0 0,1 0 0,-1 0 0,0 0 0,0 0 0,0 0 1,0 0-1,0 0 0,0 0 0,1 0 0,-1 0 0,0 0 0,0 0 0,0 0 0,0 0 0,0 0 0,0 0 0,1 0 0,-1 0 0,0 0 1,0 0-1,0 1 0,0-1 0,0 0 0,0 0 0,0 0 0,1 0 0,-1 0 0,0 0 0,0 0 0,0 0 0,0 1 0,0-1 0,0 0 1,0 0-1,0 0 0,3 4-22,0 0 1,0 0 0,-1 0 0,1 0 0,-1 0 0,0 1 0,0-1-1,1 8 1,0-3-31,-1-1 0,-1 1 0,1 0 0,-1 12 0,-1-14 72,1 0 0,0 0-1,0 0 1,4 11 0,1 8 38,-3-1 27,-2 0 0,-1 28 0,-1-26 2,1 65-41,0-90-5,0-1 0,1 1 0,-1 0-1,0 0 1,1 0 0,-1-1-1,1 1 1,-1 0 0,1 0 0,0-1-1,0 1 1,0-1 0,0 1 0,0-1-1,0 1 1,0-1 0,3 2 0,-1 0 192,-3-6 11,-1-6-132,1 4-115,-1 1 0,1-1 0,0 0 0,1 0 1,-1 1-1,1-1 0,1-4 0,0 3 14,1-1 13,-1-1 0,1 0 0,-2 1 1,1-1-1,0-15 0,-4-15 19,2 25-50,-1-1 0,1 1 0,1 0 0,4-19 0,1 11-14,-4 17 7,-1-1 0,1 0 0,-1 0 0,0 0 0,-1 1 0,1-1 0,-1 0 1,0-6-1,0 9-5,0-1 0,0 0 0,0 0 0,0 0 0,1 1 0,0-1 0,-1 0 0,1 0 0,0 1 0,0-1 0,0 0 0,0 1 0,1-1 0,-1 1 0,3-4 0,-3 6 13,-1 0 0,1-1-1,-1 1 1,0 0 0,1-1 0,-1 1 0,1 0 0,-1 0 0,1-1 0,-1 1 0,1 0 0,-1 0 0,1 0 0,-1 0 0,1 0 0,-1 0 0,1 0 0,-1 0-1,1 0 1,-1 0 0,1 0 0,-1 0 0,1 0 0,-1 0 0,1 0 0,-1 0 0,1 1 0,-1-1 0,1 0 0,-1 0 0,1 0 0,-1 1 0,0-1 0,1 0-1,0 1 1,-1-1 10,0 2-9,1-1 0,-1 0 0,1 0 0,-1 1 0,0-1 0,1 1 0,-1-1 0,0 0 0,0 1 0,0-1 0,0 0 0,0 3 0,0 6-13,0-1 0,1 0 0,1 0 0,0 0 0,0 0 0,1 0 0,4 11 0,-3-7-19,0 0 1,-2 0-1,3 15 1,0 3-1,7 9 9,-11-5 36,-1-27 23,0 1 0,1-1 0,2 16 0,4-1 184,15 34-1,-21-56-204,-1 0-1,1-1 0,-1 1 1,0 0-1,1-1 0,-1 1 1,0 0-1,1 0 0,-1-1 0,0 1 1,0 0-1,0 0 0,1 0 1,-1-1-1,0 1 0,0 0 1,0 0-1,0 0 0,-1-1 1,1 1-1,0 1 0,-1 1 44,1-1 98,3-4 20,11-10 73,-6 9-143,-1-2 50,-2-8-55,-5 11-86,12-30 84,-8 13-53,0 6-50,8-27 0,-8 29-10,-1 0 0,3-16 0,1-7-89,5-1 26,-6 1 1,-5 26 10,2 0 1,-1 0-1,1 1 0,0-1 1,1 1-1,8-14 0,-11 21 63,-1 0 0,0-1 0,1 1 0,-1 0 0,1-1-1,-1 1 1,1 0 0,-1 0 0,1 0 0,-1-1 0,1 1 0,-1 0 0,1 0-1,-1 0 1,1 0 0,-1 0 0,1 0 0,-1 0 0,1 0 0,-1 0-1,1 0 1,-1 0 0,1 0 0,-1 0 0,1 0 0,-1 0 0,1 1 0,-1-1-1,1 0 1,-1 0 0,0 1 0,1-1 0,-1 0 0,1 1 0,0-1-1,-1 0 13,5 18 21,7 13 6,-6 4-48,5 0 26,-5-1 134,23 50 154,-18-60-272,-10-22 10,0 0 0,0 0 0,0 1 0,0-1 0,0 0 0,0 1 0,-1-1 0,1 1 0,-1-1 1,1 5-1,-1-6-22,0 0 0,0-1 0,0 1 0,0 0 0,0-1 0,0 1 0,0 0 0,0-1 1,0 1-1,0 0 0,0-1 0,1 1 0,-1-1 0,0 1 0,0 0 0,1-1 0,-1 1 1,1-1-1,-1 1 0,0-1 0,1 1 0,-1-1 0,1 1 0,-1-1 0,1 1 0,-1-1 1,1 0-1,-1 1 0,1-1 0,0 0 0,-1 1 0,1-1 0,0 0 0,-1 0 0,1 0 1,0 1-1,-1-1 0,1 0 0,-1 0 0,1 0 0,0 0 0,0 0 0,-1 0 0,1-1 0,-1 1 1,1 0-1,1 0 0,0-1 12,1 0-1,0 0 1,0 0 0,0-1 0,-1 1 0,1-1-1,0 1 1,-1-1 0,5-4 0,-4 3-11,0 0-1,0 0 1,0-1-1,0 1 1,-1-1 0,1 0-1,-1 0 1,0 0 0,0 0-1,-1 0 1,1 0 0,1-7-1,2-6-38,-1 8 29,0 0 1,10-16-1,-9 17 27,0 0-1,6-16 0,-4-11 19,-5 18-42,2-1-35,1 0 1,1 0-1,8-18 0,3-9-124,-16 42 115,0-1 0,0 1 0,0 0-1,0 0 1,0 1 0,1-1 0,-1 0 0,1 0-1,0 1 1,2-4 0,-1 3-103,-3 9 240,0 14 3,-1-5 35,1 0 0,0 1 0,4 19 0,13 48 207,-15-77-302,1-1 1,-1 1 0,1-1-1,0 0 1,0 0-1,0 0 1,1 0-1,6 6 1,4 5 41,-3 2 39,-9-14-139,-1-1 0,2 0 0,-1 0 0,0 1 0,0-2 0,1 1 1,0 0-1,0 0 0,5 3 0,-6-4-131,1 0-110,-1-1 1,1 1-1,0 0 0,0-1 0,0 1 0,0-1 0,0 0 0,0 0 0,1 0 0,-1-1 1,0 1-1,0-1 0,1 0 0,3 0 0,24 0-4417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2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5312,'-28'-15'1701,"22"12"-1024,6 3-341,0 0-80,3 0-112,239 0 1451,-100 9-1361,4 0-25,-124-9-111,25 2 1,-10 5-71,-21-4-365,0-1 1,18 1 0,33-3-4187,-79 0 1734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4736,'0'0'1530,"4"0"-932,30 0 1796,-33 0-2365,-1 0-1,0 0 0,1 0 1,-1 0-1,0 0 0,0 0 1,1 0-1,-1 0 0,0 0 0,1 0 1,-1 0-1,0 1 0,0-1 1,1 0-1,-1 0 0,0 0 1,0 0-1,1 0 0,-1 1 1,0-1-1,0 0 0,1 0 0,-1 0 1,0 0-1,0 1 0,14 10 383,-14-10-403,1-1 0,-1 0-1,0 0 1,0 0 0,1 0 0,-1 0 0,0 1-1,0-1 1,0 0 0,1 0 0,-1 0 0,0 1-1,0-1 1,0 0 0,0 0 0,0 1 0,0-1-1,1 0 1,-1 0 0,0 1 0,0-1-1,0 0 1,0 0 0,0 1 0,0-1 0,0 9 62,1-5-101,-1-1 0,0 1 0,0 0 0,0 0 0,0 0 0,-1 0 1,0 0-1,-2 5 0,-11 8 207,12-11-112,1-5-53,1 0 1,-1 0-1,1 0 0,-1 0 0,1 0 0,-1 0 0,0 0 0,0 0 1,-1 1-1,-26 16 133,18-4-75,-8-8-53,14-4-13,-1 1 1,1-1-1,0 1 1,0 0-1,-6 7 0,7-7 8,-1 0 0,0 0 0,0 0 0,0 0-1,-8 4 1,5-4 84,-5 3 113,11-6-203,1 0-1,0 0 1,0 1-1,0-1 1,0 0-1,-1 0 1,1 0 0,0 1-1,0-1 1,0 0-1,0 0 1,0 1-1,0-1 1,0 0 0,0 0-1,0 1 1,0-1-1,0 0 1,0 0-1,0 1 1,0-1-1,0 0 1,0 0 0,0 1-1,0-1 1,1 0-1,-1 0 1,0 1-1,0-1 1,0 0 0,0 0-1,1 0 1,-1 1-1,0-1 1,0 0-1,1 0 1,-1 0 0,0 0-1,1 1 1,-1-1 14,1 0 1,0 1 0,0-1 0,0 0-1,0 1 1,0-1 0,0 0-1,0 0 1,0 0 0,0 1 0,-1-1-1,1 0 1,0 0 0,2-1 0,0 1-9,1 1 0,0-1 0,-1 0 0,1 1 0,4 0 0,6 4-53,-10-3-11,0-1 0,0 1 1,0-1-1,0 0 0,0 0 0,0-1 0,1 1 0,-1-1 1,8 1-1,50-1-3243,-24 0 1520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2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4160,'4'-5'283,"1"1"1,0 0-1,1 1 0,-1-1 0,0 1 1,1 0-1,7-3 0,-11 6-213,0-1-1,0 1 1,0-1-1,0 1 1,0 0-1,0 0 1,0 0-1,1 0 0,-1 0 1,0 1-1,0-1 1,0 1-1,0-1 1,0 1-1,0 0 0,0 0 1,0 0-1,2 1 1,9 4 264,2-3 173,-5-1-302,-1 0 0,0 1 0,-1 0 0,1 0 0,0 1 0,-1 0 0,0 0 0,11 8 0,16 17 216,-4-6 262,-27-19-607,0 0 1,-1 0 0,1 1 0,-1-1 0,0 1-1,-1 0 1,1 0 0,-1 0 0,0 0 0,0 0-1,0 1 1,-1-1 0,0 0 0,1 8 0,-2-11-61,0-1 0,0 1 1,0-1-1,0 1 0,-1-1 1,1 1-1,0-1 0,-1 1 1,1-1-1,0 1 1,-1-1-1,0 1 0,1-1 1,-2 1-1,1 0-6,-2 2 14,0 1 0,0-1 0,-1 1 0,0-1-1,0 0 1,0 0 0,0-1 0,-1 1-1,1-1 1,-9 4 0,1-1-130,0 0 1,-1-1-1,0-1 1,0 0 0,0-1-1,0 0 1,0-1-1,-17 0 1,5-2-2381,22 0 590,16 0 288,19 0-1810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2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52 7136,'18'-51'2656,"-18"51"-2080,0 17-160,0-17-416,0 34-96,17-16 96,0 34 32,0-18-32,1 1 32,16-1 32,-17 1-32,18-1-32,-18-16 32,18-1-2016,-18 0 1088,0 0-1600</inkml:trace>
  <inkml:trace contextRef="#ctx0" brushRef="#br0" timeOffset="1">277 122 5216,'0'-35'1952,"0"35"-1536,0 17-96,0-17 1024,0 18-800,-17-1 896,17 35-800,-35-18 0,18 1-352,0-1 352,-18 1-352,1-1-1952,-18 1 864,-17 0-3264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4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1158 4160,'-15'0'1333,"13"0"-821,2 0-224,0-3 32,0-95 2965,-1 90-3198,2 1 0,-1-1 0,1 1-1,0 0 1,5-15 0,0-6-53,-4 4 69,0-1 0,-3-29 0,0 33 21,2-1 1,2-22 0,0 24 46,9-25 0,-7 29-150,3-27 0,-2-26-448,6 0 134,-8 33 254,-3 20 58,1-1 1,0 1-1,1 0 1,8-21-1,38-67 495,-32 70-420,-9 18-58,0 0 0,2 0 0,0 1-1,0 1 1,1 0 0,1 0-1,0 1 1,1 0 0,17-12 0,16-9 70,-34 24-83,13-9 18,-4 13-21,-10 3-24,1-3-28,-11 5 31,0 0 0,0 1 0,-1-1 1,1 0-1,0 1 0,0-1 0,0 1 0,0 0 1,0-1-1,0 1 0,-1 0 0,1-1 0,0 1 1,0 0-1,0 0 0,0 0 0,0 0 0,0 0 1,0 0-1,0 0 0,0 0 0,0 0 0,0 1 1,0-1-1,2 1 0,-2-1 13,-1 1-1,1-1 1,0 1-1,0 0 1,0-1 0,0 1-1,0 0 1,-1 0-1,1 0 1,0-1 0,0 1-1,-1 0 1,1 0-1,-1 0 1,1 0 0,-1 0-1,1 0 1,-1 0-1,0 0 1,1 2 0,-1 0 0,0 0 1,0-1-1,0 1 1,0-1-1,-1 1 1,1 0-1,-1-1 1,-1 5 0,0-1-34,-1 0 0,1 0 1,-1-1-1,-1 1 1,1-1-1,-1 0 1,-6 7-1,-18 11-624,5 8 197,-6 4 170,24-28 242,3-4 22,-1 1 0,1-1 0,-1 1 0,0-1 0,0 0 0,0 0 0,0 0 0,0 0 0,-1 0 0,1-1 0,-1 0 0,-7 4 0,2-4-30,9-1 38,-1-1-1,0 0 0,1 0 0,-1 0 1,1 0-1,-1 1 0,0-1 1,1 0-1,-1 0 0,1 1 1,-1-1-1,1 0 0,-1 1 0,1-1 1,-1 1-1,-1 15-573,2-15 554,0 1-1,0-1 1,0 1-1,1-1 1,-1 1-1,1-1 1,-1 1-1,1-1 1,-1 0-1,1 1 1,0-1-1,0 0 1,-1 1-1,1-1 1,0 0-1,0 0 1,2 1-1,24 17-204,-21-15 187,0 0-1,-1 0 1,8 6 0,1 5 232,0 0 0,-1 1 0,15 22 0,-27-37-150,0 0 0,0 1 0,0-1 0,0 0 0,0 1 0,-1-1 0,1 1 0,0-1 0,-1 1 0,1 0 0,-1-1 0,1 1 0,-1-1 0,0 1 0,0 0 0,0-1 0,0 1 0,0 0 0,0-1 0,0 1 0,-1 0 0,1-1 0,-1 1 0,1 0 0,-1-1 0,0 3 0,-2 4 157,2-6-122,0 1-1,-1 0 1,1-1 0,-1 1-1,1-1 1,-1 0-1,0 1 1,0-1 0,0 0-1,0 0 1,0 0-1,0 0 1,0 0 0,-1-1-1,1 1 1,-1-1 0,1 0-1,-5 2 1,-3 1 46,-1-1-1,1-1 1,-18 3 0,7-2-49,8 0-47,0 1-1,-14 5 1,20-6-79,0 0 0,0-1 0,-1 0 1,1 0-1,0 0 0,-1-1 0,-9 0 1,16-1-4,-28-2-2220,21-2 365,8 3 1804,0 1 1,0 0-1,0 0 0,0-1 1,0 1-1,0 0 1,0-1-1,0 1 1,0 0-1,0-1 1,0 1-1,0 0 0,0-1 1,0 1-1,0 0 1,1 0-1,-1-1 1,0 1-1,0 0 1,0-1-1,0 1 0,1 0 1,-1 0-1,0 0 1,0-1-1,0 1 1,1 0-1,-1-1 1,1 1-93,0 0 0,0-1 0,0 1 0,0-1 0,0 1 0,-1 0 0,1 0 0,0 0 0,0-1 1,0 1-1,0 0 0,0 0 0,2 1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3232,'0'0'1184,"0"0"-896,0 0-96,0 17 672,0-17-512,0 0 1120,0 17-832,0-17 128,17 0-448,18 0 128,-18 18-224,0-36-64,18 18-96,-18 0 32,0 0-64,1-17-512,-1 17 256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4320,'0'0'1392,"0"0"-848,0 0-155,0 0 358,0 0-187,0 0 138,0 0-180,-3 3 148,0 1-451,0 0 0,0 1-1,0-1 1,-2 6 0,-9 15 562,6-12-488,1 1 0,0-1 1,-8 28-1,0-1 159,-37 92 454,38-100-824,11-26-93,0 0-1,0 1 1,1 0 0,-1-1 0,1 1 0,1 0-1,0 0 1,-1 12 0,4-13-886,-1-5 843,-1-1 1,1 1-1,0-1 1,-1 1 0,1-1-1,-1 1 1,1-1-1,0 1 1,-1-1 0,1 0-1,0 1 1,0-1-1,-1 0 1,1 1 0,0-1-1,0 0 1,1 0-1,13-6-2095,-12 5 1777,-1 0 203,-1 1-1,1-1 1,-1 1 0,1 0-1,-1-1 1,1 1 0,-1 0-1,1 0 1,1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4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53 5472,'0'-15'1760,"3"9"-1051,9-5-320,-9 8 81,-1 0-182,0 2-254,-1 0 0,0-1 1,1 1-1,-1 0 0,1 0 1,-1 0-1,1 1 0,0-1 1,-1 0-1,4-1 1,27 0-19,-29 2-27,0 0-1,0 0 0,0 0 0,0 1 0,0-1 1,0 1-1,0 0 0,0-1 0,-1 1 1,1 1-1,0-1 0,-1 0 0,1 1 0,-1-1 1,1 1-1,-1 0 0,1 0 0,-1 0 1,0 0-1,0 0 0,0 1 0,-1-1 1,4 4-1,-3-1 91,0 0 0,0 1 1,0-1-1,0 0 0,-1 1 1,0-1-1,1 10 0,-2-11 15,-1-1 0,0 1-1,1-1 1,-1 1 0,-1-1-1,-2 6 1,1-1 40,-48 124 1956,47-123-1907,-1 0 0,0-1 0,0 1 0,0-1-1,-9 9 1,7-8 4,0 0 0,1 0 0,-5 11 1,1 0 22,6-12-187,0 0-1,0 0 1,0 0-1,-1 0 1,-1-1-1,-9 12 1,13-17-50,0 0 0,0 1 1,0-1-1,0 1 1,1-1-1,-1 1 1,1-1-1,0 1 1,0 0-1,-1 4 1,2-7 12,0 1 1,-1 0-1,1-1 1,0 1-1,0 0 0,0 0 1,0-1-1,0 1 1,1 0-1,-1-1 1,0 1-1,0 0 1,0 0-1,1-1 1,-1 1-1,0 0 1,1-1-1,-1 1 1,0-1-1,1 1 0,-1 0 1,1-1-1,-1 1 1,1-1-1,-1 1 1,1-1-1,-1 0 1,1 1-1,0-1 1,-1 1-1,1-1 1,0 0-1,-1 0 1,1 1-1,0-1 0,-1 0 1,1 0-1,0 0 1,0 0-1,-1 0 1,1 1-1,0-2 1,-1 1-1,1 0 1,0 0-1,1 0 1,64 0-5619,-49 0 3920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4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1383 7136,'-17'-18'2656,"17"18"-2080,17 0-160,0 0 768,-17 0-736,18-17-864,-1 0 192</inkml:trace>
  <inkml:trace contextRef="#ctx0" brushRef="#br0" timeOffset="0.5">606 761 8320,'0'0'3072,"0"0"-2400,34 0-160,-17 0 64,-17 0-416,18 0 128,-1-18-160,18 18-640,-18 0 288</inkml:trace>
  <inkml:trace contextRef="#ctx0" brushRef="#br0" timeOffset="1.5">606 899 7872,'-35'17'2944,"35"-17"-2304,35 0-160,-18 0-128,0 17-288,0-34-512,1 17 224</inkml:trace>
  <inkml:trace contextRef="#ctx0" brushRef="#br0" timeOffset="2.5">1003 1072 5216,'-14'57'1696,"13"-56"-1663,1 1-1,0-1 1,-1 0 0,1 0 0,0 1 0,0-1-1,0 0 1,0 0 0,0 1 0,0-1 0,0 0-1,0 0 1,1 1 0,-1-1 0,0 0 0,1 0-1,-1 0 1,1 0 0,1 2 0,23 61 473,-7-21 534,-15-32-762,0 1-1,1-1 0,0 0 1,1-1-1,10 18 0,2 4 242,-12-23-306,0 0 0,9 13 0,5-1 15,-13-16-102,-1 1-1,1 0 1,7 11-1,1 9 174,-14-26-282,0 1 1,1 0 0,-1-1-1,0 1 1,0-1-1,1 0 1,-1 1-1,0-1 1,1 1-1,-1-1 1,0 1-1,1-1 1,-1 0-1,1 1 1,-1-1-1,1 0 1,-1 1-1,1-1 1,-1 0-1,2 1 1,1 0 48,-1 1-41,-1-1-1,1 0 1,0 0-1,0 0 0,0 0 1,0 0-1,0 0 1,0-1-1,0 1 1,0 0-1,0-1 0,0 0 1,0 0-1,0 1 1,0-1-1,0-1 0,1 1 1,-1 0-1,3-1 1,-2-1-51,0-1 0,-1 1 1,1-1-1,0 0 0,-1 0 1,0 0-1,1 0 0,-1 0 1,0 0-1,-1 0 0,4-8 1,-2 4-94,10-18-398,-2 0 1,0-1-1,-2-1 1,-1 0-1,-1 0 1,3-29-1,-1 8-353,14-114-1524,-19 103 2057,12-118 135,-3 57 1365,9-51 645,-8 87-1168,-12 61-432,-1 13-54,0-1 1,4-14 0,-2 17-68,0 0 1,0 0-1,6-8 0,-1 1 55,9-26 363,-15 32-419,1 1 0,1-1 0,0 1 0,0 0 1,1 0-1,0 0 0,8-11 0,16-4 42,-19 12-72,3-4 22,-11 14-72,0 0 0,0 0 1,1 1-1,-1-1 0,0 0 1,0 1-1,4-1 0,5-1-3,-5 0-19,0 0 1,0-1-1,10-5 0,-12 6 13,0-1-1,0 1 0,0 0 0,1 1 0,-1-1 0,0 1 0,1 0 0,0 0 1,8-1-1,-11 2 9,0 0 1,0 0-1,-1-1 0,1 1 1,0-1-1,0 1 1,-1-1-1,1 0 1,2-1-1,-2 1 2,-1 0-1,1 1 0,-1-1 0,0 1 1,1-1-1,0 1 0,-1-1 0,1 1 1,2 0-1,30 8 69,-17-6 3,0-1 0,0-1 0,0 0 0,0-1 1,30-7-1,-9 3 119,40-1 49,34-6-1,9 7-53,0-7 85,-3 6-85,-14-5 43,-18 5-91,-17-5-75,32-7-1077,-78 15 390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1383 5216,'0'14'1696,"0"-11"-1040,0-3-139,0 0 571,2-3-389,5-6-377,-1 0 0,0-1 1,4-10-1,-10 19-315,1-1 44,0 0 1,-1 0-1,1 0 1,-1 0-1,0 0 1,0 0 0,0 0-1,0-5 1,0-3 200,0 0 1,3-13-1,9-20 265,-11 24-350,0 0-1,-1-19 0,-1 13 46,5-44 0,8 3-47,-6-3 1,5-3-97,-7 3-198,-4-68 1,-1 55-4,1 35 69,3-79-77,8 51 140,-8 42 89,-2 16 5,1-1-1,1 1 1,9-33 0,10-9 189,4-15 85,-25 71-366,0-1 1,0 1 0,0 0-1,0-1 1,1 1 0,-1 0-1,1 0 1,0 0 0,0 0 0,0 0-1,0 0 1,1 0 0,-1 1-1,3-3 1,2-1 21,-4 3 205,-4 3-220,1-1-1,-1 1 1,1 0 0,-1 0 0,1 0-1,-1 0 1,1 0 0,-1 0 0,1 0 0,-1 0-1,1 0 1,-1 0 0,1 1 0,-1-1-1,1 0 1,-1 0 0,1 0 0,-1 1-1,1-1 1,-1 0 0,1 1 0,-1-1-1,1 0 1,-1 1 0,1-1 0,0 0 0,-1 1-1,1-1 1,0 1 0,-1-1 0,1 1-1,0 0 1,-5 6 33,-7-1 59,6 8-64,3-9-80,0 0-1,-1-1 0,0 0 1,-6 6-1,6-6-90,1 2-548,3 5 90,0-11 577,0 0 1,0 1 0,0-1 0,0 0 0,0 0 0,0 0 0,0 0 0,0 0-1,0 0 1,0 0 0,0 0 0,0 0 0,0 1 0,0-1 0,0 0 0,0 0-1,0 0 1,0 0 0,0 0 0,0 0 0,0 0 0,0 0 0,0 0-1,0 0 1,0 1 0,0-1 0,0 0 0,0 0 0,0 0 0,0 0 0,0 0-1,0 0 1,0 0 0,1 0 0,-1 0 0,0 0 0,0 0 0,0 0 0,0 0-1,0 0 1,0 0 0,0 0 0,0 0 0,0 0 0,1 0 0,-1 0 0,0 0-1,0 0 1,0 0 0,0 0 0,0 0 0,0 0 0,0 0 0,0 0 0,0 0-1,1 0 1,41-1-1163,-17 0 906,-1 0 0,0 2 0,25 4 0,-45-3 261,0 0-1,0 0 1,0 0-1,0 1 1,0-1-1,-1 1 1,1 0-1,-1 0 1,0 1-1,0-1 1,4 5-1,1 1 116,-8-9-100,0 0 0,0 0 0,0 0 0,0 0-1,0 0 1,0 0 0,0 1 0,1-1 0,-1 0 0,0 0 0,0 0 0,0 0 0,0 0 0,0 0 0,0 0 0,0 0 0,0 1 0,0-1 0,0 0 0,0 0 0,1 0 0,-1 0 0,0 0 0,0 0 0,0 1 0,0-1 0,0 0 0,0 0-1,0 0 1,0 0 0,0 0 0,0 0 0,0 1 0,0-1 0,0 0 0,0 0 0,-1 0 0,1 0 0,0 0 0,0 0 0,0 1 0,0-1 0,0 0 0,0 0 0,0 0 0,0 0 0,0 0 0,0 0 0,0 0 0,-1 0 0,1 0 0,0 1-1,0-1 1,0 0 0,0 0 0,0 0 0,-13 17 800,10-13-688,0 0-1,0 1 1,0-2-1,-1 1 1,-5 5-1,1-4 55,0-1-1,0 0 0,-14 5 0,-13 6 259,6 0 71,5-4-345,-23 15 0,26-14-283,18-11 89,1 0 1,-1 0 0,0 1 0,1-1 0,0 1 0,-1-1-1,1 1 1,0 0 0,0 0 0,0 0 0,-3 4 0,4-3 12,0-1 1,1 1 0,-1 0 0,1 0-1,-1 0 1,1 0 0,0-1 0,1 5-1,-1-5 72,0 1 146,0-3 0,0 0 107,0 0-134,0 0-74,0 0-80,0 0-123,0-3-326,0-8-1215,0 8-208,3 3-1915,11 0 1152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225 501 4480,'0'0'1445,"3"3"-885,8 9-112,-8-9 469,0-1-223,0 2-542,0-1-1,0 1 1,0-1 0,0 1 0,-1 0 0,0 0 0,1 0 0,-2 0-1,1 0 1,0 1 0,-1-1 0,0 1 0,0-1 0,0 1 0,0-1-1,-1 1 1,0-1 0,0 9 0,0 154 2285,0-164-2501,3-6-656,1-2 494,2-1-796,-1 1 0,1 0 0,7-6 0,19-6-1218</inkml:trace>
  <inkml:trace contextRef="#ctx0" brushRef="#br0" timeOffset="1">432 467 7136,'-52'0'2656,"52"0"-2080,0 17-160,0-17 288,0 0-480,0 17-288,0-17 0</inkml:trace>
  <inkml:trace contextRef="#ctx0" brushRef="#br0" timeOffset="2">363 52 7712,'-14'-14'2506,"28"8"-922,-9 2-1169,0 0 0,0 0-1,0 0 1,4-6 0,-6 7-403,-3 3-8,0 0 1,0 0 0,0 0-1,0 0 1,0-1 0,0 1-1,0 0 1,0 0 0,0 0-1,0 0 1,1 0 0,-1 0-1,0 0 1,0 0 0,0-1-1,0 1 1,0 0 0,0 0-1,0 0 1,1 0 0,-1 0 0,0 0-1,0 0 1,0 0 0,0 0-1,0 0 1,0 0 0,1 0-1,-1 0 1,0 0 0,0 0-1,0 0 1,0 0 0,0 0-1,0 0 1,1 0 0,-1 0-1,0 0 1,0 0 0,0 0-1,0 0 1,0 0 0,0 1-1,1-1 1,-1 0 0,0 0-1,0 0 1,0 0 0,0 0 0,0 0-1,0 0 1,0 0 0,0 1-1,0-1 1,0 0 0,1 0-1,16 11-10,-14-10 11,-1 0-1,0 0 1,1 0-1,-1 1 1,0-1-1,1 1 1,-1-1-1,0 1 1,0 0-1,-1 0 1,4 3-1,12 29 98,-16-29-63,0 0 0,0 1 0,0-1 0,0 0 0,-1 0 0,0 0 0,0 1-1,-2 5 1,2 3 107,0-14-146,0 0 0,0 0 0,0 0 0,0 0 0,0 0 1,0 0-1,0 0 0,0 0 0,0 0 0,0 1 1,0-1-1,0 0 0,0 0 0,0 0 0,0 0 1,0 0-1,0 0 0,0 0 0,0 0 0,0 0 0,0 1 1,0-1-1,0 0 0,0 0 0,0 0 0,0 0 1,0 0-1,0 0 0,0 0 0,0 0 0,0 0 1,0 0-1,0 0 0,1 0 0,-1 0 0,0 1 0,0-1 1,0 0-1,0 0 0,0 0 0,0 0 0,0 0 1,0 0-1,0 0 0,0 0 0,1 0 0,-1 0 1,0 0-1,0 0 0,0 0 0,0 0 0,0 0 0,0 0 1,0 0-1,0 0 0,1-1 0,27 1-3365,-25 0 1776</inkml:trace>
  <inkml:trace contextRef="#ctx0" brushRef="#br0" timeOffset="3">0 467 4736,'0'0'1760,"0"0"-1376,0 0-96,0-18 1248,0 18-896,0 0 1152,0 0-1024,0 0 320,0 18-640,0-1 96,0-17-320,0 35 0,0-18-128,18 17-64,-18-16 0,17-1-960,0 0 512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5568,'-17'0'2048,"17"0"-1568,0 0-160,0 0 1952,0 0-1312,0 0 1280,0 0-1280,0 0-480,17-18-320,0 18-96,1 0-32,16 0-3264,1-17 1760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5472,'42'-17'2016,"-42"17"-1536,42 0-160,-1 0 736,-20 0-640,42 0-32,-22 17-224,22-17-256,-42 0 32,20 17-1664,1-17 960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32 814 5728,'15'14'1840,"-12"-11"-1110,-1-3-228,10 0 378,-9 0-150,-3 0 433,0 0-342,0 0-58,-3 0-256,2 0-484,1 0 1,-1 0-1,1 0 1,-1 0 0,1 0-1,-1 0 1,1 0-1,-1 0 1,1 0 0,-1-1-1,1 1 1,-1 0 0,1 0-1,-1 0 1,1-1-1,-1 1 1,1 0 0,0 0-1,-1-1 1,1 1-1,-1 0 1,1-1 0,0 1-1,-1-1 1,1 1-1,0-1 1,0 1 0,-1-1-1,0-16 433,1 13-412,0 0 1,0 0-1,0 1 0,-1-1 1,1 0-1,-2-4 0,-2-2-51,1-1 0,1 0 0,0 0 0,0 1 0,0-23 0,2-169-836,2 163 585,7-47-1,-5 59 173,-3 15 62,-1 0-1,0 0 1,0 0-1,-1 0 0,-1 0 1,-3-15-1,0 5 16,-12-68 500,15 84-429,1-1 1,1 1 0,-1-1 0,1 0 0,0 1-1,0-1 1,1 1 0,2-11 0,-1 11 2,1 0 0,-1 0 0,1 1 0,4-6 0,8 5 5,-6 1-72,-8 3 0,1 1-1,0 0 1,-1 0 0,1 0 0,0 1 0,0-1 0,0 0 0,0 1 0,0-1 0,0 1 0,0-1 0,0 1-1,0 0 1,0 0 0,0 0 0,0 0 0,0 0 0,0 1 0,0-1 0,0 1 0,3 0 0,6 3 5,-2-2 54,0 1 1,11 6 0,-14-6-15,1 0 11,0 0 0,0 1 0,-1 0 0,0 0 0,7 6 1,1 5 286,-11-10-202,-3 47-1515,0-51 1360,0-1 0,0 1 1,1-1-1,-2 1 0,1 0 1,0-1-1,0 1 1,0-1-1,0 1 0,0-1 1,0 1-1,0-1 1,-1 1-1,1-1 0,0 1 1,0-1-1,-1 1 0,1-1 1,0 0-1,-1 1 1,1-1-1,-1 1 0,1-1 1,0 0-1,-1 1 0,1-1 1,-1 0-1,1 0 1,-1 1-1,1-1 0,-1 0 1,1 0-1,-1 0 1,1 1-1,-1-1 0,1 0 1,-1 0-1,1 0 0,-1 0 1,0 0-1,0 0 1,1 0 9,0 0 0,0 0 1,0 0-1,-1 0 1,1-1-1,0 1 0,0 0 1,0 0-1,0 0 0,0 0 1,0 0-1,0 0 1,0 0-1,0 0 0,-1 0 1,1 0-1,0 1 1,0-1-1,0 0 0,0 0 1,0 0-1,0 0 0,0 0 1,0 0-1,0 0 1,0 0-1,0 0 0,-1 0 1,1 0-1,0 0 1,0 0-1,0 0 0,0 0 1,0 0-1,0 1 0,0-1 1,0 0-1,0 0 1,0 0-1,0 0 0,0 0 1,0 0-1,0 0 1,0 0-1,0 0 0,0 1 1,0-1-1,0 0 0,0 0 1,0 0-1,0 0 1,0 0-1,0 0 0,0 0 1,0 0-1,0 1 1,0 10-417,0-11 417,0 0 0,0 0 0,0 0 0,0 1 0,0-1 1,0 0-1,0 0 0,0 0 0,0 0 0,0 0 0,0 0 0,0 0 0,0 0 0,0 0 0,0 1 0,0-1 0,0 0 0,0 0 0,0 0 0,0 0 0,0 0 0,0 0 0,0 0 0,0 0 0,0 0 0,0 0 0,0 1 0,0-1 0,0 0 1,0 0-1,0 0 0,-1 0 0,1 0 0,0 0 0,0 0 0,0 0 0,0 0 0,0 0 0,0 0 0,0 0 0,0 0 0,0 0 0,0 0 0,-1 0 0,1 0 0,0 0 0,0 0 0,0 0 0,0 0 0,0 0 0,0 0 0,0 0 0,0 0 0,-1 0 1,1 0-1,0 0 0,-1 0-5,0 0 1,1 0 0,-1 1 0,0-1 0,0 0 0,0 0-1,0 1 1,0-1 0,1 1 0,-1-1 0,0 1 0,0-1-1,1 1 1,-1-1 0,0 1 0,1 0 0,-1-1-1,1 1 1,-1 0 0,1-1 0,-1 1 0,1 0 0,-1 0-1,1 0 1,-1 1 0,-15 20 200,4-7 6,6-1-101,-5-8-133,5 5 26,-8-5 187,-1 6-32,9-9 37,6-3-179,-1 0 0,1-1 0,-1 1 0,1 0 0,-1 1 0,1-1 0,-1 0 1,1 0-1,-1 0 0,1 0 0,-1 0 0,1 0 0,-1 1 0,1-1 0,-1 0 0,1 0 0,-1 1 0,1-1 0,-1 0 0,1 1 0,0-1 0,-1 1 0,1-1 0,-1 0 0,1 1 0,0-1 0,0 1 0,-1-1 0,1 1 0,0-1 0,0 1 0,-1-1 0,1 1 0,0-1 0,0 1 0,0-1 0,0 1 0,0-1 0,0 1 1,0 0-1,0 0 0,0 2 19,0-3 182,-3 0-27,-8 0 117,8 0-117,3 0-37,0 0-65,-3 0-68,-9 0-118,10 0 37,2 0 86,0 0 175,0 0-68,0 0-145,0 0 0,0 0 49,0 0 20,0 0 33,0 0-11,0 0 59,0 0-59,0 0-80,0 0 0,0 0 58,0 0-42,0 0-138,0 0 31,0 0 59,2 0 85,10 0-15,-9 0-65,-3 0 0,3 0-15,66 0-76,-69 0 135,1 0 1,-1 0-1,1 0 0,-1 0 0,1 0 0,-1 0 0,1 0 0,-1 0 1,0 0-1,1 0 0,-1 0 0,1 0 0,-1 1 0,1-1 0,-1 0 1,0 0-1,1 1 0,-1-1 0,1 0 0,-1 0 0,0 1 0,1-1 1,-1 0-1,0 1 0,0-1 0,1 1 0,-1-1 0,0 0 1,0 1-1,1 0 0,4 6 6,2-2 23,-6-5-20,-1 1 0,1-1 0,-1 0 0,1 0 0,-1 1 0,1-1 0,-1 1-1,0-1 1,1 0 0,-1 1 0,0-1 0,1 1 0,-1-1 0,0 0 0,1 1-1,-1-1 1,0 1 0,0-1 0,0 1 0,1 0 0,-1-1 0,0 1 0,0-1 0,0 1-1,0-1 1,0 1 0,0-1 0,0 1 0,0-1 0,0 1 0,-1 0 0,1 6 82,0-5-62,0 0 0,0 0 0,0 0 0,0 0 0,0-1 0,0 1 0,0 0 1,1 0-1,-1 0 0,1-1 0,0 4 0,7 0 79,-8-5-104,1 0 0,-1 1 0,0-1 0,1 0 0,-1 1 0,1-1 0,-1 0 1,1 1-1,-1-1 0,0 1 0,1-1 0,-1 0 0,0 1 0,1-1 0,-1 1 0,0-1 0,0 1 1,1-1-1,-1 1 0,0-1 0,0 1 0,0-1 0,0 1 0,0 0 0,0-1 0,0 1 0,0-1 0,0 1 1,0-1-1,0 1 0,0 0 0,0 66 566,-3-62-422,-9 7 101,7-9-84,3-3-151,0 0 0,0 0 0,1 1 0,-1-1 0,0 1 0,0-1 0,1 1 0,-1 0 0,1 0 0,-1 0 0,-1 1 0,1-1-4,0 0-1,0 0 0,1 0 1,-1 0-1,0 0 0,-1 0 0,1-1 1,0 1-1,0-1 0,0 1 1,-3-1-1,-8 0-10,7 0-91,0 0 0,0 0 1,0 0-1,-9 3 0,5 0 16,8-3-37,0 1 1,0 0-1,0-1 1,0 1 0,0-1-1,0 0 1,0 0-1,0 0 1,0 0 0,0 0-1,0 0 1,0 0-1,0-1 1,0 1 0,0-1-1,0 1 1,1-1-1,-1 0 1,-3-1 0,0 0-440,-3 0-201,7 0-4281,15-12 1977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6656,'-17'0'2464,"17"0"-1920,0 17-160,0-17 416,17 17-512,1 1 256,-1-1-320,17 0 0,-16 1-128,16-1 0,1 17-32,-18-16-128,18-1 32,-18 0-1088,-17 1 576</inkml:trace>
  <inkml:trace contextRef="#ctx0" brushRef="#br0" timeOffset="1">225 1 6720,'-35'0'2496,"35"0"-1952,-17 17-128,0 0 1440,17 1-1088,-35 16 416,18 1-704,0-1-448,-1 1-32,1 0-320,0-1 192,-1 1-1632,18-18 960,-17-17-3392,17 0 2336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6464,'15'-29'2090,"-7"18"-1263,-2 4-683,-3 3-18,0 0 0,0 1 0,0-1 0,0 1 0,1 0 1,0 0-1,-1 0 0,1 1 0,0-1 0,5-2 0,5 2 213,-9 2-186,-1-1 0,0 1 0,1-1 0,-1 1 0,0-1-1,0-1 1,4-2 0,-5 3-84,0 1-1,0-1 0,0 0 1,0 1-1,0 0 1,1 0-1,-1 0 0,0 0 1,1 0-1,6 0 0,-9 1-46,0 0 0,0 0-1,0 0 1,0 0-1,0 1 1,0-1-1,0 0 1,0 1 0,0-1-1,0 0 1,-1 1-1,1-1 1,0 1-1,0 0 1,0-1 0,1 2-1,-1 0 9,0-1-1,0 0 1,-1 0-1,1 1 1,0-1 0,-1 1-1,1-1 1,-1 1-1,1-1 1,-1 1 0,0-1-1,0 1 1,0-1-1,0 4 1,0 0 40,0 0 1,-1 1 0,0-1-1,0 0 1,-1 1-1,1-1 1,-1 0-1,0 0 1,-5 8 0,-3 2 172,-18 23 0,0 1 266,23-30-408,2-4-43,0-1-1,0 1 0,-6 7 1,-3-3-25,-2 5-39,13-12 4,0 0 0,0 0 0,0 0 0,1 0 1,-1 1-1,1-1 0,-1 0 0,1 0 1,0 0-1,0 1 0,0 2 0,0-5-6,0 1 0,0 0 0,0 0 0,0 0 0,0-1 1,0 1-1,0 0 0,0 0 0,0-1 0,1 1 0,-1 0 0,0 0 0,1-1 0,-1 1 0,0 0 0,1 0 0,-1-1 0,1 1 0,-1-1 0,1 1 0,-1 0 0,1-1 0,-1 1 0,1-1 1,0 1-1,1 0-42,-1-1 1,1 0 0,0 1-1,-1-1 1,1 0 0,-1 0 0,1 0-1,-1 0 1,3 0 0,2 0-105,-1 0-150,0 0-1,0 0 1,0-1 0,-1 0 0,1 0 0,0 0-1,0 0 1,5-2 0,10-4-1182,-12 6 754,-1 0-1,15 0 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5408,'0'0'1728,"0"-3"-1046,0-9-404,0 11-235,0 0 1,0 0 0,0 0-1,0-1 1,0 1 0,0 0-1,0 0 1,0 0 0,1 0-1,-1-1 1,1 1 0,-1 0-1,1-1 1,0 1-20,-1 1 0,1 0 0,-1-1-1,1 1 1,-1 0 0,1 0 0,0 0 0,-1-1-1,1 1 1,-1 0 0,1 0 0,-1 0 0,1 0-1,0 0 1,-1 0 0,1 0 0,0 0 0,2 0 477,-3-1-451,0 0 0,0 0 0,0 1 0,0-1 0,0 0-1,0 0 1,0 0 0,1 0 0,-1 0 0,0 0 0,1 1 0,-1-1 0,0 0 0,2-1-1,-2 1-31,1 1-1,-1 0 1,1-1-1,-1 1 1,1 0-1,-1 0 1,1-1-1,0 1 1,-1 0-1,1 0 1,-1 0-1,1 0 0,0 0 1,-1 0-1,1 0 1,1 0-1,0 0 447,1-3-165,-2 2-268,1-1-7,-1 1-1,0 0 1,0 0-1,1 0 1,-1 0-1,0 0 1,1 0-1,-1 0 1,1 1-1,0-1 1,-1 0-1,1 1 1,-1-1-1,1 1 1,0 0-1,-1 0 1,1-1-1,0 1 1,3 0-1,-3 0-2,-1 0 0,1 0-1,0-1 1,0 1-1,-1-1 1,1 1 0,0-1-1,-1 0 1,1 1 0,-1-1-1,2-1 1,-1 0 0,0 1-1,0 0 1,0 0 0,0 0-1,0 0 1,0 1 0,0-1-1,0 0 1,0 1 0,0 0 0,4-1-1,43 1 119,-46 1-88,0-1-1,0 1 1,0 0 0,0-1-1,0 1 1,0 1 0,-1-1-1,1 0 1,0 1 0,-1-1-1,1 1 1,-1 0 0,5 4-1,-3-3 49,0 1 0,-1 0-1,1 0 1,-1 0 0,5 8-1,-7-10-71,-1 0 0,1 0 0,-1 0 0,1 0 0,-1 0 0,0 0 0,0 0 0,0 0 0,0 1 0,0 2 0,-1-3-22,1 0 0,0 0 0,0 0 0,0 0 0,0 0 0,1 1 0,-1-1 0,0 0 0,1 0 0,1 3 0,3 4-15,-4-8 13,0 1 0,0-1 0,0 1 0,0-1 0,0 1 0,-1 0 0,1 0 0,-1-1 0,1 1 0,-1 0 0,1 0 0,-1 0 0,0 1 0,-1 15 54,0-13-44,1 0 0,0-1-1,0 1 1,0 0-1,0 0 1,1 0 0,0-1-1,2 10 1,-3-14-13,1 1 3,-1 0-1,1 0 1,0-1-1,-1 1 1,1 0-1,-1 0 1,1 0-1,-1 0 0,0 0 1,0 0-1,1 0 1,-1 0-1,0 0 1,0 0-1,0 0 1,0 0-1,0 0 1,0 0-1,0 0 1,0 0-1,0 0 1,-1 0-1,1 0 1,0 0-1,-1 0 1,0 2-1,-2 6 16,2 7 10,1-13-10,0-1-1,0 0 1,0 0 0,0 0-1,0 1 1,0-1 0,-1 0-1,1 0 1,-1 0 0,1 0 0,-3 4-1,-1-3 36,-3 3 28,3 5-5,4-10-69,0 0 1,0 0-1,-1 0 1,1 0-1,0 0 1,-1 0-1,1 0 1,-1 0-1,1 0 1,-1 0-1,1 0 1,-1-1 0,1 1-1,-1 0 1,0 0-1,0-1 1,1 1-1,-1 0 1,0-1-1,0 1 1,0-1-1,0 1 1,0-1-1,0 1 1,-1-1 0,-15 15 83,-3 2 15,-6 0 118,21-9-147,-1-1-15,-20-2-25,12 2-44,12-6 14,1 0 1,-1 0-1,1 0 0,-1 0 1,0-1-1,1 1 0,-1 0 1,0-1-1,0 0 0,1 1 1,-1-1-1,0 0 1,-3 0-1,1 0 47,1 0-64,0 0 0,0 0 0,0 0 0,0 0 0,0-1 0,0 1-1,-3-2 1,-9-10-230,12 10-362,3 2 202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35 173 5984,'-29'-14'1920,"29"14"-1899,-1 0 0,1 0 1,0 0-1,0 0 0,-1 0 1,1 0-1,0 0 0,0 0 1,0-1-1,-1 1 0,1 0 1,0 0-1,0 0 0,-1 0 1,1 0-1,0 0 0,0-1 1,0 1-1,0 0 0,-1 0 1,1 0-1,0-1 0,0 1 1,0 0-1,0 0 0,0 0 1,0-1-1,-1 1 0,1 0 1,0 0-1,0-1 0,0 1 1,0 0-1,0-1 0,0-13 1270,3 11-859,-1 1-426,0 0 0,0 1 0,0-1 0,0 1 0,1-1 0,-1 1 0,0 0 0,1 0 0,-1 0 0,1 0 1,-1 0-1,1 1 0,-1-1 0,4 1 0,40-12 106,5 6-11,1-5 54,3 5-203,11-5-582,0 5 97,-8-6-32,-58 12 561,12-2-58,-1 1 0,0 0 0,0 0 0,0 1 0,0 1 0,23 3 0,-5 8 105,-24-9 309,-8-3-296,0 0 1,1 0-1,-1 0 0,0 0 1,0 1-1,0 0 0,0 0 0,0-1 1,0 1-1,1 1 0,-1-1 1,0 0-1,-2 3 0,-4 1 57,0 0 29,0 0 0,-10 9 0,11-8-46,-1 0 1,-12 7-1,-14 0 169,1-1 0,-53 10 1,58-14-166,15-5-56,1 1 94,-1-1-1,0 0 0,0-1 0,-20 0 1,5-2 118,23 0-310,15-3-143,6-2-47,68-25-595,-55 18 550,-9 3 21,0 0 0,39-10 0,-48 17 209,259-62 214,-240 57 906,-29 6-1038,1 1 0,-1 0 1,1 0-1,-1 0 0,1 0 0,-1-1 1,0 1-1,1 0 0,-1 0 0,1-1 1,-1 1-1,0 0 0,1-1 0,-1 1 1,0 0-1,0-1 0,1 1 0,-1-1 1,0 1-1,0 0 0,1-1 0,-1 1 1,0-1-1,0 1 0,0-1 0,0 1 1,0-1-1,0 1 1,0-1 0,-1 1 1,1 0-1,-1 0 0,1-1 1,-1 1-1,1 0 0,0 0 0,-1 0 1,1 0-1,-1 0 0,1-1 0,-1 1 1,1 0-1,-1 0 0,1 0 0,-1 0 1,1 0-1,-1 0 0,1 1 0,-1-1 1,1 0-1,-1 0 0,1 0 0,-1 0 1,1 1-1,0-1 0,-1 0 0,1 0 1,-1 1-1,-31 10 493,13-6-153,6-2 6,-27 10 0,29-9-95,-24 6 0,22-7-149,10-3-149,0 0 0,0 0 0,0 1 0,1 0 1,-1-1-1,0 1 0,1 0 0,-1 0 0,1 1 0,-1-1 1,1 0-1,-5 4 0,10-7 16,-1 1 0,1-1 0,0 1 1,-1-1-1,1 1 0,0 0 0,0 0 0,0 0 0,0 0 1,0 0-1,0 1 0,0-1 0,0 1 0,0 0 0,4 0 1,15-2-72,158-31-786,-106 17 587,61-16-416,-87 29 314,-33 3-272,-23 1-1477,-9-1 1110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409 864 3648,'11'0'966,"-3"1"-706,1-1 0,0 0 0,0-1 0,14-2 0,-19 1-174,0 0-1,0 0 0,0 0 1,0 1-1,0 0 0,1-1 1,-1 2-1,0-1 0,8 0 1,-1 1 220,-8 0-243,-1 0 0,0 1 1,0-1-1,0-1 0,1 1 1,-1 0-1,0-1 0,0 1 1,0-1-1,3 0 0,4-5 191,-8 5-209,1 0-1,-1 0 1,1 0 0,-1 1 0,1-1-1,0 0 1,-1 1 0,1-1 0,0 1-1,0-1 1,0 1 0,-1 0 0,3-1-1,-3 2-33,-1-1 0,1 0 0,0 0 0,-1 0 0,1 0 0,-1 0 1,1 0-1,-1 0 0,1 0 0,-1 0 0,1 0 0,0 0 0,-1 0 0,1 0 0,-1-1 0,1 1 0,-1 0 0,1 0 0,-1-1 0,1 1 0,-1 0 0,1-1 0,-1 1 0,1 0 0,-1-1 0,0 1 0,1-1 0,-1 1 0,0-1 0,1 1 0,-1 0 0,0-1 0,1 1 0,-1-1 0,0 0 0,0 1 0,0-1 0,0 1 0,1-1 0,-1 1 0,0-1 0,0 1 0,0-1 0,0 0 0,0 0 0,0-2 266,-18 6-170,16-2-111,-2 1-11,1 0 0,-1 0 0,0-1-1,0 1 1,0-1 0,0 0 0,1 0-1,-2-1 1,1 1 0,0-1 0,-5 0-1,-245 0-5,27 0 618,222 0-601,1 0 0,0 0-1,0-1 1,-1 0 0,1 0-1,0 0 1,0 0-1,0-1 1,0 1 0,-6-5-1,-1 3 31,22 0-46,6-6 3,-11 6 23,0 0 1,0 0-1,0 0 0,0 1 0,0 0 0,10-2 0,29-2 16,34-8-65,40-1-146,-71 10 21,-2-1 45,-17 2 105,34 0-1,-40 4 30,23 0 92,-44 0-86,1-1 0,-1 1 0,1-1 0,-1 1 0,0-1 0,1 0 0,-1 0 0,0 0 0,1 0 0,-1 0 0,0-1 0,0 1 0,3-3 0,0 1 329,3 3-106,-16 0-128,0-2-21,-1-2-45,0 1 0,0 1 1,0 0-1,-15-2 0,3 1-5,-34-8 71,4 9-20,34 2 62,-33-4 0,24-1-40,9 2-79,0 0 0,-26 0 0,33 3-16,1 0 1,-18-3-1,1-9 243,17 11-189,-8-4-23,16 5-54,1 0 0,0 0-1,-1-1 1,1 1 0,0 0 0,-1 0-1,1-1 1,0 1 0,0 0 0,-1-1-1,1 1 1,0 0 0,0-1-1,0 1 1,-1 0 0,1-1 0,0 1-1,0-1 1,0 1 0,0 0 0,0-1-1,0 1 1,0-1 0,0 1 0,0-1-1,0 1 1,0 0 0,0-1 0,0 1-1,0-1 1,0 1 0,0 0 0,1-1-1,-1 1 1,0 0 0,0-1-1,0 1 1,1-1 0,1-2-6,1 0-1,-1 0 1,1 1 0,0-1 0,0 1-1,0-1 1,0 1 0,0 0 0,0 0-1,0 0 1,8-2 0,-4 0 16,29-16 4,-26 14-33,0 0 0,20-8 0,22 3-41,-45 8 57,0 0 1,0-1-1,8-5 0,-8 5 7,-1 0 0,1 0 0,0 0 0,1 1 0,8-2 0,15-1 48,-15-2-8,-15 7 8,1 1 0,-1-1 0,0 0-1,1 0 1,0 1 0,-1-1 0,1 1-1,-1-1 1,1 1 0,2 0 0,-154 0 501,142 0-525,0-1 1,0 1-1,1-1 0,-1 0 0,0-1 1,0 0-1,1 0 0,-15-7 1,20 8-36,-1-1 0,0 0 0,1 0 0,-1 0 0,1 0 0,0 0 0,-1-1 0,1 1 0,0 0 0,0-1 0,1 0 0,-1 0 0,0 1 0,1-1 0,0 0 0,0 0 0,-2-5 0,3 7 1,0 0-3,-1-1 1,1 0 0,-1 1 0,1-1 0,0 0-1,0 0 1,0 1 0,0-1 0,0 0 0,0 1 0,1-1-1,-1 0 1,1-2 0,1-2-6,0 0 1,0 0-1,0 0 1,1 0-1,0 0 1,0 1-1,1-1 1,0 1-1,0 0 1,0 0-1,0 0 1,1 1-1,5-5 1,36-26-47,-35 27 42,0-1 1,0 2 0,1 0-1,0 0 1,17-7 0,-1-1-30,-24 12 36,1 0-1,-1 0 1,1 1-1,7-3 1,0 2-3,2 0 106,-14 2-68,0 1 0,1 0 0,-1 0 1,1-1-1,-1 1 0,0 0 0,1-1 1,-1 1-1,0-1 0,1 1 0,-1 0 1,0-1-1,0 1 0,1-1 0,-1 1 1,0-1-1,0 1 0,0-1 0,0 1 0,1-1 1,-1 1-1,0-1 0,0 1 0,0-2 1,-3-3 432,-2 1-235,0 1 0,0 0 1,0 0-1,-1 0 0,-10-3 0,-8-4 361,10 4-380,0 0 1,0 1-1,0 0 1,-28-5-1,37 10-179,1-1-1,-1 1 1,1-1-1,-1 0 0,1-1 1,0 1-1,0-1 1,0 0-1,0 0 1,0 0-1,0 0 1,0-1-1,0 1 0,1-1 1,0 0-1,-4-4 1,3 3 14,-10-12-348,14 15 270,-1 1 0,1-1 0,0 0 0,0 1 1,0-1-1,-1 1 0,1-1 0,0 1 0,0-1 0,0 0 0,0 1 0,0-1 0,0 1 0,0-1 0,0 0 0,1 1 0,-1-1 0,0 1 0,0-1 0,0 1 0,1-1 0,-1 0 0,0 1 0,0-1 0,1 1 0,-1-1 0,0 1 0,1 0 0,-1-1 0,1 0 0,1 0-128,1-1 0,-1 0 0,0 1 0,1-1 0,0 1 0,-1 0-1,1 0 1,-1 0 0,1 0 0,4 0 0,4-1-1590,1 1 0,14 1 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9:5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1824,'-15'0'587,"15"0"-583,0 0 0,0 0 0,0 0 0,0 0 0,0 0 0,0 0 0,0 0 1,0 0-1,-1 0 0,1 0 0,0 0 0,0 0 0,0 0 0,0 0 0,0 0 0,0 0 1,0 0-1,0 0 0,0 0 0,-1 0 0,1 0 0,0 0 0,0 1 0,0-1 1,0 0-1,0 0 0,0 0 0,0 0 0,0 0 0,0 0 0,0 0 0,0 0 0,0 0 1,0 0-1,-1 0 0,1 0 0,0 1 0,0-1 0,0 0 0,0 0 0,0 0 0,0 0 1,0 0-1,0 0 0,0 0 0,0 0 0,0 0 0,0 0 0,0 1 0,0-1 1,0 0-1,0 0 0,0 0 0,0 0 0,0 0 0,0 0 0,1 1 17,-1 0-1,0-1 0,0 1 1,-1-1-1,1 1 0,0-1 1,0 1-1,0-1 0,0 1 1,0 0-1,-1-1 0,1 1 0,0-1 1,0 1-1,-1-1 0,1 1 1,0-1-1,-1 0 0,1 1 1,-1-1-1,1 1 0,0-1 1,-1 0-1,1 1 0,-2-1 1,1 1 99,1-1 0,-1 1 0,0-1 0,1 1 0,-1 0 0,0-1 0,1 1 0,-1 0 0,1-1 0,-1 1-1,1 0 1,-1 0 0,1 0 0,-1-1 0,1 1 0,0 0 0,0 0 0,-1 0 0,1 0 0,0 0 0,0 0 0,0-1 0,0 1 0,0 0 0,0 2 0,0-3-78,0 1 1,0 0-1,0-1 0,0 1 1,0-1-1,0 1 0,0-1 0,0 1 1,0-1-1,0 1 0,0-1 1,-1 1-1,1-1 0,0 1 0,0-1 1,-1 1-1,1-1 0,0 1 1,-1-1-1,1 1 0,0-1 0,-1 0 1,1 1-1,-1-1 0,1 0 1,0 1-1,-1-1 0,1 0 0,-1 0 1,1 1-1,-1-1 0,1 0 1,-1 0-1,1 0 0,-1 0 0,1 0 1,-1 0-1,0 1 0,1-1 1,-1 0-1,0-1 0,-2 1 422,3 0-48,3 0-91,22 1 535,-16 0-779,1-1 0,0-1 0,0 1 0,12-4-1,-8 2-32,4-2 22,0 1-1,33-2 0,119 5-111,-163 0 47,1 1 1,-1 0 0,0 0 0,0 0 0,11 4-1,0 0 19,14 1 46,-12 6 100,-9-9-15,-22-1 64,2 4-163,0-1 0,0 1 0,-8 8 1,8-7-32,0 0 0,0-1 0,-12 7 0,8-8 0,0 0 0,-15 4 0,6-3-20,-20 9 0,-40 26-176,51-24 124,-58 23-1,86-39 26,-12 5-153,15-5 172,-1-1 0,1 0 0,0 0 1,0 0-1,0 1 0,0-1 0,-1 0 0,1 0 0,0 0 0,0 1 0,0-1 0,0 0 0,0 0 0,0 1 0,0-1 1,0 0-1,-1 0 0,1 1 0,0-1 0,0 0 0,0 0 0,0 1 0,0-1 0,0 0 0,1 0 0,-1 1 0,0-1 1,0 0-1,0 0 0,0 0 0,0 1 0,0-1 0,0 0 0,0 0 0,1 1 0,-1-1 0,0 0 0,0 0 0,0 0 0,0 0 1,1 1-1,-1-1 0,0 0 0,0 0 0,1 0 0,0 1-3,0 0-1,0-1 1,1 1 0,-1-1-1,0 1 1,1-1 0,-1 0-1,0 1 1,1-1-1,-1 0 1,1 0 0,-1 0-1,0 0 1,3 0 0,27-4-14,-30 3 18,63-10-68,2 5 33,-8-5 32,2 5 5,-28-2-10,-25 7 21,-1-1-1,0 1 0,1 0 1,10-1-1,12 2 182,-29 0-189,0 0 0,0 0-1,0 0 1,0 0 0,0 0-1,1 0 1,-1 0 0,0 0-1,0 0 1,0 0 0,0 0-1,0 0 1,1 0 0,-1-1-1,0 1 1,0 0 0,0 0-1,0 0 1,0 0 0,1 1-1,-1-1 1,0 0 0,0 0-1,0 0 1,0 0 0,0 0-1,1 0 1,-1 0 0,0 0-1,0 0 1,0 0 0,0 0-1,0 0 1,0 0 0,1 1-1,-1-1 1,0 0 0,0 0-1,0 0 1,0 0 0,0 0-1,0 0 1,0 1 0,0-1-1,0 0 1,0 0 0,0 0-1,0 0 1,0 0 0,0 1-1,0-1 1,0 0 0,0 0-1,0 3 6,0-1 0,-1 0 0,0 0-1,0 0 1,1 0 0,-1 1 0,-1-1-1,1 0 1,0-1 0,0 1 0,-1 0-1,1 0 1,-1 0 0,1-1 0,-1 1-1,0-1 1,0 1 0,0-1 0,1 0-1,-1 0 1,-3 2 0,-7 3 6,-1 0 0,-23 8 1,5-6-35,18-5 7,0 1 0,0 0 0,0 1 0,-16 8-1,-40 36-146,48-32-58,20-16 209,1-1 1,-1 1-1,1-1 1,-1 1-1,1-1 1,-1 1-1,1-1 1,-1 1-1,1-1 1,0 1-1,-1-1 1,1 1-1,0 0 1,-1-1-1,1 1 1,0 0-1,0-1 1,-1 1-1,1 0 1,0 0-1,0 1 1,26 3-227,-8 0 150,-11-2 65,0-1-1,0-1 1,0 1-1,0-1 1,15 0-1,162-1-405,-178 0 428,-5-1 4,0 1 0,0 0 0,1 0 0,-1 0 0,0 0 0,0 0 0,0 0-1,0 0 1,0 0 0,0 0 0,0 1 0,1-1 0,-1 0 0,0 1 0,0-1 0,0 1-1,0-1 1,0 1 0,0-1 0,0 1 0,-1 0 0,1-1 0,0 1 0,0 0-1,0 0 1,-1 0 0,1 0 0,0 0 0,-1 0 0,1 0 0,-1 0 0,1 0-1,0 1 1,1 3 20,-1-4-7,0 0-1,-1 0 0,1 0 0,-1 0 0,0 0 0,1 0 0,-1 0 0,0 0 0,1 0 0,-1 0 0,0 2 0,0-2 9,-1 0-1,1 1 1,-1-1-1,1 0 1,-1 0-1,1 0 1,-1 0-1,0 0 0,0 0 1,1 0-1,-1 0 1,0 0-1,-1 1 1,-4 3 91,1-1 0,-1 1 0,-9 4 0,-5 5 87,-15 15-24,31-26-172,0 0-10,-1 0 1,1 1-1,-1-1 0,1 1 0,0 0 0,0 0 1,1 0-1,-1 1 0,1 0 0,-4 8 0,1-4-32,5-8 24,0 1 0,0 0 1,-1 0-1,1 0 0,0 0 0,1 0 1,-1 0-1,0 0 0,1 0 1,-1 0-1,1 1 0,-1-1 0,1 0 1,0 0-1,0 0 0,0 1 0,0-1 1,1 0-1,0 4 0,6 9-44,1-1 0,17 25 0,-16-26 58,-4-7 32,0 1 0,1-1 0,12 11 1,-14-14-2,1 1 1,-1 0-1,0 0 1,0 0 0,-1 1-1,5 7 1,10 22-837,-18-32 747,1-1-1,-1 1 1,1-1 0,-1 1-1,0 0 1,0-1 0,1 1-1,-1-1 1,-1 3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3904,'0'-38'2144,"0"34"-1238,0 4-223,0 4 128,1 89 883,-5 147 249,-1-203-1717,-1 44 247,12-10-178,-1-27-169,-1 237 383,-5-177-239,1 253 684,0-294-788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1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 6720,'-52'-17'2170,"43"14"-1616,4 6-260,-9 11 256,14-14-517,0 0 0,0 0 0,-1 0 1,1 1-1,0-1 0,0 0 0,-1 0 1,1 1-1,0-1 0,0 0 0,0 0 0,0 1 1,-1-1-1,1 0 0,0 0 0,0 1 1,0-1-1,0 0 0,0 1 0,0-1 1,0 0-1,0 0 0,0 1 0,0-1 0,0 1 1,0 0 2,0 0 0,0 1 0,0-1 0,0 0 0,0 1-1,0-1 1,1 0 0,-1 0 0,0 1 0,1-1 0,-1 0 0,1 0 0,0 0 0,-1 1 0,1-1 0,0 0 0,-1 0 0,1 0 0,0 0 0,0 0 0,0 0 0,0-1 0,0 1 0,1 1 0,3 0 39,-1-1 0,1 1 0,0-1 1,0 0-1,8 2 0,2-1 57,28 11 342,-28-8-317,1 0 1,0-1 0,29 4-1,90-4 350,28-3-211,237-6 5,-108-23-59,116-3-441,-408 31 199,105 4-1003,-42 7 309,-50-9 439,22 8-1404,-34-10 1612,-1 0 1,1 0-1,-1 0 0,1 1 0,-1-1 0,1 0 0,-1 0 0,1 1 1,-1-1-1,1 0 0,-1 1 0,0-1 0,1 1 0,-1-1 0,0 0 1,1 1-1,-1-1 0,0 1 0,1-1 0,-1 1 0,0-1 0,0 1 1,1-1-1,-1 1 0,0 0 0,0-1 0,0 1 0,0 0-24,0-1-1,-1 0 1,1 0 0,0 1-1,0-1 1,-1 0-1,1 1 1,0-1-1,0 0 1,-1 0-1,1 0 1,0 1-1,-1-1 1,1 0 0,0 0-1,-1 0 1,1 0-1,0 0 1,-1 0-1,1 1 1,-1-1-1,1 0 1,0 0-1,-1 0 1,-8 2-836,-29 16-922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2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6464,'-1'0'274,"-10"0"627,8 2-280,7 3 500,7 2-956,1 0 1,14 7-1,4-7 308,-15-4-231,34 11 232,27-7 76,14 7-166,32-7 21,-79-4-306,56 4 106,-4-13 41,-44 2-124,94-3 107,-2-7-79,-18 7-268,-60-1-347,60-2-750,-111 11 962,2-1-288,24-3-1,-35 3 352,0-1-1,0-1 1,1 1-1,-1-1 1,0 0-1,0 0 1,0 0-1,6-4 1,-9 4-88,0 1 1,0-1 0,0 1-1,0-1 1,0 0 0,0 0-1,-1 0 1,1 0 0,2-3-1,-4 3 96,1 0-1,0 1 1,-1-1-1,1 0 1,-1 0-1,0 0 1,0 1-1,0-1 1,0-2-1,0 3 110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6816,'0'0'2197,"4"0"-1344,246 0 3883,34-17-4128,-269 16-593,126-12 120,40 7 94,17-9-45,-28 2-11,-18 7-157,-9-6-384,-19 7 27,-56-2 76,48-1-291,-32 8-1300,-77 0-171,-7 0 630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5312,'-21'21'1952,"21"-21"-1504,-21 83-128,21-41 1024,0 20-800,21 1 704,0 20-736,0 21-32,20 0-320,-20 21 128,21-21-192,-21 1 256,0-22-224,-1-21-672,1-20 288,-42-21-2176,21 0 1344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2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42 376 5152,'-34'-52'1648,"33"51"-1604,0 1 0,1-1 0,-1 0 0,1 0 0,-1 1 0,1-1 0,-1 0 0,1 0 1,-1 0-1,1 0 0,0 1 0,-1-1 0,1 0 0,0-2 0,-1 0 67,1 0 0,0 0 0,0 0 0,1 0-1,-1 0 1,0-1 0,1 1 0,0 0 0,0 0 0,0 1 0,0-1 0,0 0-1,1 0 1,-1 0 0,1 1 0,0-1 0,-1 1 0,6-5 0,3-3 322,-4 4-164,0 0 0,0 0 0,7-11 0,-10 13-197,-1 0 0,1 0 0,0 0-1,0 1 1,0-1 0,1 1 0,-1 0 0,1 0 0,0 0 0,0 0 0,0 0-1,0 1 1,0 0 0,0 0 0,1 0 0,-1 1 0,1-1 0,-1 1 0,1 0-1,7-1 1,68-5 803,13-10-272,119-3 256,-153 16-742,118-10 139,15 10-105,-9 1-4,22-15 15,-22 1 114,-9 10-58,-14-6-69,22 9-69,-135 4-74,-27 0 46,0-2 0,1 0 1,-1-1-1,23-7 0,-39 9-25,-1 0-1,0 0 1,0 1-1,1-1 1,-1 1-1,0 0 1,0 0 0,1 0-1,4 1 1,-7-1-22,-1 0 0,1 1 0,0-1 0,-1 0 1,1 0-1,-1 1 0,1-1 0,0 1 0,-1-1 1,1 1-1,-1-1 0,0 0 0,1 1 0,-1 0 1,1-1-1,-1 1 0,0-1 0,1 1 0,-1-1 1,0 1-1,0 0 0,1-1 0,-1 1 0,0 0 1,0-1-1,0 1 0,0 0 0,0-1 0,0 1 1,0 1-1,0-2-7,0 0 0,0 0 0,0 0 0,0 0 0,0 0 1,0 0-1,0 0 0,0 1 0,0-1 0,0 0 0,0 0 0,0 0 0,0 0 1,0 0-1,0 0 0,0 0 0,0 1 0,0-1 0,0 0 0,0 0 1,0 0-1,0 0 0,0 0 0,0 0 0,0 0 0,0 0 0,0 0 0,0 1 1,0-1-1,-1 0 0,1 0 0,0 0 0,0 0 0,0 0 0,0 0 0,0 0 1,0 0-1,0 0 0,0 0 0,0 0 0,-1 0 0,1 0 0,0 0 0,0 0 1,0 0-1,0 0 0,0 0 0,0 0 0,0 0 0,-1 0 0,1 0 1,0 0-1,0 0 0,0 0 0,0 0 0,0 0 0,-1 0-2,0 0 0,1 0 0,-1 0 0,1 0 0,-1 0 0,1 0 0,-1 0 0,1 0 0,-1 0 0,0 0 0,1 1 0,-1-1 0,1 0 0,-1 0 0,1 0 0,-1 1 0,1-1 0,0 0 0,-1 1 0,1-1 0,-1 0 0,1 1 0,-1-1 0,1 1 0,0-1 0,-1 1 0,1-1 0,0 1 0,0-1 0,-1 1 0,-5 8-32,-12-2 36,1 7 48,17-14-46,0 1-1,0-1 0,-1 0 1,1 0-1,0 1 1,0-1-1,0 0 1,-1 0-1,1 0 1,0 1-1,0-1 0,-1 0 1,1 0-1,0 0 1,-1 0-1,1 0 1,0 0-1,0 1 0,-1-1 1,1 0-1,0 0 1,-1 0-1,1 0 1,0 0-1,-1 0 0,-13 0 47,14 0-46,0 0 0,0 0 0,0-1 0,0 1-1,0 0 1,0 0 0,-1 0 0,1 0-1,0 0 1,0 0 0,0 0 0,0 0 0,0 0-1,0 0 1,0 0 0,-1 0 0,1 0-1,0 0 1,0 1 0,0-1 0,0 0 0,0 0-1,0 0 1,0 0 0,0 0 0,-1 0-1,1 0 1,0 0 0,0 0 0,0 0 0,0 0-1,0 0 1,0 0 0,0 1 0,0-1-1,0 0 1,0 0 0,0 0 0,0 0 0,0 0-1,0 0 1,0 0 0,-1 1 0,1-1-1,0 0 1,0 0 0,0 0 0,0 0 0,0 0-1,0 0 1,1 0 0,-1 1 0,0-1-1,0 0 1,0 0 0,0 0 0,0 0-2,0 1 4,0 0 1,0 0 0,0 0-1,0 0 1,0 0 0,-1-1-1,1 1 1,0 0-1,0 0 1,-1 0 0,1 0-1,0 0 1,-1-1 0,0 2-1,-9 1 33,15-3-28,-14 0-71,6 0-2,3 0-59,0 0 49,0 0 15,0 42 48,3-42 22,-2 0-13,-1 0-1,1 0 1,0 0-1,-1 0 1,1 0-1,-1 0 1,1 0 0,-1 0-1,1 0 1,-1 0-1,1 0 1,-1 0-1,1 1 1,-1-1-1,1 0 1,-1 0-1,1 1 1,-1-1 0,0 0-1,1 0 1,-1 1-1,1-1 1,-1 1-1,0-1 1,1 0-1,-1 1 1,0-1 0,1 1-1,-1-1 1,1 2-1,9 11-49,4-1-11,-11-10 53,0 0-1,0 1 0,0-1 0,0 1 1,-1-1-1,1 1 0,-1 0 0,0 0 1,0 0-1,0 0 0,0 1 1,0-1-1,-1 0 0,1 1 0,-1-1 1,1 5-1,1 12-71,-2-12 27,0 1 1,4 13 0,26 44-74,-3 14 154,7 6 22,-22-44-2,-2 1 1,6 56-1,-10-15-30,-2-57-9,-3-12 5,2 26 1,-5-26 5,-4 25 0,0-12-1,3-1-2,1-15-4,-1 0 0,-3 17 0,1-18 3,-1 1 0,0-1 0,0 0 0,-2 0-1,1-1 1,-1 0 0,-1 0 0,1 0 0,-19 15 0,20-20 8,-1-1-1,0 0 1,-14 6 0,3-1 13,1-1-10,6-2-3,0 0 1,-16 5 0,21-10-15,1 0 1,0 0 0,-1 0 0,1 0-1,0-1 1,-1 0 0,1 0-1,-11-2 1,4-1 8,-1 0 1,1-2-1,0 1 0,0-2 0,0 1 0,1-2 0,0 1 1,-12-10-1,20 13-11,0 1-1,0-1 1,0 1 0,0-1 0,0 0 0,0 0 0,1-1-1,-1 1 1,1 0 0,0-1 0,0 1 0,1-1-1,-1 0 1,1 0 0,-1 0 0,1 1 0,0-1 0,1 0-1,-1 0 1,1 0 0,0-9 0,0 8-33,1 0 0,0 0 1,0 0-1,0 0 0,1 0 1,-1 0-1,1 1 0,0-1 1,1 0-1,-1 1 0,1-1 1,0 1-1,0 0 0,0 0 1,1 0-1,5-5 0,-2 5-41,0 0-1,13-6 1,2 0-4,-5 2 30,-6 2 20,0 0 0,16-5 0,-21 10 17,-1 0 0,0 0 0,1 0 0,-1 0-1,0 1 1,1 0 0,-1 0 0,11 2 0,-5-1-18,0 1 1,1 1-1,-1 0 1,-1 0 0,1 1-1,0 1 1,-1-1-1,0 2 1,18 11 0,-14-3 38,-1 0 1,0 1 0,-1 0 0,16 26 0,-12-16 83,-2 1 0,18 43-1,-26-50-59,-1 0 0,-1 1 0,-1-1 0,2 23-1,0 2 8,0-18-25,-4-17-3,1-1 1,0 15-1,-3-12 15,0-1 0,-1 1 0,0 0 0,-1-1 0,0 0 1,-1 0-1,0 0 0,0 0 0,-10 15 0,11-22-22,0 1 0,0-1 0,-1 0-1,1 0 1,-8 4 0,0 1 8,-9 8 4,12-9-2,0-1 1,0 0 0,0 0-1,-1-1 1,-17 8 0,15-9 6,-1 0 0,0-1 0,0 0 1,-18 1-1,-53-1 118,80-3-162,1 0 1,-1 0-1,0-1 0,0 1 1,0-1-1,-5-1 0,8 2 10,-1 0 0,0 0 0,1-1 0,-1 1 1,1 0-1,-1-1 0,1 1 0,-1-1 0,1 1 0,-1-1 0,1 1 0,-1-1 0,1 1 0,-1-1 0,1 1 0,0-1 0,-1 1 0,1-2 0,-1 0-12,1 0 0,0 0 0,0 0 0,1 0 0,-1 1 0,0-1 0,1 0 0,-1 0-1,1 0 1,-1 1 0,1-1 0,0 0 0,0 1 0,1-3 0,-2 3 6,0 0 0,1 0 0,-1 0 1,1-1-1,0 1 0,-1 0 0,1 0 0,0 0 1,0 0-1,0 0 0,-1 0 0,1 0 1,0 1-1,0-1 0,0 0 0,0 0 0,1 1 1,-1-1-1,0 1 0,0-1 0,0 1 0,0-1 1,1 1-1,-1 0 0,0 0 0,0-1 0,3 1 1,13-3-72,4-3-1,-12 3 33,-1 1 0,1 0-1,-1 0 1,1 1 0,14 0 0,-14 1 23,0 0 1,0 0-1,0 1 0,0 1 1,0 0-1,0 0 0,0 0 1,0 1-1,10 6 0,78 32-47,-95-40 72,1 0 1,-1 0 0,0 1 0,0-1 0,-1 0 0,1 1 0,0 0 0,0-1 0,-1 1 0,1 0 0,-1 0 0,1 0 0,-1 0 0,2 4 0,18 46-69,-19-47 74,0 1 0,0-1 1,0 1-1,-1 0 0,0-1 0,0 1 0,0 11 0,-2-9 32,0 0 0,-1 0 0,0 0 0,-4 12 1,-3 10 35,5-16-38,-1 0-1,0 0 0,0-1 0,-2 1 0,-7 11 0,1-7-25,-2-1 0,-28 27 0,14-15-69,29-29 61,-10 10-23,0-1-1,0 0 1,0 0-1,-13 6 1,-20 4-116,13-7 33,-18 20-118,20-23-61,25-8 250,0-1-1,1 1 0,-1 0 0,0 0 1,1 0-1,-1 0 0,1 1 0,-1-1 1,1 1-1,-3 2 0,3-1-84,7-3 16,7 1 46,-1-1 35,0 0 0,1 0 1,19-4-1,20-14-6,-39 13-2,25-7 0,67-9 47,-97 20-34,0 0 1,0 0-1,0 1 0,0-1 1,7 2-1,-12-1 4,0 0 1,0 1-1,-1-1 1,1 0-1,0 1 0,0-1 1,-1 1-1,1 0 1,0-1-1,-1 1 0,1 0 1,-1 0-1,1 0 1,-1 0-1,0 1 0,1-1 1,-1 0-1,0 0 1,0 1-1,0-1 0,2 3 1,-3-3 16,0 0 0,1 0 0,-1 0 0,0 0 0,1 0 0,-1 0 0,0 0 0,0 0 0,0 0 0,0 0 0,0 0 0,0 0 0,0 0 0,0 0 0,0 0 0,-1 0 0,1 0 0,0 0 0,-1 0 0,1 0 0,0 0 0,-2 1 0,-17 20 78,1-2 9,9-5-55,4-7-69,0 0 0,0-1 0,-12 14 0,13-16 3,0 0 0,0 1 1,1-1-1,-1 1 0,1 0 1,1 0-1,-1 0 0,1 0 1,0 1-1,1-1 0,-2 9 1,3-13 33,0-1 0,1 1 0,-1-1 0,0 1 0,1-1 0,-1 0 0,1 1 0,-1-1 0,1 0 0,0 1 0,1 1 0,1 3 19,4 14 53,7 1 10,-12-18-72,-1 0 0,0 0 0,1-1 0,0 1 0,0-1 0,0 1 0,0-1 1,0 0-1,0 1 0,0-1 0,1 0 0,-1-1 0,6 4 0,1 1 18,-5-3-14,0 0 0,-1 0 0,1 0 0,-1 1 0,0 0 0,0-1 0,0 1 0,0 0 0,-1 1 0,3 3 0,3 7 46,9 9 54,-12-17-54,1 0-1,-2 1 0,1 0 0,-1 0 1,0 0-1,0 0 0,-1 1 0,4 15 1,-5-11-1,-1 0 0,0 1 0,-1-1 0,-1 17 0,-10 54 98,5-50-113,3-7 37,1-1 0,3 39 0,0-9 53,-1 41 18,0-95-130,0 0 0,0 1 0,0-1 0,0 0 0,1 0 0,-1 0 0,1 1 1,0-1-1,-1 0 0,1 0 0,0 0 0,0 0 0,2 2 0,5 12 82,-1 16 37,-7-32-138,1 1-1,-1-1 0,1 1 0,-1 0 0,1-1 0,-1 1 0,1-1 0,-1 0 0,1 1 0,-1-1 1,1 1-1,-1-1 0,1 0 0,1 1 0,3 2 84,-5-2-60,1 0 0,-1-1 0,1 1 0,-1 0 1,0 0-1,1 0 0,-1 0 0,0 0 0,0-1 0,0 1 1,0 0-1,0 0 0,0 0 0,0 1 0,0-2-29,0 3 304,-3-3-96,-11 0-91,14 0-113,-1 0-1,1 1 0,0-2 1,-1 1-1,1 0 0,0 0 0,0 0 1,-1 0-1,1 0 0,0 0 1,-1 0-1,1 0 0,0 0 0,0 0 1,-1-1-1,1 1 0,0 0 0,0 0 1,-1 0-1,1-1 0,0 1 1,0 0-1,0 0 0,-1 0 0,1-1 1,-1 0-1,-1-1-11,1 1 1,-1-1 0,1 1-1,-1 0 1,1-1-1,-1 1 1,0 0 0,0 0-1,0 0 1,0 1 0,1-1-1,-1 0 1,0 1 0,0-1-1,0 1 1,0 0 0,-1 0-1,1-1 1,-4 2 0,-4-2-18,5 1 23,1-1 1,-1 1 0,0 0-1,1 0 1,-1 1 0,0-1-1,0 1 1,-6 2-1,-9 11-14,-1-7-53,16-4 71,1-1-1,-1 0 1,0 0 0,0 0-1,0 0 1,0-1-1,0 0 1,-1 0 0,-8 0-1,-19-1 50,25 0-37,0 0 1,1 0-1,-1 1 0,-11 2 1,-34 11 38,22-11 0,-56-2 0,46-2-10,-1059 1 773,954 0-288,129 0-474,-32-3-1,27-2-49,14 3-9,1 1 0,-15-2 0,18 3 2,-1 1-1,0 0 0,1 0 0,-9 2 0,-4 2-3,-9-2-18,1-2 1,-42-1-1,22-1-147,6 1-46,36 0 228,-1 0 54,-5 0 104,18 0-42,-5 0-14,-4 0-22,0 0 38,0 0-122,0 0-284,3-3-543,11-11-2011,-10 10 790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3001 230 2080,'0'-9'308,"0"7"-155,-1-1-1,1 1 0,0-1 1,0 1-1,1-1 0,-1 1 1,0 0-1,1-1 0,0 1 1,0-4-1,8 0 287,-8 6-407,0 0 1,-1-1-1,1 1 0,-1 0 0,0 0 1,1-1-1,-1 1 0,1-1 1,-1 1-1,1 0 0,-1-1 0,0 1 1,1-1-1,-1 1 0,0-1 1,1 1-1,-1-1 0,0 1 0,0-1 1,0 1-1,1-1 0,-1 1 1,0-1-1,0 1 0,0-1 0,0 1 1,0-1-1,0 1 0,0-1 1,0 0-1,0 0-12,0 1 1,0 0-1,0-1 1,0 1-1,0 0 1,0-1-1,0 1 1,0 0-1,0 0 1,0-1-1,0 1 1,0 0-1,1-1 1,-1 1 0,0 0-1,0 0 1,0-1-1,0 1 1,1 0-1,-1 0 1,0 0-1,0-1 1,0 1-1,1 0 1,-1 0-1,14-14 449,-14 14-458,1-1-1,-1 1 0,0 0 0,0 0 1,1 0-1,-1-1 0,0 1 1,0 0-1,0 0 0,1-1 0,-1 1 1,0 0-1,0 0 0,0-1 0,0 1 1,0 0-1,0 0 0,1-1 0,-1 1 1,0 0-1,0-1 0,0 1 0,0 0 1,0-1-1,0 1 0,0-35 603,0 32-511,0 3 212,0 0-15,0 0 181,0 0-128,0 0 48,0 0-112,0 0 11,0 0-59,0 0 117,0 0-128,0 0-79,0 0-65,0 0-80,0 1 0,0-1 0,0 1 1,0 0-1,0-1 0,0 1 0,0-1 0,0 1 0,0 0 1,0-1-1,0 1 0,0-1 0,0 1 0,0 0 0,0-1 1,-1 1-1,1-1 0,0 1 0,0-1 0,-1 1 1,1-1-1,0 1 0,-1-1 0,1 1 0,-1-1 0,1 1 1,-1-1-1,1 1 0,-1-1 0,1 0 0,-1 1 0,-18 1 147,13-2-81,1 0-1,-1 0 1,1 1 0,0 0 0,-8 2-1,0 2-30,9-3-9,0 0-1,0 0 1,-1-1 0,1 0 0,0 1 0,0-2 0,-1 1 0,1 0 0,0-1-1,-1 0 1,1 0 0,-1 0 0,1-1 0,0 1 0,-6-2 0,-4-2 67,1 0 10,0 1-1,0 1 0,0 0 0,-22-1 0,-187 3 96,168-1-133,-55-10-1,71 6 11,2 2 46,-60 2 0,54 2-48,5-3 28,-53-8-1,47 4-28,-40-1 30,40 1-29,18 1-31,-1 2 0,-36 0 0,-136 3-117,165 1-7,-47 8 0,46-4 39,-48 1 1,52-7 32,10 1 5,0 0 0,-31 4 0,16 5 10,27-7 2,0 0 0,0 0 0,-13 1 0,20-3-8,0 0 0,0 0 0,0 0 0,0 0 0,1-1 0,-1 1 0,0 0 0,0 0-1,0 0 1,0-1 0,0 1 0,0 0 0,1-1 0,-2 0 0,-26-13 119,28 14-119,-1-1 1,0 0-1,0 1 1,0 0-1,1-1 1,-1 1-1,0-1 1,0 1-1,0 0 1,0-1-1,0 1 1,0 0-1,0 0 1,0 0-1,0 0 1,0 0-1,0 0 1,0 0-1,0 0 1,0 0 0,-1 1-1,-1 0 9,3-1-13,-1 0 0,1 0 0,0 0 0,0 0 0,-1 0 0,1 0 0,0 0 0,-1 0 0,1 0 0,0-1 0,-1 1 0,1 0 0,0 0 0,0 0 0,-1 0 0,1 0 0,0-1 0,0 1 0,-1 0 0,1 0 0,0 0 0,0-1 0,0 1 0,-1 0 0,1-1 0,-14-13-112,14 14 111,0 0 0,-1 0 1,1 0-1,0 0 0,0-1 1,0 1-1,-1 0 1,1 0-1,0-1 0,0 1 1,0 0-1,0 0 1,-1-1-1,1 1 0,0 0 1,0 0-1,0-1 0,0 1 1,0 0-1,0-1 1,0 1-1,0 0 0,0-1 1,0 1-1,0-1 1,0-12 229,0 9-53,0 4-80,-4 0-59,-180 0-399,182 0 356,0 0 0,0 0 1,0-1-1,-1 1 0,1-1 1,0 1-1,0-1 1,0 0-1,0 0 0,0 0 1,0 0-1,0 0 0,0 0 1,0 0-1,1-1 0,-1 1 1,-2-3-1,4 4 6,0-1-1,0 1 0,0 0 1,-1 0-1,1-1 1,0 1-1,0 0 0,-1 0 1,1 0-1,0-1 0,0 1 1,-1 0-1,1 0 1,0 0-1,0 0 0,-1 0 1,1 0-1,0-1 1,-1 1-1,1 0 0,0 0 1,0 0-1,-1 0 0,1 0 1,-1 0-1,-13 0 92,14 0-87,0 0 0,-1 0 0,1 0 0,0 0 0,0 0 1,-1 0-1,1 0 0,0 0 0,-1 0 0,1 0 0,0 0 0,0 0 0,-1 0 0,1-1 0,0 1 1,0 0-1,-1 0 0,1 0 0,0 0 0,0-1 0,-1 1 0,1 0 0,0 0 0,0-1 0,-1 1 1,0-2 10,-1 1 0,1-1 1,-1 1-1,0-1 1,0 1-1,1 0 0,-1 0 1,0 0-1,0 0 1,0 0-1,0 0 0,-1 1 1,1-1-1,0 0 1,0 1-1,0 0 0,-4-1 1,-115 1-32,117 0 155,4 0-102,0 0-32,0 0 86,-3 0-32,2 0-61,0 0 1,0 0 0,0 0 0,0 1 0,0-1 0,1 0 0,-1 0 0,0 0 0,0 1 0,0-1 0,0 0 0,0 1 0,1-1 0,-2 1 0,-5 13-5,4-13 28,1 0-1,-1-1 1,0 1-1,0-1 0,1 1 1,-1-1-1,0 0 1,-3 0-1,-35 0 225,30-1-221,-10 1-142,18 4 48,-11 10 309,11-11-70,3 1-122,-1 0-32,1 0 1,-1 0-1,0 0 0,0 0 0,0-1 0,-2 6 1,2-6 7,0 0 1,0 0 0,0 0-1,0 0 1,0 5 0,5 8 61,2-1-23,-4 1-1,0 0 1,-1 1-1,-2 21 0,1-3 4,0 274 541,-1-296-553,2 1-1,2 18 0,11 16 75,-11-23-33,-1 1 0,-3 41 0,0-22 68,1-7 253,0-34-597,0-4 10,0-4-15,0-30 100,0 33 87,0 1 1,1 0-1,-2 0 0,1-1 0,0 1 0,0 0 0,0-1 0,0 1 0,0 0 0,0-1 0,0 1 0,0 0 0,0 0 0,0-1 0,-1 1 0,1 0 0,0 0 0,0-1 0,0 1 0,-1 0 0,1 0 0,0 0 0,0-1 0,0 1 0,-1 0 0,1 0-1,-1-1 1,0 0 0,-1 0 0,1-1 0,0 1 0,0 0 1,1 0-1,-1-1 0,0 1 0,0-2 0,1 3-1,0-1 0,0 1 0,0 0 0,0 0 0,0 0 0,0-1 0,0 1 1,1 0-1,-1 0 0,0 0 0,0 0 0,0-1 0,0 1 0,1 0 0,-1 0 0,0 0 0,0 0 1,1 0-1,-1 0 0,0 0 0,0-1 0,0 1 0,1 0 0,-1 0 0,0 0 0,0 0 0,1 0 1,-10 0-63,9 1 61,0-1 0,0 0 0,0 0 0,0 0 0,-1 0-1,1 0 1,0 0 0,0 0 0,0 0 0,0 0 0,0 0 0,0 0 0,0 0-1,-1 0 1,1 0 0,0 0 0,0 0 0,0 0 0,0 0 0,0 0 0,0 0-1,0-1 1,0 1 0,-1 0 0,1 0 0,0 0 0,0 0 0,0 0 0,0 0-1,0 0 1,0 0 0,0 0 0,0 0 0,0 0 0,0-1 0,0 1 0,0 0-1,-1 0 1,1 0 0,0 0 0,0 0 0,0 0 0,0 0 0,0-1 0,0 1-1,0 0 1,0 0 0,0 0 0,0 0 0,0 0 0,0 0 0,0 0 0,0 0-1,0-1 1,0 1 0,1 0 0,-1-1-5,0 1 1,0-1-1,0 0 0,0 1 1,0-1-1,0 1 0,0-1 1,-1 0-1,1 1 0,0-1 1,0 1-1,0-1 0,-1 0 1,1 1-1,0-1 0,0 1 1,-1-1-1,1 1 0,-1-1 1,1 1-1,-1-2 0,-13 0 3,-12-3 72,-6-9-85,32 14 14,-1-1-1,0 1 1,0 0 0,0-1-1,0 1 1,1 0-1,-1-1 1,0 1-1,0 0 1,0 0-1,0 0 1,0 0-1,0 0 1,-1 0-1,-2 0-9,-1 0 1,0 0-1,1 1 0,-9 1 0,-11 12-78,3-7-86,11-1 114,3-3 4,0 1 1,-14 4-1,17-7 53,0 1 0,1 0 1,-1 0-1,1 0 0,-1 0 0,1 1 0,0 0 0,0-1 0,0 1 1,0 0-1,0 0 0,0 1 0,1-1 0,-3 4 0,-3 4-4,-17 19 0,6-7-59,0 0-1,-21 38 0,17-26-39,13-19 94,0 1 1,2 0-1,-10 23 1,-12 56 158,23-70-119,0 0 41,-7 46 0,13-59-39,0-1-1,1 1 0,0-1 1,1 0-1,0 1 0,6 22 0,24 45 75,-3 3 47,-18-57-112,0-2 1,2 1-1,1-2 0,1 0 1,1 0-1,0-1 0,2-1 1,1-1-1,21 20 0,43 28 156,-66-56-153,1-1 0,0 0-1,21 8 1,-19-11 33,24 5 0,-8-3 5,-5 1-27,-14-4-59,-1-2 0,18 4 0,-9-6-104,25 1 0,-11-1-27,21 5-37,-43-5 157,0-1 0,0 0 0,0-1 0,31-3-1,-26-2 4,0-1 0,35-14 0,-26 9-26,-25 8 30,15-4 33,37-18 0,-51 21-4,-1-1-1,1 1 0,-1-1 0,1 0 0,-1 0 0,-1-1 0,1 1 0,0-1 1,-1 0-1,6-9 0,-7 7 8,1-1-1,-1 1 1,0-1 0,0 0 0,-1 0-1,0 0 1,-1 0 0,1-9 0,2-11 28,6-17 31,18-49 0,-22 74-69,-1 0 0,-1 0 0,-1 0 1,-1-1-1,0 1 0,-2-1 0,0 1 1,-4-23-1,-1 14 53,-14-42 1,5 22 58,8 25-77,-3-14 12,-1 1 0,-2 1 0,-17-37 0,-6 14 41,25 42-6,-2 0 1,1 1 0,-2 1 0,-21-21-1,34 36-94,-7-8 62,0 1 0,-1 0 0,0 0 0,0 0 0,0 1 0,-1 0 0,-18-8 0,19 10-27,-15-6 49,-32-10 0,12 5-39,29 10-38,0 1 1,1 0-1,-25-3 0,12 3-9,-6-4-29,24 5-58,0 1 0,0 0 0,0 1 0,-11-1 0,-68 2-2579,86 0 2494,-1 0 0,1 0 1,-1 0-1,0 0 0,1 0 1,-1 1-1,0-1 0,1 1 1,-1-1-1,1 1 0,-1-1 0,1 1 1,-1 0-1,1-1 0,0 1 1,-1 0-1,1 0 0,0 0 1,-1 0-1,1 1 0,0-1 0,0 0 1,0 0-1,0 1 0,0-1 1,0 2-1,0-1-396,0 0 0,1 0 0,-1 1 1,1-1-1,-1 0 0,1 0 0,0 4 0,0 15-2610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2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21 167 4800,'-17'17'1557,"14"-14"-954,3-3-134,3 0 518,11 0-193,-14 0-773,0 1-1,0-1 0,0 0 0,0 0 0,1 0 0,-1 0 0,0 0 0,0 0 0,0 0 1,0 0-1,0 0 0,0 0 0,0 0 0,1 0 0,-1 0 0,0 0 0,0 0 0,0 0 1,0 0-1,0 0 0,0-1 0,0 1 0,1 0 0,-1 0 0,0 0 0,0 0 1,0 0-1,0 0 0,0 0 0,0 0 0,0 0 0,0 0 0,0 0 0,0 0 0,0-1 1,0 1-1,1 0 0,-1 0 0,0 0 0,0 0 0,0 0 0,0 0 0,0 0 1,0-1-1,0 1 0,0 0 0,0 0 0,0 0 0,0 0 0,0 0 0,0 0 0,0 0 1,0-1-1,0 1 0,0 0 0,-1 0 0,2-2 78,-1-1 0,1 1-1,-1 0 1,1-1 0,0 1 0,0 0-1,0 0 1,0-1 0,0 1 0,0 0 0,1 0-1,-1 0 1,1 1 0,2-4 0,-4 5-83,0 0 1,1 0-1,-1 0 1,0-1 0,0 1-1,0 0 1,1 0-1,-1-1 1,0 1 0,0 0-1,0 0 1,0-1-1,1 1 1,-1 0-1,0 0 1,0-1 0,0 1-1,0 0 1,0-1-1,0 1 1,0 0 0,0 0-1,0-1 1,0 1-1,0-1 1,1-1 21,-1 0 0,0 0-1,1-1 1,0 1 0,-1 0 0,1 0 0,0 0 0,0 0-1,0 0 1,3-4 0,3-5 22,-5 4-30,-1 6-25,-1 0 0,1-1 0,-1 1 0,1 0 0,-1 0 0,1-1 0,0 1 0,0 0 0,1-2 0,26-17 60,-26 18-45,-1 0 0,1 0 1,-1 0-1,1 0 0,-1-1 0,0 1 0,2-4 0,-3 5-12,1 0 1,-1 0-1,1-1 0,-1 1 1,1 0-1,0 0 0,-1 0 1,1 0-1,0 0 0,0 0 1,0 0-1,0 0 0,0 0 1,0 1-1,0-1 0,2-1 1,14-5 152,-14 2-111,-3 5-43,0-1 0,1 0 0,-1 1 0,0-1 0,1 1 0,-1-1 0,1 1-1,-1-1 1,0 0 0,1 1 0,-1 0 0,1-1 0,0 1 0,0-1 0,1 0 8,-1 0-1,1 1 1,0 0-1,-1-1 1,1 1-1,0 0 1,-1 0-1,1 0 1,0 0-1,-1 0 1,1 0-1,0 1 1,-1-1-1,4 2 1,-4-2-7,-1 0 1,1 1-1,-1-1 0,1 1 1,-1-1-1,1 1 1,-1-1-1,1 1 0,-1-1 1,1 1-1,-1-1 0,0 1 1,1 0-1,-1 0 1,3 4 105,15 2 420,-17-6-498,1 0 1,-1 0-1,1 0 0,-1 0 0,0 1 1,1-1-1,-1 0 0,0 0 0,0 1 1,0-1-1,0 1 0,0-1 0,0 1 0,-1-1 1,1 1-1,0 0 0,-1-1 0,1 1 1,-1 0-1,1 2 0,2 6 191,0-3-137,0 0 1,0 0 0,1 0-1,5 7 1,-7-11-57,0 0-1,1 0 0,-1 0 1,1 0-1,0-1 0,-1 1 1,1 0-1,1-1 0,-1 0 1,0 0-1,0 0 0,5 1 1,30 4 244,-18-1-210,-12-4-103,0 1 0,0-1-1,1 0 1,-1-1 0,1 0 0,0-1 0,-1 1 0,1-2 0,-1 1 0,13-3 0,20-11-1378,-3 7-52,-10-7-1233,-22 13 2333,-1 0 0,1 1 0,0-1 1,9 1-1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2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5568,'0'0'1786,"0"0"-1071,0 3-176,0 2-84,0-1-78,0 0 0,0-1 0,0 1 0,1 0 0,-1-1 1,1 1-1,1 3 0,12 17 203,-10-20-513,-1 1 0,-1-1 1,1 1-1,-1 0 0,1 0 0,1 6 0,3 31 413,6 3-112,-10-27-144,-2 1 0,-1 34 0,0-18-74,0 190 308,-2-185-451,-10 57-1,9-71 13,-4 40 29,-7-3 27,7-4-11,-7-11 59,11-25-65,2 0 1,1 36-1,0-22 23,0-31-62,1 0 1,-1 0 0,1 0 0,0 0-1,0 0 1,1-1 0,-1 1 0,1 0 0,0-1-1,4 6 1,0-1 57,1-1 0,0 0 0,0 0 0,12 10 0,-14-13-10,0-1 6,-1-1 1,1 0-1,-1 0 1,11 7 0,-11-10-33,0 1 0,-1-1 1,1 0-1,0 0 0,0 0 1,0-1-1,0 1 0,0-1 1,6 0-1,-9 0-39,-1 0 0,1 0 0,0 1 0,-1-1 1,1 0-1,0 0 0,-1 0 0,1 0 0,0 0 0,-1-1 0,1 1 0,0 0 0,-1 0 0,1 0 0,0-1 0,-1 1 1,1 0-1,-1 0 0,1-1 0,-1 1 0,1-1 0,-1 1 0,1 0 0,-1-1 0,1 1 0,-1-1 0,1 1 0,-1-1 1,0 1-1,1-1 0,0-1 0,4-6 6,4 1 11,-8 7-17,0 0 0,-1 0 0,1-1 0,-1 1 1,0 0-1,1 0 0,-1-1 0,1 1 0,-1-1 0,1 1 0,-1 0 0,0-1 1,1 1-1,-1-1 0,0 1 0,1-1 0,-1 1 0,0-1 0,0 1 1,0-1-1,1 1 0,-1-1 0,0 1 0,0-1 0,0 0 0,0 1 1,0-1-1,0 1 0,0-1 0,0 0 0,0-3 19,0 4-63,0 0-17,0 0-64,0 0 38,0 0 0,0 0 58,3 0 160,-1 0-121,1 0 0,-1 0 0,0-1 0,0 0 0,0 1-1,0-1 1,0 0 0,0 0 0,0 0 0,0 0 0,1-1-1,-1 0-7,1 1 0,-1 0 0,0-1-1,1 1 1,-1 0 0,1 1 0,-1-1-1,1 0 1,-1 1 0,1-1-1,3 1 1,164 0 12,-165-1-15,1 1 0,-1 1 0,0-1 0,9 3 0,14 11 42,6-7 149,-6 7-16,-17-12-113,0 0 0,1-1 0,-1 0 0,0-1-1,19-2 1,9 1-56,-23 1-31,27-3 0,23-11-99,-18 10 134,80 3 0,-58 2 53,260-1 181,-317 0-225,-1-1-1,1 0 1,21-6-1,5-1 26,-2 5-24,49 2 1,-49 2-17,126-1 80,-135-1-95,0-1-1,30-6 0,-33 4-28,0 1 0,26 0 0,112 3 1,111 0 230,-251-1-145,-1-2-1,38-7 0,-43 6-9,-4 2-12,1 1-1,0 0 1,26 1-1,-17 1-10,164-1 589,-183 0-742,-4 0-165,0 0-640,0-4-112,0-9-1098,0 9-198,-4 8-2635,-13 13 1537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22 4320,'-38'0'5248,"35"0"-4571,3 3-170,0-2-488,0 0 0,0 0 0,0 0 0,0 0 1,-1 0-1,1 0 0,0 0 0,0 0 0,0-1 1,-1 1-1,1 0 0,0 0 0,-1 0 0,0 0 1,-8 4 279,18-6-17,-5 1 278,-4-21 832,0 21-827,-4-4-170,-10-9 32,11 9-145,3 4-31,0 0-123,0 0-165,0 0-134,0 0 86,10 0 157,-8-1-73,1 1 0,0 0 1,0 0-1,-1 0 0,1 1 0,0-1 0,-1 1 0,1-1 0,4 3 1,4 3-14,-9-5 26,0 1-1,0-1 0,-1 0 0,1 0 0,0 0 1,0 0-1,1-1 0,-1 1 0,0 0 1,0-1-1,0 0 0,0 1 0,3-1 1,75 0 94,-76 0-94,0 0 0,0 0 0,0 1 0,1 0 0,-1-1-1,0 1 1,0 1 0,0-1 0,-1 1 0,1-1 0,5 4 0,-3-2-5,-5-2-9,-1-1 1,1 1 0,0-1 0,0 0 0,0 1 0,0-1 0,-1 0 0,1 0 0,0 1 0,0-1 0,0 0 0,0 0 0,0 0 0,1 0 0,-2 0 1,4 0 4,1 0 0,0 0 0,-1 1 1,9 1-1,4 7 106,-15-8-42,0 0-1,0 0 1,0 0-1,-1 0 0,1 0 1,0-1-1,0 1 1,0-1-1,0 1 0,0-1 1,0 0-1,3 1 0,-1 2 179,-4-3-243,8 10 109,-12-3-38,0-3-50,3-3-19,0 0 0,1 0-1,-1 0 1,1 0 0,0 0-1,-1 0 1,1 0 0,0 0 0,0 0-1,0 0 1,0 1 0,0-1-1,0 0 1,0 1 0,0 1 11,0-1 0,0 0-1,0 0 1,-1 0 0,1 0 0,0 0 0,-1 0 0,0 2-1,-9 13 39,-22 28-1,17-25-62,-1 1 128,-16 25 0,18-24 51,-1-1 1,-27 29-1,-48 40-446,47-47-1591,22-22 748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250 105 5216,'-17'-17'1696,"17"16"-1671,0 1 0,0 0 0,-1 0 1,1-1-1,0 1 0,0 0 0,-1 0 1,1-1-1,0 1 0,0 0 0,-1 0 1,1 0-1,0 0 0,0 0 0,-1-1 0,1 1 1,0 0-1,0 0 0,-1 0 0,1 0 1,0 0-1,-1 0 0,1 0 0,0 0 1,-1 0-1,-34 0 1959,35 0-1943,0 0 0,-1 0 0,1 0 1,0 0-1,0 0 0,-1 0 0,1 0 1,0 0-1,-1 0 0,1 0 0,0 0 0,0-1 1,-1 1-1,1 0 0,0 0 0,-1 0 1,1 0-1,0-1 0,0 1 0,0 0 1,-1 0-1,1 0 0,0-1 0,0 1 0,-1 0 1,-12-14 1216,12 13-1226,1 1-1,0 0 1,0 0 0,0-1-1,-1 1 1,1 0-1,0 0 1,0 0 0,0-1-1,-1 1 1,1 0-1,0 0 1,-1 0 0,1 0-1,0 0 1,0 0-1,-1-1 1,1 1-1,0 0 1,-1 0 0,1 0-1,0 0 1,0 0-1,-1 0 1,1 0 0,-12 1 602,18 0 56,-3-1-609,0 0 0,1-1 0,-1 1 0,0 0 0,0-1 1,1 0-1,3-1 0,17-12 100,14 7-79,-16 1-35,-13 3-38,0 1 0,0 0 0,0 0 1,13 0-1,-2 2 33,-14 0-42,1 0-1,0 0 1,0-1-1,12-2 1,2-4 24,-17 5-44,0 0 0,0 1 1,0 0-1,0-1 1,0 2-1,0-1 1,1 0-1,4 1 1,8 0-305,-17 0 296,0 0 1,0 0-1,0 0 1,0 0-1,1 0 1,-1 0-1,0-1 1,0 1 0,0 0-1,0 0 1,0 0-1,0 0 1,0 0-1,1 0 1,-1 1-1,0-1 1,0 0-1,0 0 1,0 0-1,0 0 1,0 0-1,0 0 1,0 0-1,1 0 1,-1 0-1,0 0 1,0 0-1,0 0 1,0 0-1,0 0 1,0 0-1,0 1 1,0-1-1,0 0 1,0 0-1,0 0 1,0 0-1,1 0 1,-1 0-1,0 0 1,0 0-1,0 1 1,0-1 0,0 0-1,0 0 1,0 0-1,0 0 1,0 0-1,0 0 1,0 0-1,0 1 1,0-1-1,0 0 1,0 0-1,0 0 1,-1 0-1,1 14-1042,0-14 1013,0 1 1,0-1-1,0 0 1,0 1-1,0-1 1,0 0-1,0 1 0,0-1 1,0 0-1,0 0 1,0 1-1,0-1 1,0 0-1,-1 0 1,1 1-1,0-1 1,0 0-1,0 0 1,0 1-1,-1-1 1,1 0-1,0 0 1,0 1-1,-1-1 1,1 0-1,-6 6-582,0 1 133,-1 0-1,0-1 1,-9 6-1,-8 4-277,-22 14-107,42-27 867,0 0-1,0 0 1,1 1-1,-1 0 1,1-1 0,0 1-1,0 1 1,-3 4-1,-23 36 803,20-32-630,6-9-121,1-1 0,0 0 1,0 1-1,0 0 0,0-1 1,1 1-1,-1 0 0,1 0 1,0 0-1,0 0 0,0 0 1,1 0-1,-1 0 0,1 0 1,0 5-1,0-1 3,1-1 0,-1 1 0,1-1 1,1 0-1,0 1 0,0-1 0,0 0 0,1 0 0,5 11 0,-4-9 20,0 0 0,-1 0-1,0 1 1,-1-1 0,0 1-1,0 0 1,0 18 0,-2-21-11,0 0 0,0 0 1,-1-1-1,0 1 0,0 0 1,-1 0-1,1-1 0,-2 1 1,1-1-1,-1 1 0,-5 9 1,5-13-46,1 1 1,-1-1-1,-1 1 1,1-1-1,0 0 0,-7 4 1,1 0-51,0-1 0,-1 0 0,-14 7 0,-6-6-47,15-4 49,6 0 5,1 0 1,-17 8-1,17-6 79,0-1 0,-17 5 0,13-7 313,0-1 0,0 0-1,-17-2 1,14 1 330,12 0-69,9 0 250,3 0-663,0-2 0,-1 1 0,15-5 0,-11 3-82,0 0 0,-1 1-1,1 0 1,14 0 0,0 3-111,-5-1-133,-1 0 1,31-4 0,-3-10-1321,-31 12 584,0 1 1,26 0-1,-19 2-741,18-1-226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7456,'0'0'2784,"0"0"-2176,21 20-160,-21 1 1088,0 0-928,0 21 64,0-1-448,-21 1 0,21 0-128,-21-1-960,21 1 448,-21-1-1024,21-20 800,-20-21-1792,20 0 1376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5312,'-17'0'1701,"17"0"-1689,0 0 0,-1 0 0,1 0 0,0 0 0,0 0-1,0 0 1,0 0 0,0 0 0,0 0 0,0 0 0,-1 0 0,1 0 0,0 0-1,0 0 1,0 0 0,0 0 0,0 0 0,0 0 0,0 0 0,0 0 0,-1 0 0,1 0-1,0 0 1,0 0 0,0 0 0,0 0 0,0 0 0,0-1 0,0 1 0,0 0-1,0 0 1,-1 0 0,1 0 0,0 0 0,0 0 0,0 0 0,0 0 0,0 0 0,0-1-1,0 1 1,0 0 0,0 0 0,0 0 0,0 0 0,0 0 0,0 0 0,0 0-1,0-1 1,0 1 0,0 0 0,0 0 0,0 0 0,0 0 0,0 0 0,0 0 0,0-1-1,0-10 2143,0 22-937,4 0-844,7 7-100,16 26 185,-14-12-224,-7-16-113,1 1 0,12 19 0,18 19 58,47 56 0,-44-54 119,-27-36-27,1-1-1,20 21 0,-12-22 253,-21-18-478,1 0 0,-1-1 0,1 1 0,-1-1-1,1 1 1,-1-1 0,1 1 0,-1-1 0,1 0 0,-1 0-1,3 1 1,-4-1-24,0 0 0,1 0 1,-1 0-1,0 0 0,1 0 0,-1-1 0,0 1 0,0 0 0,1 0 0,-1 0 1,0 0-1,1 0 0,-1 0 0,0 0 0,0 0 0,1-1 0,-1 1 0,0 0 1,0 0-1,1 0 0,-1-1 0,0 1 0,0 0 0,0 0 0,1-1 1,1-1 33,0-1 0,-1 0 0,1 0 0,0 0 0,-1 1 0,0-1 0,1-1 0,-1 1 0,0 0 0,-1 0 0,2-7 0,2-7 132,1-3-23,12-23-1,-1 2-95,-11 25-47,-1 0 1,0-1-1,-1 1 0,-1-1 1,1-22-1,-3 25-13,1 1 1,0 0-1,1 0 0,5-14 0,-5 16-9,1 0 0,-1 0 0,0-22 0,-2 29 78,0 0 0,1 0 0,-1 1 0,1-1-1,-1 0 1,1 0 0,0 1 0,0-1-1,1 0 1,3-6 0,1-5-2279,-3-5-8099,-3 37 6888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42 5984,'-62'-21'2208,"62"21"-1728,-21 0-128,21 0 672,21 0-640,-1 0 352,22 0-448,21 0 0,-1 0-192,21-20-128,-20 20 0,41 0 96,-21 0-32,0 0-1216,1 20 640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53 4800,'0'-17'2160,"-4"14"-1691,3 2-416,1 1-1,-1-1 1,0 1-1,1-1 1,-1 0-1,0 1 1,1-1-1,-1 0 1,1 1 0,0-1-1,-1 0 1,1-1-1,1-2 629,-5 4 165,0 0-651,4 0-186,0 0-1,0 0 1,0 0-1,0 0 1,0 0-1,-1 0 1,1 0-1,0 0 1,0 0 0,0 0-1,0 0 1,0 0-1,0 0 1,0 0-1,-1 0 1,1 0-1,0 0 1,0 0-1,0 0 1,0 0-1,0 0 1,0 0-1,0 0 1,0 0-1,-1-1 1,1 1-1,0 0 1,0 0-1,0 0 1,0 0-1,0 0 1,0 0-1,0 0 1,0 0-1,0 0 1,0 0-1,0 0 1,0 0-1,0-1 1,-1 1-1,1 0 1,0 0-1,0 0 1,0 0 0,0 0-1,0 0 1,0 0-1,0 0 1,0 0-1,0-1 1,0 1-1,0 0 1,0 0-1,1 0 1,-1 0-1,0 0 1,0-12 524,0 12-527,0 0 1,0 0-1,0 0 0,0 0 0,0 0 1,0 0-1,0 0 0,0-1 0,0 1 1,0 0-1,0 0 0,0 0 0,0 0 1,0 0-1,0 0 0,0 0 1,0 0-1,0 0 0,0-1 0,0 1 1,0 0-1,0 0 0,0 0 0,0 0 1,0 0-1,-1 0 0,1 0 1,0 0-1,0 0 0,0 0 0,0 0 1,0 0-1,0 0 0,0-1 0,0 1 1,0 0-1,-1 0 0,1 0 0,0 0 1,0 0-1,0 0 0,0 0 1,0 0-1,0 0 0,0 0 0,0 0 1,-1 0-1,1 0 0,0 0 0,0 0 1,0 0-1,0 0 0,0 0 0,0 0 1,0 0-1,-1 0 0,-54 0 1040,38 0-832,13 0-154,0 0 0,0 0 0,0 0-1,0 0 1,-1 0 0,1 1 0,0-1 0,0 1 0,0 0 0,0 0-1,0 0 1,0 1 0,1-1 0,-1 1 0,0 0 0,-6 4 0,0-1 149,-2 1 0,1-1 0,-1 0 0,-22 5 0,10-6 134,19-3-279,-1 0 0,1 0-1,0 0 1,-1 0 0,1 1 0,0-1 0,0 1 0,0 0-1,-8 5 1,-7 7 114,1 0-1,1 1 0,-22 22 1,32-21-56,6-9-79,0-4-33,1 0 0,0 0-1,0 0 1,0 0 0,0 0 0,0 0 0,1 0 0,0 1 0,0-1-1,0 0 1,0 0 0,1 0 0,-1 0 0,1 0 0,0 0 0,0 0 0,0 0-1,0 0 1,4 5 0,5 9-20,-7-11 10,0 1 0,1-1 0,1 0 0,-1 0 0,1 0 0,10 9-1,-7-9 61,1 0-1,-1-1 0,16 7 0,24 14 163,-46-25-214,7 5 14,-1-1 1,1 1-1,1-1 0,-1-1 0,1 1 0,0-2 1,1 1-1,12 2 0,18 0-390,-30-2 228,-10-3 102,1 0 0,-1-1 1,1 1-1,-1-1 0,0 1 1,1-1-1,0 0 0,-1 0 1,3 1-1,-1-1-65,-1-1 0,1 1 1,0-1-1,-1 1 0,1-1 0,3-1 1,-2 1-105,0 0 0,0 0 0,0 0 1,0 0-1,0 0 0,0 1 0,5-1 1,8 1-1965,-16 0 2139,-1 0 0,0 0 0,0 1 0,0-1 0,0 0 1,0 0-1,0 0 0,0 0 0,0 0 0,1 0 0,-1 0 0,0 0 0,0 0 0,0 0 0,0 0 0,0 0 1,0 0-1,0 0 0,1-1 0,-1 1 0,0 0 0,0 0 0,0 0 0,0 0 0,0 0 0,0 0 1,0 0-1,0 0 0,0 0 0,1 0 0,-1 0 0,0 0 0,0 0 0,0 0 0,0 0 0,0-1 0,0 1 1,0 0-1,0 0 0,0 0 0,0 0 0,0 0 0,0 0 0,0 0 0,0 0 0,0 0 0,0-1 1,0 1-1,0 0 0,0 0 0,0 0 0,0 0 0,0 0 0,0 0 0,0 0 0,0-1 0,0-13-2581,0-3 896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 4896,'-87'0'1584,"49"0"-976,-53 0-70,51 0 431,25-1-100,-26 2 0,38 0-789,0-1 1,1 1 0,-1-1-1,0 1 1,1 0-1,-1 0 1,0 0-1,1 0 1,-1 1 0,1-1-1,0 1 1,-1-1-1,-2 4 1,5-5-75,0 0 0,0 0 0,0 0 0,-1 0 0,1 0 0,0 0 0,0 0 0,0 0 0,0 0 0,0 1 0,0-1 0,-1 0 0,1 0 0,0 0 0,0 0 0,0 0 0,0 0 0,0 1 0,0-1 0,0 0 0,0 0 0,0 0 0,0 0 0,0 0 0,0 1 0,0-1 0,0 0 0,0 0 0,0 0 0,0 0 0,0 1 0,0-1 0,0 0 0,0 0 0,0 0 0,0 0 0,0 0 0,0 1 0,0-1 0,0 0-1,0 0 1,0 0 0,0 0 0,0 0 0,0 1 0,1-1 0,-1 0 0,0 0 0,0 0 0,0 0 0,0 0 0,0 0 0,0 0 0,1 0 0,-1 0 0,0 1 0,3 1 39,0 0 0,0 0 0,0 0 0,0-1 0,0 1 0,0-1 0,0 0 0,0 0 0,1 0 0,-1 0 0,0 0 0,1-1 0,6 1 0,5 1 99,82 22 254,-54-13-283,63 10 1,-74-20-63,-1 0 0,1-3 0,36-5 0,-5 0-41,44 4-80,18-1-371,-10-10-1070,-80 11 1088,-19 2-318,1 0 0,-1-1 1,0-1-1,0-1 0,17-6 1,12-11-1470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6560,'0'-21'2432,"0"21"-1888,83 0-160,1 0 1280,-22 0-992,21 0 416,1 21-608,20-1 128,0 1-352,-21 21-64,-20 0-128,-22-22 384,1 22-256,-63 20 192,0-20-224,-20 21-1120,-1-1 512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4896,'-18'-52'1584,"17"50"-1506,1 0 1,-1 0 0,0 1-1,1-1 1,-1 0-1,1 0 1,0 0-1,0 0 1,-1 0-1,2-2 1,-4-4 203,-11-10 1014,11 15-288,3 3 246,0 1-1125,1 0 1,-1 0 0,0 0-1,0 0 1,0 0 0,0 0 0,0 1-1,0-1 1,0 0 0,0 0-1,0 2 1,-1 3 170,0 75 1087,5 129-321,10-106-917,-7 0 59,0-56-265,13 50 0,9 51-783,-26-55-344,-3-94 1184,0 69-816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8480,'-21'-21'3802,"25"21"-3194,31-1 619,-3 1-648,50 4-1,8 11-275,42 5-104,0-13-82,28 7-74,69-11-169,17 1-698,-121 10 227,6-11-535,-92-3 781,-31 0 247,31 2-332,-36-1 383,-1-1-1,1 1 0,-1-1 1,1 1-1,-1 0 0,0 0 1,1 0-1,-1 0 1,0 1-1,0-1 0,0 1 1,3 2-1,-2-1-997,-13-3-79,-39 0-1196,4 0 732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3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7456,'0'34'2421,"0"-33"-2404,0-1-1,0 0 1,0 0-1,0 1 1,0-1-1,0 0 1,0 0 0,0 0-1,0 1 1,0-1-1,0 0 1,0 0-1,0 1 1,0-1-1,0 0 1,0 0 0,0 0-1,0 1 1,0-1-1,0 0 1,0 0-1,0 0 1,1 1-1,-1-1 1,0 0 0,0 0-1,0 0 1,0 0-1,0 1 1,1-1-1,-1 0 1,0 0 0,0 0-1,0 0 1,0 0-1,1 1 1,-1-1-1,0 0 1,0 0-1,1 0 1,-1 0 0,0 0-1,0 0 1,0 0-1,1 0 1,-1 0-1,0 0 1,0 0 0,1 0-1,-1 0 1,0 0-1,0 0 1,0 0-1,1 0 1,-1 0-1,0-1 1,490 1 3242,-398-2-3091,107-16 0,89-3-926,-226 19 59,64-11 0,-106 10 460,5 1-332,37 1 0,-38 1 38,-20 0 441,0 0 0,-1 0 0,1-1 0,0 1 0,-1-1 0,4-1 0,-6 2 80,-1 0-1,0 0 0,0 0 1,0 0-1,0 0 0,1 0 1,-1 0-1,0 0 0,0 0 1,0 0-1,0-1 0,0 1 1,1 0-1,-1 0 1,0 0-1,0 0 0,0 0 1,0 0-1,0-1 0,0 1 1,0 0-1,0 0 0,0 0 1,1 0-1,-1 0 0,0-1 1,0 1-1,0 0 0,0 0 1,0 0-1,0-1 0,0 1 1,0 0-1,0 0 0,0 0 1,0 0-1,0-1 0,0 1 1,-1 0-1,-10-8-703,8 6 472,-1 1 0,0 0 0,1 0 1,-1 1-1,0-1 0,1 1 0,-1 0 0,0 0 1,0 0-1,-5 1 0,-11 0-887,-39-1-656</inkml:trace>
  <inkml:trace contextRef="#ctx0" brushRef="#br0" timeOffset="1">751 1 4736,'-17'17'1530,"16"-17"-1507,1 0 0,0 1 0,0-1 0,0 0 0,0 0 0,-1 1 0,1-1 0,0 0 0,0 0 0,-1 0 0,1 0 0,0 1 0,0-1 0,-1 0 0,1 0 0,0 0 0,-1 0 0,1 0 0,0 0 0,0 0 0,-1 0 0,1 0 0,0 0 0,-1 0 0,1 0 0,-2 0 39,1 0-41,1 0 0,-1 0 0,1 0 0,-1 0-1,1 0 1,-1 0 0,0 0 0,1 0 0,-1 0 0,1 0 0,-1 1-1,1-1 1,-1 0 0,1 0 0,-1 0 0,1 1 0,-1-1 0,1 0-1,-1 1 1,0 0 0,0 1 169,1-1-1,-1 1 1,0 0 0,1 0-1,0 0 1,-1 0 0,1 0-1,0 0 1,0 0 0,0 3-1,0-5-189,0 6 263,1 1 0,-1-1-1,3 10 1,11 32 494,-7 29 139,-2-35-575,1-5-180,0 54 0,-3 6-109,11-14 181,-10-56-132,-1-5-154,0 0 0,12 36 0,-11-45-198,0 0 1,0 1 0,-1 0 0,-1 0 0,1 18-1,-2-30 59,-1 0 0,0 1 0,-1-1 0,1 0 0,0 0 0,-1 0 0,1 0 0,-1 0 0,1 0 0,-1 0-1,0 0 1,0 0 0,0 0 0,0-1 0,0 1 0,0 0 0,-1 0 0,1-1 0,-3 3 0,3-3 37,-2 2-1915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4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5216,'0'-18'1696,"0"18"-1685,0 0 1,0 0-1,0 0 1,0 0-1,0 0 1,0 0-1,-1-1 1,1 1-1,0 0 1,0 0-1,0 0 1,0 0-1,0 0 1,0 0-1,1 0 1,-1-1-1,0 1 1,0 0-1,0 0 1,0 0-1,0 0 1,0 0-1,0 0 1,0 0 0,0 0-1,0-1 1,0 1-1,0 0 1,0 0-1,0 0 1,0 0-1,1 0 1,-1 0-1,0 0 1,0 0-1,0 0 1,0 0-1,0 0 1,0 0-1,0 0 1,0 0-1,1 0 1,-1 0-1,0 0 1,0 0-1,0 0 1,0 0-1,0 0 1,0 0-1,0 0 1,1 0-1,-1 0 1,0 0-1,0 0 1,0 0-1,0 0 1,14 0 484,-10 0 496,-1 0-224,60 0 2485,-62 0-3185,1 0 1,0-1-1,0 1 1,0-1-1,0 1 0,0-1 1,-1 1-1,1-1 1,0 0-1,0 0 0,2-2 1,-1 1-13,-1 1 1,0 0 0,1-1-1,-1 1 1,1 0 0,0 0-1,-1 0 1,1 1 0,0-1-1,-1 1 1,1-1 0,4 1-1,1-1 22,0 1 0,1-2 0,-1 1-1,10-4 1,14-3 72,-15 6-97,-1 0 1,21 2-1,-37 0-53,49 1 116,151-5 163,-140 0-255,234-10-6,-139 13 43,280 6 395,-268 9-295,5-12-294,31 3-38,-124 9 176,-66-13 33,0 1 1,0 1-1,0 0 0,19 8 1,-25-7 110,-11-4-80,2 0-72,0 0 0,0 0 0,1 1 0,-1-1 0,0 1 0,0-1 0,0 1 0,1 0 0,-1 0 0,0 0 0,-3 2 0,3-2 49,0 1 0,-1-1 0,1 0 0,-1 1 0,1-1 0,-1 0-1,1-1 1,-1 1 0,0 0 0,0-1 0,1 0 0,-5 1-1,6-1-55,0 0 0,1-1 0,-1 1 0,0 0 0,1 1 0,-1-1-1,1 0 1,-1 0 0,0 0 0,1 0 0,-1 0 0,0 1-1,1-1 1,-1 0 0,1 0 0,-1 1 0,1-1 0,-1 1-1,0-1 1,1 0 0,0 1 0,-1-1 0,1 1 0,-1-1 0,1 1-1,-1-1 1,1 1 0,0 0 0,0-1 0,-1 1 0,1-1-1,0 1 1,0 0 0,0-1 0,-1 1 0,1 0 0,0-1-1,0 1 1,0 0 0,0-1 0,0 2 0,0 1-60,0-3 124,0 0 143,0 0-112,0 0-255,-3 0 84,-11 0 257,11 0-75,3 0-219,-4 0 11,-10 0 43,11 0 101,-1 0-32,-5 0-137,18 0 66,-5 0 172,-4 0 27,0 0 139,0 0-155,0 0-235,0 0 17,0 0 42,0 0-27,0 0-175,0 0 106,0 0 160,0 0 69,0 0 123,0 0-75,0 0-53,0 0-48,0 0-80,0 4 27,0-3 36,0 0 1,0 0 0,0 0-1,0 0 1,0-1 0,0 1-1,0 0 1,0 0 0,1 0-1,-1 0 1,0 0 0,1-1-1,-1 1 1,1 1-1,13 5 12,-7 7 37,-2-11-34,-4-3-15,-1 0 0,1 0 0,0 1 0,-1-1 0,1 0 1,-1 1-1,1-1 0,-1 1 0,1-1 0,-1 1 0,1-1 0,-1 1 0,1-1 0,0 2 0,6 29-138,4-12 51,-5-10 48,15 24-100,-2 0 0,28 68-1,29 58 328,-58-118-67,-9-17-50,1-1 0,19 32 1,-11-30-30,-13-18-37,0 0 1,0-1-1,-1 2 1,0-1-1,0 0 0,-1 1 1,0 0-1,0 0 0,2 12 1,-3-1 56,0 0 0,-2 23 0,0-18 102,-1-18-132,1 0 0,-1 1-1,-1-1 1,1 0 0,-1 1-1,0-1 1,0 0 0,-1 0-1,0 0 1,0-1 0,0 1-1,-1-1 1,1 0 0,-1 0-1,-7 7 1,7-9-33,1 0 1,-1-1-1,1 0 0,-1 1 1,0-1-1,1-1 0,-1 1 0,0 0 1,0-1-1,-1 0 0,1 0 0,-7 1 1,4-2-2,-1 1 0,0-1 0,0 0 0,0-1 0,1 1 0,-12-4 0,0-2 3,-20-8 0,0-1 0,27 13-27,-1-2 0,1 1-1,0-2 1,1 1 0,-1-2-1,1 0 1,-14-9 0,1-2-5,12 11 22,9 5 1,0 0-1,0-1 1,1 1-1,-1-1 1,-5-3-1,8 4 5,-1 0-1,0-1 1,0 1-1,1 0 1,-1 0-1,0 0 1,1 0-1,-1-1 1,1 1-1,-1 0 1,1 0-1,0-1 1,0 1-1,-1 0 1,1-1-1,0 1 1,0-2-1,0 3 3,0 0 1,0 0-1,0 0 0,0 0 0,0 0 0,0 0 0,0-1 0,0 1 0,0 0 0,0 0 0,0 0 0,0 0 0,0 0 0,0 0 0,0 0 0,0-1 0,0 1 0,0 0 0,0 0 0,0 0 0,0 0 0,0 0 0,1 0 0,-1 0 0,0 0 0,0-1 0,0 1 0,0 0 0,0 0 0,0 0 0,0 0 0,0 0 0,0 0 0,0 0 0,0 0 0,1 0 0,-1 0 0,0 0 0,0 0 0,0 0 0,0 0 0,0 0 0,0 0 0,0 0 0,1 0 0,-1 0 0,0 0 0,0 0 0,0 0 0,0 0 0,0 0 0,0 0 0,0 0 0,1 0 0,-1 0 0,0 0 0,28-1-99,-15 0 104,1 1 0,-1 1 0,0 0 0,1 0-1,16 5 1,-11 0-1,-1 2 1,0 0-1,0 1 0,25 18 1,63 54-174,-88-64 162,0 1-1,-1 2 1,-1-1 0,26 43-1,-25-35 31,-1-4-6,-2-3 0,12 23 0,-16-19 9,0 1 0,-2-1-1,9 46 1,-16-64-4,0 0 0,-1 0 0,0 0 0,0 0 0,0 1 0,-1-1 0,1 0 0,-2 0 0,1 0 0,-1 0 0,0 0 0,0 0 0,0-1 0,-1 1 0,-5 8 0,5-9 8,-1 0 0,0-1 1,1 1-1,-2-1 0,1 0 0,0 0 0,-1 0 0,0-1 1,0 1-1,0-1 0,0 0 0,-8 2 0,-6 2 40,0 0 0,-24 4 0,9-2 19,3-1-27,7 0-18,-1-1-1,0-1 1,0-1 0,0-2 0,-29 1 0,50-4-18,-1 0-1,0 0 1,0-1 0,0 1-1,0-1 1,0-1-1,1 1 1,-1 0 0,0-1-1,1 0 1,-6-4-1,7 5-16,-10-4 7,-3-2-24,16 7 9,-1-1 0,1 1 0,0 0 1,0 0-1,-1-1 0,1 1 1,0 0-1,0-1 0,-1 1 0,1 0 1,0-1-1,0 1 0,0 0 1,-1-1-1,1 1 0,0 0 0,0-1 1,0 1-1,0 0 0,0-1 1,0 1-1,0-1 0,0 1 1,0 0-1,0-1 0,0 1 0,0-1 1,0 1-1,0 0 0,0-1 1,1 1-1,-1 0 0,0-1 0,0 1 1,3-3-28,0 1 1,0-1-1,0 1 1,0 0-1,0 0 1,1 0-1,-1 1 1,0-1-1,1 1 1,4-2 0,49-13-353,-44 15 354,-1 1 0,0-1 0,0 2 0,0 0 0,0 0 0,20 6 0,2-1 24,-10-3 13,62 12-247,-75-12 193,1 0 0,-1 1 0,0 1 1,0-1-1,11 8 0,-11-5 15,-1 1 0,1 1 0,-1 0 0,-1 0 0,0 1 0,10 14 0,-18-22 38,0-1 0,0 1 0,0-1 0,0 1 0,-1 0-1,1 0 1,-1-1 0,1 1 0,-1 0 0,0 0 0,1 0 0,-1-1 0,0 1 0,-1 2-1,1-4-8,0 6 22,0 0-1,-1 0 0,1 0 0,-2 0 0,1 0 0,-1-1 1,1 1-1,-2 0 0,1-1 0,0 1 0,-1-1 0,0 0 1,-5 6-1,3-5-9,0 0 1,-1-1-1,1 1 0,-2-1 0,1 0 1,0-1-1,-1 1 0,0-1 1,0-1-1,-11 5 0,-6 1 2,13-6-25,0 1 0,0 1 0,1-1-1,0 2 1,-14 8 0,15-7 3,6-3-8,-1-1 0,0 0 0,0-1 0,0 1 1,0-1-1,0 1 0,0-1 0,-1 0 1,1-1-1,-1 1 0,1-1 0,-1 0 0,0 0 1,-7 0-1,-8-1-144,16 0-112,8-3 69,-2 1 169,1 0 0,0 0 0,-1 1 0,1-1 0,0 1 0,0-1 0,0 1 0,0 0 0,0 0 0,1 0 0,5 0 0,9-3-22,27-10-34,-27 12 84,0 1 1,24 1 0,-23 0 5,-17 0 2,0 0 1,0 0 0,0 0 0,0 0 0,0 0 0,0 1 0,0-1 0,-1 1 0,1-1 0,0 1-1,0 0 1,0 0 0,0 0 0,-1 0 0,1 0 0,-1 0 0,3 2 0,-3-2 7,0 0 0,0 1 1,0-1-1,-1 1 0,1-1 1,0 1-1,0 0 0,-1-1 1,1 1-1,-1-1 0,0 1 0,1 0 1,-1 0-1,0-1 0,0 4 1,0 0 8,-1 0 1,0 1-1,0-1 1,0 0-1,-1 0 1,0 0-1,0 0 1,0 0-1,0 0 1,-4 4 0,2-2-29,-1-1 1,0 0-1,-11 10 1,1-2-28,6-5-25,-17 13 0,2-8-3,21-10 67,0 1 0,0-1 0,0 1 0,-2 5 1,4-9 2,0 0 1,1 0 0,-1 0 0,1 0 0,-1 0 0,1 0 0,0 0 0,-1 0 0,1 0 0,0 0 0,0 0 0,-1 0 0,1 0 0,0 0 0,0 1 0,0-1 0,1 0 0,-1 0 0,0 1 0,1 4 30,-1-5-36,0 1 0,0-1 0,0 1 0,0-1 0,0 1 0,0-1 0,1 1 0,-1-1 0,1 1 0,-1-1 0,1 1 0,-1-1 0,1 0 1,0 1-1,-1-1 0,1 0 0,0 1 0,0-1 0,0 0 0,0 0 0,0 0 0,1 0 0,-1 0 0,0 0 0,0 0 0,1 0 0,-1-1 1,0 1-1,1 0 0,-1-1 0,1 1 0,2 0 0,9 5-15,-6-1 35,0 0 1,-1 0-1,1 1 0,-1-1 1,0 2-1,-1-1 0,10 14 1,-8 1 132,-5-17-106,1 1 0,-1 0 0,0 0 0,0-1 0,-1 2 0,1-1 0,-1 0 0,0 0 0,0 10 0,-1-11-4,0 0-1,1 1 1,-1-1-1,1 0 1,0 0-1,0 0 1,0 1-1,3 4 1,4 17 17,-5-11-52,-2-1 0,0 1 0,-2 15 0,1 4-2,0 184 126,-1-183-145,1-16 91,0 0 0,4 33-1,5-19 37,-7-25-44,0 0 0,0 0 0,-1 0 0,1 10 0,-2 69 894,-4-83-917,-10 9-85,11-9-6,-1-4-16,-79 0 630,81 0-571,0 0 1,1-1-1,-1 1 1,0-1-1,0 1 0,0-1 1,0 1-1,1-1 1,-1 0-1,0 0 0,-3-2 1,3 1-17,0 1 1,-1 0-1,1-1 1,-1 1-1,1 0 1,-1 0-1,1 0 0,-1 1 1,0-1-1,0 1 1,1-1-1,-5 1 1,-2 0-8,1-1 1,0-1 0,0 1-1,-10-4 1,-15-3 22,20 6 7,-1 1-1,-18 0 1,19 1-3,-1 0 0,-18-3 0,-16-11 17,35 12-19,-1 1 1,-20 0-1,12 1-16,-23-3 0,12-1-24,-13-3-34,-59 1 0,19 5 86,-151 5-38,143 10-8,-3-7 26,10 7 6,4-7 0,0 10-17,-1 0-51,41-12 44,12-2 74,-58 14-1,71-12-52,0 0-1,0-2 1,-1 0 0,-36 2 0,33-4-42,-1 1 0,-37 9-1,44-8 22,-1-1 39,1 0 0,-1-1 1,-27-2-1,9 0 30,-86 1-34,121 0-10,0 0-1,-1 0 1,1 1-1,0-1 1,0 0-1,0 0 1,0 0 0,0 0-1,0 0 1,0 0-1,-1 0 1,1 0-1,0 0 1,0 0-1,0 0 1,0 0 0,0 0-1,0 0 1,0-1-1,-1 1 1,1 0-1,0 0 1,0 0 0,0 0-1,0 0 1,0 0-1,0 0 1,0 0-1,0 0 1,0 0-1,-1 0 1,1 0 0,0 0-1,0-1 1,0 1-1,0 0 1,0 0-1,0 0 1,0 0 0,0 0-1,0 0 1,0 0-1,0-1 1,0 1-1,0 0 1,0 0-1,0 0 1,0 0 0,0 0-1,0 0 1,0 0-1,0-1 1,0 1-1,0 0 1,0 0-1,0 0 1,0-14 10,0 14-11,0 0 1,0 0-1,0 0 0,0-1 1,0 1-1,1 0 0,-1 0 1,0 0-1,0 0 1,0 0-1,0 0 0,0 0 1,0-1-1,0 1 0,0 0 1,-1 0-1,1 0 1,0 0-1,0 0 0,0 0 1,0 0-1,0 0 0,0-1 1,0 1-1,0 0 1,0 0-1,0 0 0,0 0 1,0 0-1,0 0 0,0 0 1,0 0-1,-1 0 1,1 0-1,0 0 0,0-1 1,0 1-1,0 0 0,0 0 1,0 0-1,0 0 1,0 0-1,-1 0 0,1 0 1,0 0-1,0 0 0,0 0 1,0 0-1,0 0 1,0 0-1,0 0 0,-1 0 1,1 0-1,0 0 0,0 0 1,0 1-1,-14-1 27,10 0 69,4 0-27,0 0-32,-3 0-26,-11 0-75,11 0 75,3 0 191,-4 0-74,-10 0-42,11 0-17,3 0 80,0 0-21,3 0 32,11 0-58,-14 0-101,1 0 1,-1 0 0,0 0-1,1 0 1,-1 0 0,0-1-1,1 1 1,-1 0-1,0 0 1,0 0 0,1 0-1,-1 0 1,0 0 0,1 0-1,-1 0 1,0-1 0,0 1-1,0 0 1,1 0 0,-1 0-1,0-1 1,0 1-1,1 0 1,-1 0 0,0-1-1,14-13 10,-11 11-75,-3-1 75,0-10 191,0 11-26,0 3 118,0 0-156,0 0-164,0 0-1,0-4 48,0-318 2945,0 305-3020,-1 0 1,0 0-1,-7-23 1,1-1-155,4 14 87,2 12-162,-5-26-1,1 24-384,-10-22 0,3 11-54,-3-16-220,4 14-943,-1 0 0,-15-29 0,-15-7-1107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4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63 4160,'-17'0'1333,"17"1"-1324,0-1 0,0 0 0,0 0 0,0 0 0,-1 0 0,1 0 0,0 0 0,0 0 0,0 0 0,0 0 0,0 0 0,0 0 0,0 0 0,-1 0 0,1 0 0,0 0 0,0 0 0,0 0 0,0 0 0,0 0 0,0 0 0,0-1 0,-1 1 0,1 0 0,0 0 0,0 0 0,0 0 0,0 0 0,0 0 0,0 0 0,0 0 0,0 0 0,0 0 0,0 0 0,0-1 0,0 1 0,-1 0-1,1 0 1,0 0 0,0 0 0,0 0 0,0 0 0,0 0 0,0 0 0,0-1 0,0 1 0,0 0 0,0 0 0,0 0 0,0 0 0,0 0 0,0 0 0,0 0 0,0-1 0,0 1 0,1 0 0,-1-35 1239,0 35-1236,0 0 0,0 0 0,0 0 0,0 0 0,0 0-1,0 0 1,0-1 0,0 1 0,0 0 0,0 0 0,0 0 0,0 0 0,0 0-1,0 0 1,0 0 0,0-1 0,0 1 0,0 0 0,0 0 0,0 0 0,0 0 0,0 0-1,0 0 1,-1 0 0,1 0 0,0-1 0,0 1 0,0 0 0,0 0 0,0 0-1,0 0 1,0 0 0,0 0 0,0 0 0,0 0 0,-1 0 0,1 0 0,0 0 0,0 0-1,0 0 1,0 0 0,0 0 0,0 0 0,0 0 0,-1 0 0,1 0 0,0 0-1,0 0 1,0 0 0,0 0 0,0 0 0,0 0 0,0 0 0,-1 0 0,1 0 0,0 0-1,-14 0 939,14 0-939,0 0 1,0 0-1,0 0 0,0 0 1,0 0-1,-1 0 1,1 0-1,0 0 0,0 0 1,0 0-1,0 0 1,0 0-1,0 0 1,0 0-1,-1 0 0,1 0 1,0 0-1,0 0 1,0 0-1,0 0 0,0 0 1,0 0-1,0 0 1,0 0-1,-1 0 1,1 0-1,0 0 0,0-1 1,0 1-1,0 0 1,0 0-1,0 0 0,0 0 1,0 0-1,0 0 1,0 0-1,0 0 0,0 0 1,0-1-1,0 1 1,-1 0-1,1 0 1,0 0-1,0 0 0,0 0 1,0 0-1,0 0 1,0-1-1,0 1 0,0 0 1,0 0-1,0 0 1,1 0-1,-1 0 1,0 0-1,0-1 0,0-13 571,0 14-575,0 0 1,0 0 0,0 0-1,0 0 1,0 0 0,0 0-1,0 0 1,0 0 0,0-1-1,0 1 1,0 0 0,0 0-1,0 0 1,0 0 0,0 0-1,0 0 1,0 0 0,0-1-1,0 1 1,0 0 0,0 0-1,0 0 1,0 0 0,0 0 0,0 0-1,-1 0 1,1 0 0,0-1-1,0 1 1,0 0 0,0 0-1,0 0 1,0 0 0,0 0-1,0 0 1,0 0 0,0 0-1,-1 0 1,1 0 0,0 0-1,0 0 1,0 0 0,0 0-1,0 0 1,0 0 0,0 0-1,-1 0 1,1 0 0,0 0-1,0 0 1,0 0 0,0 0-1,0 0 1,0 0 0,0 0-1,-1 0 1,-13 0 637,11 0-85,3 0 262,-1 0-785,0 0 0,0-1 1,1 1-1,-1 0 0,0 0 1,0 0-1,0 0 0,0 0 1,1 1-1,-1-1 0,0 0 1,0 0-1,0 0 0,1 1 1,-1-1-1,0 0 0,0 1 1,1-1-1,-2 1 0,1 0-33,1-1-1,0 0 0,0 0 1,-1 0-1,1 1 0,0-1 1,0 0-1,-1 0 0,1 1 1,0-1-1,0 0 1,0 0-1,0 1 0,0-1 1,-1 0-1,1 1 0,0-1 1,0 0-1,0 1 0,0-1 1,0 0-1,0 0 0,0 1 1,0-1-1,0 0 1,0 1-1,0-1 0,0 0 1,0 1-1,0-1 0,0 0 1,1 1-1,-1-1 0,0 1 1,10 5 214,-4-2 1,1 14 32,-5-16-240,-1 0 0,0 0 1,1 1-1,0-1 0,-1 0 1,1 0-1,0 0 0,0-1 1,0 1-1,0 0 0,0-1 1,0 0-1,1 1 0,3 1 1,2 0 14,1-1 0,-1 0 1,11 2-1,6 1 83,-15-2-94,1 1 0,-1 0 0,0 1 0,0 0 0,-1 0 0,17 13 0,-4-3-24,-18-12 16,1 0 0,0-1 0,0 1 0,0-1 0,9 2 0,3 0 8,-14-4 1,1 1-1,-1-1 0,1 1 0,-1 0 0,1 0 0,-1 1 0,5 1 0,-7-2-1,0 0-1,0 0 0,0 0 1,0 1-1,0-1 1,0 0-1,0 0 1,0 0-1,-1 1 1,1-1-1,0 1 1,-1-1-1,1 0 1,-1 1-1,1-1 0,-1 1 1,0-1-1,0 1 1,0-1-1,0 1 1,0 2-1,0 2 116,0-1-1,0 1 1,-1-1-1,-1 8 1,1-11-98,0 1-1,0-1 1,0 1 0,0-1 0,-1 1 0,1-1-1,-1 0 1,0 0 0,1 0 0,-4 3 0,-10 11 33,-16 15 138,29-29-255,0 0 1,0-1-1,-1 1 1,1-1-1,0 0 0,-1 0 1,1 0-1,0 0 1,-1 0-1,1-1 1,-1 1-1,0 0 1,-3-1-1,-15 0-405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4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65 7040,'-17'-17'2282,"15"13"-1698,7 1-272,2 0-47,0 0 0,0 0 1,0 1-1,0 0 0,0 1 0,0-1 0,0 1 0,1 1 0,8-1 0,-3 1 12,0-2 0,0 0 1,15-4-1,6-1-79,-3 4-32,64 2 0,-58 2-93,-18-2-38,-15 0-28,0 1-1,-1-1 1,1 1-1,0 0 1,0 0-1,-1 1 1,1-1-1,0 1 1,-1 0-1,7 2 1,7 11-18,-13-11-149,-8 1-91,-2 0 44,0 0 1,0 0-1,0-1 0,-1 0 0,-12 5 1,-11 4 70,23-9 111,-1 1 0,1 0 0,0 0 0,0 1 0,1 0 0,-1 0 0,1 0-1,0 1 1,1 0 0,-1 0 0,1 0 0,0 1 0,1 0 0,-1 0 0,1 0 0,-5 14 0,-1 5-78,-12 47 0,20-61 126,0 1 1,0-1-1,1 1 0,0 0 0,1-1 1,2 15-1,12 39 148,-10-40-51,-3-17-65,0 1 0,1 0 0,0-1 1,1 1-1,0-1 0,5 12 0,-3-11 18,-2-6-33,-1-1 0,0 1 0,-1 1 0,1-1-1,-1 0 1,1 0 0,-1 0 0,0 1 0,-1-1 0,1 7 0,-1-7-47,0 0-1,0-1 0,0 1 1,0 0-1,-1-1 1,1 1-1,-1-1 1,0 1-1,0-1 0,0 1 1,-1-1-1,1 0 1,-1 1-1,0-1 0,0 0 1,0 0-1,0 0 1,0-1-1,-1 1 0,1 0 1,-1-1-1,0 1 1,0-1-1,0 0 1,-5 3-1,2-2-65,0 0-1,0-1 1,0 1-1,0-1 1,0 0 0,0-1-1,-8 2 1,-10 2-92,2 1 18,14-3 115,-1-1-1,0 0 1,1 0-1,-1-1 1,-9 0 0,-45-1 768,61 0-630,0 0 1,0 1 0,-1-1-1,1 1 1,0-1 0,0 1-1,0-1 1,0 1 0,0 0-1,0 0 1,0 0 0,0 0-1,0 1 1,0-1 0,1 0-1,-1 1 1,-2 2 0,2-1 569,4-3 24,8 0-123,-1 0-229,-1 0-1,0 0 1,16-3-1,21-11 235,-31 12-451,-1 1 0,20 0 0,-13 1-106,25-3-1,32-11-525,-12 7-363,-6-7-1477,-13 7-27,-8-7-1936,-35 13 3887,-1 1 1,1-1-1,0 1 0,0-1 0,0 1 1,4 0-1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4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8320,'0'0'3072,"0"0"-2400,-21 41-160,21-20 64,0 0-416,0 21 64,-21-22-128,1 22-64,20 0 0,-21-1-1792,0-20 960,0 0-2080,0 0 1632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6240,'-17'0'2005,"17"0"-1991,0 0 0,0 0-1,0 0 1,0 0 0,-1 0 0,1 0-1,0 0 1,0 0 0,0 0 0,0 0-1,0 0 1,0 0 0,0 0 0,-1 0-1,1 0 1,0 0 0,0 0 0,0 0-1,0 0 1,0 0 0,0 0 0,0 0-1,0 0 1,-1 0 0,1 0 0,0 0-1,0 0 1,0 0 0,0 0 0,0 0-1,0 1 1,0-1 0,0 0 0,0 0-1,0 0 1,0 0 0,0 0 0,-1 0 0,1 0-1,0 0 1,0 1 0,0-1 0,0 0-1,0 0 1,0 0 0,0 0 0,0 0-1,0 0 1,0 0 0,0 1 0,0-1-1,0 0 1,0 0 0,0 0 0,1 0-1,-1 0 1,0 42 2333,0-34-2176,1 1 0,0-1 0,1 0 0,3 10 0,3 14 190,-3 3 113,-3-24-328,-1 0 0,1 1-1,1-1 1,0 0 0,9 20 0,5 0 271,25 32-1,-21-32-220,-14-20-94,2 1-1,-1-1 0,2-1 1,-1 1-1,1-2 0,1 1 1,0-1-1,14 8 0,20 11 459,-34-20-462,-7-4-40,-1-1-1,1-1 1,-1 1-1,1-1 1,0 1-1,0-1 1,0 0-1,0 0 1,0-1 0,1 1-1,-1-1 1,1 0-1,-1 0 1,1-1-1,7 1 1,1 0 39,-7-1 22,-1 1-1,1-1 1,0-1-1,-1 1 1,7-2 0,-11 2-89,1 0 1,-1-1 0,0 1 0,1-1-1,-1 0 1,1 1 0,-1-1 0,0 0 0,0 0-1,1 0 1,-1 0 0,0 0 0,0 0 0,0 0-1,0 0 1,0 0 0,0-1 0,-1 1 0,1 0-1,0-1 1,-1 1 0,1 0 0,-1-1 0,1-2-1,6-48 685,11-3-246,-4 0-210,10-67 0,-20 88-238,-2 12-27,0 1 1,2 0 0,8-27 0,-3 22-542,1-1 0,0 2 1,24-39-1,-14 40-760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7392,'-21'0'2720,"21"0"-2080,-20 0-224,20 0 1120,20 17-928,1-17 544,-21 0-672,42 0 0,0 0-288,20 0 96,1 0-160,-22 0-1120,22 17 544,-22-34-2656,-20 34 1728</inkml:trace>
  <inkml:trace contextRef="#ctx0" brushRef="#br0" timeOffset="1">729 52 8128,'0'17'3008,"0"-17"-2336,0 35-160,0-18 608,0 17-704,0 1-96,0-1-192,0 1-192,0-1 32,0-17-1792,0 18 960,0-35-2080,21 0 1664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42 4896,'-20'-20'1824,"20"20"-1440,-21-21-96,0 21-64,21 0-192,0 0-576,0 0 288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480 104 3328,'-42'0'1216,"42"0"-928,-21 0-96,0 0-96,1 0-96</inkml:trace>
  <inkml:trace contextRef="#ctx0" brushRef="#br0" timeOffset="1">147 0 2976,'-63'0'1120,"63"0"-896,-83 21-32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6976,'-84'42'2592,"84"-42"-2016,-41 104-160,41-83-448,0 21-64</inkml:trace>
  <inkml:trace contextRef="#ctx0" brushRef="#br0" timeOffset="1">292 500 7392,'-104'42'2720,"104"-42"-2080,-21 62-224,0-41-352,21 0-128,-21 0-320,21-1 224,0-20-2400,0 21 1408</inkml:trace>
  <inkml:trace contextRef="#ctx0" brushRef="#br0" timeOffset="2">125 708 4736,'-41'42'1760,"41"-42"-1376,-21 62-96,0-20 448,0 0-448,21-22 256,-21 22-320,21 0-2048,21-1 992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5312,'-20'42'1952,"20"-42"-1504,-21 42-128,0-22 1088,21 1-832,0 21 128,21-21-416,-21 0 0,21-1-160,-1-20-640,22 0 288,0-20-1888,20 20 1152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313 334 3552,'-45'0'1611,"44"0"-1597,1 0 1,-1 0 0,1 0 0,-1 0 0,0 0 0,1 0 0,-1 0 0,0 0 0,1-1 0,-1 1 0,1 0 0,-1 0-1,1-1 1,-1 1 0,0 0 0,1 0 0,-1-1 0,1 1 0,-1-1 0,1 1 0,0-1 0,-1 1 0,1 0 0,-1-1-1,1 1 1,0-1 0,-1 0 0,1 1 0,-1-2 0,0-22 701,1 16-642,-1-11 87,1 9-131,0 1 0,0 0-1,1-1 1,2-13-1,8 4-388,-4 11 185,-5 3 147,1 0 0,0 0 1,-1 0-1,0-1 0,0 1 1,0-1-1,-1 1 0,0-1 1,0 1-1,0-1 0,-1 0 1,0 0-1,0 1 0,0-1 1,-1 0-1,-1-7 0,0 6 202,-1-1-1,-6-12 0,2 10 386,3 6-402,0 1-1,0 0 0,0 0 1,0 0-1,-1 0 0,1 0 1,-1 1-1,0 0 1,0 0-1,0 0 0,-10-1 1,-2 0 231,-1 2 0,-25 0 0,38 1-336,-1 0 0,1 1 0,0-1-1,0 1 1,0 1 0,0-1 0,0 1 0,1-1 0,-1 1 0,-8 5-1,-8 0-116,18-5 49,0 1 0,0-1 1,0 1-1,-5 4 0</inkml:trace>
  <inkml:trace contextRef="#ctx0" brushRef="#br0" timeOffset="1">1 1 3648,'0'0'1344,"0"0"-1024,0 21-128</inkml:trace>
  <inkml:trace contextRef="#ctx0" brushRef="#br0" timeOffset="2">147 771 7392,'-63'21'2720,"63"-21"-2080,-21 42-224,21-22-1248,0-20 352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6976,'-42'83'2592,"42"-83"-2016,0 84-160,0-64-160,21 1-224</inkml:trace>
  <inkml:trace contextRef="#ctx0" brushRef="#br0" timeOffset="1">396 458 7136,'0'42'2656,"0"-42"-2080,42 62-160,-1-41 864,-20 0-800,21 0 288,-1 20-448,1-20-1888,0-21 864,20 0-3776,-20-21 2496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3328,'-21'0'1216,"21"0"-928,0 63-96,0-21 960,0 20-672,0 21 160,21 1-384,0 20 96,-1 0-192,1 0-128,0 0-64,21 0-32,-22-41 0,1-1-800,-21-20 480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5984,'0'0'2208,"0"0"-1728,42 21-128,-22 0 544,1 0-576,42 0 128,-22-1-256,22 1 96,-1-21-160,1 0 224,-22-21-224,-20 1-896,21-1 416,-21-21-1056,-1 21 768,1-41-1856,-21 20 1376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21 271 2816,'-17'-17'917,"13"13"-565,4 4 54,0 0 777,0 0-313,1 0-822,0 0-1,-1 0 1,1-1 0,-1 1 0,1 0-1,0 0 1,-1 0 0,1 0 0,0 0-1,-1 0 1,1 0 0,0 1 0,-1-1-1,1 0 1,-1 0 0,1 0 0,0 1-1,-1-1 1,1 0 0,-1 1 0,1-1-1,-1 0 1,1 1 0,-1-1 0,1 1-1,-1-1 1,1 0 0,-1 1 0,0 0-1,1-1 1,-1 1 0,1 0 0,8 12 456,22 11-14,-25-17-384,0 1-1,-1-1 1,-1 1-1,1 0 0,5 14 1,-1-2 3,9 16 64,-5-8 106,19 29-1,-15-32 37,-13-16-116,-4-8-184,1-1 0,-1 1 0,0-1 1,0 1-1,1 0 0,-1-1 0,0 1 1,1-1-1,-1 1 0,0 0 1,1-1-1,-1 1 0,1-1 0,-1 1 1,1-1-1,-1 0 0,1 1 0,0-1 1,-1 0-1,1 1 0,-1-1 0,1 0 1,0 1-1,-1-1 0,1 0 0,0 0 1,-1 0-1,1 0 0,0 0 1,-1 0-1,1 0 0,0 0 0,-1 0 1,1 0-1,0 0 0,-1 0 0,2 0 1,-1 0 15,1 0 0,-1 0 1,1 0-1,-1 0 1,1-1-1,-1 1 0,1 0 1,-1-1-1,1 1 0,-1-1 1,0 1-1,1-1 1,-1 1-1,1-1 0,-1 0 1,0 0-1,0 0 1,0 0-1,1 0 0,-1 0 1,1-2-1,0 0-5,0-1 0,-1 1 0,0 0 0,0-1 0,0 1 0,0-1 0,0-4 0,3-9 52,10-25 44,-7 1 12,-1 19-97,-4 14-152,1-1 1,-1 0-1,-1 0 0,1 1 1,-1-10-1,-1 12-1,0 0-1,0 1 1,1-1 0,1-10 0,12-11-796,-13 21 793,0 0 1,0 1-1,0-1 1,-1-10 0</inkml:trace>
  <inkml:trace contextRef="#ctx0" brushRef="#br0" timeOffset="1">542 84 4736,'0'-21'1760,"0"21"-1376,21 0-96,-21-21 1312,20 21-928,1 0-288,0-21-224,21 21-32,-1 0-64,1-21-800,0 21 384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22 147 5216,'-21'0'1952,"21"0"-1536,41 0-96,-20 0-96,0 0-192,21 0 192,-1 20-128,22-20-1792,-22 0 928</inkml:trace>
  <inkml:trace contextRef="#ctx0" brushRef="#br0" timeOffset="1">521 63 5984,'-17'18'1920,"17"-18"-1892,0 0 1,-1 0 0,1 1 0,0-1-1,0 0 1,0 0 0,-1 1-1,1-1 1,0 0 0,0 0 0,-1 0-1,1 0 1,0 1 0,0-1 0,-1 0-1,1 0 1,0 0 0,-1 0-1,1 0 1,0 0 0,0 0 0,-1 0-1,1 0 1,0 0 0,-1 0-1,-1 0 51,0 0 0,1 1 0,-1-1 0,0 0 0,1 1-1,-1-1 1,0 1 0,1-1 0,-1 1 0,0 0 0,1 0-1,-1 0 1,1 0 0,0 0 0,-1 0 0,1 0 0,0 0-1,-1 1 1,1-1 0,0 0 0,0 1 0,-1 1 0,-5 14 710,-1-11-420,7-6-356,1 1 0,-1-1-1,0 0 1,1 1 0,-1-1-1,1 1 1,-1-1-1,1 0 1,-1 1 0,1-1-1,-1 1 1,1-1 0,0 1-1,-1 0 1,1-1-1,0 1 1,0-1 0,-1 1-1,1 0 1,0-1-1,0 1 1,0 0 0,-1-1-1,1 1 1,0-1 0,0 1-1,0 0 1,0-1-1,0 1 1,1 0 0,-1 1-1,0-2-10,0 1-1,0 0 0,0 0 0,0 0 1,0-1-1,0 1 0,0 0 0,0 0 1,0-1-1,0 1 0,1 0 0,-1 0 1,0 0-1,0-1 0,1 1 0,-1 0 1,1-1-1,-1 1 0,1 0 0,-1-1 1,1 1-1,-1-1 0,1 1 0,-1-1 1,2 2-1,0-2 17,1 1-1,-1-1 1,1 1-1,-1-1 1,1 0 0,-1 0-1,5 0 1,6-1 134,5 1-92,2 1-88,-1-1-1,1-1 1,0-1-1,-1 0 1,1-2-1,28-8 1,6-6-554,76-27-271,-124 43 823,-2 0 5,0 1 0,1-1 0,-1 0 0,6-5 0,-9 6 2,0 0 0,0 0 0,0 0 0,0 0 0,0 0-1,0 0 1,-1 0 0,1 0 0,0 0 0,-1 0-1,1-1 1,-1 1 0,1 0 0,-1 0 0,0-1-1,1 1 1,-1 0 0,0-1 0,0-1 0,0 1-13,0 1 0,0-1-1,0 1 1,0 0 0,-1-1 0,1 1 0,0 0 0,-1 0 0,1-1 0,-1 1 0,0 0 0,1 0 0,-1-1 0,0 1-1,1 0 1,-1 0 0,0 0 0,0 0 0,0 0 0,0 0 0,-2 0 0,0-1-98,0 0 1,0 0 0,-1 1-1,1 0 1,0-1-1,-6 0 1,2 1-87,0 0 0,0 0 0,-13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5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3904,'8'0'680,"-5"0"-350,-1 0 1,1-1-1,-1 1 0,1 1 1,-1-1-1,1 0 1,-1 0-1,1 1 1,-1-1-1,3 2 0,1 5 503,-5-6-793,-1-1-1,0 0 1,0 1-1,1-1 1,-1 1-1,1-1 1,-1 1-1,1-1 1,-1 0-1,1 1 1,-1-1-1,1 1 1,-1-1-1,1 0 0,-1 0 1,1 1-1,-1-1 1,1 0-1,0 0 1,-1 0-1,1 0 1,0 1-1,-1-1 1,1 0-1,0 0 1,-1 0-1,1 0 0,0 0 1,-1 0-1,1 0 1,1-1-1,126 1 1588,-123 0-1589,1 0 0,-1-1 0,0 0-1,0 0 1,0 0 0,0 0 0,0-1 0,0 0 0,8-3 0,-3 2 40,-9 2-72,-1 1 0,1 0-1,-1 0 1,1 0 0,-1 0-1,1 0 1,-1-1 0,1 1-1,-1 0 1,1 0 0,-1-1-1,1 1 1,-1 0 0,0-1-1,1 1 1,0-1 0,1-14 213,-2-14-235,0 29 20,0 0-1,0 0 1,0-1-1,0 1 1,0 0-1,0 0 1,0-1-1,0 1 1,0 0-1,0 0 1,-1-1-1,1 1 1,0 0-1,0 0 1,0-1-1,0 1 1,0 0-1,-1 0 1,1 0-1,0-1 1,0 1-1,0 0 0,-1 0 1,1 0-1,-1 0 1,-4-5 27,0 1 12,1 0 0,-1 0 0,-1 0 0,-7-4-1,-8 2 6,11 1-91,8 4 33,0 0-1,0 0 1,0 0 0,0 0 0,0 0 0,0 1-1,0-1 1,0 0 0,0 1 0,0 0-1,0-1 1,0 1 0,-3 0 0,0 0 22,0 0 0,1 0 1,-1 0-1,1 0 1,-1 1-1,0 0 0,-6 2 1,10-3-11,-1 1 0,1 0 0,0-1 0,0 1 0,-1 0 0,1 0 0,0 0 0,0 0 0,0 0 0,0 0 0,1 0 0,-1 0 0,0 0 1,0 0-1,1 0 0,-1 0 0,1 0 0,-1 1 0,1-1 0,0 0 0,-1 0 0,1 1 0,0-1 0,0 0 0,0 0 0,0 2 0,0 15-8,-1-10-1,1-1 0,0 0 0,2 8 0,-1-13-13,-1 0 0,1 1 0,0-1 0,0 1 0,1-1 0,-1 0 0,0 0 0,1 1 1,0-1-1,-1 0 0,1 0 0,3 2 0,5 5-348,-6-6 183,0 1 0,0-1 0,1 1 0,0-1 0,5 3 1,11 0-744,-11-2 648,-9-3 200,1 1 1,0-1-1,0 0 0,0-1 1,0 1-1,0 0 0,0 0 1,0-1-1,0 1 0,0-1 1,0 1-1,0-1 0,0 0 1,1 0-1,-1 0 0,0 0 1,0 0-1,0 0 0,0 0 0,1-1 1,-1 1-1,0 0 0,3-2 1,6-3-277,-9 4 296,-1 0 0,1 0 0,0 0 0,0 0 0,0 0 1,0 0-1,0 1 0,0-1 0,0 1 0,1-1 0,-1 1 0,0 0 0,3 0 0,-3 0 5,1-1 1,0 1-1,-1-1 0,1 1 0,-1-1 1,1 1-1,-1-1 0,0 0 1,1 0-1,-1 0 0,0 0 0,1 0 1,2-3-1,26-21-154,-16 11 144,-9 8 192,-1 0-1,1 0 1,-1-1-1,-1 1 0,5-9 1,-6 9 197,-1 3-106,-1-1 1,0 0-1,-1 0 1,1 0 0,-1 0-1,0 1 1,0-1-1,-1-6 1,1 2 251,0 5 442,-1 3-862,1-1 1,-1 1-1,0 0 1,1 0-1,-1 0 0,1 0 1,-1 0-1,0 0 1,1-1-1,-1 1 0,0 0 1,1 1-1,-1-1 1,1 0-1,-1 0 0,0 0 1,1 0-1,-1 0 1,1 0-1,-1 1 0,1-1 1,-1 0-1,1 0 0,-1 1 1,0-1-1,1 0 1,0 1-1,-1-1 0,0 2 4,0-1 0,1 1-1,-1-1 1,1 0 0,-1 1 0,1-1-1,0 1 1,0 1 0,-4 17 337,-2-8-249,5-9-130,-1 0-1,0 0 0,1 1 1,0-1-1,-1 0 1,2 1-1,-1-1 0,0 1 1,1 6-1,1-1-86,0-1 0,1 1 0,1 0 0,6 16 0,-8-22 45,0-1-34,0 0 1,0 0 0,0 0-1,0 0 1,1 0 0,-1-1 0,0 1-1,1 0 1,0 0 0,-1-1-1,1 1 1,0-1 0,0 0 0,0 1-1,0-1 1,0 0 0,1 0-1,-1 0 1,0 0 0,1 0-1,4 1 1,3 0-289,-1-1 1,1 0-1,0-1 0,17-1 1,-4 1-509,-1-1 124,-1-1 0,25-4 1,-13 1-279,-17 3 375,30 1 0,-46 1 637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8800,'0'0'3264,"0"0"-2528,0 0-224,0 0 1696,21 0-1312,0 0 479,-1 0-799,22-18-128,0 1-288,-1 17-320,1-17 96,0 17-1952,-1-17 1089,-20 17-2721,21 0 2080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43 7136,'-21'-42'2656,"21"42"-2080,21 21-160,-42-21 864,21 21-800,0-1 224,-21 22-416,0 0-384,-20 20 32,-1 21-2464,-20 1 1408,-1-22-3936,22 1 2848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306 104 9152,'-35'0'2928,"34"0"-2851,0 0 1,0 0-1,1 0 1,-1 1-1,0-1 1,0 0-1,0 0 1,0 0-1,0 1 1,0-1-1,0 0 1,1 1-1,-1-1 1,-1 1-1,-17 10 315,9-4 14,0-1 0,-1-1 0,-19 8 0,26-12-337,0 1 0,0 1 1,0-1-1,0 1 0,0-1 0,0 1 0,0 0 0,1 1 0,-4 3 0,-31 40 359,18-20-240,10-14-127,1 0 0,1 1-1,0 0 1,1 1 0,0 0 0,1 0 0,1 0 0,0 1 0,2-1 0,-1 1 0,-1 24-1,6-31-26,0 1 0,0-1-1,1 0 1,5 15-1,-5-16-14,7 26 41,-5-18-15,0 1 1,1-1 0,0 0-1,13 24 1,-12-31-204,1 0 0,-1 0 0,2 0 0,-1-1 0,1-1 0,12 11 0,-15-14-71,0-1 1,0 0 0,0 1-1,0-1 1,1-1 0,-1 1-1,1-1 1,-1 0 0,1-1 0,0 1-1,0-1 1,10 1 0,14-6-1881,2-3-438,-16 6 986,28-1 0,-41 2 1435</inkml:trace>
  <inkml:trace contextRef="#ctx0" brushRef="#br0" timeOffset="1">1035 0 10880,'20'0'4032,"-20"0"-3136,0 0-257,21 0-191,0 21-384,21-21 384,-22 0-224,43 21-1951,-21-21 927,20 0-3200,0 21 2240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6880,'-18'17'2229,"18"-17"-2195,0 0 0,0 1 0,-1-1-1,1 0 1,0 1 0,-1-1 0,1 0 0,0 1 0,0-1 0,0 1-1,-1-1 1,1 0 0,0 1 0,0-1 0,0 1 0,0-1-1,0 0 1,0 1 0,0-1 0,0 1 0,0-1 0,0 1 0,0-1-1,0 0 1,0 1 0,-2 12 335,0-1 1,0 1-1,-9 22 0,10-31-272,0 0 0,0-1 0,1 1-1,-1 0 1,1-1 0,0 6 0,0-9-97,0 264 2714,0-259-2670,0 0 0,-1 1 1,1-1-1,-1 0 0,-1 0 0,1 0 0,-1 0 0,1-1 0,-1 1 0,-5 8 1,1 1 13,5-12-70,0 0-1,0-1 1,1 1-1,-1 0 1,0 0 0,-1 0-1,1-1 1,0 1-1,-3 2 1,3-3-4,-1 0 0,0 0 0,0 0 0,0 0 0,1-1 0,-1 1 1,0-1-1,0 1 0,0-1 0,0 0 0,0 0 0,0 1 0,-4-2 1,-5 2-60,7 0 45,0-1-1,0 0 0,0 0 1,0 0-1,0 0 1,0 0-1,0-1 1,1 0-1,-1 0 0,-5-1 1,-1-5-222,8 6 216,0 0 0,0 0 1,0 0-1,0 0 0,0 0 1,0 0-1,0 0 0,0 0 0,0 1 1,0-1-1,0 1 0,-1 0 1,-1-1-1,0 1 146,1 0 0,0 0 0,0 0 0,-1 0 0,1 0-1,0 1 1,0-1 0,-1 1 0,1 0 0,0 0 0,0 0 0,0 1 0,0-1 0,0 1 0,1-1 0,-1 1 0,-3 3 0,5-5-88,1 0 1,0 1 0,-1-1 0,1 0-1,0 1 1,0-1 0,-1 0 0,1 1-1,0-1 1,0 0 0,0 1 0,-1-1 0,1 1-1,0-1 1,0 0 0,0 1 0,0-1-1,0 1 1,0-1 0,0 1 0,0-1-1,0 0 1,0 1 0,0-1 0,0 1 0,0 7 205,-1-4-133,0 0-1,1 0 1,0 0 0,0 0-1,0 0 1,1 0-1,-1 0 1,1 0 0,0-1-1,2 6 1,0-4 42,1 1 0,0 0 0,0-1 1,1 0-1,0 0 0,0-1 0,0 1 0,0-1 1,1 0-1,10 6 0,-6-8-92,0-1 1,1 0-1,-1 0 0,0-1 1,1-1-1,-1 1 0,15-4 1,3-10-1124,10 7-106,4-7-1013,-1 7 176,5-10-1472,13-4 1125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22 188 8736,'-21'0'3232,"21"0"-2528,0 0-192,0 0 1344,0 0-1120,0 0 127,21 0-511,0 0 32,-1 0-224,43-21-64,-21 21-64,41 0-1663,-21 0 895,1-21-3072,-1 21 2112</inkml:trace>
  <inkml:trace contextRef="#ctx0" brushRef="#br0" timeOffset="1">272 1 8224,'-21'20'3040,"21"-20"-2368,-63 42-160,63-21 544,-20 21-672,20-1 352,-21 1-448,21 20-160,0 1-64,0-1-2112,21-41 1120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295 165 7712,'17'-35'2506,"-16"34"-2439,-1 0 0,1 0 0,-1 1 0,1-1 0,-1-1 0,1 1 0,-1 0 0,0 0 0,1 0 0,-1 0 0,0 0 0,0 0 0,0 0 0,0 0 0,0 0 0,0-1 0,0 1 0,0 0 0,-1-1 0,0-4 177,2-2 163,-1 7-342,0-1 1,1 0 0,-1 0-1,0 0 1,0 1 0,0-1 0,-1 0-1,1 0 1,0 1 0,-1-1 0,1 0-1,-1 1 1,1-1 0,-1 0-1,0 1 1,0-1 0,-2-2 0,-3 0 94,0 0 0,-1 0 0,1 1 0,-1 0 0,0 0 1,-10-2-1,-24-11 25,37 14-183,0-1-1,-1 1 0,0 0 1,1 0-1,-1 0 0,0 1 1,0-1-1,0 1 0,0 0 1,0 1-1,0-1 0,0 1 1,0 0-1,0 1 0,-6 0 1,-1 3-43,-1 1 0,1 0 1,1 0-1,-21 14 1,28-17 46,1 1 0,-1 0 0,1 0 0,0 0 0,0 0 0,0 0 0,0 1 0,1-1 0,-1 1 0,1 0 0,0 0 0,0 0 0,0 0 0,-1 6 0,1-4 3,1 0 0,0 0 0,0 0 0,1 0 0,0 1-1,0-1 1,0 0 0,1 0 0,2 8 0,-1-3 4,2 0 0,-1-1-1,1 1 1,1-1 0,0 0 0,0 0 0,1 0-1,1-1 1,-1 0 0,11 10 0,-4-7 21,26 18 0,-29-23-22,133 94 191,-84-60 74,-44-28-180,-8-8 56,0 1-1,0-1 0,0 0 0,16 6 1,-22-10-131,0-1 1,0 1 0,0-1 0,0 1 0,-1-1 0,1 1 0,0-1 0,0 1-1,0 0 1,0-1 0,-1 1 0,1 0 0,1 2 0,-2-3-15,0 0 0,0 0 1,0 1-1,0-1 0,-1 0 0,1 0 1,0 1-1,0-1 0,0 0 0,0 0 0,-1 1 1,1-1-1,0 0 0,0 0 0,-1 0 1,1 1-1,0-1 0,0 0 0,0 0 1,-1 0-1,1 0 0,0 0 0,-1 0 0,1 1 1,0-1-1,0 0 0,-1 0 0,1 0 1,0 0-1,-1 0 0,1 0 0,-1 0 1,-45 2 419,38-2-371,-172 0 2252,63 0-1312,67 0-6404,50 0 3103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22 313 9632,'-21'0'3584,"21"0"-2784,0 0-256,0 0 704,0 0-800,0 0 319,21 0-447,20-42-320,22 0-32,-1 1 128,1-1-32,-1 1-1215,-20-22 607,-1 42-1888,1 0 1376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8320,'0'0'3072,"0"0"-2400,42 0-160,-21 0 256,0-21-512,20 0 192,1 0-288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9152,'-42'0'5381,"42"7"-5050,0-7-331,0 5 32,0-1 0,1 1 0,-1 0 0,3 7 0,11 20 48,-11-8-50,-2-18-24,-1 0-1,1 0 1,0 0-1,1 0 1,-1 0-1,1-1 0,0 1 1,1 0-1,-1-1 1,7 10-1,-1-5-7,0-1 1,0 1-1,1-1 0,0-1 0,0 0 1,1 0-1,17 10 0,-20-14-13,0-1-1,0 0 1,0 0 0,0-1-1,1 0 1,-1 0-1,1 0 1,-1-1 0,1-1-1,0 1 1,-1-1 0,1 0-1,13-3 1,-3 1-38,-1-2-1,0 0 1,1-1 0,-2-1-1,1-1 1,19-10 0,-30 13 55,0-1 0,0-1 0,-1 1 0,7-8 1,1-2 12,5 0 9,-1-2 48,-16 15-47,1 0-1,-1-1 1,0 0-1,0 1 1,-1-1-1,1 0 1,0-4-1,2-6 74,0 2-27,-2 9-59,-1 0 1,1 0-1,0 0 0,-1 0 0,0 0 1,1 0-1,-1 0 0,0 0 0,0 0 1,0 0-1,-1-3 0,0 3 0,0 0-1,0 0 1,-1 0-1,0 0 0,1 0 1,-1 0-1,0 0 1,0 1-1,0-1 1,-2-1-1,-35-20 130,30 19-96,-1 1 0,0 0 0,1 0 1,-1 1-1,-1 1 0,-10-1 0,-65-1-966,79 3 667,1 1-1331,5 2-232,1 14-647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5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146 101 3072,'0'0'976,"0"-3"-587,0 1-337,0 0 1,-1 0-1,1-1 0,-1 1 0,1 0 0,-1 0 0,0 0 1,0 0-1,-2-3 0,-1-5 486,4 9-522,0 1 0,0 0 0,0 0 0,0-1 0,1 1 0,-1 0 0,0 0 0,0-1 1,0 1-1,1 0 0,-1 0 0,0 0 0,0-1 0,1 1 0,-1 0 0,0 0 0,1 0 0,-1 0 0,0 0 0,0-1 0,1 1 0,-1 0 0,0 0 0,1 0 0,-1 0 0,0 0 0,1 0 0,-1 0 0,0 0 0,1 0 0,-1 0 0,0 0 0,1 1 0,-1-1-2,0 0-1,0 0 0,0 0 0,0 0 0,1 0 1,-1 0-1,0 0 0,0 0 0,0 0 0,0 0 1,0 0-1,0 0 0,0 0 0,1 0 0,-1 0 1,0 0-1,0 0 0,0 0 0,0 0 0,0 0 1,0 0-1,0 0 0,1 0 0,-1 0 0,0 0 0,0-1 1,0 1-1,0 0 0,0 0 0,0 0 0,0 0 1,0 0-1,0 0 0,0 0 0,0 0 0,0 0 1,1 0-1,-1-1 0,0 1 0,0 0 0,0 0 1,0 0-1,0 0 0,0 0 0,0 0 0,0 0 1,0-1-1,0 1 0,0 0 0,0 0 0,0 0 0,0 0 1,0 0-1,0 0 0,0 0 0,-1-1 0,1-13 494,0 14-492,0 0 1,0-1-1,0 1 1,0 0-1,0 0 0,0-1 1,1 1-1,-1 0 1,0-1-1,0 1 0,0 0 1,0 0-1,0-1 0,0 1 1,0 0-1,1-1 1,-1 1-1,0 0 0,0 0 1,0 0-1,1-1 1,-1 1-1,0 0 0,0 0 1,1-1-1,1 0 55,-1-1-1,1 0 1,-1 0 0,1 0 0,-1 0-1,0 0 1,0 0 0,1 0-1,-2 0 1,1 0 0,0-1-1,0 1 1,-1 0 0,1-4-1,-1 72 1201,-1-47-1174,-1 1-1,-1 0 1,0-1 0,-8 22 0,-31 79 315,37-109-360,2-3 11,0 0-1,-4 14 0,5-2 5,1-12-33,-1 0 0,-3 15 0,-23 36 133,18-18-38,-4-13 26,7 7-36,-2-16 22,8-18-121,0 1 0,0 0 0,0-1 1,0 1-1,0 0 0,1 0 1,-1 0-1,1 0 0,-1 0 0,1 2 1,0 0 204,0-4-123,1 0-104,1 0 1,0 0-1,-1 0 0,1 0 1,0-1-1,0 1 0,-1 0 1,1-1-1,-1 1 0,1-1 1,0 0-1,-1 1 0,1-1 1,-1 0-1,0 0 0,1 0 1,-1 0-1,0 0 0,1 0 1,-1 0-1,0-1 0,0 1 1,0 0-1,0-1 0,1-1 1,0-3 10,-2 5-8,1 0 0,-1 1 0,0-1 0,0 0-1,1 1 1,-1-1 0,0 0 0,1 1 0,-1-1 0,1 1-1,-1-1 1,1 1 0,-1-1 0,1 1 0,-1-1-1,1 1 1,0-1 0,30-6-91,-14-1 34,-15 6 39,0 1 1,0 0-1,0 0 0,0 0 1,0 0-1,0 1 0,0-1 1,0 1-1,1-1 1,-1 1-1,0 0 0,0-1 1,3 1-1,2 0 10,0 0 0,-1 0 0,12-3 0,-2-2 106,6 0 119,-20 5-202,0 0 1,-1 0-1,1 0 1,-1 1-1,1-1 1,-1 1-1,1-1 1,-1 1-1,3 1 1,6 3 42,1-3-54,0 0 0,0-1 1,0 0-1,0-1 0,19-1 0,10-1-103,-37 2 125,1 0 0,-1 0 0,1 1 0,-1-1 0,0 0 0,1 1 0,-1 0 0,0 0 0,1 0 0,-1 0 0,0 1 0,0-1 0,0 1 0,0 0 0,4 3 0,-7-5-21,0 0 1,0 1-1,0-1 1,0 0-1,1 0 1,-1 0-1,0 1 1,0-1-1,1 0 1,-1 0 0,0 0-1,0 0 1,1 1-1,-1-1 1,0 0-1,0 0 1,1 0-1,-1 0 1,0 0-1,1 0 1,-1 0-1,0 0 1,1 0 0,-1 0-1,1 0 1,33 0 218,-30 0-326,-4 0-644,0 0 202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5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492 106 4320,'0'-62'4170,"-3"58"-3711,-11-13-160,10 8-220,4 8-59,-1 0 0,1 1-1,0-1 1,0 0 0,-1 1 0,1-1 0,0 1 0,-1-1-1,1 1 1,0-1 0,-1 0 0,1 1 0,-1-1-1,1 1 1,-1 0 0,1-1 0,-1 1 0,1-1-1,-1 1 1,0 0 0,1-1 0,-1 1 0,1 0-1,-1 0 1,0 0 0,1-1 0,-1 1 0,0 0-1,1 0 1,-1 0 0,0 0 0,1 0 0,-1 0-1,0 0 1,0 0 0,1 1 0,-1-1 0,-16-1 335,12 1-263,0-1-1,-1 1 1,1 1-1,0-1 1,0 0-1,-1 1 1,-6 2 0,-3 2 32,2-1 22,1 0 1,-1 0-1,1 2 0,0-1 1,-12 9-1,17-9-86,1 1 0,-1 0-1,1 0 1,-6 9 0,-16 23 127,-14-6-33,25-15-62,1 0 1,0 1-1,1 1 0,1 1 0,1 0 0,-14 28 1,-7 32 54,23-52-70,9-24-75,0 0 0,1 1 1,-1-1-1,1 1 1,0 0-1,0-1 0,0 1 1,0 0-1,1-1 1,0 1-1,0 0 0,0 0 1,1-1-1,0 1 1,0 0-1,0-1 0,0 1 1,1-1-1,3 9 1,0-3 23,0 0 0,1-1 0,0 0 0,0-1 0,1 1 1,0-1-1,1 0 0,0-1 0,0 0 0,13 9 1,-6-8 64,1-1 0,31 9 0,-7-2-39,-28-9-87,-1-1 1,1-1 0,0 0-1,1 0 1,-1-2 0,0 1-1,1-1 1,20-2-1,-14 1-103,-2 1 36,-12 0 17,-1-1 1,1 0-1,0 0 0,0 0 1,-1-1-1,1 1 0,0-1 1,6-2-1,20-11-411,-30 13 442,0 0 0,0 1 0,0-1 0,-1 1-1,1 0 1,0-1 0,0 1 0,0-1 0,0 1 0,0 0 0,0 0 0,0 0 0,0-1 0,0 1-1,0 0 1,-1 0 0,1 0 0,0 0 0,0 1 0,0-1 0,2 0 0,0 1-191,0-1-864,-3 0-267,0 0-1994,0 0 1007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 4320,'-5'-1'467,"4"1"-393,-1 0-1,1-1 0,0 1 1,0 0-1,0 0 1,0 0-1,0 0 1,0 0-1,0 1 0,-1-1 1,1 0-1,0 0 1,0 0-1,0 1 1,0-1-1,0 1 1,0-1-1,0 0 0,-1 2 1,-2-1-5,2 0-29,0-1-1,1 1 1,-1-1-1,1 1 1,-1 0-1,0-1 1,1 1-1,0 0 1,-1 0-1,1 0 1,0 0-1,-1 0 1,1 0-1,0 0 1,0 0-1,0 0 1,0 1-1,0-1 1,0 0-1,1 0 1,-1 1-1,0-1 1,1 0-1,0 1 1,-1-1-1,1 3 1,0-2 40,-1 0 1,1-1-1,0 1 1,0 0-1,-1-1 1,1 1-1,-1 0 0,0-1 1,0 1-1,1-1 1,-1 1-1,0-1 1,-1 1-1,1-1 1,0 1-1,0-1 1,-1 0-1,1 0 0,-3 2 1,1 0 98,-1 0 0,1 0 0,0 0 0,0 0-1,-4 8 1,-2 6 527,-7 21 0,-4 10 53,15-38-588,-25 63 895,-1 36-175,-21 37 133,3 15-395,-6 17-197,41-130-333,-10 70-1,17 63-23,7-120-93,20 117-1,-13-147-83,2 1-1,1-1 1,2-1 0,1 0 0,27 41 0,-17-38-762,51 55 0,-60-72 426,2-1 1,0 0 0,1 0-1,38 24 1,-19-20-1071,1-2 0,41 14 0,-59-24 976,151 62-2993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5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3648,'25'-24'1643,"-12"7"-1254,-9 7 22,-3 10-378,-1-1 0,0 1 0,0-1 0,1 0 0,-1 1 0,0-1 0,0 0 0,1 1 0,-1-1 0,1 1 0,-1-1 0,0 1 0,1-1 0,-1 1-1,1-1 1,0 1 0,-1 0 0,1-1 0,-1 1 0,1 0 0,-1-1 0,1 1 0,0 0 0,-1 0 0,1-1 0,0 1 0,-1 0 0,1 0 0,0 0 0,-1 0 0,1 0 0,0 0 0,-1 0 0,1 0 0,0 0 0,-1 0 0,2 1 0,7-1 360,-6 0-284,0 1-1,0-1 0,-1 0 1,1-1-1,0 1 0,0 0 1,0-1-1,0 1 1,3-3-1,19-11 820,13 8-288,3-8-85,1 7-230,0-7-69,-2 5-119,-25 6-112,-1 0 1,17-6-1,73-30 354,-83 36-54,-17 3-149,-4 0-240,-4 3 6,1 0-10,-1 0 1,0 0-1,0-1 1,-5 3-1,3-2-113,1-1 0,0 2 0,0-1 0,-9 8 0,-10 13-683,22-22 845,0 1-1,0 0 1,1 0-1,-1-1 1,1 1-1,-1 0 1,1 0-1,0 1 1,0-1-1,0 0 1,0 6 0,-3 9-9,-10 27 12,13-31 27,-1-1 1,2 19-1,0-18 17,0 0-1,-4 17 1,-9 17 89,11-38-56,1-1 0,1 14-1,1-13-5,-2 0-1,1 0 1,-4 19-1,-3-7-1,5-14-39,-1 1 0,1 0 1,1 0-1,0-1 1,-1 10-1,3-2 3,0-12-17,-1-1 0,0 1 0,1 0 0,-2 0 0,1 0 0,0 0-1,-1-1 1,1 1 0,-1 0 0,-2 5 0,-11 12-304,7-1-16,-7 1-256,10-12 383,4-8 181,0 0 1,-1-1 0,1 1 0,0 0 0,0-1 0,-1 1-1,1-1 1,0 1 0,-1 0 0,1-1 0,-1 1-1,1-1 1,0 1 0,-1-1 0,0 1 0,1-1-1,-1 0 1,1 1 0,-1-1 0,1 0 0,-1 1-1,0-1 1,1 0 0,-1 0 0,0 0 0,1 1 0,-1-1-1,0 0 1,1 0 0,-1 0 0,0 0 0,1 0-1,-1 0 1,0 0 0,1 0 0,-1 0 0,0-1-1,-107 1 1100,94 0-362,11 0-150,3 0 154,0 0-234,0 0-32,-4 0-128,-7 0 564,22 0-536,-10 0-357,-1 0-1,0 0 0,1 0 1,-1 0-1,0 0 0,0 0 1,1 0-1,-1 0 0,0 0 1,1 0-1,-1 1 1,0-1-1,0 0 0,1 0 1,-1 0-1,0 0 0,0 0 1,1 1-1,-1-1 0,0 0 1,0 0-1,1 1 0,-1-1 1,0 0-1,0 1 1,3 1 5,-1-1 0,1 1 1,-1 0-1,1-1 1,0 1-1,0-1 1,-1 0-1,1 0 1,0 0-1,0 0 1,0-1-1,0 1 1,4-1-1,9 2 35,23-3 0,-15 1-38,-14-1 2,0 0 0,1 0 1,-1-1-1,11-3 0,-11 2 7,0 0-1,0 1 1,1 1-1,11-1 1,144 2 1150,-166-3-1035,0-11-117,0 10-378,0 4-1164,0 0 412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0 687 3392,'21'0'1525,"-17"-3"-1173,10-11 368,-14 14-702,0 0 1,0-1-1,0 1 0,0 0 0,1 0 1,-1-1-1,0 1 0,0 0 0,1 0 1,-1 0-1,0-1 0,0 1 0,1 0 1,-1 0-1,0 0 0,0 0 0,1 0 1,-1 0-1,0 0 0,1 0 1,-1 0-1,0 0 0,1-1 0,-1 2 1,1-1-1,269 0 2883,-220-3-2532,82-13 1,-119 14-341,153-23 408,289-34 390,-167 35-507,996-97 229,27-4-325,-922 80-261,-53-14 26,-51 0 102,114-25 336,-274 60-209,-89 16-161,-23 4-130,1 1 0,-1 1 1,18-2-1,-24 5-851,-7 2-163,0 14-406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42 147 3808,'-17'0'1227,"16"0"-1209,1 0 1,0 0 0,-1 0-1,1 0 1,0 0 0,-1 0-1,1 0 1,0 0 0,0 0-1,-1 0 1,1 0 0,0 0-1,-1 0 1,1-1 0,0 1-1,0 0 1,-1 0 0,1 0-1,0 0 1,0-1-1,-1 1 1,1 0 0,0 0-1,0-1 1,0 1 0,-2-2 47,0 0-1,1 1 1,-1-1 0,1 0 0,-1 0-1,1 0 1,0 0 0,0-1 0,0 1 0,0 0-1,0 0 1,1-1 0,-1 1 0,0-4-1,1 3 351,0 3-80,4-4-37,7-4-52,0 1 1,1 0-1,12-5 1,-23 12-251,6-3-6,-6 2 13,0 1 1,1 0-1,-1-1 0,0 0 0,0 1 0,0-1 0,1 0 0,-1 0 0,1-1 0,6-8 77,-6 8-51,0-1 0,0 1 0,0-1 0,0 1 0,5-4 0,-5 5-11,1 0 0,-1 0-1,0 0 1,1 0 0,0 0-1,-1 1 1,3-1 0,7-2 50,16-11 101,-21 12-133,0 1 0,0 0 0,-1 1-1,1-1 1,0 1 0,0 0-1,0 1 1,10 1 0,-6 0 26,-1 1 0,0-1 0,0 2 0,13 4 0,-19-5-28,0-1 0,0 1 0,-1-1 0,1 1 0,0 1 0,4 4 0,72 72 296,-73-72-318,0 0 0,-1 0 0,0 1 0,0 0 0,-1 1 0,0-1 0,0 1 0,-1 0 0,-1 0 1,5 20-1,-1-4 41,-2 1 0,-1 0 0,-1 0 1,-1 1-1,-2 31 0,0-42 55,-1-1 0,0 0-1,-1 1 1,-1-1 0,0 0 0,-1 0 0,-1 0-1,0-1 1,-13 24 0,14-30-108,0-1 0,-1 0 0,0 0 0,0 0-1,-13 14 1,17-21-5,-1 0 0,1 0 0,0 0-1,0 0 1,-1 0 0,1 0 0,0 0-1,-1 0 1,1 0 0,-3 1 0,2-2 6,1 0 0,0 0 0,0 0 0,0 0 0,0-1 0,0 1 0,0 0 1,-1-1-1,1 1 0,0 0 0,-1-2 0,-12-3 35,-2 2-4,14 3-33,0-1 1,-1 1-1,1 0 0,0-1 0,0 0 0,-1 1 1,1-1-1,0 0 0,0 0 0,0 0 1,0 0-1,0-1 0,0 1 0,0 0 0,1-1 1,-1 1-1,0-1 0,1 0 0,-1 0 0,0-2 1,-30-55-66,22 39 34,6 11 1,1 1 0,0-1 1,0 0-1,1 0 0,0 0 1,0 0-1,1 0 1,0-18-1,1 23 1,0 0 0,0 0-1,1-1 1,-1 1 0,1 0 0,0 0-1,0-1 1,0 1 0,1 0 0,2-6-1,2-4-80,-5 12 114,0 0 0,-1 0-1,1-1 1,0 1 0,0 0 0,0 0-1,0 0 1,1 0 0,-1 0 0,0 0 0,1 0-1,-1 1 1,1-1 0,0 0 0,0 1 0,0-1-1,0 1 1,0 0 0,3-2 0,6-4 75,-8 5-72,1-1 0,-1 1 0,1 0 0,-1 0 0,1 0 0,0 0 0,0 1 0,0 0 0,0 0 0,0 0 0,0 0 0,0 0 0,0 1 0,1 0 0,-1 0 0,8 0 0,4 1-57,-12-1-72,-1-1 24,0 1 1,0 0-1,0 0 1,0 1-1,0-1 0,-1 1 1,1-1-1,0 1 1,0 0-1,0 0 1,-1 0-1,1 0 1,-1 1-1,1-1 1,-1 1-1,1-1 1,-1 1-1,0 0 0,0 0 1,4 4-1,11 11-904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4736,'17'-34'1530,"-16"32"-1461,-1 0 0,1 0-1,0 1 1,0-1-1,0 0 1,0 1 0,0-1-1,1 1 1,-1-1-1,0 1 1,3-2-1,2-4 85,0-7 252,-5 11-335,1 0 1,-1 0 0,1 0-1,-1 0 1,1 1 0,0-1-1,0 0 1,3-2-1,-3 3 3,0 0-1,0 0 0,0 1 0,0-1 0,1 1 0,-1-1 0,0 1 1,1 0-1,-1-1 0,4 0 0,-1 1 67,1 0 0,-1 1 0,1-1-1,7 1 1,-11 0-119,0 1-1,-1-1 0,1 0 1,0 0-1,0 1 0,0-1 1,0 1-1,0 0 0,0-1 0,0 1 1,-1 0-1,1 0 0,0 0 1,-1 1-1,1-1 0,-1 0 1,2 2-1,1 2 13,0-1-1,-1 1 1,0 0 0,4 6 0,1 3 43,12 9 199,-18-22-249,-1 1-1,1 0 1,0 0-1,-1-1 1,1 1-1,-1 0 1,1 0-1,-1 0 1,0 0-1,0 1 1,0-1-1,0 0 1,0 0-1,0 1 1,-1-1-1,1 1 1,-1-1-1,0 0 1,1 1-1,-1 2 1,0 54 124,0-58-135,0 1 0,0 0 1,0 0-1,-1-1 0,1 1 0,0 0 0,-1-1 0,1 1 0,-1 0 0,1-1 0,-1 1 0,0-1 0,0 1 0,1-1 1,-1 1-1,0-1 0,0 0 0,-1 1 0,1-1 0,0 0 0,0 0 0,-1 0 0,1 0 0,-3 2 0,-14 4 216,12 7-60,-1-10-122,5-5-57,4 0-41,5 6-29,-2 3-33,0-1-270,12-5-191,21-2 24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3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 5056,'-17'0'1642,"16"0"-1630,1 0-1,0 0 0,0 0 0,0 0 1,0 0-1,0 0 0,0 0 0,0 0 1,0 0-1,-1 0 0,1 0 0,0 0 0,0 0 1,0 0-1,0 0 0,0 0 0,0 0 1,0 0-1,-1 0 0,1 0 0,0 0 0,0 0 1,0 0-1,0 0 0,0 0 0,0 0 1,0 0-1,0 0 0,-1 0 0,1 0 1,0 1-1,0-1 0,0 0 0,0 0 0,0 0 1,0 0-1,0 0 0,0 0 0,0 0 1,0 0-1,0 1 0,0-1 0,0 0 0,0 0 1,0 0-1,0 0 0,0 0 0,0 0 1,0 0-1,0 1 0,0-1 0,0 0 1,0 0-1,0 0 0,0 0 0,0 0 0,0 1 19,0 0-1,0 0 0,0 0 0,0 0 0,0 0 0,0 0 1,0 0-1,-1 0 0,1-1 0,0 1 0,-1 0 0,1 0 0,0 0 1,-1 0-1,-9 3 689,27-4 974,395 0 1423,-191-11-2720,-4 1-203,-145 10-148,140-4-30,-101-9-408,126 8-94,-148 6 453,-68-1-51,-25-1-1047,0 1 512,-1 1 0,1-1 0,0 0 1,0 1-1,-5 2 0,5-1 310,1 0-1,0 1 1,0-1-1,-5 6 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3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3392,'-35'0'1088,"28"0"-651,11 0-154,1 0-114,-2-1-101,0 1 0,0 0 1,0 0-1,0 0 0,1 1 1,-1-1-1,0 1 0,5 1 1,13 12 672,6-3-149,-13-3-350,-1 0-1,0 1 1,19 19 0,42 43 149,-60-57-405,0 0 30,-1 0 0,16 21 0,-23-25-4,-1 0 0,5 11 0,0 0 5,38 57 133,-20-34 63,-24-39-172,-1 1 1,0-1-1,-1 1 1,1 0-1,-1 0 1,0 0-1,-1 0 1,1 0-1,-1 0 0,0 1 1,-1-1-1,0 9 1,1-12-20,-1 0 0,-1 0 0,1 0 1,0-1-1,-1 1 0,1 0 0,-1 0 1,0-1-1,0 1 0,0 0 0,0-1 1,0 1-1,-1-1 0,-2 4 0,-1-1 77,0 0 0,0 0 0,-1-1 0,-11 7 0,2-1 54,-22 12 275,33-20-386,-1 0 1,1 0-1,-1-1 1,1 1-1,-1-1 1,0 0-1,-9 0 1,5-1 68,-1-1 1,-13-4-1,11 3 14,0 0 0,-22-1 0,26 3-99,6 0-9,0 0 0,-1 0-1,1 0 1,0 0-1,-1-1 1,1 1 0,-4-2-1,5 1-12,-1 0-1,1 1 1,0-1-1,0 0 1,0-1-1,-1 1 1,1 0-1,0 0 1,1 0-1,-1-1 1,0 1-1,0 0 1,-1-3-1,-1-3-39,2 6 23,1 0-1,-1 0 0,0 0 0,1 0 0,-1-1 0,1 1 1,0 0-1,-1 0 0,1-1 0,0 1 0,0-2 0,0 1 8,0 1-1,1 0 0,0-1 0,-1 1 0,1-1 0,0 1 0,0 0 0,-1 0 0,1-1 0,0 1 0,0 0 0,1 0 1,0-1-1,19-25 32,-18 23-9,0-1 0,0 1 1,0 0-1,1 0 0,8-7 0,-1 4 55,1 1 0,0 1 0,1 0 0,0 0 0,14-3 0,2-1 26,-11 3 2,27-5-1,14 4 20,-10-7-28,3 7 6,-21-7 80,-22 12-157,0 1 0,1-1-1,-1 2 1,1 0 0,15 1-1,0 0-98,-6-1-1873,-31 0 29,8 0 863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3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3488,'0'0'1115,"0"0"-673,0 0-42,0 0 533,0 0-266,0 0-43,0 0-208,4 3 80,13 11-117,-8-10-158,-9-4-203,1 0 0,0 0 0,-1 1 0,1-1 0,-1 0 0,1 0 0,0 0 0,-1 1 0,1-1 0,-1 0 0,1 1 0,-1-1 0,1 1 0,-1-1 0,1 1 0,-1-1 0,0 0 0,1 1 0,-1 0 0,0-1 0,1 1 0,-1-1 0,0 1 0,0-1 0,1 1 0,-1-1 0,0 1 0,0 0 0,0-1 0,0 1 0,0 0 0,0-1 0,0 1 0,0-1 0,0 2 0,0-2-3,0 0 1,0 1-1,0-1 1,0 0-1,0 1 0,0-1 1,0 0-1,0 0 0,0 1 1,0-1-1,0 0 1,1 1-1,-1-1 0,0 0 1,0 0-1,0 1 1,0-1-1,1 0 0,-1 0 1,0 1-1,0-1 0,0 0 1,1 0-1,-1 0 1,0 1-1,1 0-1,1 0 38,-1 1 0,1-1 0,-1 0 0,1 1-1,0-1 1,0 0 0,-1 0 0,1 0 0,0 0 0,0 0-1,0 0 1,0-1 0,0 1 0,0-1 0,0 1-1,0-1 1,0 0 0,1 0 0,2 0 0,103 0 716,30 0-240,-128 0-491,0-1 1,-1-1-1,1 0 0,-1 0 1,17-6-1,-20 6-16,1-1 55,1 1 0,12-8 0,-10 4 32,8-1-145,-11-7-710,-1 9 214,-6 5 515,0 0 0,0 0 1,1 0-1,-1 0 0,0 0 0,0 0 0,0 0 0,0 0 1,0 0-1,1-1 0,-1 1 0,0 0 0,0 0 0,0 0 1,0 0-1,0 0 0,0 0 0,1 0 0,-1-1 0,0 1 1,0 0-1,0 0 0,0 0 0,0 0 0,0-1 0,0 1 0,0 0 1,0 0-1,0 0 0,0 0 0,0 0 0,0-1 0,0 1 1,0 0-1,0 0 0,0 0 0,0 0 0,0-1 0,0 1 1,0 0-1,0 0 0,0-1 0,-16-15-3110,16 15 2985,-14-13-3510,10 11 1136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4320,'0'0'1392,"0"-3"-848,0-11 1317,0 16-1798,0 0 0,0-1 1,1 1-1,-1 0 0,1 0 0,-1 0 0,1 0 0,0-1 0,0 1 1,0 0-1,2 2 0,-2-1-4,1-1 0,-1 1 0,0-1 0,1 1 0,-1-1 0,0 1 0,-1-1 0,1 1 0,0 0 0,-1 0 0,0-1 0,1 5 0,-1-2 8,0 0-1,0 1 0,1-1 0,1 9 0,2-5 8,-3-7-62,0 0 0,0 0 1,0 0-1,-1-1 1,1 1-1,-1 0 0,1 0 1,-1 0-1,1 3 0,-7 30 149,3-22-101,1 0-1,0-1 1,1 16 0,1-6 52,1-10-46,0 0 0,-2 0 1,1 0-1,-5 18 0,-1-8 11,3-13-41,1 0 0,0 0-1,0 0 1,0 13 0,2 48 487,0-65-485,-1-2-53,1 0 0,0 0 0,0 0 0,0 0 0,1 0 0,-1 0 0,1 1 1,1 4-1,12 9-140,-14-17 145,1 1-1,-1-1 1,0 0-1,0 0 1,0 1-1,1-1 1,-1 0-1,0 0 1,0 0-1,0 0 1,1 1-1,-1-1 1,0 0 0,1 0-1,-1 0 1,0 0-1,0 0 1,1 0-1,-1 0 1,0 1-1,1-1 1,-1 0-1,0 0 1,0 0-1,1 0 1,14 0-257,-5 0-41,1 0 0,-1 0 0,21-4 0,-4-10-417,11 7 96,-29 4 277,0 0 0,15-8 0,18-10-352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3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4064,'0'-17'1307,"0"16"-1288,0 1 0,0 0 1,0-1-1,0 1 1,0 0-1,0 0 1,0-1-1,1 1 1,-1 0-1,0-1 1,0 1-1,0 0 1,0 0-1,0-1 1,0 1-1,1 0 1,-1 0-1,0-1 1,0 1-1,0 0 1,1 0-1,-1-1 1,0 1-1,0 0 1,1 0-1,13-14 365,-14 14-355,0-1 0,0 1-1,0 0 1,1 0 0,-1-1-1,0 1 1,0 0 0,0 0 0,1 0-1,-1-1 1,0 1 0,0 0-1,1 0 1,-1 0 0,0 0 0,1 0-1,-1 0 1,0 0 0,0-1-1,1 1 1,-1 0 0,0 0 0,1 0-1,-1 0 1,1 0 0,13 0 472,-14 0-484,0 0 0,0 0 0,1 0-1,-1 0 1,0 0 0,1 0 0,-1 1 0,0-1-1,1 0 1,-1 0 0,0 0 0,0 0 0,1 0 0,-1 0-1,0 0 1,0 1 0,1-1 0,-1 0 0,0 0 0,0 0-1,1 1 1,-1-1 0,0 0 0,0 0 0,0 1-1,4 2 80,0-1-1,-1 1 1,1-1-1,6 3 1,-5-2 20,1 0-1,-1 0 1,0 0 0,8 8-1,50 52 312,-53-54-354,-7-7-51,0 1 1,0 0 0,0-1-1,-1 1 1,1 1-1,-1-1 1,0 0 0,1 1-1,1 5 1,1 18 233,-5-25-231,0-1 1,0 1-1,1 0 0,-1 0 0,-1 0 0,1-1 1,0 1-1,0 0 0,-1 0 0,1-1 1,-1 1-1,1 0 0,-1-1 0,-1 3 0,-12 3 295,7 10-122,-7 1-54,11-15-86,6-3-95,3 0 20,-3 1 27,0-1 1,0 0 0,0 0 0,0 0 0,0-1 0,0 1-1,0-1 1,6-1 0,15-12 85,14 7 53,4-7-277,-4 7-768,-21-1 300,-15 6 388,0 1 1,0 0-1,0 0 0,-1 1 1,1-1-1,0 0 0,0 0 1,0 1-1,1 0 0,-1-1 1,0 1-1,2 0 0,17 0-1338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4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22 210 4736,'-17'0'1530,"17"0"-1519,-1 0-1,1 0 1,0 0-1,0 0 1,0 0-1,0 0 1,0 0-1,0 0 1,0 0-1,-1 0 1,1 0-1,0 0 1,0 0-1,0 0 1,0 0-1,0 0 1,0 0-1,0 0 1,-1 0-1,1 0 1,0 0-1,0 0 0,0 0 1,0 0-1,0 0 1,0 0-1,0 0 1,0 0-1,0 0 1,-1 0-1,1 0 1,0-1-1,0 1 1,0 0-1,0 0 1,0 0-1,0 0 1,0 0-1,0 0 1,0 0-1,0 0 1,0-1-1,0 1 1,0 0-1,0 0 1,0 0-1,0 0 0,0 0 1,0 0-1,0 0 1,0-1-1,0 1 1,0 0-1,0 0 1,0 0-1,0 0 1,0-14 415,0 14-412,0 0 1,0 0-1,0-1 0,0 1 0,0 0 0,0 0 0,0 0 0,0 0 0,0 0 0,0 0 0,0 0 0,0-1 0,0 1 0,0 0 0,0 0 0,0 0 0,0 0 0,0 0 0,0 0 0,0 0 0,0-1 0,0 1 0,0 0 0,0 0 0,0 0 0,0 0 0,0 0 0,1 0 0,-1 0 0,0 0 1,0 0-1,0 0 0,0-1 0,0 1 0,0 0 0,0 0 0,0 0 0,0 0 0,1 0 0,-1 0 0,0 0 0,0 0 0,0 0 0,0 0 0,0 0 0,0 0 0,0 0 0,1 0 0,-1 0 0,0 0 0,0 0 0,0 0 0,0 0 0,0 0 0,0 0 0,1 0 0,12 0 573,-12 0-575,-1 0 0,0 1 0,0-1 0,0 0-1,0 0 1,0 0 0,0 0 0,0 0 0,1 0 0,-1 0 0,0 0 0,0 0 0,0 0-1,0 0 1,0 0 0,0 0 0,0 0 0,1 0 0,-1 0 0,0-1 0,0 1-1,0 0 1,0 0 0,0 0 0,0 0 0,0 0 0,0 0 0,0 0 0,1 0 0,-1 0-1,0 0 1,0 0 0,0 0 0,0-1 0,0 1 0,0 0 0,0 0 0,0 0-1,0 0 1,0 0 0,0 0 0,0 0 0,0 0 0,0-1 0,0 1 0,0 0 0,0 0-1,0 0 1,0 0 0,0 0 0,0 0 0,0 0 0,0-1 0,0 1 0,0 0-1,0 0 1,0-2 26,0 0 0,0 1 0,1-1 0,-1 0-1,0 0 1,1 1 0,0-1 0,-1 1 0,1-1-1,0 0 1,0 1 0,0-1 0,0 1 0,0-1-1,0 1 1,0 0 0,0 0 0,0-1-1,1 1 1,-1 0 0,1 0 0,1-1 0,14-5 292,-14 2-162,-3 5-148,1-1-1,-1 0 1,0 1 0,1-1 0,-1 1-1,0-1 1,1 0 0,-1 1 0,1-1 0,-1 1-1,1-1 1,-1 1 0,1-1 0,1 0-1,0 1 15,1-1 0,-1 0 0,1 1-1,0 0 1,-1-1 0,1 1 0,0 0-1,4 1 1,-1 0 20,0-1 0,-1 0 0,1-1 1,0 1-1,0-1 0,10-3 0,-1-1-25,21-14 0,-23 12 56,0 1-1,0 0 0,19-6 0,9 5 70,-2-7-175,-32 12 54,0-1 0,13-7 0,-9 4 60,-8 5-73,0 0-1,0 1 1,0-1 0,0 1 0,0-1-1,0 1 1,0 0 0,6 1 0,-4-1 10,-5 0-28,0 0 0,1 0-1,-1 0 1,0 0 0,1 0 0,-1 0 0,0 0 0,1 0 0,-1 0-1,0-1 1,0 1 0,1 0 0,-1 0 0,0 0 0,1 0-1,-1 0 1,0-1 0,0 1 0,0 0 0,1 0 0,-1 0 0,0-1-1,0 1 1,0 0 0,1-1 0,13-13 51,-11 11-138,-3 3-427,0 0 479,-1-1 0,0 1 0,1 0 0,-1 0 0,1 0 0,-1 0 0,0 0 0,1-1 0,-1 1 0,1 0 0,-1 0 0,0 1 0,1-1 0,-1 0 0,0 0 0,1 0 0,-1 0 0,1 0 0,-1 1 0,0-1 0,1 0 0,-1 0 0,1 1 0,-1-1 0,1 0 0,-1 1 0,1-1 0,-1 1 0,1-1 0,0 1 0,-1-1 0,1 1 0,0-1 0,-1 1 1,1-1-1,0 1 0,-1-1 0,1 1 0,0 0 0,0-1 0,0 1 0,-1 0 0,-2 5-250,-11 1-347,7 11 241,-7 5 136,10-18 229,1-1 1,1 1 0,-1-1 0,1 1 0,-1 0-1,-1 6 1,-3 31-73,-11 9 42,13-39 46,-6 25 1,4 12 17,4-35 2,-2 9 20,1 1-1,-2 33 1,6 113 347,1-166-370,-1 0 1,0 0 0,-1 0-1,1 0 1,-1 0 0,0 0-1,0 0 1,0 0 0,0 0-1,-1 0 1,0-1 0,1 1-1,-1 0 1,-1-1 0,-2 5-1,-5 7-87,-13 21-109,21-34 155,0 1 0,0-1 0,0 1-1,-1-1 1,1 0 0,-1 0 0,0 0 0,0-1 0,1 1 0,-7 2 0,-29 3-134,32-5 162,1 0 0,0 0 0,1 0-1,-1 1 1,0 0 0,-4 3 0,-15 9 55,20-14-18,1 0 1,-1 0-1,0 0 1,0-1-1,0 1 1,0-1-1,0 0 1,1 0-1,-1-1 1,0 1-1,0-1 1,0 0 0,-5-1-1,7 1 29,0 0 0,0 0 1,0 0-1,0 0 0,0-1 0,0 1 1,0 0-1,-3-4 0,5 5-44,0 0 0,0-1 0,-1 1-1,1 0 1,0 0 0,0 0 0,-1-1 0,1 1 0,0 0-1,0 0 1,0-1 0,0 1 0,-1 0 0,1 0 0,0-1 0,0 1-1,0 0 1,0-1 0,0 1 0,0 0 0,0 0 0,0-1-1,0 1 1,0 0 0,0-1 0,0-13 691,0 11-213,87 3 710,-72-1-1056,-4 1-29,0 0 0,0 0 0,20 4 0,-9 2 139,-13-3-138,0 0 0,0-1 0,0-1 0,13 1 0,-18-1-72,1-1 1,-1 0 0,0 1 0,1 0 0,-1 0 0,0 0 0,6 3 0,-7-3-39,0 0 1,0 0-1,-1-1 0,1 1 1,0 0-1,0-1 1,3 0-1,-2 0 7,0 0 0,0-1-1,-1 0 1,1 0 0,5-2-1,5-1 36,-7 3-14,1-1 1,-1 2 0,1-1 0,10 1 0,-4 0 96,-13 1-131,0-1 1,0 0-1,-1 0 1,1 0-1,0 0 0,0 0 1,0-1-1,0 1 1,-1 0-1,1 0 1,0 0-1,0-1 1,0 1-1,-1 0 0,1-1 1,0 1-1,-1-1 1,1 1-1,0-1 1,-1 1-1,1-1 0,0 1 1,-1-1-1,1 0 1,-1 1-1,1-2 1,0 1 1,-1 0 0,1 0 1,0 0-1,-1 1 1,1-1-1,0 0 0,0 1 1,-1-1-1,1 0 0,0 1 1,0-1-1,0 1 1,0-1-1,0 1 0,0 0 1,0-1-1,0 1 0,0 0 1,0 0-1,0-1 1,0 1-1,0 0 0,0 0 1,0 0-1,0 0 0,1 1 1,16-1-649,-18 3-805,0 14 405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1326 4480,'-21'17'2005,"21"-20"-1525,0 2-380,0-2 162,0 1 1,0-1 0,0 1-1,0 0 1,0-1-1,0 1 1,1 0-1,-1-1 1,3-3-1,1 4-39,-3 1-192,1 1 0,-1-1 1,0 1-1,0-1 0,0 1 0,0-1 0,0 0 1,0 0-1,0 1 0,-1-1 0,2-1 1,1-4 63,0 1 1,0-1-1,-1 0 1,0 1 0,0-1-1,-1 0 1,1-7-1,4-14 229,-2 12-119,1-2 21,-2-1 0,0 1 0,0-20 0,0-29 371,3 31-373,-1 4 251,2-40 0,-6 3-9,0 16-131,-7-58 0,3 84-375,-4-42-144,13 8 54,-2 28 89,-1-10 12,-2 25 31,0 0 0,1-1 0,1 1 1,1 0-1,10-24 0,21-28 163,-25 45-121,-5 11 11,1 1 0,0-1 0,1 1 0,0 0 0,18-20 0,-7 14 133,2 0 0,42-29 1,-25 27 11,-25 14-165,-1 1-13,-5 1-17,-1 1-1,1 0 0,0 1 1,1-1-1,-1 1 0,0 0 1,1 0-1,-1 1 0,1-1 1,0 1-1,13 0 0,-10 1 12,0 1-1,-1 0 1,1 1-1,-1-1 1,17 6-1,-20-5-1,2 0 19,-7-2-28,0 0-1,-1 0 1,1 0-1,0 0 1,-1 0-1,1 1 0,0-1 1,-1 0-1,1 0 1,0 0-1,-1 1 1,1-1-1,0 0 0,-1 1 1,1-1-1,-1 0 1,1 1-1,-1-1 1,1 1-1,-1-1 0,1 1 1,-1-1-1,1 1 1,-1-1-1,0 1 1,1-1-1,-1 1 0,0-1 1,1 1-1,-1-1 1,0 1-1,0 0 1,0-1-1,0 1 0,0-1 1,0 1-1,0-1 1,0 1-1,0 0 1,0-1-1,0 1 0,-1 0 1,2 5 12,-1 0 0,-1 0 1,1-1-1,-1 1 0,-1 0 1,-1 6-1,1-8-52,0-1 1,-1 1-1,1-1 1,-1 1-1,0-1 1,0 0-1,0 0 1,-1 0-1,1 0 1,-1 0-1,-6 3 0,-40 20-958,-76 29-1,121-53 934,-1 0-75,1 1 1,-1 0-1,0 0 1,-5 3 0,4 2-91,0-1-36,-6-5 9,12-2 234,1 0-1,-1 0 1,0 0 0,0 0-1,0 0 1,0 0-1,1 1 1,-1-1-1,0 0 1,0 0-1,0 0 1,1 1-1,-1-1 1,0 0-1,0 1 1,1-1-1,-1 1 1,0-1-1,1 0 1,-1 1-1,0-1 1,1 1-1,-1-1 1,1 1-1,-1 0 1,1-1-1,-1 1 1,1-1-1,0 1 1,-1 0-1,1-1 1,0 1-1,0 0 1,-1-1-1,1 2 1,0-2 9,0 0 1,0 1-1,0-1 0,0 0 1,0 0-1,0 1 0,1-1 0,-1 0 1,0 0-1,0 1 0,0-1 1,0 0-1,0 0 0,0 0 1,1 1-1,-1-1 0,0 0 1,0 0-1,0 0 0,1 0 1,-1 1-1,0-1 0,0 0 1,1 0-1,-1 0 0,0 0 0,1 0 1,-1 0-1,0 0 0,0 1 1,1-1-1,-1 0 0,0 0 1,1 0-1,1 1-8,6 2-4,-1 0 1,0 1 0,0 0-1,0 0 1,0 0-1,7 7 1,24 18 100,0-6 192,-10 8 21,-12-15 130,36 28-1,-19-18 488,-32-25-862,0 0 0,0 0 0,0 0 0,0 0 0,0 1 0,0-1 0,0 0 0,0 0 0,0 1 0,-1-1 0,1 0 0,-1 0 0,1 1 0,-1-1 0,0 1 0,1-1 0,-1 0 0,0 1 0,0-1 0,0 0 0,0 1 0,-1-1 0,1 1 0,0-1 0,-1 0 0,1 1 0,-1-1-1,0 0 1,1 1 0,-2 0 0,-2 6 225,4-6-212,-1-1 1,1 0 0,-1 1-1,0-1 1,0 1-1,0-1 1,0 0-1,0 0 1,0 1-1,-1 0 1,-11 2 257,11-4-291,0 1 0,0-1 0,0 1 0,1-1 0,-1 1 0,0-1 0,0 1 0,-1 1 0,-10 7 114,12-7-122,-1 0 0,0 0 0,0-1 0,-1 1 0,1-1 0,-5 3 0,3-3 3,0 0 0,-1 0 0,1 0 0,-1 0 0,-4 0 0,-8 1 42,-18 10 52,13-10-106,0 0-1,0-1 0,-27-3 1,5 2-607,26 0-993,18 0 1564,0 0 0,0 0 0,0 0 0,0 0 1,0 0-1,-1 0 0,1 0 0,0 0 0,0 0 1,0 0-1,0 0 0,0 0 0,0 0 0,0 0 1,-1 0-1,1 0 0,0 0 0,0 0 0,0 0 1,0 0-1,0 0 0,0 0 0,0 0 0,0 0 1,-1 0-1,1 0 0,0-1 0,0 1 0,0 0 1,0 0-1,0 0 0,0 0 0,0 0 1,0 0-1,0 0 0,0 0 0,0 0 0,0 0 1,0 0-1,0-1 0,-1 1 0,1 0 0,0 0 1,0 0-1,0 0 0,0 0 0,0 0 0,0 0 1,0 0-1,0 0 0,0-1 0,0 1 0,1 0 1,-1 0-1,0 0 0,0 0 0,0-12-2001,0 12 1956,0 0 0,0 0 0,0-1 1,0 1-1,0 0 0,0 0 0,0-1 1,0 1-1,0 0 0,0 0 0,0-1 1,0 1-1,0 0 0,1 0 1,-1 0-1,0-1 0,0 1 0,0 0 1,0 0-1,1 0 0,-1-1 0,0 1 1,0 0-1,1 0 0,-1 0 0,21-15-3066,17-2 1030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5216,'-15'0'2004,"21"0"1059,-2 0-2813,0 0 1,0 0 0,-1 0-1,1-1 1,0 0-1,3-1 1,4-4-151,-10 4-84,1 1 0,0 0 0,0 0 0,0 0 0,0 0 0,0 0 1,0 0-1,0 1 0,1-1 0,-1 1 0,0-1 0,0 1 0,0 0 0,4 0 0,53 0 304,-55 0-309,-1 0 0,0 0-1,0 0 1,0 1 0,0-1-1,1 1 1,-1 0 0,0 0-1,0 0 1,0 0 0,3 3-1,-3-3-74,0 1-1,1-1 0,-1 1 0,1-1 0,-1 0 0,1 0 0,-1-1 0,1 1 0,-1-1 0,1 1 1,4-1-1,17 0-1539,-8 0-1960,0 0 1740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4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6240,'0'0'2304,"0"0"-1792,0 0-160,21 0 1504,-21 0-1088,21 0 416,20-21-704,-20 21 192,21 0-384,-21-21-160,20 21-64,-20-20-2176,21 20 1152,-42 0-1952,0 0 1664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4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3072,'-13'0'594,"6"0"7894,10 3-8253,0-1-197,-1 0 1,1 0 0,0 0-1,-1 0 1,1-1-1,0 0 1,0 1-1,0-1 1,1 0-1,-1-1 1,0 1-1,0 0 1,0-1-1,1 0 1,-1 0-1,0 0 1,5 0-1,79 0 533,-54-1-666,21 0 232,-20 3-4446,-34-2 2219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35 273 4736,'-17'-18'1530,"17"18"-1507,-1 0 0,1-1 0,0 1 0,-1 0 0,1 0 0,0-1 0,0 1 0,-1-1 0,1 1 0,0 0 0,0-1 0,0 1 0,0-1 0,-1 1 0,1 0 0,0-1 0,0 1 0,0-1 0,0 1 0,0 0 0,0-1 0,0 1 0,0-1 0,0 1 0,0-1 0,0 1-23,1-5 83,-2 1 0,1-1 0,0 0 1,-3-7-1,-7-9 669,20 10-192,-3-20 138,7 3-324,-7-6-342,4 15-16,-5 10 48,1-4 98,-5 10-118,-1 0 1,0 0-1,1 0 0,0 0 0,0 0 0,-1 1 0,2-1 1,-1 0-1,0 1 0,0 0 0,1 0 0,-1-1 0,1 1 1,0 1-1,4-4 0,-2 4 7,-1 0 0,0 0 0,1 0-1,-1 1 1,1-1 0,0 1 0,-1 0 0,1 0 0,-1 1 0,1-1 0,-1 1-1,8 2 1,-4 0-8,-1-1 0,0 1 0,1 0 1,-1 0-1,0 0 0,-1 1 0,1 1 0,-1-1 0,0 1 0,0 0 0,0 0 0,0 1 0,4 6 0,35 47 154,7 3-63,-20-3 20,2-10-36,-30-41-85,0-1 1,-1 1-1,1 0 1,-2 0-1,0 1 1,0-1-1,0 0 0,-1 1 1,1 8-1,-2-10-5,0-1-1,0 1 1,-1-1-1,0 0 1,0 1 0,0-1-1,-1 0 1,1 0-1,-2 0 1,1 0-1,-1 0 1,0 0-1,-5 7 1,8-13-28,-6 8 44,0 1 0,-1-2 1,0 1-1,0-1 0,-1 0 0,-13 9 0,-14 5 207,32-18-240,-1-1 0,0 1 0,0-1 0,0 0 0,0 0 0,0-1 0,0 1 0,0-1 0,-1 0 0,1 0 0,0 0 0,-1-1 0,1 0 0,-1 1 0,-6-2 0,1 1-11,10 0 1,-1 0 1,1 0-1,0 0 1,-1 0 0,1 0-1,0 0 1,0 0 0,-1 0-1,1 0 1,0 0 0,-1 0-1,1-1 1,0 1 0,0 0-1,-1 0 1,1 0-1,0 0 1,0-1 0,-1 1-1,1 0 1,0 0 0,0 0-1,0-1 1,-1 1 0,1-1-1,-2 0 14,1-1-1,0 1 1,-1-1-1,1 0 1,0 0-1,0 1 1,0-1-1,0 0 1,0 0-1,-1-4 1,1-1 35,0 0 1,0 0 0,1-11 0,0 14-102,0 0 0,0 0 0,0 0 1,1 0-1,0 0 0,0 0 0,0 0 0,0 0 0,1 0 0,0 1 1,-1-1-1,1 0 0,0 1 0,4-5 0,15-27-1218,0 11 352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6816,'17'-17'2197,"-17"16"-2164,1 1 0,-1 0 0,0 0-1,1-1 1,-1 1 0,0 0 0,1 0 0,-1-1-1,0 1 1,1 0 0,-1 0 0,1 0 0,-1-1 0,0 1-1,1 0 1,-1 0 0,1 0 0,-1 0 0,0 0-1,1 0 1,-1 0 0,1 0 0,-1 0 0,1 0 0,0 0-1,6 0 119,-3-1-17,0 1-1,0-1 0,0 1 0,0 0 0,0 1 0,0-1 1,0 1-1,0-1 0,0 1 0,4 2 0,13 11 491,-7-8-358,-11-5-234,0 1-1,0-1 1,0 1-1,-1-1 1,1 1-1,0 0 1,-1 0-1,3 3 1,0-1 18,0 0 0,0 0 1,9 6-1,-11-9-38,0 1 1,-1-1-1,1 1 0,-1 0 0,1 0 0,-1 0 1,0 0-1,0 0 0,0 1 0,0-1 0,0 0 1,0 1-1,-1 0 0,1-1 0,-1 1 1,0 0-1,1 4 0,12 28 79,-10-23-9,-3-9-52,0 0-1,0-1 1,0 1-1,0-1 1,0 1-1,1-1 1,-1 0-1,1 1 1,-1-1-1,1 0 1,0 0 0,0 0-1,4 3 1,-6-4-27,10 7 121,-3-12-4,-3-1-63,-2 4-122,0 0 1,0 1 0,0-1 0,1 1 0,-1-1-1,0 1 1,0-1 0,0 1 0,1 0 0,2 1 0,-1-2-508,0 2 1,0-1 0,0 0 0,0 1 0,-1 0 0,6 1 0,-6 0 184,1 1-1,-1-1 1,0 1 0,5 5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 7872,'-14'0'2184,"18"0"-747,27 0-109,156 0 544,-31-11-1751,-86 5-114,112 3 49,17-1-53,-143-2-120,110-6-401,-131 11-183,49-8-1,-51 4-335,48-1 0,-19 6 125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4736,'-35'0'1530,"28"0"-932,11 3-193,-1 0-296,0-1-1,0 0 1,0 0 0,0 0-1,1 0 1,-1 0-1,1-1 1,-1 1 0,1-1-1,5 1 1,34 13 560,56 29 0,-86-36-587,0 0-1,0 0 0,11 11 0,-4-3-38,-15-12-36,1-1 14,-1 1 1,0 0 0,1 1 0,-1-1-1,-1 1 1,1 0 0,-1 0-1,1 1 1,-2-1 0,7 11 0,-7-10 20,-1 0 1,1 0 0,-1 0 0,0 0 0,-1 0-1,1 1 1,-1-1 0,0 8 0,-1-10 4,0 0 0,0 1 0,-1-1 0,0 0 0,0 0 0,0 1 0,0-1 1,0 0-1,-1 0 0,0 0 0,0 0 0,-3 4 0,-5 7 289,6-8-241,0-1 0,0 0 0,-1 0 1,1-1-1,-1 1 0,-8 6 1,6-8-35,0 0 0,0 0 0,-15 4 1,13-4-19,1 0-21,0-1 0,0-1 0,0 1 0,-1-1 1,1 0-1,-1-1 0,1 0 0,-1-1 1,0 1-1,1-2 0,-1 1 0,1-1 0,-1 0 1,1-1-1,-1 0 0,1-1 0,-16-6 1,17 7-41,0-1 1,1-1 0,-1 1 0,1-1 0,-1 0-1,1 0 1,0-1 0,0 0 0,1 0 0,0 0 0,0-1-1,0 0 1,0 0 0,1 0 0,0 0 0,0-1-1,-5-12 1,9 17 9,-1 1 0,1 0-1,0 0 1,-1 0 0,1 0-1,0 0 1,0-1-1,0 1 1,0 0 0,0 0-1,0 0 1,0-1 0,0 1-1,1 0 1,-1 0 0,0 0-1,1 0 1,-1 0 0,1 0-1,-1-1 1,1 1 0,1-1-1,5-8-46,2 0 0,-1 0 0,1 1 0,1 1 0,17-14 0,-10 10 220,0 2 0,35-17 1,-27 17 84,0 1 0,1 2 0,39-7 0,-36 9-50,196-37 584,-175 34-701,0 1 1,59 1-1,-74 5 14,50-9 0,-53 6 62,45-2 0,-52 6-196,11 0 308,-14 0-4921,-24 0 4330,1 0 0,-1 0 0,0 0 0,1 0 0,-1-1 0,1 1 0,-1 0 0,-2-2 0,0 0-68,1-1-1,0 1 1,0-1-1,-5-4 0,8 7 386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5216,'-18'0'1696,"18"0"-1671,0 0 0,-1 0 0,1 0 1,0 0-1,-1 0 0,1 0 0,0 0 1,0 0-1,-1 0 0,1 0 0,0 1 1,-1-1-1,1 0 0,0 0 0,0 0 0,-1 0 1,1 0-1,0 1 0,0-1 0,-1 0 1,1 0-1,0 1 0,0-1 0,0 0 1,-1 1-1,-16 12 519,10-9-221,7-4-252,-1 0 0,0 1 1,0-1-1,0 0 1,0 1-1,1-1 0,-1 1 1,0-1-1,0 1 1,1 0-1,-1-1 1,0 1-1,1 0 0,-1-1 1,1 1-1,-1 0 1,1 0-1,-1-1 1,1 1-1,0 0 0,-1 1 1,-2 5 130,-26 38 1234,19-31-1160,-3 5 281,10-15-454,-1 1-1,1-1 0,0 1 0,1 0 1,-1 1-1,1-1 0,-3 8 1,-2 32 377,1-22-336,4-17-111,0 0 0,1 0-1,-1 0 1,1 0 0,0 1 0,1-1 0,-1 0 0,1 1 0,1-1 0,0 9 0,13 27 101,-10-24-75,-4-15-58,1 0 1,-1 0 0,1 0 0,0 0-1,0 0 1,0 0 0,0 0 0,0-1-1,1 1 1,0 0 0,-1-1 0,1 1-1,0-1 1,3 3 0,0 0-158,0 0 0,0-1 0,1 1 1,-1-2-1,1 1 0,0-1 0,0 1 0,9 2 0,-14-6 67,0 1-1,0-1 1,0 0-1,1 1 1,-1-1-1,0 0 1,1 0-1,-1 0 1,0 0-1,0 0 1,1 0 0,-1 0-1,0 0 1,0 0-1,1-1 1,-1 1-1,2-1 1,0-1-135,1-1 0,-1 1 0,0-1 0,5-5 0</inkml:trace>
  <inkml:trace contextRef="#ctx0" brushRef="#br0" timeOffset="1">415 63 8064,'21'-21'2976,"-21"21"-2304,21 0-192,-21 0 448,0 21-608,0-1 224,21-20-320,-21 21-128,0 0-64,21-21 160,-21 21-96,21-21-384,-1 0 160,22-42-1952,20 21 1152,1-20-2560,-1-1 1952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8384,'0'-8'1709,"0"-22"817,0 29-2450,0 0 1,0 0 0,0 0-1,0 0 1,0 0 0,0 0-1,0 0 1,0 0 0,0 0-1,1 0 1,-1 0-1,0 0 1,1 0 0,-1 0-1,2-1 1,15 9 552,-1-13-253,-14 5-340,0 0 0,0 0 0,0 0 0,0 0 0,1 0 0,-1 1 0,0-1 0,1 1 0,3-1 0,94 1-2425,-98 0 2194,1 0 0,-1 0 0,0 0 0,0 0 0,0 1 1,0-1-1,0 0 0,0 1 0,0 0 0,0-1 0,0 1 0,0 0 0,0 0 0,0 0 0,-1 1 1,1-1-1,0 0 0,-1 1 0,3 1 0,-3-2 104,-1-1 4,1 1 0,-1-1 0,0 0 0,0 0 0,0 0 0,1 1 0,-1-1 0,0 0 0,0 0 0,0 1 0,1-1 0,-1 0 0,0 0 0,0 1 0,0-1 0,0 0 0,0 0 0,0 1 0,0-1 0,0 0 0,1 1 0,-1-1 0,0 0 0,0 1 0,-1-1 0,1 3-57,0-1-1,-1 1 0,1-1 1,-1 0-1,0 1 0,0-1 1,0 0-1,0 1 0,0-1 1,0 0-1,-1 0 0,1 0 0,-1 0 1,1 0-1,-1 0 0,0-1 1,-2 3-1,-6 4 125,0-1 0,-13 8 0,9-6 413,-55 42 1676,54-39-1605,9-7-261,0 0 0,1 1 1,-1 0-1,1 0 0,0 0 0,1 1 1,-1 0-1,1 0 0,-4 11 1,0 3 304,1 0 0,-4 23 0,5-16-247,0-5 140,1 1 0,1 0 1,1 0-1,0 30 0,2-21-89,0-11-39,1 0 0,5 40-1,3-29 281,-5-25-384,-1 0 0,0 0 0,-1 0 0,1 10 0,-2-16-120,-1 0 1,2 1 0,-1-1 0,0 0 0,0 0 0,1 0 0,-1 0 0,1 0-1,-1 0 1,1 0 0,0 0 0,0 0 0,0 0 0,0-1 0,0 1 0,1 0 0,-1 0-1,0-1 1,3 3 0,-3-3-34,-1-1-4,0 0 0,1 1 0,-1-1-1,0 0 1,0 0 0,0 0 0,1 1 0,-1-1 0,0 0 0,0 0 0,1 0 0,-1 1-1,0-1 1,0 0 0,1 0 0,-1 0 0,0 0 0,0 0 0,1 0 0,-1 0 0,0 0 0,1 0-1,-1 0 1,0 0 0,1 0 0,8 1 120,-22-5-163,-4-10-86,14 10-176,-1 4-27,-5 0-355,18 0 198,-9 0 465,1 0-1,-1 0 1,0 0 0,1 0-1,-1 0 1,0 1 0,1-1-1,-1 0 1,0 0 0,0 0-1,1 0 1,-1 0 0,0 0 0,1 0-1,-1 0 1,0 1 0,0-1-1,1 0 1,-1 0 0,0 0-1,0 1 1,0-1 0,1 0 0,-1 0-1,0 1 1,3 2-26,2 2-91,0 1-1,0-1 1,0-1 0,1 1 0,0-1-1,0 0 1,0 0 0,0-1-1,1 0 1,-1 0 0,11 3 0,39 1-1285,-40-2 1017,-11-4 179,0 0 0,1 1 0,-1-1 0,10 0-1,1-3-787,-1 0 0,30-8 0,39-11-1058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7552,'-41'0'2816,"41"0"-2208,0 0-160,20 0 832,-20 0-800,21-21 288,0 21-448,41 0-128,-20 0-96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5888,'24'-20'2661,"-21"18"-2481,-1 0-1,1 1 1,0-1-1,0 1 1,-1 0-1,1 0 1,0 0-1,1 0 1,-1 0 0,0 0-1,0 1 1,0-1-1,0 1 1,1 0-1,-1 0 1,0 0-1,5 0 1,17 0 1393,-15-1-1326,-1 1 0,1 0 1,-1 0-1,0 1 0,16 2 0,-24-3-238,0 1 0,-1-1 0,1 1-1,-1-1 1,1 0 0,-1 1 0,1-1 0,-1 1 0,1-1 0,-1 1 0,0-1 0,1 1 0,-1-1-1,0 1 1,1-1 0,-1 1 0,0 0 0,3 4 44,-1-2-33,0 0 1,0-1-1,1 1 0,-1-1 1,4 3-1,15 15 66,-17-13 12,-1 0 0,1 0 0,-2 0 0,1 0 0,-1 0 0,-1 1 0,1-1-1,-1 1 1,-1-1 0,0 1 0,0 0 0,-1-1 0,-3 12 0,2-14-74,-1 0 0,0 0 0,0 0 0,-1-1 0,1 0 0,-1 1 0,0-1 0,-1 0 0,-5 4 0,7-7-17,1 0-1,-1 0 1,1 0 0,-1 0 0,1-1-1,-1 1 1,-2-1 0,-7 3 19,-7 6-3,10-4-30,-26 12-84,32-14 79,-1-1 1,1-1-1,-1 1 0,0 0 1,0-1-1,0 1 0,0-1 1,0 0-1,0 0 0,0 0 1,0-1-1,-1 1 0,1-1 1,0 0-1,-1 0 0,-4 0 1,-4 0-26,12-1 33,0 1 0,-1 0 0,1 0 0,0 0 0,0 1 0,0-1 0,0 0-1,0 0 1,0 0 0,0 1 0,0-1 0,0 0 0,0 1 0,-1 0 0,1-1-3,1 1 1,-1-1 0,1 1-1,0 0 1,-1-1 0,1 1-1,0-1 1,0 1 0,-1-1-1,1 1 1,0 0 0,0-1-1,0 1 1,0-1 0,0 1-1,0 0 1,0 0 0,0 2-266,3-3 101,24-1 139,-13 0-22,1 1-1,-1 0 1,0 1-1,20 3 1,-13 4-442,-10-16-864,-10 7 1258,1 0 0,-1 1 1,1 0-1,0-1 0,0 1 1,-1 0-1,1-1 0,0 1 0,0 0 1,-1 0-1,5 1 0,8-1-2106,3 0 768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8320,'-41'0'3072,"41"0"-2400,20 20-160,1-20 192,0 21-480,21-42-160,-1 21-64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1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7552,'-34'17'2448,"32"-16"-2357,0-1 0,0 1 0,1 0 0,-1 0 0,1 0 0,-1 0 1,0 0-1,1 1 0,0-1 0,-1 0 0,1 1 0,0-1 0,-2 2 0,-2 4 100,3-4-128,0-1 0,-1 1 0,2-1 0,-1 1-1,0 0 1,0 0 0,1-1 0,0 1 0,-1 0-1,1 0 1,0 1 0,-1 5 0,1 2 168,1 0-1,1 20 1,0 5 495,-1-4-370,-2-2-52,3 0 1,4 34-1,8-18-5,-6-5 69,7-3-91,-12-34-223,-2 0-13,1-1 1,0 0-1,0 0 1,1 0-1,-1 0 0,1 0 1,-1 0-1,1 0 1,0 0-1,0 0 0,0-1 1,4 3-1,11 13 108,-17-18-147,0 0-1,0 1 1,1-1-1,-1 0 1,0 0-1,0 0 1,0 1-1,1-1 0,-1 0 1,0 0-1,0 0 1,1 1-1,-1-1 1,0 0-1,1 0 0,-1 0 1,0 0-1,0 0 1,1 0-1,-1 0 1,0 0-1,1 0 1,-1 0-1,0 0 0,1 0 1,4 0-49,-2 0 15,0 0 1,0 0-1,1 0 1,-1 0-1,0 0 1,0 1-1,0-1 1,5 3-1,16 11-437,11-7 0,-11 6-363,-22-12 774,0 0 0,0-1 1,0 1-1,-1-1 1,1 1-1,0-1 0,0 0 1,0 0-1,2 0 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3712,'0'0'1221,"0"0"-757,0 0-59,0 0 550,4-3-192,13-15 2149,-13 18-2224,-2 1-546,-1-1-92,0 0 0,0 1 1,0-1-1,0 0 0,0 0 0,0 0 0,0 0 0,0 0 1,0 0-1,0-1 0,0 1 0,2-1 0,-3 5 601,0-3-637,0-1-1,0 1 1,0-1 0,0 1-1,0 0 1,0-1-1,0 1 1,0-1 0,1 1-1,-1 0 1,0-1 0,0 1-1,0-1 1,1 1 0,-1-1-1,0 1 1,1-1-1,-1 1 1,0-1 0,1 1-1,-1-1 1,1 1 0,-1-1-1,1 1 1,-1-1 0,1 0-1,-1 1 1,1-1-1,0 0 1,24 2-53,-17-2 53,-6 0 5,0 0 1,0 1-1,0-1 1,0 0-1,0 1 0,0 0 1,0-1-1,0 1 1,0 0-1,0 0 0,0 0 1,1 1-1,15 7 102,-5-7-131,-1 0 0,1-1 0,0-1 0,26-1 0,-11 0-740,17 1-2423,-24 0 1728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23 273 4480,'-17'-35'1445,"16"34"-1404,0 0 0,1 0 0,-1 0 0,1 0 1,-1 0-1,1 0 0,-1 0 0,1 0 0,0 0 0,0 0 0,-1 0 0,1 0 0,0 0 0,0 0 0,0-1 0,0 1 1,0 0-1,1 0 0,-1-1 0,1-4 177,-2-9 609,1 11-631,-1-1-1,1 1 1,0 0 0,0 0-1,1-1 1,-1 1 0,1 0 0,0 0-1,2-5 1,10-12 391,-6 0-155,0 10-322,0-1 1,0 2 0,11-12-1,-17 21-102,0 0 0,0 0-1,0 0 1,0 0-1,0 1 1,1-1 0,-1 1-1,0-1 1,1 1-1,-1-1 1,2 0 0,5-1 18,-2 0-4,1-1 1,-1 0 0,10-6-1,-13 6-12,0 1 0,0 0-1,1 0 1,0 0 0,-1 0-1,1 0 1,0 1 0,0 0-1,0 0 1,0 0 0,0 0-1,0 0 1,0 1 0,0 0-1,5 0 1,24-1 20,-14 0-11,32 3-1,-45-1-1,-1 0-1,1 0 1,-1 1 0,1-1 0,-1 1-1,1 0 1,-1 1 0,0-1-1,0 1 1,5 3 0,2 5 60,0 1 0,-1 0 0,0 1 0,-1 0 1,14 22-1,-21-30-50,13 18 79,-2 2-1,21 47 0,-21-31-12,11 48 0,-18-62 23,-2 0 1,-1 0-1,-1 1 1,-1-1-1,-2 1 1,-3 33 0,1-48-55,-1-1 1,-6 19 0,8-25-30,-2-1 0,1 0 0,0 0 1,-1 0-1,0 0 0,0 0 0,-8 7 0,4-6-21,0 0 0,-1-1-1,0 0 1,1-1 0,-16 6 0,3 0-72,12-7 59,0 1 0,0-1 0,0-1 1,0 1-1,-1-1 0,0-1 0,-16 1 1,19-1 7,0-2 0,0 1 0,0-1 0,0 1 0,0-2 1,0 1-1,0-1 0,1 0 0,-1 0 0,0 0 0,-9-6 1,13 6-14,-1-1 1,1 1-1,0 0 1,0-1-1,0 1 1,0-1 0,0 0-1,1 0 1,-1 1-1,1-1 1,0 0 0,0 0-1,0 0 1,0 0-1,0-1 1,0 1-1,1 0 1,0 0 0,0 0-1,0-1 1,0 1-1,1-5 1,0 1-70,0 0 0,0 0 0,1 0 0,0 0 0,0 0 0,0 0 0,1 1 0,6-11 0,-3 9 12,0 0 1,1 0-1,0 0 1,0 1 0,1 0-1,13-9 1,-21 16 61,38-24-20,-29 17 35,10-4 36,16 4-151,-11-7-513,-22 14 569,0-1-1,0 0 0,-1 1 0,1 0 0,0-1 1,0 1-1,0 0 0,0 0 0,2 0 0,-4 0 46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6048,'0'-34'1952,"0"27"-1448,3 7-235,-2 0-229,-1 0 0,1 0 0,0 0 0,-1 0-1,1 0 1,0 0 0,-1 0 0,1-1 0,0 1 0,-1 0 0,1 0 0,-1 0-1,1-1 1,0 1 0,-1 0 0,1-1 0,-1 1 0,1 0 0,-1-1-1,1 1 1,-1-1 0,1 1 0,-1-1 0,1 1 0,-1-1 0,0 1 0,1-1-1,-1 1 1,0-1 0,1 1 0,-1-1 0,0 0 0,0 1 0,0-1 0,0 0-1,1 1 1,-1-1 0,0 0 0,0 1 0,0-1 0,-1-1 0,1-1 712,0 3-91,0 0-638,0 1-1,0 0 1,-1-1 0,1 1-1,0-1 1,0 1 0,0 0 0,0-1-1,0 1 1,0-1 0,0 1-1,0 0 1,0-1 0,0 1-1,0 0 1,0 0 0,1 12-41,0-11 33,-1 0-1,0 0 1,1 1 0,-1-1-1,1 0 1,0 0-1,0 0 1,-1 0 0,1 0-1,1-1 1,0 3 0,-1-2-17,1 0 0,-1 1 0,0-1 1,0 1-1,0-1 0,0 0 0,0 1 1,0-1-1,-1 1 0,1 0 0,-1 3 1,1 8-31,0 12 146,-1-24-105,0-1 0,0 0 1,-1 1-1,1-1 0,0 0 0,0 1 1,-1-1-1,1 0 0,0 1 1,-1-1-1,0 0 0,0 2 0,-8 3 62,9-6-68,-1 0 0,0 1 0,1-1 0,-1 0 0,1 1 0,-1-1 1,1 1-1,-1-1 0,1 1 0,-1-1 0,1 1 0,0-1 0,-1 1 0,1-1 1,0 1-1,-1-1 0,1 1 0,0 0 0,0-1 0,-1 1 0,1 0 1,0-1-1,0 1 0,0 0 0,0-1 0,0 1 0,0 0 0,0-1 1,0 1-1,0 0 0,0 0 0,0 0-2,0 0-1,0-1 1,0 1 0,0 0 0,0-1-1,0 1 1,0 0 0,0-1 0,0 1-1,0 0 1,0-1 0,0 1 0,1-1-1,-1 1 1,0 0 0,0-1 0,1 1-1,-1-1 1,0 1 0,1 0 0,-1-1-1,0 1 1,1-1 0,-1 1 0,1-1-1,-1 0 1,1 1 0,-1-1 0,1 1-1,-1-1 1,2 1 0,7 5 34,-3 2 30,-6-7-69,0-1 0,1 1 1,-1 0-1,0-1 0,1 1 0,-1-1 1,0 1-1,1-1 0,-1 1 1,1-1-1,-1 1 0,1-1 1,0 0-1,-1 1 0,1-1 0,-1 0 1,1 0-1,-1 1 0,1-1 1,0 0-1,-1 0 0,1 0 1,0 1-1,-1-1 0,1 0 0,0 0 1,-1 0-1,1 0 0,0 0 1,-1-1-1,2 1 0,19 0-956,0 0 262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5824,'-42'0'5733,"45"4"-5050,-1-3-641,0 1 0,0 0 0,0-1 0,0 1 0,0-1 1,1 0-1,-1 0 0,0 0 0,1 0 0,-1 0 0,0 0 1,1-1-1,2 1 0,6 0 54,1 0-1,12-2 1,6 1-3,567 0-23,-597 0-70,118-4-278,-53-3 30,61-3-320,-50 10-120,-69 0 578,0 0 1,0 0-1,0 0 0,10-3 0,-5-3-172,1 1-71,-12 6 325,1-1 0,-1 1 0,1-1 0,-1 1-1,1 0 1,-1 0 0,0-1 0,1 1 0,-1 0-1,0 0 1,0 0 0,1 1 0,1 1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4640,'0'0'1504,"3"-3"-912,0 1-548,-1 0 1,1 0 0,-1 1-1,1-1 1,0 1-1,0 0 1,0-1 0,-1 1-1,1 0 1,0 1-1,0-1 1,0 1-1,4-1 1,9 0 258,23 1 0,-15 1-83,-14-2-200,-1 1 0,1 1-1,0 0 1,-1 0-1,1 1 1,-1 1-1,1-1 1,-1 1-1,0 1 1,0 0 0,0 0-1,-1 1 1,1 0-1,7 6 1,-6-3 13,0 0-1,0 1 1,-1 0 0,0 0 0,0 1-1,10 16 1,-17-22-36,-1 0 0,0 0 1,0 0-1,0 0 0,1 4 0,0 6-17,0-7 2,0 0 34,-1-1 0,1 0 0,0 12-1,-2-15 9,-1 0-1,1 0 0,0-1 0,-1 1 0,0-1 0,1 1 0,-1 0 1,0-1-1,0 1 0,-1-1 0,1 0 0,-2 3 0,-3 3 85,0 0 0,-1 0 0,0 0 0,0-1 0,-1 0 0,-13 9 0,20-16-106,-11 9 162,-1-1 0,-24 11 1,16-10-8,11-4-73,-1-1-1,1-1 0,-1 0 0,0-1 0,0 0 1,0 0-1,-1-2 0,1 1 0,-12-2 0,22 1-76,0 1-1,0-1 0,0 0 0,0 0 1,0 0-1,0-1 0,0 1 1,0 0-1,0 0 0,0 0 0,0-1 1,0 1-1,1 0 0,-1-1 1,0 1-1,0-1 0,0 1 0,1-1 1,-1 0-1,0 1 0,0-1 1,1 0-1,-1 1 0,0-1 0,0-1 1,1 0-1,-1 1 0,1-1 1,-1 0-1,1 0 0,0 0 1,0 0-1,0 0 0,0 0 1,0-2-1,0-3 23,0-14 117,-1 16-130,1 0 0,0-1-1,0 1 1,1 0 0,1-6 0,-2 9-29,1 0 0,0 0 0,0 0 0,0 0-1,0 0 1,0 0 0,1 1 0,-1-1 0,1 0 0,-1 1 0,1-1 0,-1 1 0,1-1 0,0 1 0,2-2 0,96-56 269,-85 53-172,-1-1 0,1 2 0,0 0 0,17-3 0,58-4 277,-42 7-224,-3-2 55,-19 3 29,49-3 0,116 7 830,-180 1-966,-7 0-72,0-1-1,0 1 1,0-1-1,0 0 1,0-1 0,0 1-1,0-1 1,0 1 0,-1-1-1,6-2 1,8-11-872,-17 14 819,1 0-1,-1-1 1,0 1 0,0 0-1,0 0 1,1-1-1,-1 1 1,0 0 0,0 0-1,1 0 1,-1 0-1,0-1 1,0 1 0,1 0-1,-1 0 1,0 0-1,0 0 1,1 0-1,-1 0 1,0 0 0,1 0-1,-1 0 1,0 0-1,1 0 1,-1 0 0,14 0-2232,-10 0 74,-4 0-2180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 4320,'-18'-18'1392,"18"18"-1371,0 0 0,0-1 0,0 1 0,-1 0-1,1 0 1,0 0 0,0-1 0,0 1 0,-1 0 0,1 0 0,0 0 0,0-1 0,-1 1 0,1 0 0,0 0 0,-1 0 0,1 0-1,0 0 1,0 0 0,-1 0 0,1 0 0,0 0 0,-1 0 0,1 0 0,-1 0 0,-3 0 62,1-1 47,1 1 0,0 0 0,-1 0 0,1 0 1,-1 0-1,1 0 0,0 1 0,-1-1 0,1 1 0,-4 1 0,-1 16 681,1-8-356,2-3-52,1-1 0,-5 16 0,3-8-81,-11 38 593,11-37-825,3-9-72,0 1 1,0-1-1,1 0 1,-1 1-1,1-1 1,1 1-1,-1 0 1,1-1 0,0 1-1,2 10 1,0-12-10,0 0 1,0 1 0,0-1 0,0 0 0,6 7-1,-2-4 6,5 12 88,-8-4 58,-3-14-143,1 0 1,-1 1-1,0-1 1,1 0-1,0 1 1,-1-1-1,1 0 1,0 0-1,0 0 1,0 0-1,0 0 1,1 0-1,-1 0 1,0 0-1,1-1 1,-1 1-1,1 0 1,0-1-1,0 1 0,2 1 1,30 17-296,-29-17 54,-1 0 0,1 0 0,0-1 0,0 0 0,0 0 0,0 0 0,0 0 0,0-1 0,0 0 0,1 0 0,-1-1 0,0 1 0,1-1 0,-1 0 0,7-1 0,11 0-2439,12 1 492,-11 0-86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5312,'0'-18'1701,"0"18"-1675,0 0 0,0-1 0,0 1 0,0 0 0,0-1 0,0 1 0,0 0 1,0 0-1,0-1 0,0 1 0,0 0 0,0-1 0,1 1 0,-1 0 0,0 0 0,0-1 0,0 1 0,0 0 0,1 0 0,-1-1 0,0 1 0,0 0 0,1 0 0,-1 0 0,0-1 0,3-1 147,0 0 0,0 0 0,0 0 0,1 0 0,5-3 0,-7 5-95,-1-1-1,0 1 1,0-1-1,0 1 0,0-1 1,1 1-1,-1 0 1,0 0-1,0 0 0,0-1 1,1 1-1,-1 0 1,0 1-1,0-1 1,1 0-1,-1 0 0,0 0 1,0 1-1,0-1 1,1 1-1,-1-1 1,0 1-1,2 0 0,-3 0-48,1 0-1,-1 0 1,1 0-1,-1-1 1,0 1-1,1 0 0,-1 0 1,0 0-1,0 0 1,0 0-1,0 0 1,0 0-1,0-1 1,0 2-1,0-1-11,0-1 1,0 0-1,0 1 1,0-1-1,0 0 1,0 0-1,0 1 0,0-1 1,1 0-1,-1 1 1,0-1-1,0 0 1,0 0-1,0 1 1,0-1-1,1 0 0,-1 0 1,0 1-1,0-1 1,0 0-1,1 0 1,-1 1-1,0-1 0,0 0 1,1 0-1,0 1 3,0 1 4,1-1 1,-1 1-1,0-1 0,1 1 1,-1 0-1,0-1 0,0 1 1,0 0-1,0 0 0,0 0 1,0 0-1,-1 0 0,1 0 1,-1 0-1,1 0 1,-1 0-1,0 0 0,0 0 1,0 4-1,0 4 33,0-4-39,-1 0 1,2-1 0,-1 1 0,1-1-1,-1 1 1,3 6 0,-2-10-5,-1-1 1,1 1-1,0-1 1,0 0-1,0 1 1,-1-1-1,1 0 1,0 0-1,0 0 1,1 0-1,-1 1 1,0-2-1,0 1 1,0 0-1,1 0 1,-1 0-1,1 0 0,-1-1 1,0 1-1,1-1 1,-1 1-1,1-1 1,-1 0-1,1 1 1,-1-1-1,1 0 1,-1 0-1,4 0 1,5 0 95,-7 0-144,1 0 1,0 0-1,0 0 0,-1 0 0,1-1 0,0 1 1,5-3-1,9-4-401,25-14 1,21-10-937,-9 10-490,-10 1 581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22 106 9152,'-18'-18'2928,"16"15"-2171,4 3-352,1 0-316,0 0 53,1 0-1,-1 1 0,1-2 0,-1 1 0,1 0 1,-1-1-1,0 1 0,5-3 0,3-3-47,-9 5-80,-1-1 0,1 1-1,0 0 1,0 0 0,0 0-1,0 0 1,0 0 0,1 1-1,-1-1 1,0 1-1,0-1 1,0 1 0,1 0-1,2 0 1,6-1-34,0 0 1,0-1-1,-1-1 0,21-6 1,-28 8-27,0 0-89,1 0 0,0 0 0,0 1 0,-1-1 1,1 1-1,5 0 0,1 0-139,0 0 0,19-3 1,-6-7-557,-22 9 754,1 0 0,0 0 0,0 0 1,-1 0-1,1 1 0,0-1 1,0 1-1,0-1 0,0 1 0,0 0 1,3-1-1,-2 1 34,-1 0-1,1 0 1,-1-1-1,1 1 1,-1-1 0,0 0-1,1 0 1,-1 0-1,0 0 1,0 0 0,3-2-1,-4 3 41,-1 0-1,0 0 0,0 0 1,0-1-1,0 1 1,1 0-1,-1 0 1,0 0-1,0 0 1,0 0-1,0-1 0,1 1 1,-1 0-1,0 0 1,0 0-1,0 0 1,0-1-1,0 1 1,0 0-1,0 0 1,0 0-1,0-1 0,1 1 1,-1 0-1,0 0 1,0-1-1,0 1 1,0 0-1,0 0 1,0 0-1,0-1 0,-1 1 1,1 0-1,0 0 1,0 0-1,0-1 1,0 1-1,-1-1-9,0 1 0,0-1 0,0 1 0,0-1 0,0 1 0,0 0 0,0 0 0,0-1 0,0 1 1,-1 0-1,1 0 0,0 0 0,-1 0 0,-12 0-92,5 0 53,0 0 1,0 0-1,-1 1 0,-12 2 0,14 5-2,2 1 58,4-7 8,1 0-1,-1-1 1,0 1-1,0-1 1,0 0-1,0 1 1,0-1-1,0 0 1,-3 1-1,-15 8 189,17-9-178,0 0 0,1 1-1,-1 0 1,0-1 0,1 1 0,-1 0 0,1 0 0,0 1 0,-3 1 0,4-1-10,0-1 0,0 1 1,0-1-1,0 1 0,0-1 0,1 1 0,-1 2 1,-2 7 24,-14 19 31,13-22-35,0 1-1,1-1 0,-4 15 1,5-9 76,1-10-41,0 0 1,0 0-1,0-1 1,-1 1-1,0 0 1,0-1-1,0 1 1,0-1-1,-6 9 1,5-9-37,1 0 0,0 0 1,0 0-1,0 1 0,0-1 1,0 1-1,1 0 0,-1 5 0,0 6 244,1 27 0,1-39-232,0-1 6,1 0-1,-1 0 1,-1-1-1,1 1 0,0 0 1,-1 0-1,1 0 1,-1 0-1,0-1 1,0 1-1,0 0 0,-1 0 1,1-1-1,0 1 1,-1-1-1,0 0 1,1 1-1,-1-1 0,0 0 1,-4 3-1,-8 13 89,10-9-90,-2 0 17,-8-6 235,14 0 24,0 11-111,0-11-113,0-3-32,0 4 81,0-4-146,0 1 1,0 0 0,0-1-1,0 1 1,0-1 0,0 1 0,0 0-1,0-1 1,1 1 0,-1-1-1,0 1 1,0-1 0,1 1 0,-1 0-1,0-1 1,1 1 0,-1-1-1,0 0 1,1 1 0,-1-1 0,1 1-1,-1-1 1,1 1 0,0-1-1,16 5 63,-3-2-22,14 11-424,-23-13-13,0 0-1,0-1 1,0 1-1,9-1 1,11 0-1064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35 6400,'38'-32'3381,"-34"30"-2522,3 2-251,-3 0-514,-2-1-60,-1 1 0,0 0-1,0 0 1,1 0 0,-1 0-1,0 0 1,1 0 0,-1 1 0,0-1-1,0 0 1,1 1 0,-1-1-1,0 0 1,0 1 0,0-1 0,0 1-1,0-1 1,0 1 0,0 0-1,0-1 1,0 1 0,0 0 0,0 0-1,0 0 1,0-1 0,-1 1-1,1 0 1,0 0 0,-1 0 0,1 0-1,0 2 1,1 0 33,1-1 0,-1 1 0,1 0 0,4 3 0,-4-4-11,0 1 1,0-1 0,-1 1 0,5 4 0,0 10 439,-5-13-398,1 0 0,-1 0 0,0 0 0,0 0 0,-1 0 0,1 1 1,-1-1-1,0 0 0,0 8 0,-1-8-52,0-1 0,0 1 0,-1-1 0,1 1 0,-1-1 1,0 1-1,-1-1 0,1 1 0,0-1 0,-3 4 0,0-2-4,-1 0-1,1 0 1,-1-1-1,-8 7 1,6-6 20,0 0 0,-1 0 0,0 0 0,-1-1 0,-16 7 0,-11 5-29,-37 21-59,67-34 46,0-1 0,0 0 0,-1 0 0,1-1 0,-1 1 0,0-1 0,1 0 0,-12 0 1,17-1-21,1 0 0,-1 0 1,1 0-1,-1 0 1,1 0-1,0 0 0,-1 0 1,1 0-1,-1 0 1,1 0-1,-1 0 0,1 0 1,0 0-1,-1 0 1,1 1-1,-1-1 0,1 0 1,0 0-1,-1 0 1,1 0-1,0 1 1,-1-1-1,1 0 0,0 0 1,-1 1-1,-13 10-362,11-8 90,3-3 69,3 0 102,27 1-266,-20 0 35,-1-1 0,1 0 1,0-1-1,0 1 0,12-4 0,-13 2-29,-1-1 1,17-6-1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8960,'0'20'3328,"0"-20"-2592,21 0-192,0 0 1120,0 0-1024,-1 0 159,1 0-479,42-20 128,-22 20-224,1 0-3519,20 0 1791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5312,'-17'-35'1701,"14"29"-1260,6 5-205,14 1 1258,-17 0-817,0 0-53,0 7-187,0 8-120,1 1-79,-1-1 0,-1 1 0,-3 19 1,-2-13-144,4-13-16,-1-1 0,1 1 0,1 0 1,-1 0-1,1 9 0,0-7-11,0 0 0,0-1 1,-7 22-1,5-22-51,1-1 0,0 1 0,-1 18 1,4-15 87,-1-10-81,0 0 0,0-1 0,0 1-1,0 0 1,0-1 0,0 1 0,-1 0 0,0-1 0,1 1 0,-2 2 0,-5 6 85,6-9-90,0-1 1,0 1 0,0 0-1,0 0 1,0 0 0,0 0-1,0 0 1,0 0-1,1 1 1,-1-1 0,1 0-1,0 0 1,-1 3 0,1 16 497,4-21-352,-1-1-178,0 1 22,1 0-1,-1 0 1,0 0-1,1 0 1,-1 1-1,1-1 1,-1 1 0,5 1-1,3 4 60,-9-4-36,-1-1 1,1 0-1,0 0 1,0 0-1,0 0 1,0 0-1,0 0 1,0 0-1,1-1 1,-1 1-1,0-1 1,0 0-1,3 0 1,127 0-1382,-56 0 85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2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42 8224,'0'-17'2645,"0"16"-2605,0 1 0,0 0 0,0-1 0,0 1 0,0 0 0,0-1 0,-1 1 0,1 0 0,0 0 0,0-1 0,0 1 0,0 0 0,0-1 0,0 1 0,0 0 0,-1 0 0,1-1 0,0 1 0,0 0 0,0 0 0,-1 0 0,1-1 0,0 1 0,0 0 0,-1 0 0,-13-14 579,14 14-588,0-1 0,0 1 0,0 0 0,-1 0-1,1-1 1,0 1 0,0 0 0,-1 0 0,1 0 0,0-1 0,0 1 0,-1 0 0,1 0 0,0 0 0,0 0 0,-1 0 0,1-1 0,0 1 0,-1 0 0,1 0 0,0 0 0,0 0 0,-1 0 0,1 0 0,-1 0 0,-3 1 61,0-1-1,-1 1 1,1 0 0,0 0 0,0 0-1,0 1 1,0-1 0,0 1 0,0 0-1,0 0 1,1 0 0,-6 5 0,-6 5 183,-21 23 1,23-21-212,-1-1-10,-14 15 46,0 1-1,2 1 1,-24 36 0,35-45-18,10-14-48,-1 0 0,2 0 0,-1 0 0,1 1 0,0 0 0,0-1 0,1 2 0,0-1 0,-3 14 0,3-2 44,2 0 1,1 38 0,0-48-53,1 0 1,0 0-1,1 0 1,0 0-1,1-1 1,0 1-1,0-1 1,7 13-1,-4-13-241,0-1 0,0 1-1,1-1 1,0-1 0,0 1-1,1-1 1,0 0 0,0-1-1,1 0 1,0-1 0,0 1-1,0-2 1,1 1 0,-1-1-1,19 5 1,48 8-4169,-57-15 2853,28-1 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3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7872,'0'0'2560,"0"-3"-1563,0-11-442,-1 14-544,1 0 0,0 0 0,0 0 0,0 0 0,0 0 0,0-1 1,0 1-1,0 0 0,0 0 0,0 0 0,0 0 0,0 0 0,0 0 1,0 0-1,0-1 0,0 1 0,0 0 0,0 0 0,0 0 0,0 0 0,0 0 1,1 0-1,-1 0 0,0-1 0,0 1 0,0 0 0,0 0 0,0 0 1,0 0-1,0 0 0,0 0 0,0 0 0,0 0 0,0 0 0,1 0 0,-1 0 1,0 0-1,0 0 0,0-1 0,0 1 0,0 0 0,0 0 0,0 0 1,0 0-1,1 0 0,-1 0 0,0 0 0,0 0 0,0 0 0,0 0 0,0 0 1,0 0-1,0 0 0,1 0 0,-1 1 0,0-1 0,160 0 1104,-93-1-964,50 2-323,-128-1 38,11 0 131,-1 0 0,1 0-1,0 0 1,0 0 0,-1 0 0,1 0-1,0 0 1,-1-1 0,1 1-1,0 0 1,0 0 0,-1 0 0,1 0-1,0 0 1,-1 0 0,1-1-1,0 1 1,0 0 0,0 0 0,-1 0-1,1-1 1,0 1 0,0 0-1,0 0 1,-1-1 0,-2-1 5,0-1 0,0 1 0,0 0 1,0 0-1,-6-2 0,8 3-22,-1 1 0,1-1-1,0 1 1,0-1 0,0 1 0,0 0 0,0-1-1,-1 1 1,1 0 0,0 0 0,0 0 0,0 0-1,-1 0 1,1 0 0,0 0 0,0 0 0,0 1 0,-1-1-1,1 0 1,0 1 0,0-1 0,0 1 0,0-1-1,0 1 1,-1 0 0,1 0-6,1 0 1,-1 0-1,1-1 1,0 1-1,-1 0 0,1 0 1,0 0-1,-1 0 1,1 0-1,0 0 0,0 0 1,0-1-1,0 1 1,0 1-1,0-2 9,0 1 0,0-1 0,0 0 0,0 1 0,0-1 0,0 0 0,0 1 0,0-1 0,0 0 0,0 0 0,0 1 0,0-1 0,-1 0 0,1 1 0,0-1 0,0 0 0,0 0 0,0 1-1,-1-1 1,1 0 0,0 0 0,0 0 0,0 1 0,-1-1 0,1 0 0,-2 3-10,0-1-1,0 1 0,0 0 1,0 0-1,1 0 0,-1 0 1,1 0-1,0 0 0,0 0 1,0 1-1,1-1 0,-1 0 1,0 5-1,0 11-50,2 25 1,0-8-31,-1 228 865,0-260-772,0 0 1,0 0-1,-1 1 1,1-1-1,-1 0 1,0 0-1,-1 0 0,1 0 1,-4 7-1,-1 3-223,3-4 56,2-8 121,1 0 0,0 0-1,-1-1 1,1 1 0,-1 0 0,0-1 0,1 1 0,-1 0-1,0-1 1,0 1 0,0-1 0,0 0 0,0 1 0,0-1-1,-1 0 1,1 0 0,0 1 0,-1-1 0,1 0 0,-2 1-1,-12 5-397,12-6 404,0 0 0,0 0 1,0 1-1,1 0 0,-1-1 0,-3 4 1,5-4 53,1-1 0,0 0 1,-1 1-1,1-1 1,0 0-1,-1 1 0,1-1 1,0 0-1,-1 0 1,1 0-1,0 1 0,-1-1 1,1 0-1,-1 0 0,1 0 1,-1 0-1,1 0 1,0 0-1,-1 0 0,1 0 1,-1 0-1,1 0 1,-1 0-1,1 0 0,-1 0 1,-2 0 42,-1 0 1,1 0 0,0 0-1,0 1 1,-1-1 0,-4 2-1,-6 12 305,9-12-43,-1-1-1,0 0 1,1-1-1,-1 1 1,0-1 0,-10-1-1,-10 1 1529,26 3-1266,0 11-182,0-10-96,0-4-27,0 0 310,27 0 863,-19 1-1319,0-1 0,0 0 1,1-1-1,14-3 0,-1-2 85,-14 3-129,1 1-1,-1 0 1,1 0 0,0 1-1,13 0 1,117 1-231,-136 0 221,0 0 1,-1-1-1,1 1 0,0-1 1,-1 1-1,1-1 0,0 0 1,-1 0-1,1 0 0,-1 0 1,1 0-1,3-3 0,5-2-1426,2 3-4893,-13 3 5886,-1 0 1,0 0-1,0 0 0,0 0 1,0 0-1,0 0 1,0 0-1,0 1 1,0-1-1,1 0 1,-1 1-1,0-1 1,0 0-1,0 1 0,0 0 96,0 0 0,1 0 0,0 1 0,-1-1 0,1 0-1,0 0 1,-1 0 0,1 0 0,0 0 0,0 0-1,0 0 1,0 0 0,0 3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4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3712,'-15'0'1421,"30"0"59,-15 0-893,0 0-43,4 0-134,10 0 225,-14 0-627,0 0 1,0 0-1,0 0 0,0 0 0,0 0 0,0 0 1,1 0-1,-1 0 0,0 0 0,0 0 1,0 0-1,0 0 0,0 0 0,0 0 1,0 0-1,1 0 0,-1 0 0,0 0 1,0 0-1,0 0 0,0 0 0,0 0 0,0 0 1,0 0-1,0 0 0,1 0 0,-1 1 1,0-1-1,0 0 0,0 0 0,0 0 1,0 0-1,0 0 0,0 0 0,0 0 0,0 0 1,0 0-1,0 1 0,0-1 0,0 0 1,0 0-1,0 0 0,0 0 0,0 0 1,0 0-1,0 0 0,0 1 0,0-1 1,0 0-1,0 0 0,0 0 0,0 0 0,0 0 1,0 0-1,0 0 0,0 1 0,0-1 16,0 1 0,0 0-1,0-1 1,0 1-1,0 0 1,0-1 0,1 1-1,-1 0 1,0-1 0,0 1-1,1 0 1,-1-1-1,0 1 1,0 0 0,1-1-1,-1 1 1,1-1 0,-1 1-1,1-1 1,-1 1-1,1-1 1,-1 1 0,1-1-1,-1 0 1,2 1 0,-1 0 17,0 0 1,0-1 0,0 1 0,-1 0 0,1-1-1,0 1 1,0 0 0,-1 0 0,1 0 0,0 0-1,-1 0 1,1 0 0,-1 0 0,1 0 0,-1 0 0,0 0-1,1 0 1,-1 0 0,0 0 0,0 0 0,0 0-1,0 0 1,0 0 0,0 0 0,0 2 0,1 13 223,0-10-173,-1 1-1,1-1 0,-1 0 1,-1 1-1,1-1 1,-1 0-1,0 0 0,-3 8 1,2-9-49,-1-1 1,1 1 0,0 0 0,0 0-1,1 0 1,-1 0 0,1 0-1,0 1 1,0 8 0,1 6 162,1-15-168,-1 0-1,0 1 1,0-1 0,-1 0-1,0 0 1,-1 7-1,-7 5 118,8-15-134,0 0 0,0-1 0,0 1 0,0 0 0,0 0 0,1 0-1,-1 0 1,1 0 0,-1 0 0,1 0 0,0 0 0,-1 3 0,1 3-440,-1 16 1679,-5-17-3191,-4-5-4925,27-2 3789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4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43 3072,'-17'-18'976,"17"18"-961,-1 0 0,1 0 0,0 0 0,0 0 0,-1-1 0,1 1 0,0 0 0,0 0 0,0-1 0,0 1 0,-1 0 0,1 0 0,0-1 0,0 1-1,0 0 1,0 0 0,0-1 0,0 1 0,0 0 0,-1-1 0,1 1 0,0 0 0,0-1 0,0 1 0,0-1 0,0 1 0,0-1-1,0 0 1,0 1 0,0-1-1,0 0 1,0 0 0,0 1-1,1-1 1,-1 0-1,0 1 1,0-1 0,0 0-1,1 1 1,-1-1-1,0 0 1,1 1 0,0-2-1,0 2 57,0-1-1,1 0 0,-1 1 1,0-1-1,1 1 0,-1 0 1,0-1-1,1 1 0,-1 0 1,1 0-1,-1 0 0,0 0 1,3 0-1,10 0 426,-14 0-483,0 0 1,1 0-1,-1 0 0,0 0 1,0 0-1,1 0 0,-1 0 1,0 0-1,1 0 0,-1 0 1,0 1-1,0-1 0,1 0 1,-1 0-1,0 0 0,0 0 1,1 0-1,-1 1 0,0-1 1,0 0-1,1 0 0,-1 1 1,0-1-1,0 0 0,1 1 1,12 11 341,-1 2 0,1 0 0,-2 0 1,19 32-1,-26-39-304,5 10 90,11 33 0,-18-43-137,0-1 1,-1 1-1,0-1 1,0 1-1,-1-1 1,1 1-1,-2 0 1,0 12-1,-13 43 39,10-35 0,4-21-29,0 0-1,-1 0 1,0 0 0,0 0 0,0 0-1,-1-1 1,0 1 0,0 0 0,-1-1-1,1 0 1,-7 10 0,-7 4 125,-27 24 0,22-22-55,15-15-26,1-1 1,-1 0-1,-14 9 0,17-12-35,0-1 1,0 1-1,-1-1 1,1 0-1,-1 1 1,1-2-1,-1 1 1,1 0-1,-1-1 1,-5 0-1,4 1 52,0-1 0,-1-1 1,1 1-1,0-1 0,0 0 0,-1 0 1,-4-2-1,8 2-66,1 1-1,0-1 1,0 0 0,0 1-1,0-1 1,0 0 0,0 0 0,0 0-1,0 0 1,0 0 0,0 0 0,0 0-1,1 0 1,-1-1 0,0 1-1,1 0 1,-1 0 0,1 0 0,-1-1-1,1 1 1,0 0 0,-1-1-1,1 1 1,0 0 0,0-1 0,0-2-1,0 4-3,0 0 0,0-1 0,0 1 0,0 0 0,1-1 1,-1 1-1,0 0 0,0 0 0,0-1 0,0 1 0,0 0 0,0 0 0,0-1 0,1 1 0,-1 0 0,0 0 0,0-1 0,0 1 0,1 0 0,-1 0 0,0 0 0,0-1 0,1 1 0,-1 0 0,0 0 0,0 0 0,1 0 0,-1 0 0,0 0 0,1 0 0,-1-1 0,0 1 0,0 0 0,1 0 0,27-11 121,41-12-1,-59 21-65,0 0 0,0 1 0,19 1 0,-20 0-101,1 0 0,13-2 0,-9-2-331,0 0-1,22-9 0,11-4-503,-34 13 524,50-17-1595,3-13 70,-47 25 501,25-7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167 146 4800,'0'0'1557,"0"4"-954,1 5-331,-1-2-54,1-1 1,-1 1 0,-1-1-1,1 0 1,-1 1 0,-2 7-1,-11 21 246,10-25-257,0 1 0,-1-1 0,-10 17-1,-2 2 178,10-17-269,0-1-1,0 1 1,-1-1 0,0-1-1,-18 17 1,24-24-79,-1 0 1,0 0-1,0 0 0,-3 6 0,2 0 20,4-9-49,0 1-1,0-1 1,0 1-1,-1 0 1,1-1 0,0 1-1,0-1 1,-1 1-1,1-1 1,0 1 0,-1-1-1,1 1 1,-1-1-1,1 1 1,0-1 0,-1 1-1,1-1 1,-1 0-1,1 1 1,-1-1 0,1 0-1,-1 1 1,0-1-1,1 0 1,-1 0 0,1 0-1,-1 1 1,0-1-1,1 0 1,-1 0 0,1 0-1,-1 0 1,0 0-1,1 0 1,-2 0 0,2 0-7,0 0-1,0 0 1,0 0 0,0 0 0,0 0 0,0 0 0,-1 0 0,1 0 0,0 0 0,0 0 0,0 0 0,0 0-1,0 0 1,0 0 0,0 0 0,-1 0 0,1 0 0,0 0 0,0 0 0,0 0 0,0 0 0,0 0-1,0 0 1,0 0 0,0-1 0,-1 1 0,1 0 0,0 0 0,0 0 0,0 0 0,0 0 0,0 0 0,0 0-1,0 0 1,0 0 0,0 0 0,0-1 0,0 1 0,0 0 0,0 0 0,0 0 0,0 0 0,0 0 0,0 0-1,0 0 1,0-1 0,0 1 0,0 0 0,0 0 0,0 0 0,0 0 0,0 0 0,0 0 0,0 0-1,0 0 1,0-1 0,0-4-157,-1 2 73,1 0 0,0 0 0,0 0 1,0-1-1,1 1 0,-1 0 0,1 0 0,1-5 0,12-13-876,-8 8 493,-5 11 415,-1 0 0,1 0 1,0 0-1,0 0 0,0 0 0,0 0 1,0 1-1,1-1 0,-1 0 0,0 1 0,1-1 1,-1 1-1,1 0 0,0-1 0,2 0 0,11-9-144,1 0 185,0 0 0,34-15 0,-44 24 229,0 1 0,0 0 0,-1 0 0,1 1 0,0 0 0,10 1 0,-1-1 53,-13 0-233,0 0 1,1 1-1,-1-1 0,0 0 0,0 1 0,0 0 0,0-1 0,0 1 0,0 0 1,0 0-1,0 0 0,0 0 0,2 2 0,7 3 52,9 1 60,-15-4-154,0-1 0,0 1 0,-1-1 1,1-1-1,0 1 0,1-1 1,-1 1-1,0-2 0,9 2 0,70-2-737,-72-1 605,-1 0 0,1-1 0,0 0 0,0-1-1,-1 0 1,0-1 0,0 0 0,16-8 0,-10 4 112,-1 1 1,23-5-1,-29 9 45,-2 2-10,-1-1-1,1-1 1,9-4 0,-14 6 3,-1 0 0,0-1 0,1 1 0,-1-1 0,0 0 0,0 0 0,0 0 1,0 0-1,0 0 0,-1 0 0,1-1 0,0 1 0,0-3 0,-1 3 51,0 0-1,-1-1 0,1 1 0,-1 0 1,1 0-1,-1 0 0,0 0 0,0 0 0,0-1 1,0 1-1,0 0 0,-1-4 0,0 6-32,1-1 0,0 0 0,0 1 0,0-1 0,-1 0 0,1 1 0,0-1 0,-1 1 0,1-1 0,0 0 0,-1 1 1,1-1-1,-1 1 0,1-1 0,-1 0 0,0 1-8,1 0 0,0 0 0,-1 0 0,1 0 0,0 0 0,-1 0 0,1 0 0,-1 0 0,1 0 0,0 0 0,-1 0 0,1 0 0,0 0 1,-1 0-1,1 0 0,0 0 0,-1 0 0,1 1 0,0-1 0,-1 0 0,1 0 0,0 0 0,-1 0 0,1 1 0,0-1 0,0 0 0,-1 0 1,1 1-1,0-1 0,-11 18 632,-8-4-253,11-9-161,0 0 0,1 1 0,-10 9-1,-18 20 106,35-35-346,0 0 1,0 0-1,0 0 1,0 0-1,0 0 0,-1 0 1,1 0-1,0 0 1,0 0-1,0 1 0,0-1 1,0 0-1,0 0 1,0 0-1,-1 0 0,1 0 1,0 0-1,0 1 1,0-1-1,0 0 0,0 0 1,0 0-1,0 0 1,0 0-1,0 1 0,0-1 1,0 0-1,0 0 1,0 0-1,0 0 0,0 1 1,0-1-1,0 0 1,0 0-1,0 0 0,0 0 1,0 0-1,0 1 1,0-1-1,0 0 0,0 0 1,0 0-1,1 0 1,-1 0-1,0 1 0,0-1 1,0 0-1,0 0 1,0 0-1,0 0 0,0 0 1,1 0-1,-1 0 1,0 0-1,0 0 1,0 1-1,14 12 196,-14-12-196,1-1-1,-1 0 1,0 0 0,0 1-1,0-1 1,1 0 0,-1 0-1,0 1 1,0-1-1,1 0 1,-1 0 0,0 0-1,0 0 1,1 0-1,-1 1 1,0-1 0,0 0-1,1 0 1,-1 0 0,0 0-1,1 0 1,-1 0-1,0 0 1,1 0 0,-1 0-1,5 0-97,-1-1 0,1 0 0,-1 0 1,1 0-1,-1-1 0,1 1 0,4-4 0,6 0-205,5-2-578,-15 6 713,1-1 0,-1 1-1,0-1 1,0 0-1,0-1 1,-1 1 0,1-1-1,0 0 1,-1 0-1,0-1 1,0 1-1,6-7 1,-1 1-175,-6 7 288,0-1-1,0 0 1,0 1 0,0-1-1,-1-1 1,1 1 0,-1 0-1,0-1 1,3-5 0,-4 6 55,0-1 1,0 0-1,0 0 1,-1 0-1,0 1 1,1-1-1,-1 0 1,0 0-1,-1 0 1,1 0-1,-1 0 1,0 0 0,-1-5-1,-36-53 244,34 53-76,-1 1 0,0 0 0,0 0 0,0 0 0,-13-14 0,1 5 497,16 17-629,1 0-1,0-1 1,0 1-1,0 0 1,-1 0-1,1-1 1,0 1-1,0 0 1,0 0-1,-1 0 1,1 0-1,0-1 1,-1 1 0,1 0-1,0 0 1,0 0-1,-1 0 1,1 0-1,0 0 1,-1 0-1,1 0 1,0 0-1,0 0 1,-1 0-1,1 0 1,-1 0-6,0 0 0,0 0 1,1 0-1,-1 0 1,0 0-1,0 0 0,1 0 1,-1 0-1,0 1 1,1-1-1,-1 0 0,0 0 1,1 1-1,-1-1 1,0 1-1,1-1 0,-1 1 1,1-1-1,-1 1 0,0-1 1,1 1-1,0-1 1,-1 1-1,1-1 0,-1 1 1,1 0-1,0-1 1,-1 1-1,1 0 0,0-1 1,0 1-1,-1 0 1,1 0-1,0-1 0,0 1 1,0 0-1,0 0 0,0-1 1,0 1-1,0 0 1,0 0-1,1 1 0,0 5 143,1 1 0,0-1 0,4 13-1,1-1-41,-2 4 9,-3-13-23,0 0 0,1 0-1,0 0 1,6 10 0,21 28 292,-19-32-681,-1 1 0,9 18 0,-17-31 48,0 1 1,0-1 0,-1 1 0,1-1 0,-1 1-1,0 0 1,-1 0 0,1-1 0,-1 1 0,0 0-1,0 0 1,-1-1 0,0 8 0,-2-4-1458,0 1 0,-9 15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5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84 104 4800,'1'-13'1216,"-1"-14"-328,0 26-851,0-1 1,0 1 0,0 0-1,0-1 1,0 1-1,0 0 1,-1-1-1,1 1 1,-1 0-1,1-1 1,-1 1-1,0-2 1,-8-3 534,8 6-546,1-1 0,-1 1 1,1 0-1,-1 0 0,1-1 0,-1 1 1,1 0-1,-1-1 0,1 1 1,0 0-1,-1-1 0,1 1 0,0-1 1,-1 1-1,1-1 0,0 1 1,-1-1-1,1 1 0,0-1 0,0 1 1,0-1-1,-1 1 0,1-1 0,0 1 1,0-1-1,0 0 0,0 1 1,0-1-1,0 1 0,0-2 0,0 0 265,-3 4-16,-1 1-133,2-2-94,1 0-1,0 0 0,-1 0 1,1 0-1,0 0 1,0 0-1,0 1 1,0-1-1,0 0 0,0 1 1,0-1-1,1 0 1,-1 1-1,0-1 1,0 3-1,1-4-47,-3 7 126,-1 0 0,-3 13 1,0 22 385,-7 3-187,12-28-217,1 0 1,1 26-1,0-19-17,0-16-39,1 1 0,0-1 0,0 1 0,1-1 0,0 1 0,0-1 0,1 0 0,6 12-1,-8-16-28,1-1 0,1 1-1,-1 0 1,1 0 0,-1-1-1,1 0 1,0 1-1,0-1 1,0 0 0,1-1-1,-1 1 1,1 0 0,0-1-1,-1 0 1,1 0-1,0 0 1,7 2 0,-1-2 66,0-1 1,1 0-1,-1-1 1,12 0-1,-2-1-88,-13 2-54,0-2 1,0 1-1,0-1 1,-1 0-1,1 0 1,0-1-1,-1 0 1,1 0-1,-1-1 1,0 1-1,0-1 1,9-6-1,-11 5 46,0 1 0,1-1 0,-2 0 0,1 0 0,0-1 0,-1 1 0,0-1 0,0 1 0,0-1 0,-1 0 0,0 0 0,0 0 0,0-1 0,0 1 0,1-8 0,-2 3 1,-1 1-1,0-1 1,0 0-1,-1 1 1,0-1-1,0 1 1,-5-13 0,0-11-98,3 7 42,2 20 40,1 0 0,-1 0 0,0 0 0,0 0 0,0 0 1,-1 0-1,0 1 0,0-1 0,-1 1 0,1 0 0,-7-10 0,-3 0-53,7 8-91,-1-1-1,1 1 1,0-1 0,-4-9-1,7 14 69,0-1 0,0 1 0,-1 0 0,-5-5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5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 5984,'-15'-1'852,"11"0"-687,0 1 0,0-1 0,1 1 0,-1 0 0,0 1 0,0-1 0,0 1-1,0-1 1,1 1 0,-6 2 0,-12 11 262,15-11-272,5-3-127,0 1 0,0-1 1,0 0-1,0 1 0,0-1 0,1 1 0,-1-1 0,0 1 1,1-1-1,-1 1 0,0 0 0,1-1 0,-1 1 1,0 0-1,1-1 0,-1 1 0,1 0 0,-1 0 0,1 0 1,0-1-1,-1 3 0,-2 3 2,-1 0-7,3-5-22,1 0 0,-1 1 0,0-1-1,0 0 1,1 1 0,-1-1 0,1 0-1,-1 1 1,1-1 0,0 1 0,-1 1-1,7 20-12,-1-7 8,2 25 26,7 1 20,-7 0 33,0-22-59,-5-16-61,-1 0-1,1 0 0,-1 0 1,0 0-1,0 0 0,0 0 1,-1 1-1,1 7 0,0 0-71,-1-8 41,1 0-1,-1 0 0,0 0 1,0 0-1,0-1 1,-1 1-1,1 0 0,-1 0 1,0 0-1,-2 4 0,-10 13-541,8-12 57,5-8 514,0 0-1,0-1 0,0 1 0,-1 0 0,1-1 0,0 1 0,0-1 1,-1 1-1,1 0 0,-1-1 0,1 1 0,-1-1 0,1 1 1,-1-1-1,1 1 0,-1-1 0,1 0 0,-1 1 0,1-1 0,-1 0 1,1 1-1,-1-1 0,0 0 0,1 0 0,-1 0 0,0 1 0,1-1 1,-1 0-1,0 0 0,1 0 0,-1 0 0,0 0 0,1 0 1,-1 0-1,0 0 0,1 0 0,-2-1 0,1 1-42,-1 0-1,0 0 1,0-1-1,1 1 0,-1-1 1,0 1-1,1-1 1,-1 0-1,1 1 1,-1-1-1,1 0 1,-1 0-1,1 0 1,0 0-1,-1 0 1,1-1-1,0 1 0,0 0 1,0-1-1,0 1 1,0 0-1,0-1 1,0 1-1,0-1 1,0-3-1,-5-5-291,-15-14-1223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5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 4896,'9'-6'489,"17"-6"469,-25 11-914,1 1 0,-1-1 0,1 1-1,-1 0 1,1-1 0,-1 1 0,1 0 0,-1 0-1,1 0 1,-1 0 0,1 1 0,-1-1 0,1 0-1,-1 0 1,1 1 0,1 0 0,18 13 340,-8-8 21,-10-5-336,1 1 0,-1-1 1,0 1-1,0 0 1,0 0-1,0 0 0,-1 0 1,6 6-1,3 4 76,-1 0-1,0 1 1,0 0 0,-2 0-1,0 1 1,0 0 0,7 20-1,-6-11 37,-1 1-1,-1-1 1,-1 2-1,3 31 1,-7-42-78,-2 0 0,1 1-1,-2-1 1,0 0 0,-1 0 0,0 0 0,-1-1-1,0 1 1,-6 14 0,5-18-42,2-4-30,-1 1 1,1 0-1,-1-1 0,0 0 1,-1 0-1,0 0 0,0 0 0,0 0 1,0-1-1,-8 7 0,-1-4 7,-1-2-1,0 1 0,0-2 1,-1 0-1,1-1 0,-16 3 1,18-5-124,0-1 0,-1 0 1,-17-1-1,10-1-238,12 1-59,0 0 0,0-1-1,-12-2 1,18 3 288,0-1-1,-1 1 1,1-1-1,0 0 1,0 0-1,0 0 1,0 0-1,0 0 1,0-1-1,0 1 1,0 0-1,1-1 1,-1 0-1,-3-3 1,4 3-133,0-1 0,0 0 0,0 0 0,0 0 0,1 0 0,-1 0 0,1 0 0,-1 0 0,1 0 0,0 0 0,0-3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5632,'0'-17'2112,"0"17"-1664,21 0-96,-1 0 224,22 0-384,0 0-1152,-21 17 544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5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63 105 7392,'9'-5'476,"76"-47"2117,-77 48-2387,0 0 0,0 0 0,1 1 0,-1 0-1,1 1 1,0 0 0,0 0 0,13 0 0,-3 2 271,-12 1-334,0-1-1,0-1 1,0 1-1,12-3 1,1-5 37,-16 7-148,0-1-1,0 0 1,0 1-1,0 0 1,1 0-1,-1 0 1,0 1-1,9-1 1,22 1 5,-34 0-45,0 0 0,0 0 1,0 0-1,0 0 0,0 0 1,0 0-1,0 0 0,0 1 0,0-1 1,0 0-1,0 1 0,1-1 1,-1 0-1,-1 1 0,1-1 0,0 1 1,0 0-1,0-1 0,0 1 1,0 0-1,0-1 0,-1 1 0,1 0 1,0 0-1,0 1 0,0-1-66,-1 0 0,1-1 0,-1 1 1,0-1-1,1 1 0,-1-1 0,1 1 0,-1-1 0,1 1 0,-1-1 0,1 1 0,-1-1 0,1 0 0,0 1 0,-1-1 1,1 0-1,0 0 0,-1 1 0,1-1 0,0 0 0,-1 0 0,1 0 0,0 0 0,-1 0 0,2 0 0,-3 0-37,0 0 0,0 0 1,1 0-1,-1 0 0,0 0 0,0 0 0,0 1 0,0-1 0,0 0 0,0 0 0,1 1 0,-1-1 0,0 1 0,-1 0 0,-1 4-402,3-5 451,0 1 1,0 0-1,-1-1 1,1 1 0,-1-1-1,1 1 1,0 0-1,-1-1 1,1 1 0,-1-1-1,1 1 1,-1-1 0,1 0-1,-2 2 1,0-2-93,0 1 0,1-1 1,-1 0-1,0 0 1,0 1-1,1-1 0,-1 0 1,-4-1-1,4 1-41,-1 0 0,0 0 1,-1 0-1,2 0 0,-1 0 0,0 1 1,0-1-1,0 1 0,0 0 0,-4 1 1,-16 13-375,18-12 532,1 0 0,-1 0 0,1 0 1,-1-1-1,0 0 0,-6 2 0,-3-2-50,1 0 0,-1-1 0,-24-2 0,13 1 126,9-1-4,13 0 107,-1 1 1,0-1 0,0 1 0,0 0-1,0 1 1,1-1 0,-1 1 0,0-1-1,0 1 1,-5 2 0,2 2 255,0 0 0,1 0 0,-1 1 0,1 0 0,0 0 0,1 0 0,-10 14 0,8 4 535,-6 18-304,10-23-348,2 1-1,1 32 0,0-22-107,1-9 15,1 0 1,7 30-1,-4-19-23,2 27 299,1-26-246,-5-25-189,-1 0 0,0 0 0,-1 0 0,1 11 0,-2 43 1027,0-58-672,0-8-213,0 4-175,0-1 0,-1 0 0,1 1 0,0-1 0,0 1 0,0-1 0,0 1 0,1-1 0,-1 0 0,0 1 0,0-1 0,0 1 1,0-1-1,0 1 0,1-1 0,-1 1 0,0-1 0,1 1 0,-1-1 0,0 1 0,1-1 0,-1 1 0,0-1 0,1 1 1,-1 0-1,1-1 0,-1 1 0,1 0 0,-1-1 0,1 1 0,-1 0 0,1 0 0,-1-1 0,1 1 0,0 0 0,-1 0 0,1 0 1,-1 0-1,1 0 0,-1 0 0,1 0 0,0 0 0,-1 0 0,1 0 0,-1 0 0,2 0 0,0 0-9,1 0 0,-1 0-1,0 0 1,1-1 0,-1 1-1,0-1 1,0 1 0,4-3 0,5-3-5,-9 5-11,0-1 0,-1 1 0,1 0 0,0 0 1,0 0-1,0 0 0,1 1 0,-1-1 0,0 0 1,0 1-1,0-1 0,0 1 0,3 0 0,82 0-309,-28 0-2652,-42 0 1310,-13 0-1994</inkml:trace>
  <inkml:trace contextRef="#ctx0" brushRef="#br0" timeOffset="1">1 272 6656,'41'-21'2464,"22"0"-1920,20 1-160,-41 20-832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5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125 459 4064,'0'0'1307,"0"0"-801,0 0-122,0-3 363,0-15 714,-3 15-885,-11-11-75,14 14-487,0 0-1,0-1 0,-1 1 0,1 0 0,0 0 0,0-1 0,0 1 0,-1 0 1,1 0-1,0 0 0,0-1 0,-1 1 0,1 0 0,0 0 0,-1 0 0,1 0 1,0 0-1,0 0 0,-1 0 0,1 0 0,0 0 0,-1 0 0,1 0 0,0 0 1,-1 0-1,1-1 1,-1 1 1,0 0 0,1 0 0,-1 0 0,1 0-1,-1 0 1,1 0 0,-1 1 0,1-1-1,-1 0 1,0 0 0,1 0 0,-1 0 0,1 1-1,-1-1 1,1 0 0,-1 1 0,1-1-1,0 0 1,-1 1 0,1-1 0,-1 0-1,1 1 1,0-1 0,-1 1 0,1-1 0,0 1-1,-1-1 1,1 1 0,0 0 0,-7 8 92,-10-2-123,-4 7-43,15-12 26,5-2 28,1 1-1,-1-1 1,0 0 0,0 0 0,1 1-1,-1-1 1,1 0 0,-1 1 0,0-1-1,1 1 1,-1-1 0,1 1 0,-1-1-1,1 1 1,-1-1 0,1 1 0,-1 0-1,-6 30-31,-1-16 148,0 0 46,8-15-152,-1 0 0,1 1 0,0-1 0,0 1 1,0-1-1,0 1 0,0-1 0,0 1 0,0-1 0,0 1 0,0-1 0,0 1 0,0-1 0,0 1 0,0-1 0,0 1 0,1-1 0,-1 1 1,0-1-1,0 0 0,0 1 0,1-1 0,-1 1 0,0-1 0,1 1 0,13 6 91,-7 7 11,10-7 207,0 7-202,-16-14-125,-1 0-1,0 0 1,0 1-1,0-1 1,1 0-1,-1 0 1,0 1-1,0-1 0,0 0 1,1 0-1,-1 0 1,0 0-1,0 0 1,1 1-1,-1-1 1,0 0-1,1 0 1,-1 0-1,0 0 1,1 0-1,-1 0 0,0 0 1,0 0-1,1 0 1,-1 0-1,6 0-109,-3 1 42,0-1 1,0 0-1,0 0 1,0 0-1,0-1 1,0 1-1,0-1 1,6-1-1,8-12-244,-17 14 314,0-1 1,1 1-1,-1 0 0,0 0 1,0 0-1,1-1 0,-1 1 1,0 0-1,0 0 0,0 0 1,0-1-1,1 1 0,-1 0 1,0-1-1,0 1 0,0 0 1,0 0-1,0-1 0,0 1 1,0 0-1,0-1 0,0 1 1,0 0-1,0 0 0,0-1 1,0-13-209,0 14 204,0-1 1,0 1-1,0 0 1,0-1-1,0 1 1,0 0-1,0 0 1,1-1-1,-1 1 0,0 0 1,0-1-1,0 1 1,0 0-1,0 0 1,0-1-1,1 1 0,-1 0 1,0 0-1,0-1 1,0 1-1,1 0 1,-1 0-1,0 0 1,0-1-1,1 1 0,1-3 0,0 1 0,0-1 0,-1 0 0,1 1 0,0-1 0,-1 0 0,0 0 0,0 0-1,0-1 1,0 1 0,0 0 0,-1 0 0,1 0 0,-1-1 0,0 1 0,0 0 0,-1-5-1,1-9 134,0 17-116,0-1 0,0 1 1,0 0-1,0 0 0,0 0 1,0 0-1,0 0 0,0 0 1,0 0-1,0-1 0,0 1 1,0 0-1,0 0 0,0 0 1,0 0-1,0 0 0,0 0 1,0 0-1,0 0 1,0-1-1,0 1 0,0 0 1,0 0-1,0 0 0,0 0 1,0 0-1,1 0 0,-1 0 1,0 0-1,0 0 0,0-1 1,0 1-1,0 0 0,0 0 1,0 0-1,0 0 0,0 0 1,1 0-1,-1 0 0,0 0 1,0 0-1,0 0 0,0 0 1,0 0-1,0 0 0,0 0 1,0 0-1,1 0 0,-1 0 1,0 0-1,0 0 0,0 0 1,0 0-1,0 0 0,0 0 1,1 0-1,1 0 33,0-1 0,1 1 1,-1-1-1,0 1 0,1-1 0,-1 0 0,0 0 1,0 0-1,0 0 0,0-1 0,0 1 0,0 0 1,0-1-1,2-2 0,-4 4-31,0 0-1,1-1 0,-1 1 1,0 0-1,0 0 1,0 0-1,0 0 1,0 0-1,0-1 1,0 1-1,0 0 1,0 0-1,1 0 1,-1 0-1,0 0 0,0 0 1,0 0-1,0 0 1,0 0-1,1-1 1,-1 1-1,0 0 1,0 0-1,0 0 1,0 0-1,0 0 1,1 0-1,-1 0 0,0 0 1,0 0-1,0 0 1,0 0-1,1 0 1,-1 0-1,0 0 1,0 0-1,0 0 1,0 1-1,0-1 1,1 0-1,-1 0 0,0 0 1,0 0-1,0 0 1,0 0-1,0 0 1,0 0-1,1 0 1,-1 1-1,0-1 1,0 0-1,0 0 1,0 0-1,0 0 0,0 0 1,0 1-1,2 0 27,-1 1-1,1 0 0,0-1 1,-1 0-1,1 1 0,0-1 1,0 0-1,0 0 0,0 0 1,0 0-1,0-1 0,0 1 1,0 0-1,1-1 0,-1 1 1,0-1-1,3 0 0,-2 0-11,-1 0-1,0 1 0,0-1 0,0 0 0,1 1 1,-1 0-1,0-1 0,0 1 0,0 0 0,0 0 0,0 0 1,0 0-1,1 2 0,8 4-28,3-1 59,-12-6-56,0 1-1,0 0 1,0 0-1,0 0 1,-1 0-1,1 0 1,0 0-1,0 0 1,1 3-1,-1-2 77,-1-1 1,-1 1-1,1 0 0,0 0 0,0 0 0,-1 0 0,1 0 0,-1 0 0,1 0 1,-1 0-1,0 0 0,0 0 0,0 3 0,0 7 189,0-24-279,0 12 18,0 0 0,0-1 0,0 1 0,0 0 0,0-1 0,0 1 0,0 0 0,0-1 1,-1 1-1,1 0 0,0 0 0,0-1 0,0 1 0,0 0 0,0 0 0,0-1 0,-1 1 0,1 0 1,0 0-1,0-1 0,0 1 0,-1 0 0,1 0 0,0 0 0,-1-1 0,-13-13-220,14 14 218,0 0 0,-1-1 0,1 1 0,0 0 0,0-1-1,-1 1 1,1 0 0,0-1 0,0 1 0,-1 0 0,1-1-1,0 1 1,0-1 0,0 1 0,0 0 0,0-1 0,0 1 0,0-1-1,0 1 1,0 0 0,0-1 0,0 1 0,0-1 0,0 1-1,0-1 1,0-27-132,0 28 134,0-1-1,0 1 1,0-1 0,0 1 0,0 0 0,0-1 0,0 1 0,0-1 0,0 1 0,0-1 0,0 1-1,0 0 1,0-1 0,0 1 0,0-1 0,1 1 0,-1 0 0,0-1 0,0 1 0,1 0 0,-1-1-1,0 1 1,0 0 0,1-1 0,-1 1 0,3-3-28,-1 0 0,0 0 0,0-1-1,0 1 1,2-4 0,-1 1 102,0 1 1,0 0-1,0-1 1,1 1-1,7-8 0,-2 4 0,1 0-1,-1 1 0,2 0 1,-1 1-1,1 0 0,0 1 1,1 0-1,-1 0 0,16-4 1,-3 5 43,-14 3-68,0-1 1,0 0 0,0 0-1,10-5 1,42-31-137,-44 33 299,-18 5-203,0 1 0,0-1 0,1 1 0,-1 0 0,0-1 0,0 1 0,0-1 0,1 1 0,-1 0 0,0-1 0,0 1 0,0-1 0,0 1 0,0-1 0,0 1 0,0-1 0,0 1 0,0-1 0,0 1 0,0 0 0,0-1 0,0 1 0,0-1 0,-1 1 0,1-1 0,0 1 0,0-1 0,0 1 0,-1 0 0,1-1 0,-1 0-3,1 1 0,-1-1 0,1 1 0,-1 0 0,1-1 0,-1 1 0,0 0 0,1 0 0,-1-1 0,1 1 0,-1 0 0,1 0 0,-1 0 0,0 0-1,1 0 1,-1 0 0,0 0 0,1 0 0,-1 0 0,1 0 0,-1 0 0,-1 0 0,-4 0 38,-7 0-21,10 0-18,-1-1 0,1 1 0,0 0 0,-1 0 0,1 0 0,-1 1 0,1-1 0,0 1 0,0 0-1,-1 0 1,1 0 0,0 0 0,0 0 0,0 1 0,0-1 0,0 1 0,0 0 0,1 0 0,-5 4 0,-56 56-540,61-59 520,0-1 1,0 1-1,1-1 0,-1 1 1,0-1-1,1 1 0,-1 0 1,1 0-1,0 0 1,0 0-1,0 0 0,-1 4 1,1 2 3,1 0 0,0 16 0,1-7 41,-1-15 7,0 0 0,0 0 1,1 0-1,-1-1 0,1 1 1,0 0-1,0 0 1,0 0-1,0-1 0,0 1 1,1-1-1,-1 1 0,1-1 1,0 0-1,0 1 0,0-1 1,0 0-1,0 0 1,0 0-1,3 2 0,7 7 237,-10-9-236,-1 0-28,1-1 0,-1 1 0,1-1 0,0 1 0,-1-1 0,1 0 0,0 0 0,0 0 0,-1 0 0,1 0 0,0 0 0,0 0 0,0 0 0,0-1 0,0 1 0,1-1 0,-1 1 0,0-1 0,0 0 0,0 0 0,2 0 0,8 1-42,-8-1 19,0 1 0,0-1 0,0 0-1,-1 0 1,1 0 0,0-1 0,0 1 0,0-1 0,0 0 0,4-2 0,-5 2-2,0 0 1,-1-1-1,1 1 1,-1-1-1,1 0 1,-1 0-1,0 0 1,0 0-1,0 0 1,0 0-1,0-1 1,0 1-1,0 0 1,-1-1-1,0 0 1,1 1-1,-1-1 1,0 0-1,0 0 1,0 0-1,-1 1 1,1-1-1,-1 0 1,1 0-1,-1 0 1,0 0-1,0 0 1,-1 0-1,1 0 1,0 0-1,-2-5 1,-12-30-89,7-4 230,1 23 13,-11-25 0,2 3 109,9 24-144,-6-28 1,5-14-70,-1 26-16,6 25 32,0 0 0,0 0 0,1 0 0,-1-11 0,2-1 112,0 20-156,0-1 0,0 1 0,0 0 0,0 0 0,0 0 0,0 0 0,0 0 0,0 0 0,0 0 0,0-1 0,0 1 0,0 0 0,0 0 0,0 0 0,0 0 0,0 0 0,0 0 0,0 0 0,0-1 0,0 1 0,0 0 0,0 0 0,0 0 0,0 0 0,0 0 0,0 0 0,0 0 0,0 0 0,0 0 0,1-1 0,-1 1 0,0 0 0,0 0 0,0 0 0,0 0 0,0 0 0,0 0 0,0 0 1,0 0-1,0 0 0,1 0 0,-1 0 0,0 0 0,0 0 0,0 0 0,0 0 0,0 0 0,0 0 0,0 0 0,1 0 0,-1 0 0,0 0 0,0 0 0,0 0 0,0 0 0,0 0 0,2 0 6,-1 0-1,0 0 1,0 1 0,0-1-1,0 0 1,1 1 0,-1-1 0,0 0-1,0 1 1,0 0 0,0-1-1,0 1 1,0-1 0,0 1 0,0 0-1,0 0 1,0 0 0,-1-1-1,1 1 1,0 0 0,0 2-1,14 28 106,-14-31-112,14 44 104,-7-20 39,14 30 1,15 7 10,-36-60-154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4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5728,'-21'-20'2112,"21"20"-1632,0 0-128,-21 0 1632,42 0-1152,-21 0 512,0 0-800,0 0 32,21 0-320,0 0 32,-21 0-160,41 0-544,-20 0 192,21 0-2592,-21 0 1568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4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7968,'-21'0'2944,"21"0"-2272,0 0-192,0 0 864,21 0-832,-21 0-224,21 0-160,20 0-128,1 0 0,20 0-2816,22-20 1536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4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500 186 5056,'0'-48'2282,"0"44"-2475,1-2 558,-1 1 1,0-1-1,0 1 1,0-1-1,-1 1 1,0 0-1,-2-9 1,-11-3 759,4 10-373,-1 1-445,1 0-130,0 1-1,-1 0 1,1 1-1,-18-5 1,-27 2 356,24 0-298,24 5-188,-1 0 0,1 1 1,0-1-1,-1 2 1,1-1-1,0 1 0,-1 0 1,-10 1-1,3 2-13,1 1-1,-1 0 1,1 1-1,-24 11 0,33-14-46,0 1-1,1-1 0,-1 1 0,1 0 0,-1 0 0,1 0 0,0 0 0,1 1 0,-1 0 0,1 0 0,-1 0 0,1 0 1,0 0-1,1 1 0,-1-1 0,-3 10 0,4-6 1,1 0 0,0 1 0,0-1 1,1 0-1,0 1 0,1-1 0,-1 0 0,2 1 0,-1-1 1,1 0-1,0 0 0,1 0 0,4 10 0,1-2 25,1 0-1,0-1 0,1 0 1,21 24-1,28 27 69,-41-44-9,12 15 77,26 11 5,-39-35-107,-1 2 0,0-1-1,18 24 1,-10 0 221,-15-26-182,-5-4 68,-13-2 71,5-4-174,-2 2 20,4-3-50,-1 1 1,1-1-1,-1 1 1,1-1-1,-1 0 0,-3 1 1,-50 5 219,37-3-183,10-2-38,0-1 0,-1 1 0,-9-1 0,0-2-5,-25-4 0,21 1-113,-33 0 0,24 4-409,-22 0-286,19 0-3595,31 0 1792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3:5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0 3136,'-104'0'3456,"102"0"-3413,0 0 0,-1 1 0,1-1 0,0 0 0,0 1 0,0-1 0,0 1 0,0 0 0,0 0 0,0 0 0,0 0 0,0 0 0,0 0 0,0 0 0,-2 3 0,-6 3 79,-18 11 316,-33 22 94,52-33-496,1-1 1,0 1-1,0 0 1,-9 12-1,0 4 45,5-6 1,-25 26 1,24-28-16,0-1-1,0 1 1,2 1 0,-14 24 0,7-5 54,-14 39 0,26-58-102,-22 51 110,3 1-1,-20 93 1,37-116-91,-2 65-1,7 47 341,3-157-378,4 76 137,4-1 0,22 100 0,-24-148-77,1 0-1,1-1 1,2-1 0,21 44 0,-23-54 8,0 0 1,18 25 0,-20-33-54,1 0-1,0 0 1,0-1 0,0 1 0,1-2-1,16 11 1,-2-5-45,0 0-1,1-2 1,0 0-1,25 5 1,-5-4-43,64 6-1,-83-15 76,0 0 0,0-1 0,46-8-1,71-23 234,-133 29-221,2 0 25,0 0 0,-1-1 0,0 0 0,0-1 0,0 0-1,15-9 1,-13 5 9,-1-1-1,15-18 0,-1 2 51,1 1 42,-13 14-37,-1-1-1,13-17 1,-14 14 8,13-26 0,-3 4 62,-10 20 14,15-15 1,-2 1 45,1-4-77,-1-2 0,-3 0 0,18-42 0,-31 61-117,0 0-1,0-1 1,6-37 0,-9 18 75,-1-61 1,-3 64-46,-7-61 1,-19-5-34,21 82-35,0 1-2,0-1-13,-1 1 0,-9-21 0,-19-18-68,16 29 42,-2-7 1,15 23 23,-2 0-1,1 0 1,-1 1-1,-1 0 1,0 1-1,-1-1 0,-15-13 1,20 20 13,-83-63-86,72 56 77,0 2 0,0 0-1,-1 1 1,1 1 0,-26-7 0,-122-29 17,142 37-223,-1 0-1,-33-2 1,-52 3-2519,103 4 2449,0 0 0,-1 0 0,1 1 0,0-1 0,0 1 0,-6 1 0,10-2 117,-1 1 0,1-1-1,-1 1 1,1-1 0,-1 1-1,1-1 1,-1 1 0,1-1 0,-1 1-1,1 0 1,0-1 0,-1 1-1,1 0 1,0-1 0,0 1 0,0 0-1,-1-1 1,1 1 0,0 0 0,0 0-1,0-1 1,0 1 0,0 0-1,0-1 1,0 2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2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 3072,'-1'-1'64,"1"0"0,0 0 1,0 0-1,1 0 0,-1 0 0,0 0 1,0 0-1,0 0 0,1 0 0,-1 0 0,0 0 1,1 0-1,-1 0 0,2-1 0,-2 1-41,1 1-1,0-1 0,-1 1 1,1-1-1,-1 1 0,1 0 1,0 0-1,0-1 0,-1 1 1,1 0-1,0 0 0,-1 0 1,1 0-1,0-1 0,0 1 1,-1 0-1,2 1 0,1-1 266,-3 0 262,0 0-161,0 0 5,0 0-143,1 10 125,-1-8-340,0 1 0,0 0 0,0-1 0,0 1 0,0 0 0,-1-1 0,1 1 0,-1 0 0,-1 4 0,-2 0 22,2-5-37,1 1-1,0-1 1,-1 1 0,1-1-1,0 1 1,-1 3 0,-5 53 309,-15 42-119,6-35-192,7-26-11,-45 183 208,48-206-126,-1 0 1,-1 0-1,-1-1 1,0 0-1,-1-1 1,-23 27-1,15-19 173,8-10 101,-1 0 1,-18 15 0,16-16-115,10-8 11,6-4-85,0-1-157,-1 1 1,0 0-1,1-1 0,-1 0 1,0 1-1,0-1 0,1 0 0,-1 0 1,0 0-1,0-1 0,0 1 1,3-3-1,5-3-99,-4 3-32,5-3-62,-1 1 0,-1-2-1,1 1 1,-1-1 0,12-15-1,-4 0-213,-5 7 33,25-28 0,-30 37 284,0-1 0,1 1 1,0 1-1,0 0 0,0 0 1,1 0-1,16-7 0,-24 13 69,0-1 1,0 1-1,0 0 0,0-1 0,0 1 0,0 0 0,0 0 0,0 0 0,0 0 0,0 0 0,0 0 0,0 0 0,0 0 0,0 0 0,2 1 0,-2-1 5,-1 0 0,1 1 0,-1-1 0,1 1 0,-1 0 0,1-1 0,-1 1 0,0-1-1,1 1 1,-1 0 0,0-1 0,1 1 0,-1 0 0,0 1 0,4 7 134,2 1 205,-4-8-269,-1 0 1,0-1-1,0 1 1,0 0-1,0 0 1,0 0 0,0 1-1,-1-1 1,1 0-1,-1 0 1,1 0-1,-1 0 1,0 1-1,0 3 1,0 70 1094,0-72-1095,0 1 1,0-1-1,-1 0 1,0 1-1,0-1 1,0 0-1,0 0 1,-4 8-1,-2 8 50,4-5 62,2 1-1,0-1 1,2 31-1,-1-13-1898,4-37-601,13-13 299,4-4-1402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22 4480,'-8'-8'554,"1"1"219,1 1 3265,-5 16-3796,5-4-252,0 0 0,1-1 0,-9 13 1,8-9 240,-50 82 231,35-52-841,18-36 366,1 1-1,-1-1 1,1 1-1,0 0 1,0 0-1,1 0 1,-1 0-1,1 0 1,0 0-1,0 0 1,0 0-1,1 1 1,-1-1-1,1 0 1,0 1-1,1 4 1,-1 4 45,0-10-18,0-1-1,0 0 1,1 0 0,-1 0-1,1 1 1,-1-1-1,1 0 1,0 0 0,0 0-1,0 0 1,0 0 0,0 0-1,0-1 1,1 1-1,-1 0 1,0 0 0,3 2-1,-4-4-8,1 0 1,-1 0-1,0 1 0,0-1 0,0 0 0,1 0 0,-1 0 0,0 1 0,0-1 1,1 0-1,-1 0 0,0 0 0,0 0 0,1 1 0,-1-1 0,0 0 1,0 0-1,1 0 0,-1 0 0,0 0 0,1 0 0,-1 0 0,0 0 0,1 0 1,-1 0-1,56 0 315,-38-2-85,-18 1-223,1 1-1,-1-1 0,1 1 0,-1-1 1,1 1-1,-1-1 0,0 1 0,1-1 1,-1 1-1,0-1 0,1 1 0,-1-1 1,0 0-1,0 1 0,1-1 0,3-9-32,2 0-152,-5 8 135,1 0-1,-1 0 0,0 0 1,0 0-1,0 0 0,0 0 1,-1 0-1,1 0 0,0 0 0,-1 0 1,0-1-1,1 1 0,-1-2 1,0-6 0,1 7 42,-1 1-1,0-1 1,0 0 0,0 0 0,-1 0-1,1 0 1,-1 0 0,1 1 0,-3-5 0,-2-3 41,3 8-63,1 0 0,0 1 1,0-1-1,-1 0 0,1 0 1,1 0-1,-1 0 0,0 0 1,0 0-1,1 0 1,-1-1-1,1 1 0,0 0 1,0 0-1,0 0 0,0 0 1,0-1-1,0 1 0,0 0 1,1 0-1,-1 0 0,1 0 1,1-4-1,-2 5-77,1 0 0,0-1 0,0 1 0,0 0 0,1-1 0,-1 1 0,0 0 0,0 0-1,1 0 1,-1 0 0,1 0 0,-1 0 0,1 1 0,-1-1 0,1 0 0,-1 1 0,1-1 0,-1 1 0,4-1 0,2 0-640,0 0 0,0 1 0,9 0 0,-6 1 419,14-1-2452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4992,'-21'-21'3866,"21"24"-3690,0 2-146,-1-1-44,1-1 1,0 0 0,0 0-1,0 0 1,1 0 0,-1 0-1,1 0 1,1 5 0,5 3-30,-6-9 38,0-1 1,0 1 0,1 0 0,-1 0-1,-1 0 1,1 0 0,0 0 0,0 1 0,-1-1-1,1 0 1,-1 0 0,0 0 0,1 1-1,-1 2 1,0 75 212,-1-78-193,1 1-1,0-1 1,0 0 0,-1 0 0,1 0-1,-1 0 1,0 1 0,1-1 0,-1 0-1,0 0 1,0 0 0,-1-1-1,0 3 1,-5 7 35,0 4 61,6-12-86,0 0 0,-1-1 1,1 1-1,-1 0 0,0 0 1,-3 3-1,5-6-13,0 0-1,0 1 1,-1-1-1,1 0 0,0 0 1,0 0-1,0 1 1,-1-1-1,1 0 1,0 0-1,0 1 1,0-1-1,0 0 1,-1 0-1,1 1 1,0-1-1,0 0 1,0 1-1,0-1 1,0 0-1,0 0 1,0 1-1,0-1 1,0 0-1,0 1 1,0 13 206,0-14-215,0 0 0,0 0-1,0 0 1,0 0-1,0 1 1,0-1 0,0 0-1,0 0 1,0 0 0,0 0-1,0 0 1,0 0-1,0 0 1,0 1 0,0-1-1,0 0 1,0 0 0,0 0-1,0 0 1,0 0-1,0 0 1,0 0 0,0 0-1,0 1 1,0-1-1,0 0 1,0 0 0,0 0-1,-1 0 1,1 0 0,0 0-1,0 0 1,0 0-1,0 0 1,0 0 0,0 0-1,0 0 1,0 1 0,-1-1-1,1 0 1,0 0-1,0 0 1,0 0 0,0 0-1,0 0 1,0 0-1,0 0 1,-1 0 0,1 0-1,0 0 1,0 0 0,0 0-1,0 0 1,0 0-1,0 0 1,-1-1 0,-12 1 93,10 0-32,6-3 0,8-8-191,2-1-373,0 0 0,-1 0-1,15-21 1,-21 19 451,-5 11 47,1 0 0,-1 0 1,1 0-1,0 1 0,-1-1 1,1 0-1,0 1 0,3-4 1,-3 4 22,0 0 1,0 0 0,0-1-1,0 1 1,0-1-1,-1 0 1,1 0 0,-1 1-1,0-1 1,0 0-1,0 0 1,0 0 0,-1 0-1,1 0 1,-1 0 0,0 0-1,0 0 1,0-7-1,0 7 241,3 3 52,6-1-120,-11 2 89,1 0-252,0 0 1,0-1 0,1 1-1,-1 0 1,0 0 0,0 0 0,1 0-1,-1 0 1,1 0 0,-1 0-1,1 0 1,-1 0 0,1 0-1,0 0 1,-1 0 0,1 0 0,0 0-1,0 0 1,0 0 0,0 0-1,0 0 1,0 2 0,0-1-10,0 1 1,-1-1-1,1 0 1,-1 0-1,0 0 1,1 0 0,-1 0-1,0 0 1,0 0-1,0 0 1,-2 1-1,2-1 10,0 1 0,-1-1-1,1 0 1,0 1 0,0-1-1,0 1 1,0-1 0,1 1-1,-1-1 1,1 1 0,-1 3-1,1 53 247,0-57-251,0 1 0,0-1 1,0 0-1,1 0 0,-1 1 1,1-1-1,-1 0 0,1 0 1,0 0-1,0 0 0,0 0 1,0 0-1,0 0 0,2 3 1,4 5 84,-3 0 22,-4-9-121,0-1 1,0 1-1,0 0 1,0-1-1,1 1 0,-1-1 1,0 1-1,0-1 1,1 1-1,-1-1 1,0 0-1,1 1 1,-1-1-1,0 1 1,1-1-1,0 1 1,17 1-126,-17-2 99,-1 0 0,1 0 0,0 0-1,-1 0 1,1 0 0,-1 0 0,1 0 0,-1 0 0,1 0 0,-1 0-1,1 0 1,-1 0 0,1-1 0,-1 1 0,1 0 0,-1 0 0,1-1-1,-1 1 1,1 0 0,-1-1 0,1 1 0,-1-1 0,0 1 0,1 0-1,-1-1 1,0 1 0,1-1 0,-1 1 0,0-1 0,1 0 0,5-8-396,8 2-28,-7-7-65,10 7 86,-15 6 368,-1 0 0,1 1 0,-1-1 0,0 0-1,1-1 1,-1 1 0,0 0 0,0 0 0,0 0-1,0-1 1,0 1 0,0-1 0,0 1 0,0-1 0,0 1-1,-1-1 1,1 1 0,-1-1 0,1 0 0,-1 1-1,0-1 1,1 0 0,-1 1 0,0-1 0,0 0-1,0 1 1,-1-4 0,1 3 37,1 0-1,-1-1 1,1 1 0,0 0-1,-1-1 1,1 1-1,0 0 1,0 0 0,1 0-1,-1 0 1,0 0 0,1 0-1,-1 0 1,3-2-1,-3 4 11,-1-1 0,0 1 0,0 0 0,1 0 0,-1 0 0,0-1 0,0 1 0,0 0 0,1 0 0,-1-1 0,0 1 0,0 0 0,0 0 0,0-1 0,1 1 0,-1 0 0,0 0 0,0-1 0,0 1 0,0 0 0,0-1 0,0 1 0,0 0 0,0-1 0,0 1 0,0-5 0,0 2 49,-1 1 1,1-1 0,0 0-1,1 0 1,-1 1-1,0-1 1,1 0 0,0 1-1,0-4 1,0 6-23,0-1-1,0 1 1,0-1-1,-1 1 1,1 0 0,0-1-1,0 1 1,0 0-1,0 0 1,0 0 0,0 0-1,0 0 1,-1 0-1,2 0 1,-1 0 6,-1 0 0,0 0 1,0 0-1,1 0 0,-1 0 0,0 0 0,1 0 1,-1 0-1,0 0 0,1 0 0,-1 0 0,0 0 1,0 0-1,1 0 0,-1 1 0,0-1 1,0 0-1,1 0 0,-1 0 0,0 1 0,0-1 1,0 0-1,1 0 0,-1 1 0,0-1 0,14 14 576,-14-14-587,1 0 1,-1 0-1,0 1 0,0-1 0,1 0 0,-1 0 0,0 1 0,0-1 0,0 0 1,0 0-1,1 0 0,-1 1 0,0-1 0,0 0 0,0 1 0,0-1 1,0 0-1,0 0 0,0 1 0,1-1 0,-1 0 0,0 1 0,0-1 0,0 0 1,0 1-1,0 0 6,0 1 0,0-1 0,0 1 0,0-1 0,0 1 1,1-1-1,-1 1 0,0-1 0,1 0 0,0 1 0,0 1 0,19 20 208,-6-6-107,-7 0-112,7-10-240,-8 7-182,3-8-405,-8-6 759,-1 0 0,1 0 0,-1 1 0,1-1 0,-1 0 0,0 0 0,1 1 0,-1-1 0,0 0 0,1 1 0,-1-1 0,0 0 0,1 1 0,-1-1 0,0 0 0,1 1 0,-1-1 0,0 1 0,2 11-3818,-2-12 825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63 3808,'17'-18'1227,"-17"18"-1209,0 0 1,1 0 0,-1-1-1,0 1 1,0 0 0,0 0-1,1 0 1,-1-1 0,0 1-1,0 0 1,1 0 0,-1 0-1,0 0 1,0-1 0,1 1-1,-1 0 1,0 0 0,1 0-1,-1 0 1,0 0-1,0 0 1,1 0 0,-1 0-1,0 0 1,1 0 0,0 0-1,-1 0-1,1 0 1,-1 0 0,1 0 0,-1 0-1,1 0 1,0 0 0,-1 0-1,1 0 1,-1 0 0,1 0 0,-1-1-1,1 1 1,-1 0 0,1 0 0,-1-1-1,1 1 1,-1 0 0,1-1 0,-1 1-1,0 0 1,1-1 0,-1 1 0,1-1-1,-1 1 1,0-1 0,0 1 0,1-1-1,-1 1 1,1-1 0,5-8 477,11 2-4,1-7 37,-15 10-176,-3 4 26,0 3-315,0-1-1,0 0 1,-1 0-1,1 0 0,-1 1 1,1-1-1,-1 0 0,0 0 1,0 0-1,0 0 0,0 0 1,-2 3-1,-20 19 353,17-18-311,0-1 1,1 1-1,-7 9 0,2 0 2,5-7-42,0 0 0,0 0 0,-12 12 1,15-18-49,0-1 1,1 1-1,-1 0 0,1 0 1,-1 0-1,1 0 1,0 0-1,0 0 0,0 1 1,0-1-1,0 0 1,0 1-1,0 2 1,1-4 0,0 0 1,0 0 0,0 1 0,0-1 0,0 0 0,1 0 0,-1 0 0,0 0 0,1 0-1,-1 1 1,1-1 0,-1 0 0,1 0 0,-1 0 0,1 0 0,0 0 0,0-1 0,-1 1-1,1 0 1,0 0 0,0 0 0,0-1 0,0 1 0,0 0 0,0-1 0,0 1-1,2 0 1,-1 0 25,1 0 1,-1 0-1,1-1 0,0 1 0,-1-1 0,1 0 0,0 1 0,-1-1 0,1 0 0,3-1 1,7 1 132,5 0-71,-9 1-83,-1-1 0,18-2 0,-23 1-33,0 1 1,0-1 0,0 0 0,0 0-1,0 0 1,0-1 0,0 1 0,-1-1-1,1 1 1,0-1 0,-1 0 0,4-3-1,-4 3-27,0 0-1,1 0 0,0 0 0,-1 0 1,1 1-1,0-1 0,0 1 0,0-1 1,0 1-1,0 0 0,6-1 0,7-3-18,-15 5 62,-1 0 0,1-1 1,0 1-1,-1-1 0,1 1 0,-1-1 1,1 1-1,-1-1 0,0 1 1,1-1-1,-1 1 0,1-1 1,-1 0-1,1 0 0,2-4 70,4 0 19,-6 5-90,-1 0 0,1 0 0,-1-1 0,1 1 1,-1 0-1,1 0 0,-1 0 0,0-1 0,1 1 0,-1 0 0,1-1 0,-1 1 0,0 0 0,1-1 0,-1 1 0,0 0 0,1-1 0,-1 1 1,0-1-1,1 1 0,-1 0 0,0-1 0,0 1 0,0-1 0,1 1 0,-1-1 0,0 1 0,0-1 0,0 1 0,0-1 0,0 1 0,0-1 1,0 1-1,0-1 0,0 1 0,0-1 0,0 1 0,-1-1 0,1 1 0,0-1 0,0 1 0,0-1 0,-1 1 0,1-1 0,0 1 0,0 0 1,-1-1-1,0 0 0,-12-20-4,12 20-14,1 0 1,-1 0 0,1 0-1,-1-1 1,0 1 0,1 0-1,-1 0 1,0 0 0,0 0-1,0 0 1,0 0-1,0 0 1,0 0 0,0 1-1,0-1 1,0 0 0,0 0-1,0 1 1,0-1 0,-1 1-1,1-1 1,0 1 0,0 0-1,-1-1 1,1 1 0,0 0-1,-1 0 1,1 0 0,0 0-1,-1 0 1,1 0 0,-2 1-1,-3-1 23,3 0 22,0-1 0,1 1 1,-1 0-1,0-1 0,0 1 0,1-1 1,-1 0-1,1 0 0,-1 0 0,1 0 1,-1-1-1,-3-1 0,5 2-3,-1 0-1,0 0 1,1 0-1,-1 0 1,0 0-1,1 0 0,-1 1 1,0-1-1,0 1 1,0-1-1,-3 1 1,4 0-23,1 0 1,0 0-1,-1 0 1,1 0-1,0 0 1,-1 0-1,1 0 1,0 0-1,0 0 1,-1 0 0,1 0-1,0 0 1,-1 1-1,1-1 1,0 0-1,0 0 1,-1 0-1,1 0 1,0 1-1,0-1 1,0 0-1,-1 0 1,1 0 0,0 1-1,0-1 1,-1 1-5,-7 9 116,12-4-51,1-2-106,0 5-182,0-3-44,12-4-206,-17-2 472,5 0-303,1 0 0,-1 1 0,0-1 0,9 3 0,6 5-570,-18-7 727,1 0-1,-1 0 1,0 0-1,1 0 0,-1 0 1,1 0-1,-1-1 0,1 0 1,0 1-1,-1-1 1,1 0-1,-1 0 0,1 0 1,0 0-1,-1-1 0,4 0 1,39-17-1481,14-2-954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8064,'49'-20'3616,"-38"15"-3406,2 0 244,0-1 1,26-6-1,13 6 239,42-6 257,17 7-289,24-7-32,-3 7-272,-66 0-270,139-5 50,-66 10-254,173 0-499,-104 0-3765,-183 0 3096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2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4384,'-142'0'3136,"140"0"-3086,0-1 0,0 1 1,0 1-1,0-1 0,0 0 0,0 0 1,0 1-1,0-1 0,0 1 1,0 0-1,0-1 0,0 1 0,-2 2 1,2-2 5,1 1 1,-1 0-1,1-1 0,0 1 1,0 0-1,0 0 1,0-1-1,0 1 0,-1 3 1,-4 9 152,0-5-134,5-7-71,0-1 0,0 0 0,0 0 0,0 0-1,1 0 1,-1 1 0,0-1 0,1 0 0,-1 1 0,1-1-1,-1 0 1,1 1 0,0-1 0,-1 1 0,1-1-1,0 0 1,0 1 0,0-1 0,0 1 0,0-1-1,0 1 1,1-1 0,-1 0 0,1 3 0,17 41-167,45 80 0,-22-48 185,-9-15 81,32 70 122,-49-98-104,20 71 0,-18-29 82,-16-71-204,-1 0 0,1 0 1,-1 0-1,0 0 0,0 0 0,0 0 1,-1 0-1,0 0 0,0 0 0,0 0 0,-1 0 1,1 0-1,-1-1 0,0 1 0,-1-1 1,1 1-1,-1-1 0,-4 5 0,0-1-9,0-1 0,0-1 0,-1 1 0,0-1 0,0 0-1,-1-1 1,-14 7 0,17-9 64,0 0 0,-1 0 0,0-1 1,1 0-1,-1 0 0,0-1 0,-10 2 0,14-3-8,0 0 0,0 0 0,-1 0 0,1-1 0,0 1-1,0-1 1,0 0 0,0 0 0,-1 0 0,1 0 0,0-1 0,1 1-1,-1-1 1,0 1 0,0-1 0,1 0 0,-5-5 0,-21-31 626,21 29-555,3 5-81,1 0 0,0-1-1,0 1 1,0-1 0,0 0 0,-2-7 0,2-3-39,0 1 0,1 0 0,1-1 0,1 0 0,0 1 0,0-1 0,2 1 0,5-26 0,-4 29-27,1 2-1,1-1 1,10-17 0,-7 14 2,-1 0 3,1-1-20,0 0 0,17-21 0,-17 26 3,0 1 1,0 1-1,1-1 1,0 2-1,14-9 0,54-25-120,-38 22 179,33-21 185,46-23 145,47 5-227,-24 10-149,-96 30-88,-10 10 79,-15-14 214,-20 20-179,0 1-1,0-1 0,0 0 1,0 1-1,-1-1 0,1 1 1,0-1-1,0 0 0,-1 1 1,1-1-1,-1 1 1,1-1-1,0 1 0,-1-1 1,1 1-1,-1-1 0,1 1 1,-1-1-1,1 1 0,-2-1 1,-7-8-22,8 8 61,-1-1-1,0 0 1,1 1-1,-1 0 1,0-1-1,0 1 1,0 0-1,0 0 1,0 0 0,0 0-1,0 1 1,0-1-1,0 0 1,0 1-1,0-1 1,-1 1-1,-2 0 1,3 0 17,0 0 1,0-1-1,-1 1 1,1 0 0,0-1-1,0 1 1,0-1-1,0 0 1,0 0-1,1 0 1,-1 0-1,-2-1 1,-13-7 146,11 8-156,0 0 0,0 0 1,0 1-1,0-1 0,-9 2 1,1-1 52,11 0-89,0 1 0,0-1 1,0 1-1,1-1 1,-1 1-1,0 0 0,0 0 1,1 1-1,-1-1 1,1 0-1,-1 1 0,1-1 1,-1 1-1,1 0 1,0 0-1,0 0 0,0 0 1,0 0-1,0 1 1,1-1-1,-1 0 0,1 1 1,-1 0-1,1-1 1,0 1-1,0 0 0,0-1 1,0 1-1,1 0 1,-1 0-1,1 0 1,-1 4-1,1-4 45,0 1 0,0-1 0,0 1 0,1-1-1,-1 1 1,1-1 0,0 0 0,0 1 0,0-1 0,0 0 0,1 1 0,-1-1 0,1 0 0,0 0-1,0-1 1,0 1 0,0 0 0,1 0 0,-1-1 0,1 0 0,-1 1 0,1-1 0,0 0 0,4 2 0,17 3-85,14 7-1424,-30-13 1172,-1 0 1,0 0-1,13 0 1,-20-1 281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43 147 2304,'0'13'723,"0"-26"-177,0 13-167,0 4-38,0 55 2694,0 24-1995,0-81-1021,-1 0 0,1 0 0,0 1 0,-1-1 0,1 0 0,-1 0 0,0 0 0,1 0 1,-1 0-1,0 0 0,0 0 0,0 0 0,-2 2 0,-4 6-20,3-1-9,4-8 14,0-1 0,0 1 1,0 0-1,0-1 0,-1 1 1,1-1-1,0 1 0,0-1 0,-1 1 1,1-1-1,-1 1 0,1-1 1,0 1-1,-1-1 0,1 1 1,-1-1-1,1 1 0,-1-1 0,1 0 1,-1 1-1,1-1 0,-1 0 1,1 0-1,-1 1 0,0-1 0,1 0 1,-1 0-1,1 0 0,-1 0 1,0 0-1,1 1 0,-1-1 1,0-1-1,1 1 0,-1 0 0,0 0-2,1 0-1,0 0 1,0 0-1,0 0 1,0 0-1,0 0 1,0 0-1,0 0 1,-1 0-1,1 0 1,0 0-1,0 0 1,0 0-1,0 0 1,0 0-1,0 0 1,0 0-1,-1 0 1,1 0-1,0 0 1,0 0-1,0 0 1,0 0-1,0 0 1,0 0-1,0 1 1,0-1-1,0 0 1,-1 0-1,1 0 1,0 0-1,0 0 1,0 0-1,0 0 1,0 0-1,0 0 1,0 0-1,0 1 1,0-1-1,0 0 1,0 0-1,0 0 1,0 0-1,0 0 1,0 0-1,0 0 1,0 1-1,0-1 1,0 0-1,0 0 1,0 0-1,0 0 1,0 0-1,0 0 1,0 0-1,0 1 1,0 16 152,4-20-164,-3 1-10,1 0-1,-1 1 1,1-1 0,0 1 0,-1 0 0,1 0 0,0 0 0,0 0-1,0 0 1,0 0 0,0 0 0,0 0 0,1 1 0,-1-1 0,0 1-1,0 0 1,4-1 0,-4 1-8,1 0-1,-1-1 1,1 1 0,0-1 0,-1 1-1,1-1 1,-1 0 0,0 0-1,1-1 1,-1 1 0,0 0-1,0-1 1,3-2 0,27-27-304,-17 15 196,-5 6 88,-6 5 49,0 1 0,0 0 0,1 0 0,-1 0 0,7-3-1,6 0 262,-10-7-1,7 7 192,-9-2-234,0 3-43,13 4 139,-18 1-309,1 1 0,-1 0 1,1 0-1,0 0 0,-1 0 1,1 1-1,-1-1 0,1 0 1,0 0-1,-1 0 0,1 0 1,-1 1-1,1-1 0,0 0 1,-1 0-1,1 1 0,-1-1 1,1 1-1,-1-1 0,1 0 1,-1 1-1,0-1 0,1 1 1,-1-1-1,1 1 0,-1-1 1,0 1-1,0-1 0,1 2 0,1 22 194,-2-16-120,0-7-75,0-1-1,-1 1 0,1 0 1,0-1-1,0 1 1,0 0-1,0-1 1,0 1-1,0 0 1,0-1-1,1 1 1,-1 0-1,0-1 1,0 1-1,0 0 1,1-1-1,-1 1 1,0-1-1,1 1 1,-1-1-1,0 1 0,1-1 1,-1 1-1,1-1 1,-1 1-1,1-1 1,-1 1-1,1-1 1,-1 0-1,1 1 1,1 0-1,6 4 34,-1 9 53,11-7 176,-8 0-154,-8-6-108,0 0 1,0 0 0,0 1-1,0-1 1,0-1 0,0 1-1,0 0 1,0 0-1,0-1 1,0 1 0,0-1-1,0 0 1,3 1 0,-3-1-2,0 0-1,0 0 1,1 0 0,-1 1 0,0-1 0,0 1 0,0 0 0,0-1 0,0 1-1,-1 0 1,1 0 0,2 1 0,13 7 63,-6-7-189,0-1 0,0 1 0,0-2 0,20-1 0,-5 0-281,-25 2 393,0-1 1,0 0 0,0-1-1,0 1 1,0 0 0,0 0-1,0 0 1,0 0 0,0-1-1,0 1 1,-1-1 0,1 1-1,0 0 1,0-1 0,0 1-1,0-1 1,-1 0-1,1 1 1,0-1 0,0 0-1,-1 1 1,1-1 0,-1 0-1,2-1 1,-2 1 11,0 1 1,1-1-1,-1 1 1,1-1-1,-1 0 0,1 1 1,-1-1-1,1 1 1,0-1-1,-1 1 0,1-1 1,0 1-1,-1 0 1,1-1-1,0 1 0,-1 0 1,1-1-1,0 1 1,0 0-1,-1 0 1,1 0-1,0 0 0,1 0 1,-2 0 10,1 0 1,-1 0 0,0 0 0,1 0-1,-1 0 1,0 0 0,0 0 0,1-1-1,-1 1 1,0 0 0,1 0 0,-1 0-1,0 0 1,0 0 0,1 0 0,-1-1-1,0 1 1,0 0 0,1 0 0,-1 0-1,0-1 1,0 1 0,0 0 0,1 0-1,-1-1 1,14-13 157,-14 14-180,0 0 0,1 0 0,-1 0 0,0-1 1,0 1-1,1 0 0,-1 0 0,0 0 0,0-1 0,0 1 1,0 0-1,1 0 0,-1-1 0,0 1 0,0 0 1,0-1-1,0 1 0,0 0 0,0 0 0,0-1 0,0 1 1,0 0-1,0-1 0,0 1 0,0-1 0,0-103-439,0 49 1024,0 54-570,0 1 0,0 0 0,0 0-1,0-1 1,0 1 0,0 0 0,0-1-1,0 1 1,0 0 0,0-1 0,0 1-1,0 0 1,0 0 0,-1-1 0,1 1-1,0 0 1,0 0 0,0-1-1,0 1 1,-1 0 0,1 0 0,0 0-1,0-1 1,-1 1 0,1 0 0,-14-14 100,14 14-99,-1 0 0,1-1 0,0 1-1,0 0 1,0 0 0,-1 0 0,1-1 0,0 1-1,0 0 1,0 0 0,-1-1 0,1 1-1,0 0 1,0 0 0,0-1 0,0 1-1,0 0 1,0-1 0,0 1 0,0 0 0,0 0-1,-1-1 1,1 1 0,0 0 0,1-1-1,-1 0 1,0 0-1,0 0 1,0 0-1,0 0 0,-1 1 1,1-1-1,0 0 1,0 0-1,0 0 0,-1 0 1,1 0-1,-1 0 1,1 1-1,-1-2 0,1 2-5,0 0-1,0-1 1,0 1-1,-1 0 0,1-1 1,0 1-1,0 0 0,0 0 1,0-1-1,-1 1 1,1 0-1,0 0 0,0 0 1,-1-1-1,1 1 1,0 0-1,0 0 0,-1 0 1,1 0-1,0 0 0,-1 0 1,1-1-1,0 1 1,0 0-1,-1 0 0,1 0 1,0 0-1,-1 0 1,1 0-1,0 0 0,-1 0 1,1 0-1,0 0 1,0 0-1,-1 1 0,1-1 1,0 0-1,-1 0 0,1 0 1,0 0-1,0 0 1,-1 1-1,1-1 0,0 0 1,0 0-1,-1 0 1,1 1-1,0-1 0,0 0 1,0 0-1,-1 1 0,-3 19 85,0-4-3,-1-13-51,5-3-27,-1 0 0,0 1-1,1-1 1,-1 0-1,1 1 1,-1-1 0,0 0-1,1 1 1,-1-1-1,1 1 1,-1-1 0,1 1-1,-1-1 1,0 2-1,0 2 11,0 1-1,0-1 1,0 0-1,1 1 1,0-1-1,-1 0 0,1 1 1,1-1-1,-1 0 1,1 1-1,1 4 1,2 10 134,7 20 1,-5-10 67,-6-28-205,0 1 0,0-1 1,0 1-1,0-1 1,0 1-1,0-1 0,1 0 1,-1 1-1,0-1 0,1 0 1,0 1-1,-1-1 0,1 0 1,0 1-1,-1-1 1,1 0-1,0 0 0,0 0 1,0 0-1,0 0 0,0 0 1,0 0-1,0 0 1,1 0-1,-1 0 0,2 0 1,11 6 160,-11-6-130,0 0-1,0 1 1,0-1 0,0 1-1,-1 0 1,5 3 0,-7-5-47,0 0 1,0 1 0,0-1-1,1 0 1,-1 0 0,0 1-1,0-1 1,0 0 0,1 0 0,-1 0-1,0 1 1,0-1 0,1 0-1,-1 0 1,0 0 0,1 0-1,-1 0 1,0 0 0,0 0-1,1 0 1,-1 0 0,0 0 0,1 1-1,-1-1 1,1-1 0,15 2-265,-10 0 86,0 0 0,0-1 0,1 0 0,-1 0 0,0-1 1,1 0-1,-1 0 0,7-2 0,8-11-196,-14 11 260,-6 3 94,0-1 1,-1 1-1,1 0 1,0-1-1,0 1 0,0-1 1,-1 1-1,1-1 1,0 1-1,0-1 0,-1 0 1,1 1-1,-1-1 1,1 0-1,-1 1 1,1-1-1,-1 0 0,1 0 1,-1 0-1,1 1 1,-1-3-1,4-3-29,-3 3 36,1 0 0,0 1 0,1-1-1,-1 1 1,0 0 0,1 0 0,-1-1 0,1 1 0,0 1 0,3-3 0,-3 2 10,0 1 0,-1-1-1,1 0 1,0 0 0,-1 0 0,5-5 0,-6 4 5,1 0 0,-1 0 1,1 0-1,-1-1 0,1-4 1,-1 5 2,0 0 1,0 0 0,0 0 0,0 0 0,0 0 0,0 1 0,1-1 0,0 0 0,-1 1 0,1-1-1,2-1 1,0-1 27,0 0-1,0 1 0,-1-1 0,5-11 0,-6 12 92,0 0 0,0 0 0,1 0 0,4-4 0,-4 4 286,-6 8-111,-11 10-113,13-14-173,1 0 0,0 0 0,-1 1 0,1-1 0,0 0 0,0 1 0,-1-1 0,1 0 0,0 1 0,0-1 0,0 1 0,-1-1 0,1 0 0,0 1 0,0-1 0,0 1 0,0-1 0,0 1 0,0-1 0,0 0 0,0 1 0,0-1 0,0 1 0,0-1 0,0 1 0,0 4 23,0-1 0,0 1 0,-1 0 0,-1 7 0,-6 3 96,7-14-117,0 0 0,0 0 0,1 0 0,-1 0 0,0 0 0,1 0-1,-1 0 1,1 0 0,-1 0 0,1 0 0,0 0 0,-1 0 0,1 1-1,0-1 1,0 0 0,0 0 0,0 0 0,0 0 0,0 1 0,0-1-1,0 0 1,0 0 0,0 0 0,1 0 0,0 2 0,13 18 214,-8-6-146,-6-14-86,1 1-1,-1-1 1,1 1-1,-1-1 1,1 0-1,0 1 1,0-1-1,0 0 1,-1 1-1,1-1 1,1 0-1,-1 0 1,0 0-1,0 0 1,0 0-1,0 0 1,3 1-1,17 5-258,-11 0-70,-8-6 264,0 0 0,0 0 0,0 1-1,0-1 1,0 0 0,0-1 0,0 1 0,0 0 0,0-1 0,0 1-1,1-1 1,-1 0 0,0 1 0,4-1 0,49 0-2797,-54 0 2858,-1 0-1,0 0 1,0 0-1,0 0 1,0 0-1,0 0 1,0 0-1,0 0 1,1 0-1,-1 0 1,0 0-1,0 0 0,0 0 1,0 0-1,0 0 1,0 0-1,0 0 1,1 0-1,-1 0 1,0 0-1,0 0 1,0 0-1,0 0 1,0 0-1,0-1 0,0 1 1,0 0-1,0 0 1,1 0-1,-1 0 1,0 0-1,0 0 1,0 0-1,0 0 1,0 0-1,0 0 1,0-1-1,0 1 0,0 0 1,0 0-1,0 0 1,0 0-1,0 0 1,0 0-1,0 0 1,0-1-1,0 1 1,0 0-1,0 0 1,0 0-1,0 0 1,0 0-1,0 0 0,0 0 1,0-1-1,0 1 1,0-1-29,0 0 0,0 1 0,0-1 0,-1 0 1,1 0-1,0 0 0,0 0 0,-1 1 0,1-1 0,0 0 1,-1 0-1,1 0 0,-1 1 0,1-1 0,-1 0 0,1 1 1,-1-1-1,0 0 0,1 1 0,-1-1 0,0 1 0,0-1 1,0 0 20,0 1 0,0-1 0,1 1 0,-1-1 0,0 1 0,1-1 0,-1 0 0,1 1 0,-1-1 0,1 0 1,-1 1-1,1-1 0,-1 0 0,1 0 0,-1 1 0,1-1 0,0 0 0,0 0 0,0 0 0,-1 0 0,1 0 0,0-1 1,0-1 77,0 3 779,0 0-133,0 0 43,5 0-566,0 1 1,0 0-1,0 0 0,0 1 1,0-1-1,0 1 0,0 0 1,0 0-1,-1 1 0,6 3 1,-6-4-125,1 2 40,0-1 0,0 0 0,0 0 0,0-1 0,1 0 0,8 3 0,-8-3-45,3 2 22,0-1 0,1-1 0,-1 0 0,1 0 0,16 0 0,124-2-709,-150 1 622,1-1-1,0 0 0,-1 0 1,1 0-1,-1 0 1,1 0-1,0-1 1,-1 1-1,1 0 1,-1 0-1,1 0 1,-1 0-1,1-1 1,0 1-1,-1 0 1,1 0-1,-1-1 1,1 1-1,-1-1 1,1 1-1,-1 0 1,0-1-1,1 1 1,-1-1-1,1 1 1,-1-1-1,0 1 0,1-1 1,-1 0-1,1-3-77,0 1 0,-1-1 0,0 0 0,0 1 0,0-6-1,0-1-304,0-24-42,0 30 438,0 4 160,0 4 22,0-4-162,0 1 0,0 0 1,0 0-1,0-1 0,0 1 1,0 0-1,0 0 0,1-1 1,-1 1-1,0 0 0,0-1 0,1 1 1,-1 0-1,0-1 0,1 1 1,-1 0-1,1 0 0,0-1 0,0 1 0,0-1 0,0 1 1,0-1-1,0 1 0,0-1 0,0 0 0,0 1 0,0-1 0,0 0 0,0 0 0,0 0 0,0 0 0,2 0 0,-2 0-7,-1 0 0,1 0-1,-1-1 1,1 1 0,0 0-1,-1 0 1,1 0-1,0 0 1,-1 0 0,1 1-1,0-1 1,-1 0 0,1 0-1,0 0 1,-1 1 0,1-1-1,-1 0 1,1 0-1,0 1 1,-1-1 0,1 1-1,-1-1 1,1 0 0,-1 1-1,1-1 1,-1 1 0,0-1-1,1 1 1,-1-1-1,0 1 1,1 1 0,5 6 137,12-1 154,-1 7-117,-17-14-180,0 1 0,0-1 0,1 0 0,-1 0 1,0 1-1,0-1 0,0 0 0,1 0 0,-1 0 0,0 1 1,0-1-1,1 0 0,-1 0 0,0 0 0,0 0 1,1 0-1,-1 0 0,0 1 0,1-1 0,-1 0 0,0 0 1,1 0-1,-1 0 0,0 0 0,1 0 0,79 0 580,-80 0-593,1 0 1,0 0-1,-1 0 0,1 0 1,0 0-1,-1 0 1,1 0-1,-1 0 0,1 0 1,0 0-1,-1 0 0,1 0 1,0 0-1,-1-1 1,1 1-1,0 0 0,-1 0 1,1-1-1,-1 1 0,1-1 1,-1 1-1,1 0 0,-1-1 1,1 1-1,-1-1 1,1 1-1,-1-1 0,1 1 1,-1-1-1,0 1 0,1-2 1,5-7-156,11 2-69,-6 1 80,-9 5 122,-1-1 0,1 1 0,0 0 1,0 0-1,0 0 0,0 0 1,0 1-1,0-1 0,1 0 1,-1 1-1,0 0 0,0-1 0,3 1 1,-4 0 12,0 0-1,0 0 1,0 0 0,-1 0 0,1 0 0,0 0-1,0 0 1,0-1 0,0 1 0,0 0 0,0 0 0,-1-1-1,1 1 1,0-1 0,0 1 0,0-1 0,-1 1 0,1-1-1,0 1 1,-1-1 0,1 0 0,0 1 0,-1-1-1,1 0 1,0 0 0,-1 0 4,1 0 0,-1 0 0,1 1 0,-1-1 0,1 0 0,0 1 0,-1-1-1,1 0 1,0 1 0,-1-1 0,1 1 0,0-1 0,0 1 0,0 0 0,0-1 0,-1 1 0,1 0 0,0 0 0,0-1 0,0 1-1,0 0 1,0 0 0,0 0 0,0 0 0,1 0 0,6 0-29,-6 1 84,1-1 0,-1 0 0,1 0 0,-1 0-1,1 0 1,-1-1 0,0 1 0,1-1 0,-1 1 0,4-2 0,0-7 280,-6 8-307,0 1 1,0-1-1,1 1 0,-1-1 0,1 1 0,-1-1 1,0 1-1,1-1 0,-1 1 0,1-1 0,-1 1 1,1-1-1,-1 1 0,1 0 0,0-1 0,-1 1 0,1 0 1,-1 0-1,1-1 0,0 1 0,-1 0 0,1 0 1,0 0-1,-1 0 0,1 0 0,0 0 0,-1 0 1,1 0-1,-1 0 0,1 0 0,1 0 0,7 1 167,-6-1-142,0 0 0,0 0 0,0 0 0,0 0 0,-1 0 0,1-1-1,0 1 1,0-1 0,4-1 0,3-4 71,-3 3-19,0-1 0,14-4 0,-10 3-48,0 0 1,0-1 0,12-10 0,21-11 102,-32 21-123,0-1 1,-1-1 0,0 0-1,0 0 1,16-17 0,-25 22-7,1 0 0,0 0 0,0 1 1,6-5-1,1 3 16,-10 4-36,1 0 1,0 0-1,-1-1 0,1 1 0,-1 0 0,1 0 0,0-1 1,-1 1-1,1 0 0,-1-1 0,1 1 0,-1-1 0,1 1 1,-1-1-1,1 1 0,-1-1 0,0 1 0,1-1 0,-1 0 1,1 1-1,-1-1 0,0 1 0,0-1 0,0 0 0,1 1 1,-1-1-1,0 0 0,0 1 0,0-1 0,0 0 0,0 1 1,0-1-1,0 0 0,0 1 0,0-1 0,0 0 0,-1 0 1,1-37-177,0 38 174,0 0 0,0-1 0,0 1 0,0 0 0,1 0 0,-1 0 0,0 0 0,0 0 0,0 0 0,0 0 0,0 0 0,0-1 0,0 1 0,0 0 0,0 0 0,0 0 0,-1 0 0,1 0 0,0 0 0,0 0 0,0-1 0,0 1 0,0 0 0,0 0 1,0 0-1,0 0 0,0 0 0,0 0 0,0 0 0,0 0 0,0 0 0,0 0 0,-1-1 0,1 1 0,0 0 0,0 0 0,0 0 0,0 0 0,0 0 0,0 0 0,0 0 0,0 0 0,-1 0 0,1 0 0,0 0 0,0 0 0,0 0 0,0 0 0,0 0 0,0 0 0,0 0 0,-1 0 1,1 0-1,0 0 0,0 0 0,0 0 0,-2 0-22,0 0-4,0-1 0,0 1 1,0 0-1,0 0 0,-1 0 0,1 0 0,0 1 1,0-1-1,0 0 0,0 1 0,0 0 1,0-1-1,0 1 0,0 0 0,1 0 0,-3 1 1,-12 19-58,11-13 46,0-1-1,-11 13 1,14-18 49,0 0 0,0 1-1,0-1 1,0 1 0,0 0 0,1 0 0,0-1 0,-1 1-1,1 0 1,0 0 0,0 0 0,0 0 0,1 1 0,-1-1-1,1 0 1,0 0 0,0 0 0,0 5 0,0-4-2,0 0 1,1 1 0,-1-1-1,1 0 1,0 0 0,0 0 0,0 1-1,1-1 1,3 6 0,1 4-27,-6-11 28,1 0-1,1 0 1,-1 0-1,0-1 1,1 1-1,-1 0 1,1-1-1,0 1 1,0-1-1,0 0 1,0 0-1,0 1 1,1-1-1,-1-1 1,0 1-1,1 0 1,3 1-1,0 1 25,-1-1-1,0 1 0,8 7 0,-10-9-31,-1 0 0,1 0 0,-1 0 1,1 0-1,-1-1 0,1 1 0,0-1 0,0 0 0,0 1 1,0-1-1,0-1 0,0 1 0,3 0 0,11 3 16,5 7 55,-5-4 601,-22-7-666,0 0 1,1 0-1,-1 1 1,-8 1-1,-4 7-18,15-8-35,0 0 0,1 0 0,-1 0-1,0 0 1,0 0 0,0-1 0,0 1 0,0-1 0,0 1-1,0-1 1,0 0 0,-3 1 0,-11-2-563,10 1-125,0 0 1,0 0-1,-12 2 1,16-1 457,-1 0 1,0 0-1,1 0 1,-1 1 0,1-1-1,-1 0 1,1 1-1,0 0 1,-1-1-1,1 1 1,-2 2-1,-17 17-2530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3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205 168 1664,'1'0'18,"-1"0"0,1 1-1,0-1 1,-1 0 0,1 0 0,0 0 0,-1 0 0,1 0 0,0 0-1,-1 0 1,1 0 0,0-1 0,-1 1 0,1 0 0,0 0 0,-1 0-1,1-1 1,-1 1 0,1 0 0,0-1 0,-1 1 0,1-1-1,-1 1 1,1 0 0,-1-1 0,1 1 0,-1-1 0,0 0 0,1 1-1,-1-1 1,1 1 0,-1-1 0,0 1 0,0-1 0,1 0-1,-1 1 1,0-2 0,4-7 35,-3 8-28,0-1 1,-1 1 0,1-1 0,0 1 0,0-1 0,0 1-1,1 0 1,-1 0 0,2-2 0,6-6 1065,5-8-382,-7-1-282,1 12-231,-7 6-163,0 0 0,-1-1 0,1 1 0,-1 0 0,1-1 0,-1 1 0,1 0 0,-1-1 0,1 1 0,-1-1 0,1 1 0,-1-1 0,0 0 0,1 1 0,-1-1 0,0 1 1,1-1-1,-1 1 0,0-1 0,0 0 0,0 1 0,1-1 0,-1 0 0,0 1 0,0-1 0,0 0 0,0 1 0,0-1 0,0 0 0,0 1 0,-1-2 0,1-36 1268,0 34-1221,0 1-48,0 2-31,0 1-1,0-1 0,0 0 0,0 1 0,0-1 1,0 0-1,0 1 0,0-1 0,0 1 0,0-1 1,-1 0-1,1 1 0,0-1 0,0 1 0,-1-1 1,1 1-1,0-1 0,-1 1 0,1-1 0,-1 1 1,1-1-1,-1 1 0,1 0 0,0-1 0,-1 1 0,0-1 1,1 1-1,-1 0 0,0-1 0,-23-1-1,16 2 2,7 0 0,0 0-1,1 0 1,-1 0 0,0 0 0,1 0-1,-1 0 1,0 0 0,1 0 0,-1 0 0,0 0-1,1 0 1,-1 0 0,0 1 0,1-1-1,-1 0 1,1 0 0,-1 1 0,0-1 0,1 0-1,-1 1 1,1-1 0,-1 0 0,1 1 0,-1-1-1,1 1 1,-1-1 0,1 1 0,0-1-1,-1 1 1,1-1 0,-1 2 0,-5 7 32,-11-2-11,10-3-42,0 2 0,0-1 0,1 1-1,0 0 1,-7 8 0,-4 4-83,15-16 95,1 0 0,-1 0 0,0 0 0,0 0 0,1 0 0,-1 1 1,1-1-1,0 0 0,0 1 0,-1 3 0,0-1 0,2 1 0,-1-1-1,1 1 1,0 6 0,0-9 2,1 0 0,-1 1 0,1-1 0,0 0 0,0 0 0,0 0 0,1 0 0,-1-1 0,1 1 0,0 0 0,-1-1 0,1 1 0,0-1 0,1 1 0,-1-1 0,0 0 0,1 0 0,2 2 0,-1-1 9,-1 0 0,1 1 1,-1-1-1,0 1 0,0 0 1,4 5-1,-1 6 65,-4-12-47,-1 0 0,0 0 0,1 0-1,0-1 1,-1 1 0,4 4-1,-1-4 226,-4-3-70,-4 0 10,3 0-148,-1 0-1,0 1 1,0-1-1,0 1 1,0-1-1,0 1 1,1-1-1,-1 1 1,0 0-1,0 0 1,-2 2-1,1-1 26,1-1 0,0 0 0,-1 1 0,1-1 0,-1 0 0,0 0 0,1 0 0,-1-1 1,0 1-1,1-1 0,-1 1 0,-4-1 0,-4-1 0,1 0 0,-1-1 0,0-1 0,-19-6 0,27 8-53,-3-1 11,1 1 1,-1 0-1,0 0 1,1 1-1,-1 0 0,0 0 1,-5 1-1,-1-1-256,14 0 83,-1 0-1,1 0 1,0 0 0,-1 0 0,1-1-1,0 1 1,-1-1 0,4 0-1,-2-1-44,0-1-1,0 1 0,0-1 1,5-4-1,-8 6 184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3968,'-1'1'92,"0"0"-1,0 1 1,0-1 0,0 0 0,-1 0 0,1 0 0,0 0-1,-1 0 1,1-1 0,0 1 0,-1 0 0,1-1-1,-4 2 1,-12-9 425,13 12-337,1 0 78,-6 1 418,9-6-642,-1 1 0,1-1 0,-1 0 0,0 1 0,1-1-1,-1 0 1,1 1 0,-1-1 0,1 1 0,0-1 0,-1 1 0,1-1-1,-1 1 1,1-1 0,0 1 0,-1 0 0,1-1 0,0 1 0,0-1-1,0 1 1,-1 0 0,1-1 0,0 1 0,0 0 0,0-1 0,0 1-1,0 0 1,0-1 0,0 1 0,0 0 0,1 1 0,-2 2 53,1 0 0,-1 1-1,0-1 1,0 1 0,0-1 0,0 0 0,-5 8 0,5-8-70,-1-1 1,1 0-1,0 0 0,0 0 1,0 1-1,0-1 1,0 1-1,1-1 0,-1 0 1,1 1-1,0-1 0,0 1 1,0-1-1,1 1 1,-1-1-1,1 1 0,1 3 1,-1-4 4,0-1 0,0 0 0,0 1 0,0-1 0,0 0 0,0 1 0,1-1 0,-1 0 1,1 0-1,-1 0 0,1 0 0,0 0 0,0-1 0,0 1 0,0 0 0,0-1 0,0 0 0,0 1 1,1-1-1,3 2 0,5 3 3,-9-4-29,-1-1 1,1 0 0,0 0 0,0 0 0,1 0-1,-1 0 1,0 0 0,0 0 0,0-1-1,1 1 1,-1-1 0,0 0 0,0 0 0,1 0-1,3 0 1,88 0-477,-90 0 444,0 0-1,1 0 1,-1-1 0,0 0-1,0 0 1,0 0-1,1 0 1,-1 0 0,6-4-1,4-1-10,1-2-64,-15 8 110,0 0-1,0 0 1,0 0-1,1-1 1,-1 1 0,0 0-1,0 0 1,0 0-1,0 0 1,0-1 0,0 1-1,0 0 1,0 0-1,0 0 1,0-1-1,0 1 1,0 0 0,1 0-1,-1 0 1,-1-1-1,1 1 1,0 0 0,0 0-1,0 0 1,0-1-1,0 1 1,0 0 0,0 0-1,0 0 1,0 0-1,0-1 1,0 1-1,0 0 1,-12-7-46,12 7 35,-25-7-15,22 6 44,-7-3 65,0 1 0,-1 0 0,1 1 0,-22-2 0,-69 4 1982,113 0-2016,-1 0-359,1 0 1,-1 0-1,20-4 0,14-13-1017,14-4-2213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167 105 2720,'-17'-16'780,"11"10"-638,-1 0 0,1 0 0,1 0 0,-1 0 0,-6-11 0,6 3 677,4 11-649,1 0-1,0 0 1,-1 0-1,0 0 0,1 1 1,-4-5-1,4 7-132,1 0 0,0-1-1,0 1 1,0 0 0,0 0-1,-1 0 1,1-1 0,0 1 0,0 0-1,-1 0 1,1 0 0,0 0-1,0-1 1,-1 1 0,1 0 0,0 0-1,-1 0 1,1 0 0,0 0-1,0 0 1,-1 0 0,1 0 0,0 0-1,-1 0 1,1 0 0,-14 0 485,14 0-519,0 0-1,-1 0 0,1 0 0,0 0 0,0 0 0,0 0 0,0-1 1,0 1-1,0 0 0,0 0 0,-1 0 0,1 0 0,0 0 1,0 0-1,0 1 0,0-1 0,0 0 0,0 0 0,0 0 0,0 0 1,-1 0-1,1 0 0,0 0 0,0 0 0,0 0 0,0 0 1,0 0-1,0 0 0,0 0 0,0 0 0,0 0 0,-1 1 0,1-1 1,0 0-1,0 0 0,0 0 0,0 0 0,0 0 0,0 0 0,0 0 1,0 0-1,0 1 0,0-1 0,0 0 0,0 0 0,0 0 1,0 0-1,0 0 0,0 0 0,0 0 0,0 1 0,0-1 0,0 0 1,0 0-1,0 0 0,0 0 0,0 306 1006,0-297-955,-1 0 1,0 0-1,0-1 1,-1 1-1,0 0 0,-5 12 1,4-12-7,-4 15 252,-7 0-144,7 11-118,-2-16-77,8-17 29,0-1-1,0 1 1,0 0 0,0 0-1,1-1 1,-1 1-1,0 0 1,1 0 0,-1 0-1,1 3 1,0-5 8,0 0-1,0 0 1,0 0 0,0 0 0,0 0 0,0 1-1,0-1 1,0 0 0,0 0 0,0 0 0,0 0 0,0 0-1,0 0 1,0 0 0,0 1 0,0-1 0,0 0-1,0 0 1,0 0 0,0 0 0,0 0 0,0 0 0,0 0-1,0 0 1,0 1 0,0-1 0,0 0 0,0 0-1,0 0 1,0 0 0,0 0 0,1 0 0,-1 0 0,0 0-1,0 0 1,0 0 0,0 0 0,0 0 0,0 0-1,0 0 1,0 1 0,1-1 0,-1 0 0,0 0 0,0 0-1,0 0 1,0 0 0,0 0 0,0 0 0,0 0-1,1 0 1,-1 0 0,0-1 0,0 1 0,0 0 0,0 0-1,5 0-175,-3 1 97,1-1 1,-1 0-1,0 0 0,1 0 1,-1 0-1,1 0 1,-1-1-1,0 1 0,1-1 1,3-1-1,4-16-1145,-4 15 1015,-1-1 0,1 1 0,0 0-1,0 1 1,0-1 0,9-2-1,-6 2 54,0 0 0,-1 0 0,10-6 0,-7 1 223,-10 7-26,1 0 0,0-1 0,0 1 0,-1 0 0,1 0 0,0 0 0,0 0 0,0 0 0,0 0 0,1 1 0,-1-1 0,0 1 0,0-1 0,0 1 0,3 0 0,5 0 337,-7 0-147,-1-1 0,0 1 0,1 0 0,-1 1 0,0-1 0,1 0 0,3 2 0,-5-2-188,-1 1 0,1-1 0,-1 1 0,1-1-1,0 1 1,-1-1 0,1 1 0,-1-1 0,1 1 0,-1 0-1,1-1 1,-1 1 0,0 0 0,1-1 0,-1 1-1,0 0 1,0 0 0,1-1 0,-1 1 0,0 0-1,0 0 1,0 0 0,0-1 0,0 1 0,0 0 0,0 1-1,0 15 825,0-17-843,0 1-1,0-1 1,0 0-1,0 1 1,0-1-1,0 0 1,0 1-1,0-1 1,0 0-1,0 0 1,-1 1 0,1-1-1,0 0 1,0 1-1,0-1 1,0 0-1,-1 0 1,1 1-1,0-1 1,0 0-1,0 0 1,-1 0-1,1 1 1,0-1-1,-1 0 1,0 2 22,-1-1 1,1 1-1,-1-1 1,1 1-1,0 0 1,0 0 0,-1 0-1,1 0 1,0-1-1,1 1 1,-1 1-1,0-1 1,1 0-1,-1 0 1,1 0 0,-1 0-1,1 4 1,4-6 25,4 1-223,19-1-316,-26 0 368,1 0-1,-1 0 1,1 0 0,-1 0 0,1 0 0,-1 0-1,1-1 1,-1 1 0,1-1 0,-1 1 0,3-2-1,3-12-734,7 7 0,-8-2 458,-6 8 366,1 1-1,-1-1 1,0 1-1,0-1 0,1 1 1,-1 0-1,0-1 1,1 1-1,-1-1 0,1 1 1,-1-1-1,0 1 1,1 0-1,-1-1 0,1 1 1,-1 0-1,1 0 1,-1-1-1,1 1 0,-1 0 1,1 0-1,-1 0 1,1 0-1,-1 0 0,1-1 1,0 1-1,-1 0 1,1 0-1,-1 0 0,2 1 1,-2-1 13,0 0 1,0-1-1,0 1 1,0 0 0,0 0-1,0 0 1,1 0-1,-1 0 1,0 0-1,0 0 1,0 0 0,0 0-1,0 0 1,0 0-1,0 0 1,1 0-1,-1 0 1,0 0-1,0 0 1,0 1 0,0-1-1,0 0 1,0 0-1,0 0 1,0 0-1,1 0 1,-1 0 0,0 0-1,0 0 1,0 0-1,0 0 1,0 0-1,0 0 1,0 1-1,0-1 1,0 0 0,0 0-1,0 0 1,0 0-1,0 0 1,0 0-1,0 0 1,0 0-1,0 1 1,0-1 0,0 0-1,0 0 1,0 0-1,0 0 1,0 0-1,0 0 1,0 0 0,0 1-1,0-1 1,0 0-1,0 0 1,0 56 2665,0-56-2640,0 0 0,0 1 0,0-1 0,0 0 0,0 0-1,0 1 1,0-1 0,0 0 0,0 1 0,1-1 0,-1 0 0,0 0-1,0 1 1,0-1 0,0 0 0,0 0 0,1 1 0,-1-1-1,0 0 1,0 0 0,0 1 0,1-1 0,-1 0 0,0 0-1,1 1 1,0 0 30,0 0-26,0 0 0,-1 0 0,1 0 0,0 0 0,0 0 0,1 0 0,-1 0 0,0 0 0,0-1 0,0 1 0,1 0 0,-1-1 0,0 1 0,0-1 0,1 1 0,-1-1 0,1 0 0,-1 1 0,0-1 0,1 0 0,-1 0 0,1 0 0,-1 0 0,0 0 0,1 0 0,-1-1 0,3 0 0,6-4 109,-3 1-452,0 1 0,14-5 0,5-3-1090,34-19 0,-25 12 140,-25 13 771,-5 3 230,-1 0 1,1 0-1,-1-1 0,0 1 1,0-1-1,0 0 0,0 0 1,0 0-1,-1-1 1,1 0-1,4-5 0,13-30-1295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3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21 5728,'0'-21'2112,"0"21"-1632,0 0-128,0 0 352,0 21-448,0 0 320,0 20-320,0 43 64,-20-22-192,20 1 64,-21-1-96,0 1-1536,21-1 768,-21-20-2880,21-1 1984,0 1-800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3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21 251 5632,'-21'-42'2544,"25"42"-2091,207 0 1616,-174-1-2191,0-1-1,-1-2 0,38-10 1,20-3-566,-75 15 276,4-1-209,-1 0 0,0-1 0,24-8 0,-35 8 497,5-1 1,0 0-1,-1-1 0,27-16 0,-40 21 137,0-1-1,0 1 1,0 0-1,-1-1 0,1 0 1,-1 1-1,1-1 1,-1 0-1,0 0 1,1 0-1,-1 0 1,0 0-1,0 0 1,-1 0-1,2-4 0,-1 1 118,0 0-1,-1-1 1,1 0-1,-2-7 1,1 0 170,0 13-278,0 0 0,0-1 1,0 1-1,0 0 1,0-1-1,0 1 0,0 0 1,0 0-1,-1-1 0,1 1 1,0 0-1,0-1 0,0 1 1,0 0-1,0 0 1,0-1-1,-1 1 0,1 0 1,0 0-1,0-1 0,0 1 1,-1 0-1,1 0 0,0 0 1,-1-1-1,-1-1 16,-1 0-1,0 0 1,0 1 0,0-1 0,0 1-1,0-1 1,0 1 0,-1 0-1,1 0 1,0 0 0,-1 1-1,1-1 1,0 1 0,-6 0-1,9 0-34,-1 0 1,1 0-1,0 0 0,-1 0 0,1 0 0,-1 0 0,1 0 0,-1 0 0,1 0 0,0 0 0,-1 0 0,1 0 0,-1 0 0,1 0 1,0 0-1,-1 1 0,1-1 0,-1 0 0,1 0 0,0 1 0,-1-1 0,1 0 0,0 0 0,-1 1 0,1-1 0,-6 6-40,1-2-48,0 1 0,0 0-1,1 0 1,-6 9-1,3 6-1354,-7 1 17,14-19 1155,-1 0 0,0 0 1,1-1-1,-1 1 0,1 0 1,0 0-1,0 0 1,0 0-1,0 2 0,0-4 262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3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22 5472,'-21'38'1760,"15"-29"-1450,-5 10 89,4 12-36,6-30-348,1-1 1,0 1 0,-1 0-1,1-1 1,-1 1-1,1-1 1,-1 1 0,1-1-1,-1 0 1,1 1-1,-1-1 1,0 1 0,1-1-1,-2 1 1,-3 2 102,4-2-90,1 0 0,-1 0 0,0 0 0,1 1 0,-1-1 0,1 0 0,0 1 0,0-1 0,-1 0 0,1 1 0,0-1 0,0 2 0,1 24 576,-1-13-356,0-12-217,1 0 0,-1 0 0,0 0 0,1 1 0,-1-1 0,1 0 0,-1 0 1,1 0-1,0 0 0,0 0 0,0 0 0,0 0 0,1 0 0,-1 0 0,0-1 0,1 1 1,2 2-1,-4-4-20,0 0-1,1 1 1,-1-1 0,0 0 0,1 1 0,-1-1 0,0 0 0,1 0 0,-1 1-1,0-1 1,1 0 0,-1 0 0,1 0 0,-1 0 0,0 0 0,1 0 0,-1 1-1,1-1 1,-1 0 0,1 0 0,-1 0 0,0 0 0,1 0 0,-1-1-1,1 1 1,72 0-400,-69 0 285,0 0 0,0 0 0,0 0 0,-1-1 0,1 1-1,0-1 1,0 0 0,0 0 0,-1-1 0,1 1 0,-1-1 0,1 0 0,-1 0 0,0 0 0,1 0 0,4-6 0,15-8-532,-16 11 480,3-1-7,0-1 1,0 0-1,-1 0 1,0-1 0,13-15-1,-1-7 75,20-37 0,-40 66 112,-1 0 0,1 1 0,-1-1-1,1 0 1,-1 0 0,1 0 0,-1 0 0,0 1-1,1-1 1,-1 0 0,0 0 0,0 0 0,0 0-1,0 0 1,0 0 0,0 0 0,0 0 0,0 0-1,0 0 1,0 0 0,-1-1 0,0-1 151,2 3-164,-1 0 0,0-1 0,0 1 1,0 0-1,0 0 0,0 0 0,0 0 1,0 0-1,0 0 0,0 0 0,0-1 1,0 1-1,0 0 0,0 0 0,0 0 0,0 0 1,0 0-1,0 0 0,0 0 0,0-1 1,0 1-1,-1 0 0,1 0 0,0 0 0,0 0 1,0 0-1,0 0 0,0 0 0,0 0 1,0 0-1,0-1 0,0 1 0,0 0 1,0 0-1,-1 0 0,1 0 0,0 0 0,0 0 1,0 0-1,0 0 0,0 0 0,0 0 1,0 0-1,0 0 0,-1 0 0,1 0 0,0 0 1,0 0-1,0 0 0,0 0 0,0 0 1,0 0-1,0 0 0,-1 0 0,1 0 1,0 0-1,-1 0 29,1 0 0,-1 0 0,1 0 1,-1 0-1,0 0 0,1 0 0,-1 0 1,0 0-1,1 0 0,-1 1 0,1-1 1,-1 0-1,1 0 0,-1 1 0,0-1 0,1 0 1,-1 0-1,1 1 0,-1-1 0,1 1 1,-1-1-1,1 0 0,0 1 0,-1-1 1,1 1-1,-1-1 0,1 1 0,0 0 0,0-1 1,-1 1-1,1-1 0,0 1 0,0-1 1,-1 1-1,1 0 0,-4 8 192,2-4-137,-1-1 1,1 1-1,0 0 1,0 0-1,1 0 0,-1 0 1,1 0-1,0 1 1,0 8-1,1-10-57,0 1-1,-1-1 0,1 0 1,-1 1-1,0-1 1,0 0-1,-4 8 0,4-10-25,0 0 0,1 0 0,-1 0 0,0 1 0,1-1 0,-1 0 0,1 4 0,0-5 3,0 0 1,1 1-1,-1-1 0,0 1 0,1-1 1,-1 1-1,1-1 0,-1 0 0,1 1 1,0-1-1,1 2 0,1 3 53,4 8 76,-7-12-118,0-1 1,1 1 0,-1-1-1,1 1 1,0-1 0,0 0-1,-1 1 1,1-1 0,0 0-1,0 0 1,0 1 0,0-1-1,0 0 1,1 0 0,-1 0-1,0 0 1,3 1 0,16 5 213,-10-1-209,-9-5-38,0 0 0,0 0-1,0 0 1,0 0 0,0 0 0,1-1-1,-1 1 1,0-1 0,1 1 0,-1-1 0,0 1-1,1-1 1,-1 1 0,1-1 0,-1 0-1,1 0 1,-1 0 0,0 0 0,1 0-1,-1 0 1,1 0 0,-1-1 0,1 1 0,2-1-1,27-13-941,-30 13 869,1 1 0,-1-1 1,1 1-1,-1-1 0,1 0 0,-1 0 0,0 0 0,1 0 1,-1 0-1,0 0 0,0 0 0,0 0 0,0-1 0,0 1 1,1-2-1,1-1-147,-3 4 218,0 0 0,1 0 1,-1 0-1,0 0 0,0 0 0,0 0 0,0 0 1,0-1-1,0 1 0,1 0 0,-1 0 1,0 0-1,0 0 0,0 0 0,0 0 0,0-1 1,0 1-1,0 0 0,0 0 0,0 0 0,1 0 1,-1 0-1,0-1 0,0 1 0,0 0 0,0 0 1,0 0-1,0 0 0,0 0 0,0-1 0,0 1 1,0 0-1,0 0 0,0 0 0,0 0 0,0-1 1,-1 1-1,1 0 0,0 0 0,0 0 0,0 0 1,0 0-1,0-1 0,0 1 0,0 0 0,0 0 1,0 0-1,-1 0 0,1 0 0,0 0 1,0 0-1,0 0 0,0-1 0,0 1 0,0 0 1,-1 0-1,-7-11-406,1 0 0,0-1 0,-5-13 1,11 25 403,-6-24-485,2 10 356,3 10 125,0 0 0,0 0-1,1 0 1,0 0 0,0 0-1,0 0 1,0 0 0,1-1-1,-1-7 1,1 12 31,0-1 1,0 0-1,0 1 0,0-1 1,0 0-1,1 1 0,-1-1 0,0 0 1,0 1-1,1-1 0,-1 0 0,0 1 1,1-1-1,-1 0 0,0 1 1,1-1-1,-1 1 0,1-1 0,-1 1 1,1-1-1,-1 1 0,1-1 0,-1 1 1,1 0-1,0-1 0,-1 1 1,1 0-1,0-1 0,-1 1 0,1 0 1,0 0-1,0 0 0,5-1 201,-1 0 0,1 1-1,9 1 1,2-1 192,-15 0-366,0 0-1,0 1 0,0-1 0,0 0 1,0 1-1,0-1 0,0 1 1,0 0-1,0 0 0,0 0 0,0 0 1,1 1-1,15 6 198,16-1 16,-9 7 101,-11-8-183,-12-5-163,-1-1 1,1 1-1,-1-1 0,0 1 1,1 0-1,-1-1 1,1 1-1,-1 0 0,0 0 1,0 0-1,1 0 0,-1 0 1,0 0-1,0 0 1,0 1-1,0-1 0,1 3 1,5 13 94,-2-12-26,-5-5-76,0 0-1,1 0 0,-1 0 1,0 0-1,0 0 1,0 0-1,0 1 0,1-1 1,-1 0-1,0 0 1,0 0-1,0 0 0,0 0 1,0 0-1,1 1 1,-1-1-1,0 0 0,0 0 1,0 0-1,0 0 1,0 1-1,0-1 0,0 0 1,0 0-1,0 0 1,0 1-1,0-1 0,0 0 1,0 0-1,0 0 0,0 1 1,0-1-1,0 0 1,0 0-1,0 0 0,0 1 1,0-1-1,0 0 1,0 0-1,0 0 0,0 0 1,0 1-1,0-1 1,-1 0-1,1 0 0,0 0 1,0 0-1,0 0 1,0 1-1,-1-1 0,-5 11 70,2-2 24,4-8-90,0-1 1,-1 1-1,1-1 1,0 1-1,0-1 1,0 1 0,-1 0-1,1-1 1,0 1-1,-1-1 1,1 1-1,0-1 1,-1 1-1,1-1 1,-1 1-1,1-1 1,-1 0-1,1 1 1,-1-1-1,1 0 1,-1 1-1,1-1 1,-1 0-1,0 0 1,1 1-1,-1-1 1,1 0-1,-1 0 1,0 0 0,1 0-1,-1 0 1,1 0-1,-1 0 1,0 0-1,0 0 1,1 0-2,-1 0 0,1 0 0,0 0 0,-1 0 0,1 0 1,0 0-1,0 0 0,-1 0 0,1 0 0,0 0 0,-1 0 1,1 1-1,0-1 0,0 0 0,-1 0 0,1 0 0,0 0 0,0 1 1,-1-1-1,1 0 0,0 0 0,0 0 0,0 1 0,-1-1 1,1 0-1,-2 2 20,1 0 1,-1-1 0,0 1-1,0-1 1,0 1 0,0-1-1,0 0 1,0 0 0,-1 0-1,1 0 1,0 0 0,0-1-1,-1 1 1,-3 0 0,3-1 90,3 0-192,3 0-21,3 0 34,-2 0 37,0 0-1,0 0 1,0 0-1,0 0 0,0-1 1,0 0-1,4-1 1,6-4-12,-10 4 32,0 1-1,0-1 0,0 1 0,0-1 0,0 1 0,0 0 0,0 1 0,1-1 0,-1 1 0,7 0 0,1 0 72,0 0 0,16-3 0,5-6 11,-25 7-114,0 0 0,0 0 1,0 1-1,10-1 0,-13 2 21,-1 0-1,0 0 1,0-1-1,1 0 1,-1 0-1,0 0 1,0 0 0,0 0-1,7-4 1,3-1 4,-7 3-24,0 1 0,13-8 0,-9 4-37,-10 5 63,1 1 0,-1-1-1,1 1 1,0-1 0,-1 1 0,1 0 0,-1 0 0,4 0 0,-1 0 53,-4 0 127,0 0 1,0 17 448,0-17-602,0 0 1,0 1 0,0-1-1,0 0 1,0 1-1,0-1 1,0 0 0,0 1-1,0-1 1,0 0 0,0 0-1,0 1 1,0-1 0,0 0-1,1 1 1,-1-1 0,0 0-1,0 0 1,0 0-1,1 1 1,-1-1 0,0 0-1,0 0 1,1 0 0,-1 1-1,2 0 29,-1 1-1,1 0 1,0 0-1,-1 0 1,0 0-1,1 0 1,-1 0-1,0 0 1,0 0-1,0 1 1,-1-1-1,1 0 1,0 1-1,-1 3 1,0-6-38,0 0 0,0 0 1,0 1-1,0-1 0,0 0 0,0 1 0,1-1 1,-1 0-1,0 1 0,0-1 0,0 0 0,0 0 1,0 1-1,0-1 0,0 0 0,1 0 0,-1 1 1,0-1-1,0 0 0,0 0 0,1 1 0,-1-1 1,0 0-1,0 0 0,1 0 0,16 14 184,1-7-85,-13 2-76,-4-8-43,-1-1 1,0 1 0,1-1-1,-1 1 1,0-1 0,1 1 0,-1-1-1,1 1 1,-1-1 0,1 1-1,-1-1 1,1 1 0,-1-1 0,1 0-1,-1 1 1,1-1 0,0 0-1,-1 0 1,1 1 0,0-1-1,-1 0 1,1 0 0,-1 0 0,1 0-1,0 0 1,-1 0 0,1 0-1,0 0 1,-1 0 0,1 0 0,1 0-1,19 0-1982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81 9568,'-35'-35'3066,"30"28"-2274,7 4-373,12-11 216,-11 10 53,-3 3-709,0 0 0,-1 0 1,1 0-1,0 0 0,0 0 1,0 0-1,0 0 1,0 0-1,0 0 0,0 0 1,0 0-1,1-2 0,-1 1-4660,0 7 3242,1 16-4648,2-9 5032,0-6 688,-2-5 386,0 0 1,0 0-1,-1 1 1,1-1-1,0 0 1,-1 1-1,1-1 1,-1 1-1,0-1 1,1 0-1,-1 3 1,0 0 445,-1 0 1,0 0-1,0 0 1,-1 0 0,-2 8-1,-1-2 353,-7 25 1776,-10 44 1,-10 32 306,-2-27-1562,19-44-894,-12 62 0,25-89-619,1-1 0,0 1 0,1 16-1,1-13-354,-2-14 372,1 0 0,0-1 0,0 1 0,0 0 0,0 0 0,0-1 0,1 1 0,-1 0 0,0-1 0,1 1 0,-1 0 0,1-1 0,0 1 0,0-1 0,-1 1 0,1-1 0,0 1 1,0-1-1,0 0 0,0 1 0,1-1 0,-1 0 0,0 0 0,1 0 0,-1 0 0,0 0 0,2 1 0,-1-1-56,0-1-1,0 1 1,0-1 0,0 1-1,-1-1 1,1 0 0,0 0-1,0 1 1,2-2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42 5888,'17'-18'1898,"-16"18"-1868,-1 0-1,0 0 0,0 0 1,1 0-1,-1-1 0,0 1 1,0 0-1,0 0 0,1-1 1,-1 1-1,0 0 0,0 0 1,0-1-1,0 1 0,0 0 1,0 0-1,1-1 0,-1 1 1,0 0-1,0-1 0,0 1 1,0 0-1,0 0 0,0-1 1,0 1-1,0-14 526,0 10 538,0 4-320,0 4 1,0-4-758,0 1 0,0-1 1,0 1-1,0-1 1,0 1-1,0 0 0,0-1 1,0 1-1,0-1 1,-1 1-1,1-1 1,0 1-1,0-1 0,0 1 1,-1-1-1,1 1 1,0-1-1,-1 1 0,1-1 1,0 1-1,-1-1 1,1 0-1,0 1 0,-1-1 1,1 0-1,-1 1 1,1-1-1,-1 0 0,1 1 1,-2-1-1,-7 6 126,2 15-62,-6 17-160,6 4 11,-7 3 37,11-24-9,2-1 1,1 31-1,0-25-45,1-17 90,0 0 0,0 0 1,0-1-1,1 1 0,1 0 0,-1-1 0,1 0 0,7 14 1,4 12 53,-13-30-53,0 0 0,0-1 0,1 1-1,-1-1 1,1 1 0,0-1 0,0 1 0,0-1 0,0 0-1,3 4 1,-4-7 7,-1 0 0,0 0-1,0 0 1,1 1 0,-1-1-1,0 0 1,0 0 0,0 1 0,1-1-1,-1 0 1,0 0 0,0 1-1,0-1 1,0 0 0,0 0-1,0 1 1,1-1 0,-1 0-1,0 1 1,0-1 0,0 0 0,0 0-1,0 1 1,0-1 0,0 1-1,0 33 1467,-1-31-1052,-5-2-31,6-1-395,-5 0 185,0 0 1,1 0 0,-1 1-1,-7 1 1,-16 12 331,15-11-513,0-2 0,1 0-1,-1 0 1,-26-2 0,11 0-236,19 1 74,-34-2-3623,43 2 3696,-1 0 1,1 0-1,0 0 0,0 0 1,-1 0-1,1 0 0,0 0 0,-1 0 1,1 0-1,0 0 0,0-1 1,0 1-1,-1 0 0,1 0 0,0 0 1,0 0-1,-1 0 0,1 0 1,0-1-1,0 1 0,0 0 0,-1 0 1,1 0-1,0-1 0,0 1 1,0 0-1,0 0 0,0 0 0,0-1 1,-1 1-1,1 0 0,0 0 0,0-1 1,0 1-1,0 0 0,1-1-167,-1 0 0,1 0 0,0 0 0,0 0 0,0 0-1,0 1 1,0-1 0,0 0 0,0 1 0,0-1 0,0 1 0,2-2-1,-1 2-58,-1-1 0,1 0-1,0 1 1,0 0-1,0-1 1,0 1-1,0 0 1,0 0-1,2 0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 6656,'-70'0'2144,"67"0"-2025,0 0 1,-1 0 0,1 0-1,0 1 1,0-1-1,-5 2 1,-2 0-53,-18 3 480,0 2-1,-31 10 1,24 0 290,15-9-407,10-5-208,1 1-1,0 0 1,0 0 0,0 1-1,-8 5 1,3-2 34,-40 26 662,48-29-834,0-1 0,0 0-1,1 1 1,0 0 0,0 0-1,-5 8 1,7-7-25,1 1 1,1 0 0,-1-1-1,1 1 1,1 0 0,0 0-1,0-1 1,1 9-1,0 0-3,-1-13-51,0-1 1,0 0-1,0 1 1,0-1-1,1 1 1,-1-1 0,1 0-1,-1 1 1,1-1-1,0 0 1,-1 1-1,1-1 1,0 0-1,0 0 1,0 1-1,0-1 1,0 0-1,1 0 1,-1 0-1,0 0 1,1 0-1,-1-1 1,0 1 0,1 0-1,-1 0 1,1-1-1,0 1 1,-1-1-1,1 1 1,2 0-1,5 2 16,8 4 11,-8-2-151,-1-2 0,1 1 0,-1-1 1,1 0-1,1-1 0,-1 0 0,0 0 1,1-1-1,-1 1 0,13-1 0,78-1-3854,-58 0 2144</inkml:trace>
  <inkml:trace contextRef="#ctx0" brushRef="#br0" timeOffset="1">21 259 6976,'-20'-17'2592,"20"17"-2016,20 0-160,1-17 896,0 17-800,0 0 288,20 0-480,22-18-32,-1 18-192,22-17-1120,-1 17 576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186 101 4992,'0'0'1589,"14"-7"-960,45-21-271,-56 27-304,0-1 1,1 1 0,-1 0 0,0 1-1,0-1 1,1 1 0,-1-1 0,5 1-1,-6 0-21,-1 0-1,1 0 0,-1 0 1,1 0-1,-1 0 0,0-1 0,1 1 1,-1 0-1,1-1 0,1 0 1,17-16 657,-17 14-550,0 0 0,0 0 1,0 0-1,7-3 1,-1 2 265,-9 4-380,1 0 1,-1-1 0,1 1 0,0 0 0,-1 0-1,1 0 1,-1-1 0,1 1 0,-1 0 0,1-1-1,-1 1 1,1 0 0,-1-1 0,1 1 0,-1-1-1,1 1 1,-1-1 0,0 1 0,1-1 0,-1 1-1,0-1 1,1 1 0,-1-1 0,0 0 0,0 1-1,0-1 1,1 1 0,-1-1 0,0 0 0,0 1-1,0-1 1,0 1 0,0-1 0,0 0 0,0 0-1,0 8-34,-1 0 0,0 0 0,0 0 0,0-1 0,-1 1 0,-4 12 0,-2-1 41,-12 19 0,15-27-32,-20 33 20,-5 10 62,-33 80 0,31-41-347,-20 100 0,45-162 56,2-1 0,0 1 0,2 0 0,1 0 0,4 50 0,11 7-352,-10-60 367,-2-15 62,0 1-1,5 15 1,-4-21 82,1 1 0,0-1 0,1 0 0,-1-1 0,1 1 0,8 9 0,1 0-115,16 14-1,-27-28 159,0 0 0,0 0 0,0 0 0,1 0 1,-1 0-1,1 0 0,-1-1 0,1 0 0,-1 1 0,1-1 0,0 0 0,0 0 0,0 0 0,0-1 1,0 1-1,0-1 0,0 0 0,5 0 0,-4 0 16,1-1 0,-1 0 0,1-1 1,-1 1-1,0-1 0,0 0 0,1 0 0,-1 0 0,6-4 0,-8 4 3,0 0-1,0 1 0,0-1 0,0 0 0,0 0 0,-1 0 1,1 0-1,-1 0 0,1-1 0,-1 1 0,0 0 1,0-1-1,0 1 0,0-1 0,0 1 0,0-1 0,-1 1 1,1-1-1,-1-3 0,0-3 83,0-1 1,0 1-1,-1 0 0,-3-14 0,2 16-18,0 0 0,0 1 0,-1-1-1,0 1 1,0-1 0,-7-10-1,-29-32 922,26 34-661,-63-89 1336,0-1-482,49 76-1155,16 17-54,0-1 0,0 0 0,-11-19-1,20 27-232,-1 0 0,1 0-1,0-1 1,0 1-1,0 0 1,1-1 0,0 0-1,0 1 1,0-1-1,1 0 1,0 1 0,0-1-1,0 0 1,1-5-1,3-7-937,10-26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22 7392,'-83'-21'2720,"83"21"-2080,-62 0-224,41 21 864,0-21-800,0 0-288,0 20-128,1 1-992,20 0 512</inkml:trace>
  <inkml:trace contextRef="#ctx0" brushRef="#br0" timeOffset="1">83 355 7712,'-41'20'2880,"41"-20"-2240,-21 42-192,21-21 1376,0 0-1088,-21 20 352,21-20-672,0 21-288,0-1-128,0 1-2048,0-21 1120,0-21-2016,21 0 1664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22 104 4576,'0'0'1450,"3"4"-868,11 9-156,-14-12-395,1-1 0,-1 0 0,0 0 0,0 0-1,1 1 1,-1-1 0,0 0 0,0 0-1,0 0 1,0 1 0,1-1 0,-1 0-1,0 0 1,0 1 0,0-1 0,0 0 0,0 1-1,0-1 1,0 0 0,1 1 0,-1-1-1,0 0 1,0 0 0,0 1 0,0-1-1,0 15 513,0-2-236,0-1 0,0 0 0,-4 16 0,-10 14 34,7-1-159,1-18-135,3-15-29,1 1 0,0 0 1,0 0-1,0 13 0,2-9 16,0 28 281,0-34-437,0-19-473,0-30-786,0 42 1381,0-2-39,0 1 1,0-1-1,0 0 0,0 0 0,0 0 1,1 1-1,-1-1 0,0 0 0,1 0 1,0 1-1,-1-1 0,1 0 0,0 1 1,1-3-1,10-10-203,-9 10 175,0 1 0,0-1 0,-1 0 0,1 0 0,-1 0 0,0 0 0,0-1 0,0 1 0,2-8 0,-1 6-14,-1 0 0,2 1-1,5-10 1,8-12 6,-10 12 374,-6 12-197,0 0 0,0 1 0,1-1 0,0 0 0,-1 0 0,5-3 0,-6 6-54,0-1-1,0 1 1,0 0-1,0 0 1,1-1 0,-1 1-1,0 0 1,0 0-1,1 0 1,-1-1 0,0 1-1,0 0 1,1 0-1,-1 0 1,0 0 0,0 0-1,1 0 1,-1-1-1,0 1 1,1 0-1,-1 0 1,0 0 0,0 0-1,1 0 1,-1 0-1,1 0-11,0 0-1,-1 0 1,1 0-1,-1 0 1,1 0-1,0 0 1,-1 0 0,1 0-1,-1 0 1,1 0-1,-1 1 1,1-1-1,-1 0 1,1 0-1,0 0 1,-1 1-1,1-1 1,-1 0-1,0 1 1,1-1-1,-1 0 1,1 1-1,-1-1 1,1 1-1,-1-1 1,0 0-1,1 1 1,-1-1-1,0 1 1,1-1-1,-1 1 1,0-1-1,0 1 1,0 0-1,1-1 1,-1 1 0,0-1-1,0 1 1,0-1-1,0 1 1,0 0-1,0-1 1,0 1-1,0-1 1,0 1-1,-1 0 1,1 2 40,0-1 1,0 1-1,1-1 0,-1 0 1,1 1-1,-1-1 1,1 0-1,1 4 1,1-1-37,-1-1 1,1 1-1,-1 0 1,-1 0-1,1 0 1,-1 0-1,0 0 1,0 0-1,1 10 1,-2-12-22,0 0 1,0 0-1,1 0 1,0 0-1,0 0 1,-1 0-1,1-1 0,1 1 1,-1 0-1,0 0 1,1-1-1,0 1 1,-1-1-1,1 1 1,0-1-1,0 0 0,0 0 1,1 0-1,3 3 1,2 2 66,-8-6-84,0-1 1,0 0 0,0 0-1,1 1 1,-1-1 0,0 0-1,0 0 1,1 1 0,-1-1-1,0 0 1,0 0 0,1 0-1,-1 0 1,0 0 0,0 1-1,1-1 1,-1 0 0,0 0-1,1 0 1,-1 0 0,0 0-1,0 0 1,1 0 0,-1 0-1,1 0 1,1 0-20,0-1 1,0 1-1,1-1 0,-1 1 0,0-1 1,0 0-1,0 0 0,0 0 0,0 0 1,4-3-1,5-2-172,3-1-343,-11 6 430,0 0 1,0-1-1,0 1 1,-1-1-1,1 0 1,0 0-1,-1 0 1,4-3-1,32-33-1284,-35 35 1055,-3 3 171,0 3 64,0 2 57,0-2 142,0 1 1,-1-1-1,2 0 0,-1 0 0,0 0 1,1 0-1,-1 0 0,3 5 1,11 17 509,-8 13-16,-1-26-440,-1 0-1,1 0 1,9 15-1,-3-7 66,-5-8-88,1 0-1,1-1 0,0 0 1,0-1-1,17 17 0,-23-25-134,-1 0 1,1 0-1,0-1 0,0 1 0,0-1 0,0 0 0,0 1 0,0-1 1,0 0-1,0 0 0,1 0 0,-1 0 0,0-1 0,1 1 0,-1-1 1,0 1-1,1-1 0,-1 0 0,1 0 0,-1 0 0,1 0 1,-1 0-1,0-1 0,5 0 0,17-13-218,-10 7 59,-11 6 54,0 0 0,0-1 0,0 1 0,0-1 0,0 0 0,-1 0 0,1 0 0,2-3 0,4-5-189,0-1 1,-1-1-1,0 1 1,-1-2-1,-1 1 1,8-20-1,-6 15 95,0 0-1,1 0 0,13-18 1,-7 15-98,1-1-95,15-25 1,-16 23 331,29-54 213,-23 39 770,-19 34-766,1 1 0,-1-1-1,0 0 1,0 0-1,0 1 1,0-1 0,-1-1-1,1 1 1,-1 0-1,0 0 1,-1 0 0,1-1-1,-1 1 1,0 0-1,0 0 1,0-6-1,0-3 326,0-5 580,0 15-325,0 6 64,0 32 53,-4-24-661,1-3-184,0 0 0,0 1 0,0 0 0,1 0 0,1 0 0,0 0 0,0 0 0,0 0 0,2 12 0,-1-14-96,0 0 0,-1 0 0,-2 10 0,-1-1-344,-2 7-426,6-22 789,0 1 0,1-1 1,-1 1-1,0-1 1,1 1-1,-1-1 1,1 1-1,0-1 0,1 3 1,2 6-404,-3-5 130,0-1 0,0 1-1,0 0 1,-1 8-1,0-7-851,1-5 1120,0-1 0,0 0 0,0-1 0,-1 1 0,1 0 0,0 0 0,0 0 0,0 0 0,0-1 0,0 1 0,0 0 0,-1-1-1,1 1 1,0-1 0,0 1 0,-1-1 0,1 1 0,0-1 0,0 0 0,-1 1 0,1-1 0,-1 0 0,1 1 0,-1-1 0,1 0 0,0-1 0,-1 1 71,1-1 1,-1 1-1,0-1 0,0 1 0,0-1 1,0 1-1,0-1 0,0 0 1,0 1-1,0-1 0,0 1 0,-1-1 1,1 1-1,-1-1 0,1 1 0,-1-1 1,-1-1-1,-12-18 88,8 7 22,5 11 0,-1 0 0,1 0-1,-1 0 1,1 0-1,-1 1 1,0-1 0,0 0-1,-3-2 1,3 3 59,0 0 1,0-1 0,0 1 0,0-1-1,1 1 1,-1-1 0,1 0 0,-1 1-1,1-1 1,0 0 0,0 0 0,1 0-1,-1 0 1,0 0 0,1 0-1,0 0 1,0-1 0,0-5 0,0 6 665,22 2-153,-11 1-574,1 0 0,-1 1-1,20 2 1,39 18 113,-15-3-110,87 23 137,-139-40-241,9 4 20,0-2 0,0 1-1,0-2 1,1 1 0,-1-2 0,20 1 0,-16-2 14,48-2 112,-58 2-116,-1-1 0,1 0 0,0-1 1,-1 1-1,1-1 0,-1 0 0,1-1 0,8-4 1,-13 6-25,1 0 0,0 0 0,-1-1 1,1 1-1,-1 0 0,1-1 1,-1 0-1,1 1 0,-1-1 0,0 0 1,0 1-1,0-1 0,0 0 1,0 0-1,0-3 0,5-8 7,1 1-24,-7 12 5,0 0 0,0 0 0,0 0 0,1 0 0,-1 0 0,0-1 0,0 1 0,0 0 0,0 0 0,0 0 1,0 0-1,0-1 0,1 1 0,-1 0 0,0 0 0,0 0 0,0-1 0,0 1 0,0 0 0,0 0 0,0 0 0,0-1 0,0 1 0,0 0 0,0 0 0,0 0 0,0 0 0,0-1 0,0 1 0,0 0 0,-1 0 0,1 0 0,0-1 0,0 1 0,0 0 0,0 0 0,0 0 0,0 0 0,0-1 0,-1 1 0,1 0 0,0 0 0,0 0 0,0 0 0,0 0 0,0 0 0,-1 0 1,1-1-1,0 1 0,0 0 0,-6-5-56,0-3 29,6 7 42,0 0 1,0 1 0,-1-1 0,1 1-1,-1-1 1,1 1 0,0-1-1,-1 1 1,1-1 0,-1 1 0,1-1-1,-1 1 1,1 0 0,-1-1 0,0 1-1,1 0 1,-1-1 0,1 1 0,-1 0-1,0 0 1,1 0 0,-1-1 0,0 1-1,1 0 1,-1 0 0,0 0 0,1 0-1,-1 0 1,1 0 0,-1 0-1,-1 1 1,-1-1 37,-4 0 108,1 0 0,-1 0 0,-7 2 0,13-2-147,0 1 1,0-1-1,0 0 0,0 0 1,1 0-1,-1 1 0,0-1 1,0 0-1,0 1 1,1-1-1,-1 1 0,0-1 1,1 1-1,-1-1 0,0 1 1,1-1-1,-1 1 1,1 0-1,-1-1 0,1 1 1,-1 0-1,1 0 0,-1-1 1,1 1-1,0 0 1,-1 0-1,1-1 0,0 1 1,0 0-1,0 0 0,-1 1 1,2-1-4,-1 1 1,1-1 0,-1 1-1,1-1 1,-1 1-1,1-1 1,0 0-1,0 1 1,0-1 0,0 0-1,0 0 1,0 1-1,0-1 1,1 1-1,2 1-117,0 1-1,0-1 0,0 0 1,9 4-1,43 14-2446,6 0 673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2816,'0'0'917,"0"0"-565,0 0 27,0 0 687,0 0-303,0 0-123,3 0-251,94 0 737,-34 0-886,-61 0-229,0 0 1,0 0 0,1 1 0,-1-1 0,0 0-1,0 1 1,0 0 0,1-1 0,-1 1-1,0 0 1,0 0 0,0 0 0,2 2-1,12 5 38,-13-8-41,0 1-1,-1-1 1,1 1-1,0-1 1,-1 0 0,5 0-1,-2 0 12,-1 0 0,0 0-1,1 0 1,-1 1 0,0-1-1,1 1 1,4 2 0,-3-1 27,3 1 34,1 0-1,-1 0 0,0-1 1,1-1-1,17 2 0,157-3 551,-153-1-552,53-8-1,-29 2-8,167 2 110,-129 6-150,-38 0-61,123-5-91,-126-1 107,163-8 16,222 13 139,-274 4-155,-75 2 35,140 5 36,303-11 100,-153 0-48,-88-11-14,-181 5-37,103-1 40,10-7 53,0 7-58,283-31 92,-257 17-67,-218 19-104,207-13 77,62 8 60,-44-7-70,-205 10-67,191-12 50,496-27 116,-382 40-171,-64 0-89,21-11 34,412 9 271,-442 6 40,-121-1-143,303 4-134,-162 10-82,17-8-58,-13 8 111,-16-11 241,41 1 4,-33 10-106,-3-10-27,-45-1 22,3 11-22,191-10-26,-284-5-102,274 1 310,-398-1-178,53-9 1,-58 6 108,45-1 1,-71 5-146,0 0 1,0-1 0,0 1-1,0-1 1,-1 0-1,1 0 1,0 0-1,0-1 1,-1 0 0,1 0-1,5-3 1,-7 3-9,-1 2-15,-1-1 0,1 1 1,-1-1-1,1 1 0,0-1 0,-1 1 0,1 0 1,2 0-1,-4 0-14,3-1 11,-6-2-1,-17-17-47,12 15-333,1 0 0,0 1 0,-1 0-1,0 0 1,-10-2 0,1-1-406,10 3-88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18 854 3392,'-17'0'1525,"18"0"-1502,0 0 0,-1 0-1,1 0 1,0 0 0,0 0 0,0 0-1,0 0 1,0-1 0,0 1 0,0 0-1,-1-1 1,1 1 0,0 0 0,1-1 0,2-8 503,-5 18 1641,1-10-2149,0 0 1,0 0 0,0 1-1,0-1 1,0 0 0,0 0-1,0 1 1,0-1 0,0 0-1,1 1 1,-1-1 0,0 0-1,0 1 1,1-1 0,-1 0-1,0 1 1,1-2 0,1 2 17,-1-1 1,0 0-1,0 1 1,1-1 0,-1 1-1,1 0 1,-1-1-1,0 1 1,1 0-1,-1 0 1,1 0 0,-1 0-1,2 0 1,-2 0-24,0 0 1,0 0 0,-1 0-1,1 0 1,0 0 0,0 0-1,-1-1 1,1 1 0,0 0-1,0 0 1,-1-1 0,1 1-1,0-1 1,-1 1 0,1 0-1,0-1 1,-1 1 0,1-1-1,-1 0 1,1 1-1,-1-1 1,1 1 0,0-2-1,-1 1 2,1 0-1,-1 0 1,1 0-1,0 1 0,-1-1 1,1 0-1,0 1 1,0-1-1,-1 0 1,1 1-1,0-1 0,0 1 1,0-1-1,0 1 1,0 0-1,0-1 0,-1 1 1,1 0-1,0 0 1,0 0-1,0-1 0,0 1 1,0 0-1,2 0 1,14 0 171,-17 0-180,0 0 0,1 0 0,-1 0 0,0 0 0,1 0 0,-1 0 0,0 0 0,1 0 0,-1 0 0,0 0 0,0 0 0,1 0 0,-1 0 0,0 0 0,1-1 0,-1 1 0,0 0-1,0 0 1,0 0 0,1-1 0,-1 1 0,0 0 0,0 0 0,0-1 0,1 1 0,7-7 91,1 0-1,0 1 1,13-8 0,-8 6-47,118-78 398,253-157 288,-312 201-699,146-79 113,235-88 149,-441 204-341,0 1 0,0 0 0,19-3 0,5 0-286,-34 6 272,1 0 0,-1 0 0,0-1 0,1 1 0,-1-1 0,0 1 0,0-1 0,0 0 0,3-3 0,-6 5 13,0 0 1,1-1-1,-1 1 1,1 0-1,-1-1 1,0 1-1,1-1 1,-1 1-1,0-1 1,1 1-1,-1 0 1,0-1-1,0 1 0,1-1 1,-1 1-1,0-1 1,0 0-1,0 1 1,0-1-1,0 1 1,0-1-1,0 1 1,0-1-1,0 1 1,0-1-1,0 1 1,0-1-1,0 1 1,0-1-1,-1 1 1,1-1-1,0 1 1,0-1-1,-1 0 1,0 0-35,0 1 1,0-1-1,0 1 0,0 0 1,0-1-1,0 1 1,0 0-1,0-1 1,-1 1-1,1 0 0,0 0 1,0 0-1,-2 0 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5152,'-17'-17'1648,"14"14"-1218,6 2-199,229 1 2889,-215 0-3055,0 1 0,-1 0-1,1 2 1,0-1 0,-1 2 0,19 6-1,-21-5 164,0-1 0,-1 0-1,25 3 1,-12-2-88,-23-5-116,0 1-1,0 0 1,1 0-1,-1 0 1,0 0 0,0 0-1,0 1 1,0-1-1,0 1 1,0 0 0,-1 0-1,1 0 1,-1 1-1,1-1 1,-1 0-1,0 1 1,0 0 0,0-1-1,0 1 1,0 0-1,-1 0 1,1 0 0,-1 0-1,0 0 1,0 0-1,0 1 1,0-1 0,0 0-1,-1 1 1,1-1-1,-1 0 1,-1 7 0,2-7 2,-1-1 1,0 1 0,-1 0-1,1-1 1,0 1 0,-1 0-1,1-1 1,-1 1 0,0 0-1,0-1 1,-1 4 0,-16 10 118,4-5-61,-17 27-271,-7-7-778,27-23 645,-16 16-613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1 832 5408,'0'0'1728,"3"0"-1046,11 0-207,-14 0-441,1 0-1,-1 0 1,0 0 0,1 0-1,-1 0 1,0 0 0,0 0-1,1 0 1,-1 0-1,0 0 1,1-1 0,-1 1-1,0 0 1,0 0 0,1 0-1,-1 0 1,0 0 0,0-1-1,1 1 1,-1 0 0,0 0-1,0 0 1,0-1-1,1 1 1,-1-1 0,6-5 226,0 0 103,1-1 0,0 1 0,9-7 0,22-11 227,21-14-284,1-12-142,-36 29-65,45-30 0,55-21 19,-60 31-120,147-82-39,-104 69 86,192-93 139,-98 47-29,-177 87-135,-20 11-92,-1 1 1,1-1-1,-1 0 0,1 0 0,-1 0 1,0-1-1,0 1 0,0-1 1,0 0-1,0 1 0,0-1 1,3-6-1,-5 8 43,-1 1-1,0-1 1,1 1-1,-1-1 1,0 1 0,0-1-1,0 1 1,1-1-1,-1 1 1,0-1 0,0 0-1,0 1 1,0-1-1,0 0 1,0 1 0,0-1-1,0 1 1,0-1-1,0 0 1,0 1-1,0-1 1,-1 1 0,1-1-1,0 1 1,0-1-1,-1 0 1,1 1 0,-1-1-1,0 1-44,1-1 0,-1 1 0,0-1 1,0 1-1,0 0 0,0 0 0,0-1 0,0 1 0,0 0 0,0 0 0,0 0 0,0 0 0,0 0 0,1 0 0,-1 0 0,0 1 0,0-1 1,0 0-1,0 0 0,-2 2 0,-38 11-1137,15-8 570,12-3 251,0 1-1,0 0 1,-22 9-1,22-7 254,1-1 0,-1-1 0,0 0 0,0-1 0,-1 0 0,-23 0 0,24-3 245,0 2 0,-17 2 1,-1 5 169,24-5-2,0-1 0,-1-1 0,1 1 0,-10-1 0,17 0-213,-1-1 0,1 0 0,-1 0 0,1 0 0,-1-1 0,1 1 0,0 0 0,-1 0 0,1-1 0,0 1 0,-1-1 0,1 1 0,-2-2 0,3 2-16,-1-1 0,1 1 0,0-1-1,-1 0 1,1 1 0,0-1 0,-1 0 0,1 1-1,0-1 1,0 0 0,0 1 0,0-1-1,-1 0 1,1 1 0,0-1 0,0 0 0,0 0-1,1 0 1,-1-2 276,7 3-43,55 0 781,-62 0-1061,12 0 176,0-1 0,16-2 0,21-11 203,-28 12-189,1 0-1,40 2 1,-29 1-109,-11 0-44,-1 0-1,0 2 0,23 5 0,-27-4-15,0-2 2,-13-1-4,1-1 0,0 1 0,-1 0 0,7 2 0,-10-2-24,-1-1 0,1 0 0,0 1 1,0-1-1,-1 1 0,1-1 0,0 1 0,0-1 1,-1 1-1,1-1 0,-1 1 0,1 0 0,-1-1 1,1 1-1,-1 0 0,1 0 0,-1-1 1,1 1-1,-1 0 0,0 0 0,1 0 0,-1-1 1,0 1-1,0 0 0,0 0 0,0 0 0,0 1 1,-1 4-116,0 1 0,-1-1 0,0 0 0,-1 0 1,1 0-1,-1 0 0,0 0 0,-1-1 1,1 1-1,-1-1 0,0 0 0,-5 5 0,-43 35-1010,3 10 276,-6-6-100,41-34 570,2 0 0,-17 27-1,-3 4-851,-10-1 185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0 813 4480,'18'0'2005,"-28"0"-1425,20 0 760,-10 0-1301,0 0 0,1 0 1,-1 0-1,0 0 0,1 0 0,-1 0 0,0 0 1,1 0-1,-1-1 0,0 1 0,0 0 0,1 0 0,-1 0 1,0 0-1,0 0 0,1 0 0,-1-1 0,0 1 0,0 0 1,1 0-1,-1 0 0,0-1 0,0 1 0,0 0 1,1-1-1,13-10 874,17 1-104,-12 4-591,0-2 0,0 0-1,0-2 1,30-20-1,78-38 359,-74 42-384,72-47 0,-14-6-128,85-33-118,-125 74 60,-6 3 32,138-68 111,26 16 150,-46 24 218,-117 40-717,-27 8-224,-37 14 253,1 1 1,0-1-1,0 0 0,0 1 1,0 0-1,4 0 0,14 0-703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5984,'-18'-17'1920,"16"13"-1431,8 1-232,0 0-75,1 0-1,0 0 0,0 1 1,0 0-1,0 1 0,1-1 1,-1 1-1,0 1 0,10-1 1,2 2 87,-1-1-90,0 0-1,24-4 1,-25-1-80,-12 4-68,-1 0 1,1 0-1,0 0 1,7 0-1,-4 1 2,-1 1 1,1 0-1,12 4 0,-11-2-1,4 0-128,-1 0-1,0 1 0,0 0 1,0 1-1,-1 0 0,0 1 1,14 9-1,-23-14 18,0 1 0,0-1 0,-1 1 0,1 0 0,0-1 1,-1 1-1,1 0 0,-1 0 0,1 0 0,-1 0 0,0 0 0,0 0 0,0 0 0,0 1 0,0-1 0,0 4 0,0 2-255,0 0-1,-1 0 1,-1 14-1,0 4-52,2-18 327,-2 1-1,1 0 1,-1-1-1,0 1 0,-1 0 1,0-1-1,0 0 1,-1 1-1,0-1 0,-7 14 1,-25 48-20,11-22 16</inkml:trace>
  <inkml:trace contextRef="#ctx0" brushRef="#br0" timeOffset="1">415 826 5888,'18'-17'1898,"-18"17"-1868,0 0-1,0-1 0,0 1 1,0 0-1,1 0 0,-1-1 1,0 1-1,0 0 0,1 0 1,-1 0-1,0-1 0,0 1 1,1 0-1,-1 0 0,0 0 1,0 0-1,1 0 0,-1 0 1,0 0-1,1 0 0,-1 0 1,0 0-1,1 0 0,-1 0 1,1 0-1,1 0-111,1 0 234,-1 0 1,1 1-1,-1-1 0,1 0 1,-1-1-1,1 1 0,-1 0 1,0-1-1,1 1 0,-1-1 0,1 0 1,-1 0-1,0 0 0,3-1 1,37-30 849,17 1-303,10-21-43,-7 20-383,-27 16-183,61-37 211,138-99 0,-200 127-223,43-30-81,11 5-365,-58 34 219,324-150-3510,-309 145 2838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4736,'21'-42'1760,"-21"42"-1376,62-20-96,-41 20 672,21 0-576,-1-21 416,22 21-480,-21 21-32,-1-21-160,-41 41-3392,0 1 1760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5728,'-26'0'1333,"14"0"2166,13 0-3464,-1-1 0,1 1 0,0 0 0,-1 0 0,1 0 0,-1 0 1,1 1-1,-1-1 0,1 0 0,-1 0 0,1 0 0,-1 0 0,1 0 0,-1 1 0,1-1 1,-1 0-1,1 0 0,-1 1 0,1-1 0,-1 0 0,1 0 0,-1 1 0,0-1 1,1 0-1,-1 1 0,0-1 0,1 1 0,-1-1 0,0 0 0,1 1 0,5 7 290,11-2-42,-15-6-272,-1 1 0,0 0 0,1-1 0,-1 1 1,0 0-1,0 0 0,0 0 0,0 0 0,0 0 0,0 0 1,0 0-1,0 0 0,0 0 0,-1 1 0,1-1 0,-1 0 1,2 2-1,4 9 118,0-3-64,-4-8-48,-1 1-1,0 0 0,0-1 1,0 1-1,0-1 0,0 1 1,0 0-1,-1 0 0,1-1 0,-1 1 1,1 0-1,-1 0 0,0 2 1,0 27 265,0-31-279,0 1-1,0-1 0,0 0 0,0 0 1,0 1-1,0-1 0,0 0 0,0 0 1,0 1-1,0-1 0,0 0 0,0 0 1,-1 1-1,1-1 0,0 0 0,0 0 1,0 0-1,0 1 0,-1-1 0,1 0 1,0 0-1,0 0 0,-1 0 0,1 1 1,0-1-1,-1 0-5,0 1 0,0-1 0,1 1 0,-1-1 0,1 1 0,-1 0 0,0-1 0,1 1-1,-1 0 1,1-1 0,0 1 0,-1 0 0,1-1 0,0 1 0,-1 0 0,1 0 0,0-1 0,0 1 0,0 0 0,0 0 0,0-1 0,0 1 0,0 0 0,0 0 0,0-1 0,0 1 0,0 0 0,1 0 0,-1-1-1,0 1 1,1 0 0,-1-1 0,1 1 0,-1 0 0,1-1 0,-1 1 0,1 0 0,-1-1 0,1 1 0,0-1 0,1 2 0,-2-2-4,0 0 0,0 0 1,1 1-1,-1-1 0,0 0 0,1 0 1,-1 0-1,1 1 0,-1-1 0,0 0 0,1 0 1,-1 0-1,0 0 0,1 0 0,-1 1 1,1-1-1,-1 0 0,1 0 0,-1 0 1,0 0-1,1 0 0,-1 0 0,1 0 0,-1 0 1,1-1-1,79 1-3924,-42 0 2241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3904,'-17'-17'1253,"17"17"-1234,0 0 0,-1-1 0,1 1 0,0 0 0,0 0-1,0-1 1,-1 1 0,1 0 0,0 0 0,0 0 0,-1 0 0,1-1 0,0 1-1,0 0 1,-1 0 0,1 0 0,0 0 0,-1 0 0,1 0 0,0 0-1,0 0 1,-1 0 0,1 0 0,0 0 0,-1 0 0,-13 0 381,11 0 506,3 0-260,3 3-1,-1 0-549,0-1 1,0 1-1,0-1 1,-1 1-1,1 0 0,1 5 1,4 6 439,10 14 40,8 28 160,-3-16-468,2-1 0,3-1 0,45 53 0,0-17 86,99 81 1,-105-96-328,-30-30-279,32 29-611,-26-20-796,-33-32 1273,1 0-1,12 6 0,-21-12 385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4800,'0'-70'2160,"0"43"-1691,0 20 518,0 7-241,4 0 188,-4 0-899,1 0 1,-1 0 0,1 0-1,0 0 1,-1 0 0,1 0 0,0 1-1,-1-1 1,1 0 0,-1 0-1,1 1 1,-1-1 0,1 0-1,-1 1 1,1-1 0,-1 0-1,1 1 1,-1-1 0,1 1-1,-1-1 1,0 1 0,1-1 0,-1 2-1,1 0 49,0 0 0,0 0 0,0 0-1,-1 0 1,1 1 0,-1-1 0,1 3-1,0 9 299,-2 26-1,0-18-297,1 82 535,0-101-642,0-1 0,-1 1 1,1-1-1,-1 1 1,0-1-1,1 1 1,-1-1-1,0 1 0,-1-1 1,1 0-1,-2 4 1,1-4-67,1-1 0,0 1 0,0 0 0,0 0 0,0 0 0,1 0 0,-1 0 0,0 0 0,1 0 0,0 1 0,-1 1 0,1-1-1655,0-3 539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6656,'5'-1'719,"-4"1"-606,0-1 1,0 1-1,1 0 0,-1 0 0,0 0 0,0 0 0,0 0 0,0 0 0,0 0 0,0 1 0,0-1 0,0 0 0,1 1 1,-1-1-1,0 0 0,0 1 0,0-1 0,0 1 0,0 0 0,12 7 104,-1 0 0,0 0 0,-1 1 0,0 0-1,10 12 1,-4-5 46,46 51 450,-56-58-653,90 104 387,-67-82-423,-8-8-9,1-1 0,31 23 0,2-11 204,-36-23-134,46 27 129,-4-10-108,-35-13-83,-18-10-107,0 0 1,0 0 0,1-1-1,13 4 1,-13-4-26,9 2-93,-19-6 187,1 0 0,-1 0 0,0 0 0,1 0 0,-1 0 0,1 0 0,-1 0 1,0 0-1,1 0 0,-1 0 0,0-1 0,1 1 0,-1 0 0,0 0 1,1 0-1,-1 0 0,0-1 0,0 1 0,1 0 0,-1 0 0,0-1 0,0 1 1,1 0-1,-1 0 0,0-1 0,0 1 0,0 0 0,1-1 0,-1 1 0,0 0 1,0-1-1,0 1 0,0 0 0,0-1 0,0 1 0,0 0 0,0-1 1,1 1-1,-1 0 0,-1-1 0,1 1 0,0 0 0,0-1 0,0 0-2,0 1 0,0 0 0,0 0 0,0-1 0,0 1 0,0 0 0,0-1 0,0 1 0,0 0 0,0-1 0,0 1 0,0 0 0,0 0 0,-1-1 0,1 1 0,0 0 0,0 0 0,0-1 0,-1 1 0,1 0 0,0 0 0,0 0 0,0-1 0,-1 1 0,1 0 0,-6-6-197,0-1 68,-1 0-1,0 1 0,-9-6 1,7 6 92,-17-13-58,17 9 41,1-1 0,-1-1-1,-6-13 1,-13-17 31,16 28 279,-20-20-1,17 19-32,14 13-174,-1 1 1,1-1 0,-1 0 0,0 1-1,0-1 1,1 1 0,-1 0 0,0-1-1,0 1 1,0 0 0,0 0-1,-1 0 1,1 1 0,0-1 0,0 0-1,0 1 1,-1 0 0,1-1 0,0 1-1,-1 0 1,1 0 0,0 0 0,-1 0-1,1 1 1,0-1 0,0 1-1,-1-1 1,-1 2 0,2-1-22,1 0 0,-1 0-1,1 0 1,-1 0 0,1 0 0,0 0 0,0 1 0,-1-1 0,1 0-1,0 1 1,0-1 0,0 1 0,1-1 0,-1 1 0,0 0-1,1-1 1,-1 1 0,1 0 0,-1-1 0,1 3 0,-4 7 33,-13 27 31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5152,'0'0'1888,"0"0"-1440,-21 0-160,21 21-64,0-21-192,0 20-160,21 22 64,-21-21 256,21 21-128,21-1 224,-21 1-192,20-1-864,1 1 384,-1-21-2656,1 0 1696</inkml:trace>
  <inkml:trace contextRef="#ctx0" brushRef="#br0" timeOffset="1">1021 1 64,'-42'0'32,"42"0"-32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4640,'42'21'1728,"-42"-21"-1344,41 42-96,-20-21 1376,0 20-960,21-20 480,-42 21-672,41-1-96,1-20-256,0 21 128,-1-21-192,-20 0 96,21-1-96,-22-20-1120,1 0 576,-21 0-704,21 21 672</inkml:trace>
  <inkml:trace contextRef="#ctx0" brushRef="#br0" timeOffset="1">666 125 4480,'21'21'1664,"-21"-21"-1312,21 21-64,0 0 1376,0 0-960,-1-1 640,1 1-800,0 0 64,0 21-352,0-21-96,0-1-96,-1-20-1888,-20 21 992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86 3552,'0'-18'1147,"0"18"-1139,0 0 0,0 0 0,0 0 0,0 0 0,0 0 0,0-1 1,0 1-1,0 0 0,0 0 0,0 0 0,0 0 0,0 0 0,0 0 0,0 0 1,0-1-1,0 1 0,0 0 0,0 0 0,0 0 0,0 0 0,0 0 1,0 0-1,0 0 0,0 0 0,0-1 0,0 1 0,0 0 0,1 0 1,-1 0-1,0 0 0,0 0 0,0 0 0,0 0 0,0 0 0,0 0 1,0 0-1,0 0 0,0 0 0,1 0 0,-1 0 0,0-1 0,0 1 1,0 0-1,0 0 0,0 0 0,0 0 0,0 0 0,1 0 0,-1 0 1,0 0-1,0 0 0,0 0 0,0 1 0,0-1 0,0 0 0,1 0 1,-1 0 18,1 0 0,0 0 0,-1 0 0,1 0 0,0 0 0,-1 0 0,1 0 0,-1 0 0,1-1 0,0 1 0,-1 0 0,1 0 0,0 0 0,-1-1 0,1 1 0,-1 0 0,1-1 0,-1 1 0,1-1 0,-1 1 0,1-1 1,-1 1-1,1 0 0,-1-1 0,0 0 0,1 1 0,-1-1 0,1 1 0,-1-1 0,0 1 0,0-1 0,0 0 0,1 1 0,-1-1 0,0 0 0,0 1 0,0-1 0,0 1 0,0-1 0,0 0 0,0-1 0,0-1 581,17 3 720,-17 0-1318,1 0 0,-1 0 0,0 0 0,0 0 0,0 0 0,0 0 0,0 0 0,0 0 0,0 0 0,0 0 0,1 0-1,-1 0 1,0 0 0,0 0 0,0 0 0,0 0 0,0 0 0,0 0 0,0 0 0,1 0 0,-1 0 0,0 0 0,0 0-1,0 0 1,0 0 0,0 0 0,0 0 0,0 0 0,0 0 0,0 0 0,1 1 0,-1-1 0,0 0 0,0 0 0,0 0-1,0 0 1,0 0 0,0 0 0,0 0 0,0 0 0,0 1 0,0-1 0,0 0 0,0 0 0,0 0 0,0 0 0,0 0-1,0 0 1,0 0 0,0 1 0,0-1 0,0 0 0,0 0 0,0 0 0,0 0 0,0 0 0,0 98 1035,0-96-1023,0 0 0,0 0 0,-1 0 0,1 1 0,0-1 0,-1 0 0,1 0 0,-1 0-1,0 0 1,0 0 0,0 0 0,0 0 0,-1 3 0,-7 11 76,8 6-30,1-19-40,0 1 0,0-1 0,0 0-1,0 0 1,0 0 0,-1 0 0,0 0 0,1 0 0,-4 6 0,-2 2 58,5-9-57,-1-1 1,1 1-1,0 0 0,0 0 1,0 0-1,0 0 0,1 0 0,-1 0 1,1 0-1,-1 1 0,1-1 0,-1 0 1,1 3-1,0-4-14,0 1 0,0-1 0,0 0 0,0 1 0,-1-1 0,1 0-1,-1 1 1,1-1 0,-1 0 0,1 1 0,-1 0 0,0-2-12,1 1 0,0-1 0,0 0 0,0 0 0,-1 1 0,1-1 0,0 0 0,0 0 0,-1 1 0,1-1-1,0 0 1,-1 0 0,1 0 0,0 0 0,0 0 0,-1 0 0,1 1 0,0-1 0,-1 0 0,1 0 0,0 0 0,-1 0 0,1 0 0,0 0 0,-1 0 0,1 0 0,0 0 0,-1 0 0,1-1-1,0 1 1,-1 0 0,1 0 0,0 0 0,0 0 0,-1 0 0,1 0 0,0-1 0,0 1 0,-1 0 0,1 0 0,0-1 0,0 1 0,-1 0 0,1 0 0,0-1 0,-1 1-1,1-1 0,0 1 1,0-1-1,-1 1 1,1-1-1,0 1 1,0-1-1,-1 1 0,1-1 1,0 1-1,0-1 1,0 1-1,0-1 0,0 1 1,0-1-1,0 1 1,0-1-1,0 1 0,0-1 1,0 1-1,0-1 1,0 1-1,0-1 0,1 1 1,-1-1-1,0 0 1,10-15 12,-4 8-10,1-13 27,3 4 0,21-28 0,-7 17-78,29-25-1,-33 33 145,-5 5-34,-10 10 85,0-1 1,1 1-1,12-9 1,-5 5 6,33-20 669,-42 27-718,0 1-1,0 0 1,0 1 0,0-1-1,0 1 1,0-1 0,0 1-1,0 1 1,0-1 0,0 0-1,0 1 1,0 0 0,6 2-1,-5-1-66,0 1 0,0-1 0,-1 0 0,1 0 0,0-1 0,1 1 0,-1-1 0,0 0 0,9 0 0,-10-1-104,-1 0 0,0 0 0,1 0 0,-1 1 0,0 0 0,5 1 0,30 15-282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1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168 229 7136,'-25'25'3205,"25"-25"-3200,-12 15 530,11-15-493,1 1 1,0-1 0,-1 1 0,1 0 0,-1-1 0,1 1-1,0-1 1,0 1 0,-1 0 0,1-1 0,0 1-1,0 0 1,0-1 0,0 1 0,0 0 0,0-1-1,0 1 1,0 0 0,0-1 0,0 1 0,0 0-1,0-1 1,0 1 0,0 0 0,1-1 0,-1 1 0,0-1-1,1 1 1,-1 0 0,14 6 752,-7 11-107,-6-17-659,0 1 0,0-1 1,0 1-1,0-1 0,1 0 1,-1 1-1,0-1 1,0 0-1,1 0 0,-1 0 1,1 0-1,-1 0 0,1 0 1,-1-1-1,1 1 1,0 0-1,-1-1 0,1 1 1,0-1-1,2 1 1,6 2 99,-1 0-74,-1 0-6,1 0 0,-1-1 1,1 0-1,0 0 1,0-1-1,13 0 0,-9-1-17,0 0 0,17-3 0,15-11-42,-34 11 37,-4 2-109,1-1-1,-1 0 0,10-5 1,-14 5 51,-1 1 1,1-1-1,-1 1 1,0-1-1,0 0 0,0 0 1,0 0-1,0 0 1,0 0-1,0 0 1,-1 0-1,1-1 0,1-2 1,-3 3 24,1 0 1,0 0-1,0 0 1,-1 0-1,0-1 1,1 1-1,-1 0 0,0 0 1,0 0-1,0 0 1,0-1-1,-1 1 1,1 0-1,0 0 0,-1 0 1,0 0-1,1 0 1,-1 0-1,0 0 1,-2-4-1,1 3-9,1 1 0,-1-1 0,0 1 0,0-1 0,-1 1 0,1 0 0,0 0 0,-1 0 0,1 0 0,-1 0 0,1 1 0,-1-1 1,0 1-1,-3-2 0,-2 1 14,0 1 0,0 0 1,0 1-1,0-1 0,-11 2 1,-5 0 73,1 0 82,1 2 1,0 0-1,0 2 1,0 0-1,0 1 0,-26 12 1,31-10-86,1 0 1,-1 1-1,2 0 0,-20 16 1,31-22-68,0 0 0,0 0 1,1 0-1,-1 1 0,1-1 0,0 1 1,0 0-1,0 0 0,0 0 0,1 0 1,0 0-1,0 1 0,0-1 0,0 1 1,1 0-1,0-1 0,0 1 0,0 0 1,0-1-1,1 1 0,-1 0 0,2 9 1,-1-12 5,0 0 1,0 0-1,0 0 1,0-1 0,0 1-1,1 0 1,-1 0-1,1 0 1,-1-1 0,1 1-1,-1 0 1,1-1-1,0 1 1,1 1 0,11 13-11,0-1 1,16 13 0,-8-7-90,-17-17-12,0 0 0,0-1 0,0 1 0,0-1 1,1 0-1,-1 0 0,1 0 0,0-1 0,0 1 0,0-1 0,0 0 1,0-1-1,0 1 0,0-1 0,1 0 0,-1-1 0,1 1 0,-1-1 0,8 0 1,50 0-1051</inkml:trace>
  <inkml:trace contextRef="#ctx0" brushRef="#br0" timeOffset="1">959 146 5312,'45'-45'2378,"-37"34"-1830,-1 0-1,0-1 0,5-13 1,-11 25-546,-1-2 103,1 0-1,0 0 1,-1 0-1,1 0 1,-1 0-1,1 0 1,-1 0-1,0 0 1,0 0-1,0 0 1,0 0-1,-1-4 1,1 6-90,0-1 0,0 0 0,0 1 0,-1-1 0,1 1 0,0-1 0,0 1 1,0-1-1,-1 1 0,1-1 0,0 1 0,-1 0 0,1-1 0,0 1 1,-1-1-1,1 1 0,-1 0 0,1-1 0,-1 1 0,1 0 0,-1-1 0,1 1 1,-1 0-1,1 0 0,-1 0 0,1-1 0,-1 1 0,1 0 0,-1 0 0,1 0 1,-1 0-1,0 0 0,1 0 0,-1 0 0,1 0 0,-1 0 0,1 0 0,-1 0 1,1 1-1,-1-1 0,1 0 0,-1 0 0,1 0 0,-1 1 0,1-1 0,-2 1 1,-60 37 288,53-34-288,1 1 1,0-1 0,1 2 0,-1-1 0,1 1 0,-7 7 0,4-2 50,0 1 1,1 0 0,-9 18 0,11-19-27,0 1 8,-10 20 0,9-2-16,6-15-29,-3 0-7,4-13 0,1 0-1,-1 0 1,0 0 0,1 0 0,0 0 0,-1 0 0,1 0-1,0 0 1,0 0 0,0 0 0,0 0 0,0 0 0,0 0 0,1 0-1,-1 0 1,1 0 0,0 0 0,-1-1 0,1 1 0,0 0-1,0 0 1,0 0 0,0-1 0,0 1 0,2 1 0,0 3 2,1-1 1,0 0-1,0 0 1,0 0-1,1 0 1,-1 0 0,1-1-1,0 0 1,0 0-1,1-1 1,8 5-1,2 1 12,2-2 0,-1 0-1,32 8 1,-7-8 53,-14 7 133,-4-11-84,-21-2-78,-17-1-9,11 0-24,-11 1 42,1 0 0,-22 7 0,0-1 70,-28 0 296,1 7-52,-1-7 196,33 1-352,25-6-173,-1 0 1,0-1-1,1 1 1,-1-1-1,0-1 1,0 1-1,-7-1 1,11 0-76,-1 0 1,1 0-1,0-1 1,-1 1-1,1-1 1,0 0-1,-1 1 1,-2-2-1,5 1-4,-1 1-1,0 0 0,1-1 0,-1 1 1,1 0-1,-1-1 0,0 1 1,1-1-1,-1 1 0,1-1 0,-1 1 1,1-1-1,-1 1 0,1-1 0,0 1 1,-1-1-1,1 0 0,-1 1 0,1-1 1,0 0-1,-1 0 0,2 0 20,-1 1-1,0 0 1,0 0-1,1-1 0,-1 1 1,0 0-1,0-1 1,1 1-1,-1 0 1,0 0-1,1 0 1,-1-1-1,0 1 0,0 0 1,1 0-1,-1 0 1,1 0-1,-1 0 1,0 0-1,1-1 1,-1 1-1,0 0 0,1 0 1,0 0-1,8-2-533,32-16-2049,18-2 828</inkml:trace>
  <inkml:trace contextRef="#ctx0" brushRef="#br0" timeOffset="2">1458 105 7808,'-17'0'2506,"17"-1"-2468,0 1 0,-1 0 0,1 0 0,0 0 0,-1 1 0,1-1 0,0 0 0,-1 0 0,1 0 0,0 0 0,0 0 0,-1 0 0,1 0 0,0 0 0,-1 1 0,1-1-1,0 0 1,0 0 0,0 0 0,-1 0 0,1 1 0,0-1 0,0 0 0,0 0 0,-1 1 0,-4 4 152,1-2-14,1 0-1,0 0 1,0 0 0,0 0-1,0 1 1,1-1-1,-1 1 1,-3 7 0,0 23 560,-6-14-229,6-12-316,1 1-90,-1 0 0,1 0 0,1 0 0,0 0 0,0 1 0,1 0 0,0 0 0,1 0 0,0 0-1,0 0 1,1 0 0,1 21 0,-1-20-68,1 6 95,3 22 0,-3-35-116,0 0 0,1-1-1,0 1 1,0-1 0,0 0 0,0 1 0,0-1 0,1 0-1,0 0 1,-1 0 0,1 0 0,3 4 0,-1-4-40,0 0 0,-1-1 0,1 1 0,0-1 1,0 0-1,0-1 0,1 1 0,5 1 0,-9-3-15,0 0 1,1-1-1,-1 1 0,0 0 1,0-1-1,0 1 0,0-1 1,0 1-1,0-1 0,2-1 1,4-2-209,14-3-357,-10 0 252,0 0 0,0 0 0,11-10 0,-21 15 310,0 1-1,0-1 1,0 1-1,0-1 0,-1 1 1,1-1-1,0 1 1,-1-1-1,1 1 1,-1-1-1,0 0 1,0 1-1,1-1 0,-1 0 1,0 0-1,0 1 1,-1-1-1,1-3 1,-1-6-99,1 7 126,0 1-1,0 0 1,0 0-1,0 0 1,0 0 0,-1-1-1,0 1 1,1 0 0,-1 0-1,-1 0 1,1 0 0,0 1-1,-1-1 1,1 0-1,-1 0 1,0 1 0,0-1-1,-3-2 1,-12-13 104,10 9 133,-2 1 1,1 0 0,-17-12 0,-6 3 186,24 13-410,7 4-480,0-1 251,0 1 137,0-1 1,0 0-1,0 1 0,0-1 0,0 1 0,0-1 0,0 0 0,0 1 0,0-1 0,0 1 0,0-1 0,0 0 0,0 1 0,1-1 0,-1 1 0,0-1 1,0 1-1,1-1 0,-1 1 0,0-1 0,1 1 0,-1-1 0,0 1 0,1-1 0,-1 1 0,1-1 0,-1 1 0,1 0 0,0-1 0,3 0-140,0 0 0,0 0 1,1 1-1,-1-1 0,0 1 0,6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1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42 3712,'17'0'1221,"-17"0"-1208,1 0 1,-1 0-1,0 0 0,0 0 0,1 0 1,-1-1-1,0 1 0,1 0 0,-1 0 1,0 0-1,0 0 0,1 0 1,-1 0-1,0-1 0,0 1 0,1 0 1,-1 0-1,0 0 0,0-1 0,0 1 1,1 0-1,-1 0 0,0-1 0,0 1 1,0 0-1,0 0 0,0-1 0,1 1 1,-1 0-1,0 0 0,0-1 0,0 1 1,0 0-1,0-1 0,14-27 414,-14 28-397,0-1 0,0 1 0,0 0 0,0 0 0,0-1 0,0 1 0,0 0 0,0-1 0,0 1 0,0 0 0,1 0 0,-1-1 0,0 1 0,0 0 0,0 0 0,0-1 0,1 1 0,-1 0 0,0 0 0,0 0 0,1-1 0,-1 1 0,0 0 0,0 0 0,1 0 0,-1 0 0,0 0 0,0-1 0,1 1 0,-1 0 0,0 0 0,1 0 0,-1 0 0,1 0 0,16 0 3005,-17 4-1904,0 51 239,0-48-1288,-1 0-1,0-1 1,0 1 0,-1 0-1,0-1 1,0 1-1,0-1 1,-1 0-1,0 0 1,0 0-1,-5 6 1,-6 13 129,11-20-143,0 1 1,0-1 0,-1 1 0,0-1 0,0 0 0,-1 0 0,1-1 0,-1 0 0,0 1-1,0-2 1,-9 6 0,10-6 0,-1 0 0,1 1-1,-1 0 1,1-1 0,0 2 0,1-1-1,-1 0 1,-4 8 0,1 5 384,0-13-272,6-3-138,12-6-107,-6 2-120,-1 0-1,0 0 1,1 0-1,-2-1 1,1 0 0,4-4-1,-3 2-60,1 0 0,0 0-1,10-7 1,-7 7 101,17-12-197,2-17-235,3 11 240,-17 0 176,14-11 85,-18 14-47,7 14 116,1-7 284,-18 14-266,0 0 1,0-1-1,0 1 1,1 0-1,-1 0 1,0 0-1,0-1 1,0 1-1,1 0 1,-1 0-1,0 0 1,0-1-1,1 1 1,-1 0-1,0 0 1,1 0-1,-1 0 1,0 0-1,0 0 1,1 0-1,-1 0 1,0 0-1,1 0 1,-1 0-1,1 0 1,-1 0 12,1 0 1,-1 0-1,1-1 1,0 2-1,-1-1 0,1 0 1,0 0-1,-1 0 1,1 0-1,-1 0 1,1 0-1,0 1 0,-1-1 1,1 0-1,-1 0 1,1 1-1,-1-1 0,1 1 1,-1-1-1,1 0 1,0 2-1,2 12 697,1 12-179,8 4 7,11 40 239,-16-28-645,7-4-96,-7-13 10,7-1 92,-7 7-102,-7-30-56,0-1 0,1 1 1,-1-1-1,1 1 1,-1-1-1,1 1 1,-1-1-1,1 1 0,-1-1 1,1 1-1,0-1 1,-1 0-1,1 1 1,1 0-1,3 1-76,2 12-289,-2-10-73,0-1 0,1 0 0,0-1 0,10 4 1,-15-6 312,0-1 0,0 1 0,0 0 0,1-1 0,-1 1 0,0-1 0,0 1 0,0-1 0,0 0 0,2 0 0,4-4-612,-6 5 596,1-1 1,0 0-1,0 1 1,0-1-1,0 1 0,-1 0 1,1 0-1,0 0 1,2 0-1,-4 0 147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1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126 167 5056,'6'-7'589,"-5"6"-468,0-1 0,0 1 0,0 0 0,1-1 0,-1 1 0,1 0 0,-1 0 0,1-1 0,-1 1 0,1 0 0,0 1 0,-1-1-1,3-1 1,-4 2-121,5-2 84,0-1-1,-1 1 0,1-1 0,4-4 0,1-11 643,4 12-172,-7-8 236,2 8-417,-3 1-37,-3-12 363,-4 15-676,1 0 1,0 0-1,-1 0 0,1 0 1,-1 0-1,0 0 1,0 0-1,0 0 1,0 0-1,0 0 1,0 1-1,-2-4 1,-19-18 88,17 18-76,5 5-28,0 0-1,0 0 1,0-1-1,-1 1 1,1 0 0,0 0-1,0-1 1,0 1-1,-1 0 1,1 0-1,0 0 1,0 0 0,-1 0-1,1-1 1,0 1-1,-1 0 1,1 0 0,0 0-1,0 0 1,-1 0-1,1 0 1,0 0 0,-1 0-1,1 0 1,-1 0-1,-2 1 17,0 0 0,-1 0 0,1 0 0,0 0 0,-1 1-1,1-1 1,0 1 0,0 0 0,0 0 0,1 0 0,-1 1 0,0-1-1,1 1 1,-1-1 0,1 1 0,0 0 0,0 0 0,-2 4 0,-3 13 45,-7 5-170,7 9 117,-7-9 352,7-1-96,-7 7-70,14-29-181,-1 0 1,0-1-1,0 1 0,0 0 0,0-1 0,0 1 0,0 0 0,0-1 0,-1 0 0,1 1 1,-2 1-1,-3 4 45,2 2-8,4-9-63,-1 1-1,1-1 1,0 1-1,0 0 0,0-1 1,-1 1-1,1-1 0,0 1 1,-1-1-1,1 1 1,0-1-1,-1 1 0,1-1 1,0 1-1,-1-1 1,1 1-1,-1-1 0,1 0 1,-1 1-1,1-1 0,-1 0 1,0 1-1,1-1 1,-1 0-1,1 0 0,-1 1 1,1-1-1,-1 0 1,0 0-1,1 0 0,-1 0 1,0 0-1,1 0 1,-1 0-1,0 0 0,-3 0-298,4 0-474,-3 0 186,-11 0-27,14 0 611,0 0 0,0 0 0,0 0-1,-1 0 1,1 0 0,0 0 0,0 0 0,0 0 0,0 0 0,0 0-1,0 0 1,0 0 0,-1 0 0,1 0 0,0 0 0,0 0 0,0 0-1,0 0 1,0 0 0,0 0 0,0 0 0,0 0 0,-1 0 0,1 0-1,0 0 1,0-1 0,0 1 0,0 0 0,0 0 0,0 0 0,0 0 0,0 0-1,0 0 1,0 0 0,0 0 0,-1 0 0,1 0 0,0-1 0,0 1-1,0 0 1,0 0 0,0 0 0,0 0 0,0 0 0,0 0 0,0 0-1,0-1 1,0 1 0,0 0 0,0 0 0,0 0 0,0 0 0,0 0-1,0 0 1,0 0 0,1-1 0,-2-3-205,1 1 104,0 0 0,0 0 0,0 1 1,0-1-1,1 0 0,-1 0 0,1 1 0,-1-1 1,2-2-1,12-2 61,-8-2 281,-6 8-217,0 1 1,1-1 0,-1 1 0,0-1 0,1 1 0,-1-1 0,1 1 0,-1-1 0,0 1-1,1-1 1,-1 1 0,1-1 0,0 1 0,-1 0 0,1-1 0,-1 1 0,1 0 0,0 0-1,-1-1 1,1 1 0,-1 0 0,1 0 0,0 0 0,-1 0 0,1 0 0,0 0 0,-1 0-1,1 0 1,0 0 0,-1 0 0,2 0 0,81 0 2015,-80 0-2007,-1 0 0,0 1-1,0-1 1,0 0 0,0 1 0,0-1 0,0 1 0,0 0 0,0 0-1,0 0 1,0 0 0,3 2 0,-3-2 28,1 1 0,-1-1 0,0 0 0,0 0 0,1 0 1,-1 0-1,1 0 0,-1 0 0,1-1 0,-1 1 0,1-1 0,4 0 0,7 0 97,-10 0-65,-1 0-5,32 0 203,-35 0-288,0 0 0,1 0 0,-1 0 1,0 0-1,1 0 0,-1 0 1,0 0-1,1 0 0,-1 0 0,0 0 1,0 0-1,1-1 0,-1 1 1,0 0-1,1 0 0,-1 0 0,0 0 1,0 0-1,0-1 0,1 1 1,-1 0-1,0 0 0,0-1 0,0 1 1,1 0-1,2-3-22,0 1 0,0 0 0,0 0-1,0 0 1,6-3 0,-8 5 15,0-1 0,1 0 0,-1 1 0,0 0 0,0-1 0,0 1 0,0 0 0,1-1 0,-1 1 0,0 0 0,0 0 0,0 0 0,1 0 0,-1 0 0,0 1 0,0-1 0,0 0 0,1 0 0,-1 1 0,0-1 0,0 1 0,0-1 0,0 1 0,0-1 0,1 2 0,5 7-70,-7-9 91,0 1 1,0-1 0,1 1 0,-1-1 0,0 1 0,0-1 0,1 1 0,-1-1 0,1 0-1,-1 1 1,0-1 0,1 1 0,-1-1 0,1 0 0,-1 1 0,1-1 0,-1 0 0,1 0 0,-1 0-1,1 1 1,-1-1 0,1 0 0,-1 0 0,1 0 0,0 0 0,-1 0 0,1 0 0,-1 0-1,1 0 1,0 0 0,-1 0 3,1 0 0,-1 0 0,0 0 0,1 0 0,-1 0 0,0 0 0,1 0 0,-1 0 0,0 0-1,0 0 1,1 1 0,-1-1 0,0 0 0,1 0 0,-1 0 0,0 0 0,0 0 0,1 1 0,-1-1 0,0 0 0,0 0 0,0 0-1,1 1 1,-1-1 0,0 1 0,6 4 239,-1 0-80,0-1-1,0 1 1,-1 1-1,6 7 1,-7-7-66,-3-5-88,1 0 0,-1 0 1,0 0-1,1-1 0,-1 1 0,1 0 0,-1 0 1,1 0-1,-1-1 0,1 1 0,0 0 0,-1-1 0,1 1 1,0-1-1,-1 1 0,1-1 0,0 1 0,0-1 1,0 1-1,-1-1 0,3 1 0,3 2 25,-4-2-29,-1 0 0,1 0 1,-1 0-1,1 0 0,-1 0 0,0 1 0,1-1 1,-1 0-1,0 1 0,0-1 0,1 3 1,2 5 38,-3-8-45,-1 0-1,0-1 1,0 1 0,1 0-1,-1-1 1,0 1-1,0 0 1,1-1-1,-1 1 1,1-1 0,-1 1-1,1-1 1,-1 1-1,0-1 1,1 1-1,0-1 1,-1 0-1,1 1 1,-1-1 0,1 0-1,-1 1 1,1-1-1,0 0 1,-1 0-1,1 1 1,0-1 0,-1 0-1,1 0 1,0 0-1,-1 0 1,1 0-1,0 0 1,-1 0 0,1 0-1,0 0 1,-1 0-1,2-1 1,13 2 79,-11-1-95,1 1 0,-1-1 1,0 0-1,0 0 1,1 0-1,-1-1 0,0 0 1,0 0-1,5-1 1,2-5-419,-9 6 311,0-1 0,0 1 0,0 0 0,0 0 0,0 0 0,0 0 0,0 1 0,1-1 0,-1 0 0,4 0 0,-5 1 72,-1 0 1,0 0 0,1 0-1,-1 0 1,0 0-1,0 0 1,1 0-1,-1 0 1,0 0-1,1 0 1,-1 0-1,0 0 1,0 0-1,1-1 1,-1 1 0,0 0-1,0 0 1,1 0-1,-1 0 1,0-1-1,0 1 1,1 0-1,-1 0 1,0-1-1,0 1 1,14-14-726,-14 14 738,1 0 0,-1 0 0,0-1 0,0 1 0,1 0 0,-1 0 0,0-1 0,0 1 0,0 0 0,1 0 1,-1 0-1,0-1 0,0 1 0,0 0 0,0-1 0,0 1 0,0 0 0,1 0 0,-1-1 0,0 1 0,0 0 0,0-1 0,0 1 0,0 0 0,0-1 0,-1-6-227,1 2 235,-1 0 0,1 0 1,0 0-1,1 0 0,-1 0 0,1 1 0,2-10 0,-2 13 58,0 1-1,-1-1 0,1 1 0,0-1 0,0 1 1,0 0-1,0 0 0,0-1 0,0 1 0,-1 0 1,1 0-1,0 0 0,0 0 0,1 0 0,-2 0-35,0 0 38,1 0-1,-1 0 1,0 0-1,1 0 1,-1 0 0,0 0-1,0 0 1,1 0-1,-1 0 1,0 0-1,1 1 1,-1-1-1,0 0 1,0 0-1,1 0 1,-1 0-1,0 0 1,0 1 0,1-1-1,-1 0 1,0 0-1,0 0 1,0 1-1,1-1 1,-1 1-1,2 1 110,1 0-1,0-1 0,0 1 1,-1 0-1,1-1 0,0 1 1,0-1-1,0 0 1,0 0-1,1 0 0,-1-1 1,0 1-1,0-1 0,1 0 1,-1 1-1,0-1 0,5-1 1,-6 1-80,0 0 1,1 0 0,-1 1-1,0-1 1,0 1-1,0-1 1,0 1-1,0 0 1,0 0-1,0 0 1,0 0 0,0 0-1,0 0 1,0 0-1,0 1 1,-1-1-1,3 3 1,-4-3-57,1-1 1,-1 0-1,0 1 1,1-1-1,-1 0 1,0 0-1,1 1 1,-1-1-1,0 0 1,1 0-1,-1 0 1,1 0-1,-1 1 1,0-1-1,1 0 1,-1 0-1,1 0 1,-1 0-1,0 0 1,1 0-1,-1 0 1,1 0-1,-1 0 1,1 0-1,0 0 0,2 0 17,0 0-1,1 0 1,-1-1-1,0 1 1,0-1-1,5-1 0,-7 2-16,-1 0 0,1-1 0,0 1 0,-1-1 0,1 1 0,-1-1-1,1 1 1,-1-1 0,0 1 0,1-1 0,-1 0 0,1 1-1,-1-1 1,1-1 0,2-3 82,11-2 94,-7-6 48,6 6-187,-6-7-406,-2 9 232,-1-1-248,-12-4-28,7 10 393,-2-4-370,-14 4-37,13 0 320,1 4 37,0-1 64,1-2 0,1 0-1,0 1 1,-1-1-1,1 1 1,0 0 0,0-1-1,0 1 1,0 0 0,0 0-1,0 0 1,1 0 0,-1 0-1,1 0 1,-1 0-1,1 0 1,0 0 0,0 0-1,0 0 1,0 0 0,0 0-1,0 2 1,0 3 23,-1-3-8,1 0-1,-1 0 1,1 0 0,0 0 0,0 0-1,1 0 1,-1 0 0,1 0 0,0 0-1,2 5 1,11 11 87,-8-6-4,-5-11-84,0 0 1,1 0-1,0 0 1,-1 0-1,1 0 0,0-1 1,0 1-1,3 2 0,-2-2 3,-1 0 0,1 0 0,1 0 0,-1 0 0,0-1 0,1 1 0,-1-1 0,1 0 0,0 0 0,-1 0 0,1-1 0,0 1 0,0-1 0,0 0 0,6 1 0,-6-3-34,0 1 0,0-1 0,0 0 0,0 0 0,4-1 0,6-3-38,-4 3-35,0 1 0,-1 0 1,21 1-1,-19 0-53,1-1 0,10-1 1,-15 1 82,1-1 0,-1 0 0,0 0 0,0 0 0,0-1 0,9-5 1,3-6-69,-14 11 82,0-1-1,0 1 1,10-5 0,37-6-162,-50 13 180,1-1 1,-1 1-1,0-1 0,0 0 1,1 0-1,-1 0 1,-1-1-1,3-2 0,6-6-77,4 0 20,-12 10 71,-1 0 0,1 0 0,0 0 0,-1 0 0,1 0 0,-1-1 0,0 1 0,1 0 0,-1-1 0,0 1 0,0-1 0,0 1 0,0-1 0,0 1 0,0-1 0,0 0 0,-1 0 0,1 1 0,-1-1 0,1 0 0,-1 0 0,1 0 0,-1 0 0,0 1 0,0-1 0,0 0 0,0 0 0,0 0 0,-1 0 0,1 0 0,-1 0 0,1 1 0,-1-1 0,0-2 0,-13-27 207,7 20 106,5 10-217,1-1 0,-1 1 0,1 0 0,-1-1 1,0 1-1,0 0 0,0 0 0,1 0 1,-1 1-1,0-1 0,0 0 0,0 1 0,-3-1 1,4 1-45,-1 0 1,1 0-1,0 0 1,0 0 0,0 0-1,0 1 1,-1-1 0,1 0-1,0 1 1,0-1 0,0 1-1,0-1 1,0 1-1,0-1 1,0 1 0,0 0-1,0 0 1,0-1 0,0 1-1,0 0 1,1 0-1,-1 0 1,0 0 0,1 0-1,-1 0 1,0 0 0,0 2-1,-6 17 480,2-12-388,-5 8 26,10-15-154,0-1 0,0 1 0,-1 0 0,1-1 0,0 1 0,0 0 0,0 0 0,0-1 0,0 1 1,0 0-1,0-1 0,1 1 0,-1 0 0,0 0 0,0-1 0,0 1 0,1 0 0,-1-1 0,0 1 0,1 0 0,-1-1 0,1 1 1,-1-1-1,1 1 0,0 0 0,6 5 32,0-1 0,0 0 1,1 0-1,-1-1 0,1 0 0,11 4 1,-4-2-618,0-1 0,0-1 0,19 3 0,-8-5-230,28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4320,'0'-17'1392,"0"17"-1383,0 0 1,0 0-1,0-1 1,0 1 0,0 0-1,0 0 1,0 0-1,0 0 1,-1 0-1,1 0 1,0 0-1,0-1 1,1 1-1,-1 0 1,0 0 0,0 0-1,0 0 1,0 0-1,0 0 1,0 0-1,0-1 1,0 1-1,0 0 1,0 0-1,0 0 1,0 0 0,0 0-1,0 0 1,0 0-1,0 0 1,0 0-1,1 0 1,-1-1-1,0 1 1,0 0-1,0 0 1,0 0-1,0 0 1,0 0 0,0 0-1,0 0 1,1 0-1,-1 0 1,0 0-1,0 0 1,0 0-1,0 0 1,0 0-1,0 0 1,0 0 0,1 0-1,-1 0 1,0 0-1,0 0 1,0 0-1,0 0 1,35 0 1008,-32 1-766,-3 5 40,0-6-292,0 7 227,1-1 0,-1 0-1,3 10 1,1-3 1,-3-9-142,1 0 1,-1 0-1,0 1 1,-1-1-1,1 7 1,-5 22 492,-2 0-134,2 66 251,1 7-118,-11 12-194,10-71-213,-16 117 314,2-63-234,12-18-128,-8-17-155,10-39 5,4-20-88,-1 0 0,0 0 1,0 0-1,-1 0 0,0-1 1,0 1-1,0-1 1,-1 1-1,-4 6 0,-13 11-567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 6240,'-17'-28'2005,"14"23"-1491,6 4-244,-1 1-204,-1-1-1,1 1 1,0 0 0,0-1-1,0 1 1,0-1 0,-1 0-1,3 0 1,-2 0 25,0 0 1,0 0-1,0 0 0,1 1 1,-1-1-1,0 1 1,0-1-1,4 0 0,17 6 355,-8-1-97,9 0 435,-18-3-615,0 0 0,1 0 0,-1 1 0,0-1 0,0 1 0,0 0 0,0 1 0,0-1 1,6 5-1,-5-3-42,21 11 293,-1 1 0,0 1 0,43 37 1,-12 8 196,-29-29-349,-2-4-73,43 51 223,-18-7-27,-14-17-121,-9-19-123,36 58 101,-11 21-38,-39-78-153,0-5-15,-4-8-23,16 52 0,-23-49-75,0-1 1,-3 1 0,0-1-1,-2 1 1,-2-1 0,-1 1-1,-16 52 1,-24 31-307,36-93 303,4-8 26,-6 13-136,-1 0 1,-19 30-1,-37 25-854,43-53 681,14-13 237,-77 80-1240,63-68 296,-42 31 1,45-40 268,-1-2 0,-1 0 0,0-1-1,-44 16 1,39-17-167,5 0-26,-23 13 0,46-24 973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44 5312,'0'-21'2378,"3"18"-2063,14-11-171,-11 12 101,0 1 0,-1 0 1,1 1-1,0-1 0,-1 1 0,12 1 0,-5-1 167,5 0-7,-16 0-385,-1 0 1,0 0-1,1 0 0,-1 0 0,0 0 0,0 0 0,1 0 0,-1 0 0,0 1 0,1-1 0,-1 0 1,0 0-1,0 0 0,1 0 0,-1 0 0,0 0 0,0 1 0,1-1 0,-1 0 0,0 0 0,0 0 1,1 1-1,-1-1 0,0 0 0,0 1 0,2 0 26,-1 1 0,1-1 1,-1 1-1,0 0 0,0-1 0,0 1 1,0 0-1,0 0 0,0 0 0,0 0 1,0 2-1,1 4 118,-1 0 0,-1 0 0,1 11 0,-1-7-38,0 0 0,3 16 0,11 27 125,-10 10-103,-4 73 1,-1-60-9,-2 23 20,-11-14 112,12-59-199,2 38-1,1-43-163,-1 0 0,-6 41 0,-8-18-821,13-39 742,0 0 0,0 0-1,1 13 1,0-20 169</inkml:trace>
  <inkml:trace contextRef="#ctx0" brushRef="#br0" timeOffset="1">43 731 8128,'-42'0'3008,"42"0"-2336,42 0-160,-1 0 416,1 0-608,41-21 352,0 21-384,21-21-96,1 1-96,19 20-2336,1-21 1216,0 21-3936,-21 0 2752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54 5632,'-18'0'1834,"15"1"-1369,3 8-220,0 172 1104,0-181-1349,0 13 153,0 0 0,-3 16 0,-5 3 161,5-24-227,1 0 1,0 0-1,1 0 1,-1 15 0,2 78 1138,1-106-1220,-1 1 0,1 0 0,0 0 0,0 0 1,0-1-1,4-6 0,3-11-150,-2-23-64,8-11 53,-11 41 117,-2 9 19,0 0-1,0 0 0,4-9 0,16-30-81,-10 23 18,12-33 0,-20 46 25,0 1-1,0 0 0,1-1 1,8-12-1,-9 17 38,0 1 1,0-1-1,0 1 0,6-3 0,4-6 56,15-22 391,-3 15-140,-15 13-166,-8 5-53,0-1 1,1 0 0,-1 1 0,1-1 0,0 1-1,4-2 1,-6 3-41,0 0 1,1 1-1,-1-1 0,0 0 0,0 0 1,0 0-1,0 1 0,0-1 0,0 1 0,0-1 1,0 1-1,0-1 0,1 1 0,5 3 56,6 1 225,-11-4-289,-1-1 0,0 0-1,1 1 1,-1-1 0,0 1 0,0 0-1,1-1 1,-1 1 0,0 0-1,0 0 1,0-1 0,0 1 0,0 0-1,0 0 1,0 0 0,0 0 0,0 0-1,-1 1 1,1-1 0,0 0-1,-1 0 1,1 0 0,0 3 0,1 6 46,-1 0 0,0 0 1,0 1-1,-1-1 0,0 0 1,-1 0-1,-3 16 0,-7-7 19,5-10-29,2-3 20,0 0-1,1 0 1,-4 10 0,7-14-56,-1 0 1,1-1-1,-1 1 1,0 0-1,1-1 1,-1 1-1,0-1 1,0 1-1,0-1 1,0 0-1,-2 2 1,2-2-8,0 0 0,0-1 0,0 1 0,0-1 0,0 0 0,0 1 0,0-1 0,0 0 0,0 0 0,0 0 0,-2 1 0,-10 2 95,13-3-102,-1 1 0,0-1 1,1 1-1,-1-1 0,1 1 1,-1-1-1,1 1 0,-1-1 0,1 1 1,0-1-1,-1 1 0,1-1 1,-1 1-1,1 1 0,-3 3-36,0-4-55,0 0-1,1-1 1,-1 1-1,0-1 1,1 1 0,-1-1-1,0 0 1,0 0 0,-2-1-1,0 1 2,5 0 80,0 0 1,0 1 0,0-1-1,0 0 1,-1 0 0,1 0-1,0 0 1,0 0 0,0 0 0,0 0-1,0 0 1,0 0 0,0 0-1,-1 0 1,1 0 0,0 0-1,0 0 1,0 0 0,0 0 0,0-1-1,0 1 1,0 0 0,-1 0-1,1 0 1,0 0 0,0 0-1,0 0 1,0 0 0,0 0-1,0 0 1,0 0 0,0 0 0,0 0-1,0-1 1,0 1 0,-1 0-1,1 0 1,0 0 0,0 0-1,0 0 1,0 0 0,0 0 0,0 0-1,0-1 1,0 1 0,0 0-1,0 0 1,0 0 0,0 0-1,0 0 1,0 0 0,0 0-1,0-1 1,0 1 0,0 0 0,1 0-1,-1-14-379,-1 14 380,1 0 0,0 0-1,0 0 1,0-1 0,0 1-1,0 0 1,0 0 0,0 0 0,0 0-1,0 0 1,0 0 0,0 0-1,0 0 1,0-1 0,0 1-1,0 0 1,0 0 0,0 0-1,0 0 1,0 0 0,0 0 0,1 0-1,-1-1 1,0 1 0,0 0-1,0 0 1,0 0 0,0 0-1,0 0 1,0 0 0,0 0 0,0 0-1,0 0 1,0 0 0,1 0-1,-1-1 1,0 1 0,0 0-1,0 0 1,0 0 0,0 0 0,0 0-1,0 0 1,1 0 0,-1 0-1,0 0 1,0 0 0,0 0-1,0 0 1,0 0 0,0 0-1,0 0 1,1 0 0,-1 0 0,0 0-1,0 1 1,1-1-1,0 0 0,1 0 0,-1 1 0,0-1 0,0 1 0,0-1 0,0 1 1,0 0-1,1-1 0,-1 1 0,0 0 0,-1 0 0,1-1 0,0 1 0,0 0 0,0 0 0,0 0 0,-1 0 0,1 0 0,0 0 0,-1 1 1,1-1-1,0 1 0,14 20 91,-8-15-89,0-1 0,1-1-1,-1 1 1,1-1 0,0 0 0,13 5 0,21 12-34,-21-7 49,-14-10-12,0 0 0,0 0-1,1-1 1,-1 0 0,1 0 0,0-1 0,0 0 0,0 0 0,10 2 0,55 2-485,-30 0 227,-23-3 35,-1-2-1,28 2 1,-32-4 169,1-1 0,0 0 0,-1-2 0,23-5 0,-30 6 77,0-1-1,0 0 1,0-1 0,0 1-1,0-2 1,-1 1 0,0-1 0,0 0-1,11-11 1,-16 14-16,1-1 0,-1 0 0,0 0 0,0 0 0,-1 0 0,1 0 0,0 0 0,-1-1 0,0 1 0,1-6 0,-1 8-5,-1-1 1,1 0-1,-1 0 0,0 1 0,0-1 0,0 0 0,0 0 1,0 1-1,0-1 0,0 0 0,-1 0 0,1 1 0,0-1 1,-1 0-1,0 1 0,1-1 0,-1 0 0,0 1 0,0-1 0,-1-1 1,1 2 2,-1 0 1,1 0 0,0 1 0,-1-1 0,1 0-1,-1 1 1,1-1 0,-4 0 0,-10-6 43,-13-21 79,25 27-100,-1-1 1,1 1-1,-1 0 0,1 0 0,-1 0 1,1 0-1,-1 1 0,1-1 1,-1 1-1,0 0 0,1 0 1,-1 0-1,0 0 0,1 1 0,-5 0 1,-2 2 89,0-1 1,0 2-1,0-1 1,-11 6-1,16-5-72,-1-1 0,0 1 0,1 0 0,0 0 0,0 0 0,0 1 1,0-1-1,1 1 0,-1 1 0,1-1 0,1 1 0,-1-1 0,1 1 0,0 0 0,0 0 0,1 0 0,0 1 0,-2 7 0,3-8-28,0 0 1,1-1-1,0 1 1,0 0-1,1 0 1,-1-1-1,1 1 1,0-1-1,1 1 1,0-1-1,-1 1 0,2-1 1,-1 0-1,6 10 1,-3-6 16,1 0 0,0-1 0,1 0 0,0 0 0,0 0 0,15 13 1,-14-16-126,0 0 0,0 0 0,0-1 0,0 0 0,1 0 1,-1-1-1,1 0 0,0-1 0,0 0 0,18 2 0,12 3-500,-28-5 493,-6 0 18,1-1 0,0 0 0,0 0 0,-1 0 0,1-1 1,0 0-1,0 0 0,0 0 0,-1-1 0,1 0 0,0 0 1,-1-1-1,1 1 0,7-4 0,15-6-186,-9 5 145,-1-2 1,-1 1-1,1-2 0,24-16 0,-3-6 6,26-18 31,-36 29 93,-2-2 1,42-40 0,-53 45-33,34-25 1,26-7 48,-10-3 229,-56 46-195,0 1 1,11-5 0,1 0 121,-2-1 89,-10 5-54,0 1 1,12-4 0,15 1 228,-18 5-206,12-11 388,-27 13-566,0 0 0,0 1 0,0-1 0,1 1 0,-1-1 0,0 1 0,8 1 0,-10-1-36,0 1 1,0-1 0,0 0-1,0 1 1,-1-1-1,1 1 1,0 0-1,0-1 1,-1 1-1,1 0 1,0 0 0,-1 0-1,1 0 1,-1 1-1,1-1 1,-1 0-1,0 1 1,1-1-1,-1 1 1,1 1 0,5 21 388,-4-17-346,-2-3-42,1 0 0,-1 0 0,0 0 0,0 0 0,0 0 0,0 7 0,-2-4 13,0 1 0,-3 13-1,-1 2 14,3-3 0,0 40 1,-1 5 7,-11 19-25,10-30 14,4 71 0,1-54-46,-1-63-110,0 1 1,0 0-1,1 0 1,1 0-1,3 13 1,-1-12-65,1 1 0,0-1 0,1 0 0,7 11 0,-9-15 81,0 0 0,-1 0 0,4 11 0,-6-14 54,0 1 0,0 0 0,0-1 0,1 1 0,-1-1 0,1 1 0,0-1 0,0 0 0,0 1 1,4 2-1,-6-5 32,0-1 0,0 0 1,0 0-1,1 1 0,-1-1 1,0 0-1,0 0 0,0 0 1,1 1-1,-1-1 1,0 0-1,0 0 0,1 0 1,-1 0-1,0 0 0,1 0 1,-1 1-1,0-1 0,0 0 1,1 0-1,-1 0 1,0 0-1,1 0 0,-1 0 1,1 0-1,-1 0 4,1 0 1,0 0-1,0-1 0,0 1 0,-1 0 1,1 0-1,0 0 0,0-1 1,-1 1-1,1 0 0,0-1 1,-1 1-1,1-1 0,0 1 1,-1-1-1,1 1 0,-1-1 1,1 1-1,0-1 0,-1 1 0,0-1 1,1 0-1,-1 1 0,1-1 1,0-1-1,-1 0 5,0 1 1,1-1-1,-1 1 0,0-1 1,0 1-1,0-1 0,0 0 1,0 1-1,0-1 0,0 1 1,0-1-1,-1 1 0,1-1 1,-1 1-1,1-1 0,-1 1 1,-1-3-1,-26-41 136,18 31-57,4 6 21,0 0 1,-1 0-1,0 0 0,0 1 0,-1 0 0,-13-9 0,21 16-105,-16-11 320,-1 1 0,0 1-1,-1 1 1,-28-9-1,18 6 258,23 9-491,0 0 1,0 0 0,0-1-1,1 1 1,-1-1 0,1 0-1,-5-5 1,-15-23 482,22 30-542,0-1 1,0 1 0,0-1-1,0 1 1,0 0 0,-1 0 0,1 0-1,-3-1 1,5 2-33,-1 0-1,0 0 1,1-1 0,-1 1-1,0 0 1,1 0 0,-1 0-1,1-1 1,-1 1 0,1 0-1,-1-1 1,1 1 0,-1 0-1,1-1 1,-1 1 0,1-1-1,-1 1 1,1-1 0,-1 1-1,1-1 1,0 1 0,-1-1-1,1 1 1,0-1 0,0 0-1,-1 1 1,1-1 0,0 0-1,38-20 132,-32 20-100,-1 0-1,1 0 0,-1 1 1,12-1-1,-10 2-32,1-2 0,-1 1 1,12-3-1,28-13-451,-35 11-54,-1 1 1,23-6 0,-8 7-23,-17 2 49,1-1 1,0 1-1,0-2 1,-1 1 0,0-1-1,12-6 1,21-12-1118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293 120 3488,'0'-35'1115,"1"35"-1098,-1-1 0,0 1 0,0-1 0,0 1 0,0 0 0,0-1 0,0 1 0,0-1 0,0 1 0,0-1 0,-1 1 0,1 0 0,0-1 0,0 1 0,0-1 0,0 1 0,-1 0 0,1-1 0,0 1 0,0 0 0,0-1 0,-1 1 0,1 0 0,0-1 0,-1 1 0,0-2 28,-1 1 30,1-1 0,-1 1 0,1-1-1,0 1 1,-1-1 0,1 0 0,0 1 0,0-1-1,0 0 1,1 0 0,-1 0 0,0 0 0,1 0 0,-1 0-1,1 0 1,0 0 0,-1 0 0,1 0 0,1-4-1,-1-18 1021,0 15-646,0 25-457,0 60 327,-4 118 146,-10-86-331,7 10 20,-20 42-21,16-108-90,4-17-23,0 3 151,-1 0 0,-15 38 1,-12 7 94,25-52-190,-7 15 30,11-37-67,0 1 1,-11 13-1,13-18 4,0 1-1,0 0 1,0-1-1,0 1 1,-3 10-1,7-14-34,0-1-1,-1 0 1,1 0 0,-1 1-1,1-1 1,-1 0-1,1 0 1,-1 1 0,0-1-1,0 0 1,1 0 0,-2 1-1,1-2-11,1 0 0,-1 0 0,0-1 0,1 1 1,-1 0-1,1 0 0,-1 0 0,1-1 0,-1 1 0,1 0 0,-1-1 0,1 1 0,-1 0 0,1-1 0,0 1 0,-1-1 0,1 1 0,-1-1 0,1 1 0,0-1 0,-6-5-33,3 3 11,1 0 0,0 0-1,0 0 1,0 0 0,0 0 0,1 0 0,-1-1 0,1 1 0,0-1 0,-1 1 0,2-1 0,-1 1 0,0-1 0,1 0 0,0 1-1,0-1 1,0 0 0,1-6 0,-1-3-54,0-10-123,1 0 1,1 0-1,2 0 1,0 1 0,7-24-1,9-33-326,-10 26 308,-2 9 22,19-60 0,13 6 122,-4 12 111,-23 44 57,-9 29-7,0 0 1,1 0-1,0 0 0,13-22 0,-18 34-67,6-9 217,1 0 1,11-13-1,-15 19-163,0 1 1,0 0-1,0 0 0,0 1 0,1-1 0,-1 1 0,1 0 0,0 0 0,-1 0 0,1 0 1,7-2-1,1 2 94,-1 1 0,1 0 1,-1 0-1,1 1 0,-1 1 1,1-1-1,11 4 0,-10-1-95,-1 0-1,0 1 0,-1 0 1,1 0-1,-1 2 0,17 9 1,-2 2 90,37 31 0,47 58 149,-78-73-293,-30-31-42,0 0 0,0-1 0,0 1-1,0 0 1,-1 0 0,1 1 0,0-1 0,-1 0 0,0 1 0,0-1 0,0 0 0,0 1-1,0-1 1,0 1 0,0 0 0,-1-1 0,1 5 0,-2-3-42,0 0 0,0 0 0,0 0 1,-1 0-1,1 0 0,-1 0 0,0-1 0,0 1 1,0-1-1,-3 4 0,3-5 46,0 3-39,-1 0 0,0-1 0,-1 0-1,1 0 1,-1 0 0,1 0 0,-1 0 0,0-1 0,-1 1 0,1-1 0,0 0 0,-1 0 0,0-1-1,-6 3 1,-1 0-52,0-1-1,-23 5 0,-24-2-126,41-3 178,14-2 46,-1-1-1,0 0 1,1 0 0,-9 0-1,4-2-8,-1 0-1,-13-3 1,11 1-1,0 1 0,-23-1-1,-41 3 86,70 0 84,5 4 23,1 1-65,0-1 6,0 0 1,0 0-1,0 0 0,0 0 1,1 0-1,0 0 1,1 4-1,3 4 8,0 0-1,1 0 1,0-1-1,1 0 1,0 0-1,11 11 1,55 56 258,-62-66-294,7 5 10,9 11-16,1-1-1,1-2 0,40 27 0,-31-26 0,45 29 188,-67-46-189,0 0 0,35 13-1,-49-21-117,0 0-1,1 0 0,-1-1 1,0 1-1,0-1 0,1 0 0,-1 1 1,0-1-1,0 0 0,1-1 1,-1 1-1,0 0 0,0 0 1,1-1-1,-1 0 0,4-1 1,1-19-940,7-20-213,-7-15-1573,-5 49 2386,0 0-1,0-1 1,1 1 0,5-9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42 167 5568,'-42'-21'2048,"42"21"-1568,21 0-160,-21-21-32,21 21-224,-1-21 544,22 21-352,0-20 384,20-1-352,1 0 64,-1 0-224,-20 21-64,-1 0-32,1-21-1536,-21 21 832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5888,'-21'21'2176,"21"-21"-1664,0 62-160,0-41 352,0 20-448,0-20 192,-21 21-288,21 0-352,0-1 96,-20-20-128,20 21 128,0-22-1632,20 1 960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6144,'-35'17'1978,"35"-17"-1948,-1 1 0,0-1 0,1 0 0,-1 1 0,1-1 0,-1 0 0,1 1 0,-1-1 0,1 1 0,-1-1 0,1 1 0,-1-1 0,1 1 0,-1-1 0,1 1 0,0-1 0,-1 1-1,1 0 1,0-1 0,0 1 0,-1-1 0,1 1 0,0 0 0,0-1 0,0 2 0,-5 11 106,2-8-95,1 0-1,1 0 0,-1 1 0,1-1 1,-1 1-1,2-1 0,-1 1 0,1-1 0,-1 7 1,1-8-25,0 1 0,-1-1 0,1 0-1,-1 1 1,0-1 0,-1 0 0,1 0 0,-4 7 0,-1 3 49,-1 17 89,4-18-85,-1 1 2,1-1-1,0 1 1,1-1-1,0 17 1,2 154 425,0-180-331,0-4-26,-4-4-102,4 3-45,-2 0-8,0-1-1,1 1 0,0-1 0,-1 1 0,1-1 0,0 0 0,0 0 0,0 0 0,0 0 0,0 0 0,1 0 0,-1 0 0,0 0 0,1 0 0,-1 0 0,1 0 0,0 0 0,0 0 0,0-4 0,-1-22-400,0 15 253,1 1 0,0-1 0,0 0 0,6-26 0,7 12-28,-6-8 69,7 11 129,-10 15 110,-4 8-102,0 1-1,1-1 0,-1 1 1,0-1-1,0 0 0,0 1 1,1-1-1,-1 1 0,0-1 1,1 1-1,-1-1 0,0 1 1,1-1-1,-1 1 1,1-1-1,-1 1 0,1 0 1,-1-1-1,1 1 0,-1 0 1,1-1-1,-1 1 0,1 0 1,0 0-1,-1-1 0,1 1 1,-1 0-1,1 0 1,0 0-1,-1 0 0,1 0 1,-1 0-1,1 0 0,0 0 1,0 0-1,-1 0 5,1 0 1,-1 0-1,0 0 1,1 0-1,-1 0 1,0 0-1,0 0 1,1 0-1,-1 0 1,0 0-1,1 0 1,-1 1-1,0-1 0,0 0 1,1 0-1,-1 0 1,0 0-1,0 0 1,1 1-1,-1-1 1,0 0-1,0 0 1,0 1-1,1-1 1,-1 0-1,8 11 248,-1 1 0,0 0 0,6 12 0,-13-24-263,1 3 48,-1-1 0,1 0 1,0 1-1,-1-1 0,1 1 0,-1-1 1,0 1-1,0-1 0,0 1 1,0 4-1,-1-4-32,1 1 0,0 0-1,0-1 1,0 1 0,1 0 0,-1-1 0,3 6-1,10 23 46,-13-32-56,0 0-1,1 0 1,-1 1-1,0-1 1,0 0-1,0 1 1,0-1-1,0 0 0,0 0 1,0 1-1,0-1 1,0 0-1,1 0 1,-1 1-1,0-1 1,0 0-1,0 0 1,1 1-1,-1-1 1,0 0-1,0 0 1,1 0-1,-1 0 0,0 1 1,0-1-1,1 0 1,-1 0-1,0 0 1,0 0-1,1 0 1,-1 0-1,0 0 1,1 0-1,-1 0 1,14 1 61,-8-1-124,-1 1-1,1-1 1,0 0-1,-1-1 1,1 1-1,-1-1 1,1 0-1,-1 0 1,8-3-1,3-14-226,-4 4 79,22-13-240,-6-8-271,-15 24 487,-9 8 163,0 0 1,-1 0 0,0 0-1,5-5 1,19-44-524,8 3 294,-11-3 314,-6 24 203,-15 21 83,4-5 354,-7 12-645,0-1 0,0 1 1,1 0-1,-1 0 0,0 0 0,1 0 0,-1 0 0,0-1 0,0 1 0,1 0 0,-1 0 0,0 0 0,1 0 0,-1 0 0,0 0 0,1 0 0,-1 0 0,0 0 0,0 0 0,1 0 1,-1 0-1,0 0 0,1 0 0,-1 1 0,0-1 0,1 0 0,-1 0 0,0 0 0,0 0 0,1 0 0,-1 1 0,0-1 0,0 0 0,1 0 0,-1 1 0,0-1 0,0 0 1,0 0-1,1 1 0,-1 0 67,1 0 1,-1 1 0,1-1 0,-1 0 0,1 1 0,-1-1-1,0 0 1,0 1 0,0-1 0,1 0 0,-1 1-1,-1-1 1,1 3 0,0 11 311,1-4-53,-1 0 1,0 0 0,-4 20-1,-10 15 240,11-23-338,1 0 1,3 35 0,-1-20 34,0-35-286,0 0 1,0 0 0,0 1-1,0-1 1,0 0-1,1 0 1,-1 0 0,1 1-1,0-1 1,0 0-1,0 0 1,0 0 0,1 0-1,-1-1 1,1 1-1,-1 0 1,1 0 0,0-1-1,3 3 1,-4-3-63,0-1 0,1 0-1,-1 0 1,0 0 0,1 0 0,-1 0 0,1 0 0,-1-1-1,1 1 1,-1 0 0,1-1 0,-1 1 0,1-1 0,0 1-1,-1-1 1,1 0 0,0 0 0,-1 0 0,1 0 0,0 0-1,-1 0 1,1 0 0,0-1 0,-1 1 0,1 0 0,0-1-1,-1 1 1,1-1 0,-1 0 0,3-1 0,5-1-470,57-18-5834,-59 20 5649,0 0 0,1 0 0,12 0 0,-20 1 719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4896,'-34'0'1584,"27"0"-976,3 3-267,3-2-313,0 0 0,0 0-1,1 0 1,-1 0 0,0 0 0,0 0-1,1 0 1,-1 0 0,0 0-1,1 1 1,-1-1 0,1 0 0,-1 0-1,1 2 1,2 6 91,-1-7-97,0 0 1,0-1-1,-1 1 1,1 0-1,-1 0 1,0 0-1,1 4 1,-7 25 276,1-7-97,-2 46 219,-6 23 166,6 1-187,-9 6-22,-3 22-68,15-78-233,1-6 20,-14 67 1,2-44 30,-15 57 290,23-92-310,-2 0 0,-14 28-1,21-49-214,-1 0-1,0-1 1,-1 1-1,1-1 1,-1 0 0,0 0-1,-5 4 1,3-2-324,3-4-581,3-7-115,0-30-382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7456,'-41'41'2784,"41"-41"-2176,0 105-160,-21-43-96,21 0-288,0 1 128,0 20-128,0 21 192,-21-20-160,0-1-512,21 0 192,-21 21-192,1-41 256,-1-1-896,-21 1 576,21-22-1824,-20 1 1280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21 347 6464,'-17'-17'2090,"13"13"-1263,4 1-331,0 2-467,0 1 0,0-1 1,0 1-1,0-1 0,0 0 0,0 1 0,0-1 1,1 1-1,-1-1 0,0 0 0,0 1 0,0-1 1,1 1-1,-1-1 0,0 1 0,0-1 0,1 1 0,-1-1 1,0 1-1,1-1 0,-1 1 0,1-1 0,-1 1 1,1-1-1,-1 1 0,1 0 0,-1-1 0,1 1 1,0-1-1,3 1 107,-1-1 1,1 1-1,0-1 1,-1 1 0,5 1-1,3-1 169,-2-1-168,0 0 0,0 0 0,0-1 0,9-3 0,-7 2-61,0 0 1,1 1-1,-1 1 0,14-1 1,-9 2-40,27-4 0,27-10-298,-14 9-487,-21 2 213,0-1 1,44-11-1,-25-1 2,121-27-678,-160 40 1163,88-19-155,-3-12 123,-30 9 70,-47 16 87,31-16 0,-10 4 206,-2 10 85,-18-2 288,-7 6-229,-13-4-225,-8 25-458,-10 3-1205,11-13 384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7232,'-7'6'829,"5"-5"-657,1 0-1,-1 0 1,1 0 0,-1 1-1,1-1 1,0 0-1,0 1 1,0-1 0,-1 1-1,2 0 1,-1-1-1,0 1 1,-1 2 0,-4 7 16,-22 51 898,10-12-466,10-29-485,-8 33 1,-5 50 3,19-93-464,0 1 0,1 0 0,1-1 0,0 14 0,0-21 181,0-1-1,1 1 1,-1 0 0,1 0 0,0-1 0,0 1 0,0 0 0,1-1 0,-1 1 0,1-1-1,0 0 1,0 0 0,3 5 0,-5-8 131,0 0 1,0 0-1,0 0 0,0 0 0,0 1 1,0-1-1,1 0 0,-1 0 1,0 0-1,0 0 0,0 0 0,0 0 1,0 1-1,0-1 0,0 0 0,1 0 1,-1 0-1,0 0 0,0 0 1,0 0-1,0 0 0,0 0 0,1 0 1,-1 0-1,0 0 0,0 0 0,0 0 1,0 0-1,1 0 0,-1 0 1,0 0-1,0 0 0,0 0 0,0 0 1,0 0-1,1 0 0,-1 0 0,0 0 1,0 0-1,0 0 0,0 0 1,0 0-1,1 0 0,-1 0 0,0-1 1,0 1-1,0 0 0,0 0 1,0 0-1,0 0 0,0 0 0,1 0 1,-1-1-1,0 1 0,0 0 0,0 0 1,2-3-83,0 1-1,0-1 1,0 0 0,-1 1 0,1-1 0,1-5-1,4-6-363,7-11 27,-7-9-16,6 6 224,-6-7 171,7 7 181,-11 14 101,1-2 120,-3 15-322,-1 0 1,0 1-1,1-1 1,-1 1-1,1 0 0,-1-1 1,0 1-1,1-1 1,-1 1-1,1 0 1,-1-1-1,1 1 1,0 0-1,-1-1 1,1 1-1,-1 0 0,1 0 1,-1 0-1,1-1 1,0 1-1,-1 0 1,1 0-1,-1 0 1,2 0-1,2 0 1381,-1 0-320,-2 0-1032,-1 0 0,1 0-1,0 0 1,-1 0 0,1 0 0,0 0-1,-1 0 1,1 0 0,-1 0 0,1 1-1,0-1 1,-1 0 0,1 0 0,-1 1-1,1-1 1,0 0 0,-1 1 0,1-1-1,-1 0 1,2 2 0,0 11 740,3 14-160,9 8-359,-12-28-261,1 0 1,7 14-1,-4-11 26,-6-8-20,1 0 1,0 0-1,0 0 1,-1 1-1,0-1 1,1 0-1,-1 0 1,0 0-1,0 3 1,0-4-18,0 0 1,0 0-1,0 0 1,0-1 0,0 1-1,0 0 1,1 0-1,-1 0 1,0 0-1,0 0 1,1 0-1,0 1 1,-1-2-10,1 1 0,0 0 0,0-1-1,-1 0 1,1 1 0,0-1 0,0 1 0,0-1 0,0 0 0,-1 0-1,1 1 1,0-1 0,0 0 0,0 0 0,0 0 0,0 0 0,0 0-1,1 0 1,6 0-28,-6 0-40,1 1 1,-1-1-1,0 0 1,0 0-1,0 0 1,1-1-1,-1 1 1,0 0-1,0-1 1,0 0-1,4-1 1,1-15-521,-2 10 346,0 0 1,0 0-1,1 1 1,0 0-1,9-7 1,2-4-181,-8 8 263,15-13-200,-23 21 347,1-1 0,-1 1 1,1 0-1,0 0 0,-1 1 1,1-1-1,0 0 0,0 1 0,0-1 1,0 1-1,-1-1 0,5 1 0,-6 0 19,0 0-1,0 0 1,0 0-1,0 0 1,1 0 0,-1 0-1,0 0 1,0 0-1,0 0 1,0 0-1,0 0 1,0 0-1,0 0 1,1 0-1,-1 0 1,0 0-1,0 0 1,0 0-1,0 0 1,0 0-1,0 0 1,0 0-1,0 0 1,1 0 0,-1 0-1,0 0 1,0 0-1,0 0 1,0 0-1,0 0 1,0 0-1,0 1 1,0-1-1,0 0 1,0 0-1,0 0 1,0 0-1,1 0 1,-1 0-1,0 0 1,0 0-1,0 1 1,0-1 0,0 0-1,0 0 1,0 0-1,0 0 1,0 0-1,0 0 1,0 0-1,0 1 1,0-1-1,0 0 1,0 0-1,0 0 1,-1 0-1,2 4 93,0-1 0,0 0-1,0 0 1,0 1 0,1-1-1,-1 0 1,1 0 0,0 0-1,0-1 1,0 1 0,0 0-1,0-1 1,1 1 0,-1-1-1,1 0 1,-1 1 0,1-1-1,0-1 1,3 3 0,18 3 470,-10-1-401,-10-4-119,0-1 1,0 1 0,0-1 0,0 1-1,0-1 1,0 0 0,1-1-1,-1 1 1,0-1 0,7 0 0,8 1 41,-4-1-40,-1 1 1,0-2-1,25-3 1,-22-1-25,0 0-1,24-12 1,-12 5 10,-17 8-75,-1-1-1,1-1 0,-1 0 1,0 0-1,-1-1 0,0-1 1,10-9-1,-9 7-72,-6 5 87,0 1 0,0-2 0,-1 1 1,7-10-1,-10 13 25,0 1 0,0-1 0,-1 0 0,1 1 0,0-1 0,-1 0 0,0 1 0,1-1 0,-1 0 0,0 0 0,0 0 0,0 0 0,0 1 0,0-1 0,-1 0 0,1 0 0,0 1 0,-1-1 0,1 0 0,-1 0 0,-1-2 0,1 3 1,1 0 1,-1 0-1,1 0 0,-1 1 1,1-1-1,-1 0 0,1 0 1,-1 1-1,0-1 0,1 0 1,-1 1-1,0-1 1,0 1-1,0-1 0,1 1 1,-1-1-1,0 1 0,0 0 1,0-1-1,0 1 0,0 0 1,0 0-1,0-1 0,0 1 1,0 0-1,-1 0 0,-1 1-4,-1-1-1,1 1 0,-1 0 0,1 0 0,-6 2 0,1 0-8,-34 9 303,39-12-222,0 1 0,-1 0 0,1-1 0,0 2-1,0-1 1,0 0 0,0 1 0,0-1 0,0 1 0,-4 3 0,4-2 21,0 0 1,-1 0-1,1 1 1,-4 4-1,-4 6 148,-20 11 273,26-22-451,-1 1 0,1 0 0,0 1 1,1-1-1,-1 1 0,1 0 0,-7 9 0,4-3 19,1 1 0,0 0-1,1 0 1,0 0 0,1 1 0,1-1-1,0 1 1,0 0 0,0 19 0,2-14-36,1-13-12,-1 0-1,1 0 0,0 0 1,0 0-1,0 0 0,1 0 1,0 0-1,0 0 0,0 0 1,4 7-1,-1-7-20,1 0 1,0 0-1,0-1 1,0 1-1,1-1 1,7 4-1,41 22-262,-43-23 127,-8-5 89,-1-1 0,0 1 0,1-1 0,-1 0 0,1 0 0,0 0 0,-1 0 1,1 0-1,0 0 0,-1-1 0,1 1 0,0-1 0,0 0 0,0 0 0,-1 0 0,1 0 0,0 0 0,0-1 0,4-1 1,3 0-261,-1-1 0,0-1 1,0 1-1,0-2 0,0 1 1,-1-1-1,9-7 0,-2 3-439,-7 4 99,0 0-1,0 0 1,12-12-1,4-4-2464,15 0 998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52 5472,'-42'-35'2016,"42"35"-1536,0-17-160,-20 17 1376,20 0-992,0 17 576,-21 1-768,21 16 128,-21 18-352,0-1-320,21 1 0,0-18-1472,21 18 800,-21-18-2144,21 1 1600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15 5728,'0'-12'1333,"0"9"2187,0 7-3255,-1 0 0,0-1 1,0 1-1,0 0 0,0-1 0,-1 1 0,0 0 0,-2 3 1,-4 8 408,-14 34 389,-22 39-99,33-67-825,-33 65 293,-5 43 271,-10 0-212,30-64-269,-70 142 249,9-61-483,20-37-72,46-68 11,-21 33-94,17-38-342,-42 41 0,26-29-755,-8 10-592,-1 4-3536,12-10 1867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8480,'-42'-21'3136,"42"21"-2432,21 21-224,-21-21-320,42 0-192,-1 21-256,22 0 160,20-21-1728,0 21 1056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0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9216,'-21'21'3424,"21"-21"-2656,62 0-224,-20-21 64,20 21-448,22 0-992,20 0 448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7808,'0'0'138,"0"0"593,4 0-160,-2 1-411,-1-1-126,0 1 0,0-1 0,0 0 0,0 0 0,0 0-1,0 0 1,0 0 0,0 0 0,0 0 0,0 0 0,0 0 0,0 0 0,0-1 0,0 1 0,0 0 0,-1-1 0,1 1 0,0-1 0,0 1 0,0-1-1,1 0 1,5-2 38,-1 0 0,1 0 0,0 1 0,1 0 0,-1 1 0,0-1 0,1 1 0,-1 1 0,12-1 0,224 1 851,-175-1-759,-1-4 1,98-20-1,-104 15-113,74-7-8,-83 13-31,-1 1-2,75-15 0,-42 1 22,-19 10 112,-35-1-80,-24 6 4,-1 0 0,1 0 0,0 1 0,0 0 0,0 0 0,0 1 0,10 0 0,-12 0-37,19-2 40,-22 1-108,-1 1 1,1 0-1,-1 0 0,1 0 0,0-1 0,-1 1 0,1 0 0,-1-1 1,1 1-1,-1-1 0,1 1 0,-1 0 0,1-1 0,-1 1 0,0-1 1,1 1-1,-1-1 0,0 0 0,1 1 0,-1-1 0,0 1 0,1-1 0,-1 0 1,0 1-1,0-1 0,0 1 0,0-1 0,0 0 0,0 1 0,0-2 1,0-1-796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42 2560,'0'-38'1451,"0"34"-694,0 4-176,0 0 96,0 0-298,0 4-208,1 17 114,0-5 25,-1 1 0,-1-1 0,-3 18 0,-10 28 26,13-50-230,1 24-1,0-22-22,0 0 1,-1 0-1,-4 21 0,2-19-10,-2 6 47,1 0-1,-1 40 1,5-55-97,1 1-1,-2 0 1,1 0 0,-1-1-1,0 1 1,0-1 0,-1 1-1,0-1 1,-1 1 0,0-1-1,-5 10 1,-9 8-668,16-24 595,0 1 1,1 0-1,-1 0 0,1 0 1,0 0-1,-1 0 1,1-1-1,0 1 0,0 2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1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3904,'0'0'1253,"7"3"-762,-6-2-469,2 0 64,0 0 0,-1 1 0,1-1-1,-1 1 1,0-1 0,1 1 0,-1 0 0,0 0 0,0 0 0,0 0 0,0 1 0,-1-1 0,1 0 0,0 1 0,-1-1 0,2 5-1,-1-3 62,0-1-1,1 0 1,-1 0-1,1 0 1,3 3-1,14 17 837,-4 2-489,22 31 205,-35-52-668,0 0 0,0-1 0,0 1 1,1-1-1,0 0 0,-1 0 0,1 0 0,0-1 0,1 1 1,6 2-1,-4-2 62,0 0 0,14 7 0,-11-5 12,-8-4-92,1-1 0,-1 1 0,1-1 0,-1 0 0,1 0 0,-1 0 0,1 0 0,-1 0 0,1 0 0,-1-1 0,0 1 0,1-1 0,-1 0 0,0 0 1,1 0-1,-1 0 0,0 0 0,4-3 0,4-1 43,-1 2-98,0 0 0,0-1 0,-1 0 0,0 0 0,0-1 0,0-1 0,13-10 0,-7-5-1297,-4 14 891,-8 5 278,1 0 0,-1 0 1,0 0-1,1 0 0,2-5 0,-3 5-81,-1 0-1,0-1 1,0 1-1,0-1 1,-1 1-1,2-4 1,1-5-938,-3 10 1111,1 1 1,-1-1-1,1 1 0,-1-1 0,1 1 1,-1-1-1,1 1 0,-1-1 1,1 1-1,0 0 0,-1-1 0,1 1 1,0 0-1,-1-1 0,1 1 0,0 0 1,-1 0-1,1 0 0,0 0 0,0 0 1,-1 0-1,1 0 0,0 0 0,-1 0 1,2 0-1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1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63 3232,'0'17'1035,"0"-17"-1028,0 0 0,0 0 1,0 1-1,0-1 0,0 0 1,0 0-1,0 0 1,0 0-1,0 0 0,0 0 1,0 0-1,0 1 1,0-1-1,0 0 0,0 0 1,0 0-1,0 0 1,0 0-1,0 0 0,0 0 1,0 1-1,0-1 1,0 0-1,0 0 0,0 0 1,0 0-1,0 0 0,0 0 1,0 0-1,0 0 1,-1 0-1,1 0 0,0 1 1,0-1-1,0 0 1,0 0-1,0 0 0,0 0 1,0 0-1,0 0 1,-1 0-1,1 0 0,0 0 1,0 0-1,0 0 1,0 0-1,0 0 0,0 0 1,0 0-1,-1 0 0,1 0 1,0 0-1,0 0 1,0 0-1,0 0 0,0 0 1,-1 0 23,0-1 0,1 1 0,-1 0 0,0 0 0,1 0 1,-1 1-1,0-1 0,1 0 0,-1 0 0,1 0 0,-1 0 0,0 1 0,1-1 0,-1 0 1,1 0-1,-1 1 0,0-1 0,1 1 0,-1-1 0,1 0 0,-1 1 0,1-1 0,0 1 1,-1-1-1,1 1 0,-1-1 0,1 1 0,0 0 0,-1-1 0,1 1 0,0-1 0,0 1 1,0 0-1,-1-1 0,1 1 0,0 0 0,0-1 0,0 1 0,0 0 0,0-1 0,0 2 0,0-2-4,0 1 0,0-1 0,0 0 0,0 0 0,0 1 0,0-1 0,0 0-1,0 1 1,0-1 0,0 0 0,0 1 0,0-1 0,0 0 0,-1 0 0,1 1-1,0-1 1,0 0 0,0 0 0,0 1 0,-1-1 0,1 0 0,0 0 0,0 0-1,-1 1 1,1-1 0,-42 55 1242,17-36-921,15-13-232,-5 3 138,0 0 0,-1-1 0,-29 10 0,-49 9 341,50-15-430,1 1-29,24-6-48,-1-2-1,0 0 1,0 0 0,-1-2-1,-26 1 1,36-4-99,0-1 0,0 0 1,0 0-1,0-1 0,1-1 1,-1 0-1,1 0 0,-1-1 1,1 0-1,0-1 0,-16-10 1,13 6-37,6 5 21,1 1 0,0-2 0,0 1 0,1-1 0,0 0-1,-6-5 1,10 8 17,0-1 0,0 1-1,0-1 1,0 1-1,0-1 1,1 1-1,-1-4 1,-2-6-33,-5-8-57,7 18 89,-1 0-1,2 0 0,-1 0 0,0 0 0,0 0 0,1 0 1,-1-1-1,1 1 0,-1 0 0,1 0 0,0 0 1,0-1-1,0 1 0,0 0 0,0 0 0,1 0 1,0-4-1,13-19-288,-7 1 134,-5 18 165,1-1 1,0 1 0,0 0-1,1 0 1,0 0 0,5-7-1,-7 11 2,0-1 0,0 1 0,0 0 0,1-1 0,-1 1 0,1 0 0,0 1 0,-1-1 0,1 0 0,0 1 0,0-1 0,0 1 0,0 0 0,0 0 0,0 0 0,0 1 0,0-1 0,4 0 0,-1 2 59,-1-1-1,1 1 0,-1 0 1,1 0-1,-1 1 0,0-1 1,9 5-1,17 6 279,-27-11-320,0 1 0,0-1 0,-1 1 0,1 0-1,-1 0 1,0 0 0,1 1 0,2 2 0,22 30 147,-3-16-62,-17-14-30,-1 1 0,0-1 0,8 9 0,-5-5-33,0 0-1,1 0 1,0-1 0,0 0 0,16 8 0,-15-10-5,0 1 1,-1 1-1,0 0 1,0 0-1,12 14 1,-21-20-23,0 0 0,1 0 0,-1 0 0,1 0 0,-1 0 0,1 0 1,0-1-1,0 1 0,-1-1 0,1 0 0,0 0 0,0 0 0,0 0 1,6 1-1,7 1 62,1 6 2,-15-8-63,0 0 0,0 0-1,0 0 1,0 0-1,0 0 1,0 0-1,0-1 1,0 1-1,1-1 1,-1 0 0,0 1-1,0-1 1,3 0-1,8 1 26,-8-1-39,-1 1 1,1-1-1,0 0 1,0-1-1,0 1 1,-1-1 0,1 0-1,6-2 1,3-2-18,-10 3 14,0 0 0,0 0 1,1 1-1,-1 0 0,0-1 0,0 2 0,1-1 0,6 0 1,-7 1 2,-1-1 1,0 0-1,0 1 0,0-1 1,0 0-1,0-1 1,0 1-1,0 0 1,0-1-1,-1 0 1,1 0-1,0 1 1,-1-2-1,0 1 0,1 0 1,-1 0-1,0-1 1,0 1-1,0-1 1,0 0-1,1-4 1,4-10 142,2 11-49,-8 6-81,-1 0 1,1-1-1,-1 1 0,1 0 0,-1-1 0,1 1 0,-1-1 1,1 1-1,-1-1 0,1 1 0,-1-1 0,1 1 1,-1-1-1,0 1 0,1-1 0,-1 1 0,0-1 0,0 0 1,1 1-1,-1-1 0,0 0 0,0 1 0,0-1 1,0 1-1,0-1 0,0 0 0,0 1 0,0-1 0,0 0 1,0 1-1,0-2 0,0 0 17,0-1-1,-1 1 1,1 0-1,-1 0 1,1 0-1,-1 0 1,1-1 0,-1 1-1,0 0 1,0 0-1,0 0 1,0 1 0,-2-3-1,-4-7 97,0-10 1,-6 0-160,6 8-10,6 10 37,0 0-1,-1 0 1,1 0-1,-1 0 1,0 0-1,0 1 1,0-1-1,-3-2 1,2 2 6,1 0 0,-1 0 0,0 0 0,-3-6 0,2-1-158,-2 2 588,-8 5-3329,14 7-734,0 13 1078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2400,'0'-39'1301,"0"39"-1282,0 0 0,0 0 0,0-1 0,0 1 0,0 0-1,0-1 1,0 1 0,0 0 0,0-1 0,0 1 0,0 0 0,0 0 0,0-1-1,1 1 1,-1 0 0,0 0 0,0-1 0,0 1 0,0 0 0,1 0 0,-1-1-1,0 1 1,0 0 0,1 0 0,-1 0 0,14-14 392,-14 14-387,1-1 0,-1 1 0,0 0 0,0 0 1,1 0-1,-1-1 0,0 1 0,0 0 0,0 0 1,0-1-1,1 1 0,-1 0 0,0 0 0,0-1 1,0 1-1,0 0 0,0-1 0,0 1 0,0 0 1,1 0-1,-1-1 0,0 1 0,0 0 0,0-1 1,0 1-1,0-14 605,-1 16-602,1 0 0,0 0 0,-1 0 0,1 0 0,-1-1-1,0 1 1,1 0 0,-1 0 0,0 0 0,-2 2 0,-6 14 264,7-6-111,1 0 1,0-1-1,0 1 0,2 18 1,0-6-1,-2-4-35,1-12-96,0 1 0,0-1-1,0 1 1,1-1 0,2 10 0,8 1 37,-4-10-55,1 5 4,-6-9-18,0-1 0,1 0-1,0 0 1,-1 0 0,1 0-1,1-1 1,-1 1 0,0-1-1,1 1 1,4 2 0,-2-3 4,0 1 0,0-1 1,10 4-1,9 0 64,-1 7 11,11-7 80,-23-2-116,0 0-8,4-10 2,-14 3-54,0 1 1,0 0-1,0 0 1,0 0-1,0 1 1,1-1-1,-1 0 1,0 1 0,5-1-1,-5 1-17,0 0 1,0 0-1,0-1 0,1 1 1,-1-1-1,0 1 0,0-1 1,0 0-1,0 0 1,0 0-1,0 0 0,0 0 1,2-2-1,6-3-43,11-1-100,41-31-43,-41 28 165,38-22-196,-55 30 220,-1-1 1,1 1-1,0 0 0,-1 0 0,1 0 0,0 0 1,0 1-1,0-1 0,1 1 0,-1 0 0,0 1 1,0-1-1,1 1 0,-1 0 0,0 0 1,6 0-1,3 0 19,-10 1 33,-1-1 0,1 0 0,-1 1 1,1-1-1,-1 1 0,1 0 0,-1 0 1,1 0-1,-1 0 0,0 0 0,1 1 0,-1-1 1,3 3-1,26 27 493,-16-14-285,-11-13-188,-1 0 0,0 0 1,0 0-1,0 0 0,2 7 0,-3-6-45,1-1 0,-1 1 0,1-1 0,0 0 0,5 5-1,-6-7-4,0 0-1,0 1 0,-1-1 0,1 0 0,0 1 0,-1-1 0,0 1 0,1-1 1,-1 1-1,0-1 0,1 6 0,-1-1 39,0 1 0,-1-1 0,0 9 0,0-4-60,0 5 4,0-14 52,0-3 6,0 0 27,1 1-72,0-1 1,0 0-1,0 0 1,0 0-1,0 0 1,0-1-1,0 1 0,0 0 1,0 0-1,0-1 1,0 1-1,0 0 0,0-1 1,0 1-1,1-2 1,-2 2-9,1-1 1,-1 0 0,1 0-1,-1 0 1,1 0 0,-1 0-1,0 0 1,0 0 0,1 0-1,-1 0 1,0 0-1,0 0 1,0 0 0,0-2-1,-1 2 2,1 0-1,0 0 1,0 1-1,0-1 1,0 0-1,0 1 1,0-1-1,0 0 1,0 0-1,0 1 1,0-1-1,0 0 1,0 1-1,1-1 1,-1 0-1,0 1 1,1-1-1,-1 0 1,0 1 0,1-1-1,-1 0 1,1 1-1,-1-1 1,0 1-1,1-1 1,0 1-1,-1-1 1,1 1-1,-1 0 1,1-1-1,0 1 1,-1-1-1,1 1 1,-1 0-1,1 0 1,0-1-1,0 1 1,-1 0-1,1 0 1,0 0-1,-1 0 1,2 0-1,6-3-32,30-11-50,4 7 1,3-6 16,17 6 5,-35 3 44,12-2-2,58-2 0,58 19 182,10-1 48,-102-9-180,155-5-35,-90-10 2,-39 12 81,-50 2 46,41-5 0,-35-2 5,-19 3 268,49-3 0,-62 8-291,-10-1-92,1 1 0,-1-1 1,1 0-1,0 0 0,-1-1 0,1 1 0,0-1 1,-1 1-1,1-1 0,-1 0 0,1-1 1,-1 1-1,1 0 0,-1-1 0,0 0 0,0 0 1,0 0-1,5-4 0,-7 5-14,14-17-33,-14 17 37,-1 1 1,1-1 0,-1 1 0,0-1-1,1 1 1,-1-1 0,0 1 0,1-1-1,-1 0 1,0 1 0,0-1 0,0 1-1,0-1 1,1 0 0,-1 1 0,0-1-1,0 0 1,0 1 0,0-1 0,-1 0-1,1 1 1,0-1 0,0 0 0,0 1-1,0-1 1,-1 1 0,1-1 0,0 0-1,-1 1 1,1-1 0,-18-6-243,1-7-1109,13 10 325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1728,'0'0'560,"4"-4"-331,13-13 950,-17 17-448,0 3 202,0-2-909,0-1 1,0 1-1,0-1 0,0 1 1,0 0-1,0-1 0,0 1 1,0-1-1,0 1 0,0-1 1,0 1-1,1-1 0,-1 1 1,0-1-1,0 1 1,0-1-1,1 1 0,-1-1 1,0 0-1,1 1 0,-1-1 1,0 1-1,1-1 0,-1 0 1,1 1-1,-1-1 0,0 0 1,1 1-1,-1-1 1,2 1-1,11 9 394,-10-6-342,-1 0 0,1 0-1,-1 0 1,0 1 0,0-1 0,0 1 0,-1 0-1,0-1 1,0 1 0,0 0 0,0 0 0,-1 0-1,0-1 1,0 1 0,0 0 0,-1 0 0,1 0-1,-3 5 1,-10 18 377,6 7-154,-2-18-98,8-15-178,0 0-1,0 0 0,0 0 0,0-1 1,0 1-1,1 0 0,-1 0 0,0 0 1,1 1-1,0-1 0,0 0 0,-1 2 1,1 34 654,0-39-674,0 0 0,0 0 0,1 0 1,-1-1-1,0 1 0,0 0 0,1 0 0,-1 0 0,0 0 1,1 0-1,-1 0 0,1 0 0,0 0 0,-1 0 0,1 0 0,1-1 1,17-12-73,-15 12 40,0 0-1,-1 0 1,1-1 0,-1 1 0,1-1 0,-1 0 0,0 0 0,5-6 0,-2-1-79,12-15-227,17-3-1,-7-10-11,-17 24 221,21-20-1,-17 20 34,-10 9 90,1 0 1,-1 1 0,0 0-1,1 0 1,0 0 0,0 1-1,0-1 1,8-2-1,-12 6 25,-1-1 0,1 1 0,-1 0 0,0-1 0,1 1 0,-1 0 0,1 0 0,-1 0 0,1 0 0,-1 0 0,1 0 0,-1 1 0,0-1 0,1 0 0,-1 1 0,1-1 0,-1 1 0,0-1 0,0 1 0,1 0 0,-1-1 0,0 1 0,0 0 0,2 2 0,7 3 308,-1-2-77,-8-4-223,-1 1-1,1-1 1,-1 0 0,1 0-1,0 0 1,-1 1 0,1-1-1,-1 0 1,1 1-1,-1-1 1,1 1 0,-1-1-1,1 1 1,-1-1-1,1 1 1,1 17 491,-2 41 87,0-57-594,0 0-1,0 0 1,0 0-1,-1 0 1,1 0-1,-1 0 1,0 0-1,1 0 1,-1 0-1,0 0 1,0 0-1,-1 2 1,-7 13 72,8-10-61,-1 1 1,1-1-1,1 0 1,-1 1-1,2 10 1,0 3-115,-1-17-135,0-4-358,0-4 102,-1 4 454,1-1-1,0 1 1,0-1-1,0 1 0,0-1 1,0 1-1,1-1 1,-1 0-1,0 1 0,0-1 1,0 1-1,0-1 1,0 1-1,1-1 0,-1 1 1,0-1-1,1 1 1,-1-1-1,0 1 0,1 0 1,-1-1-1,0 1 1,1-1-1,-1 1 0,1 0 1,-1-1-1,1 1 1,-1 0-1,1-1 0,0 1 1,8-6-264,-2-8-100,14 3 129,13-16-32,-6 13 127,10-18 140,30-13-54,-35 25 186,-22 12 66,-10 7-119,1-1 1,0 1 0,-1 0-1,1 0 1,0 0 0,0 0-1,0 0 1,0 0-1,0 0 1,0 1 0,1-1-1,-1 1 1,0-1-1,0 1 1,3 0 0,12 0 804,-16 0-846,-1 0 0,0 0 0,0 0 0,0 0-1,0-1 1,0 1 0,0 0 0,0 0-1,0 0 1,1 0 0,-1 0 0,0 0 0,0 0-1,0 0 1,0 0 0,0 0 0,0 1 0,0-1-1,1 0 1,-1 0 0,0 0 0,0 0 0,0 0-1,0 0 1,0 0 0,0 0 0,0 0-1,0 0 1,0 0 0,1 0 0,-1 0 0,0 0-1,0 1 1,0-1 0,0 0 0,0 0 0,0 0-1,0 0 1,0 0 0,0 0 0,0 0 0,0 0-1,0 1 1,0-1 0,0 0 0,0 0-1,0 0 1,0 0 0,0 0 0,0 0 0,0 0-1,0 1 1,0-1 0,0 0 0,0 0 0,0 0-1,-1 16 817,0-10-747,1 1 0,-1-1 0,1 0 0,1 1 0,-1-1 0,1 0 0,0 0 1,2 8-1,2-7-63,0 0 0,1 0 0,-1-1 0,1 0 0,0 0 0,1 0 0,12 8 0,2-7-141,-12-1-54,-8-5 153,0 0 1,1 0-1,-1 0 0,0 0 0,0 0 0,0-1 0,1 1 0,-1-1 0,0 1 1,1 0-1,-1-1 0,0 0 0,1 1 0,-1-1 0,1 0 0,-1 0 1,1 0-1,-1 0 0,1 0 0,-1 0 0,0 0 0,1-1 0,-1 1 1,3-1-1,31-13-344,-28 11 271,0 1 0,14-8 0,-11 4 36,-1 2 21,-8 4 39,0 0 0,-1 0 0,1-1 0,-1 1 0,1 0 0,0-1 0,-1 1-1,1 0 1,-1-1 0,1 1 0,-1 0 0,1-1 0,-1 1 0,1-1 0,-1 1 0,1-1 0,-1 0 0,0 1 0,1-1 0,-1 1 0,0-1 0,1 0 0,-1 1 0,0-1-1,0 1 1,0-1 0,1 0 0,-1 1 0,0-1 0,0 0 0,0 0 0,0 1 0,0-1 0,0 0 0,-1 1 0,1-1 0,0 0 0,0-2 12,-1 0 1,1 0 0,-1 0 0,0 0-1,0 1 1,0-1 0,0 0-1,0 0 1,-1 1 0,1-1 0,-1 1-1,1-1 1,-1 1 0,0 0-1,0 0 1,0 0 0,0 0 0,-5-3-1,-3-3 141,-1 1-1,-21-10 1,-66-22 1069,92 36-1338,47 3-2587,1 0 1163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6880,'-21'0'2560,"21"0"-1984,-21 0-160,21 0 256,-20 21-448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7232,'-63'41'2656,"63"-41"-2048,-21 63-192,1-43 416,20 1-544,0 0-32,-21 0-160,21 0-448,0 0 224,0-1-1600,21-20 960,-21-20-800,0 20 896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69 5056,'0'-51'3920,"-3"48"-3030,1 2-760,1-1-1,-1 1 0,0 0 1,0 0-1,1 0 0,-1 0 1,0 0-1,0 1 0,0-1 1,-4-1-1,-1 1 377,1 0-1,-1 1 1,-12 0 0,15 0-399,0 0 0,-1 0 1,1 1-1,0 0 1,0 0-1,0 0 0,-1 0 1,1 0-1,1 1 1,-1-1-1,0 1 0,-5 3 1,3-1 30,-1 0 1,1 1-1,0 0 1,1 0-1,-10 11 0,1 3 51,1 0 0,1 1-1,-9 21 1,-66 149 733,69-154-777,-19 37 30,-2 36-71,33-89-96,-12 34-26,3 1 0,4 1 0,2 0 0,-1 84 0,10-122 30,1-1 1,5 34-1,-1-38-19,0 0 1,1 0-1,13 20 0,-12-21-61,2 1 0,17 19 0,-20-26-14,0 0 0,1 0 0,0-1 0,1 0 0,-1 0 0,18 8 0,-13-7-264,1-1 1,0 0-1,0 0 0,15 3 1,-13-6 36,-1 0-1,1-1 1,25-1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2400,'0'-18'779,"0"18"-774,0 0 0,0 0 0,0 0 1,0 0-1,0 0 0,0 0 0,0 0 0,0-1 1,0 1-1,0 0 0,0 0 0,0 0 1,0 0-1,0 0 0,0 0 0,0 0 1,0-1-1,0 1 0,0 0 0,0 0 1,0 0-1,0 0 0,0 0 0,1 0 1,-1 0-1,0 0 0,0-1 0,0 1 1,0 0-1,0 0 0,0 0 0,0 0 0,0 0 1,0 0-1,0 0 0,1 0 0,-1 0 1,0 0-1,0 0 0,0 0 0,0 0 1,0 0-1,0 0 0,0 0 0,0 0 1,1 0-1,-1 0 0,0 0 0,0 0 1,0 0-1,0 0 0,0 0 0,0 0 1,0 0-1,1 0 0,-1 0 0,7 0-306,21 0 5098,-28 0-4792,0 0 1,0 0-1,0 0 0,0 0 1,0 0-1,0 0 0,0 0 1,1 0-1,-1 0 0,0 0 1,0 0-1,0 0 0,0 0 1,0 0-1,0 0 0,0 0 1,1 0-1,-1 0 0,0 0 1,0 0-1,0 0 0,0 0 1,0 0-1,0 0 0,0 0 1,0 0-1,0 0 0,1 0 1,-1 0-1,0 0 0,0 1 1,0-1-1,0 0 0,0 0 1,0 0-1,0 0 0,0 0 1,0 0-1,0 0 0,0 0 1,0 1-1,0-1 0,0 0 1,0 0-1,0 0 0,0 0 1,0 0-1,0 0 0,0 0 1,0 1-1,0-1 0,0 0 1,0 0-1,0 0 0,0 0 1,0 0-1,0 98 646,0-98-649,0 0-1,0 0 1,0 1 0,0-1 0,0 0 0,0 1 0,0-1-1,0 0 1,0 1 0,0-1 0,1 0 0,-1 0 0,0 1 0,0-1-1,0 0 1,0 0 0,0 1 0,1-1 0,-1 0 0,0 0-1,0 1 1,0-1 0,1 0 0,-1 0 0,1 0 0,12 14 99,-12-13-99,-1-1 1,0 0-1,0 0 0,0 1 0,0-1 1,1 0-1,-1 0 0,0 0 0,0 1 1,1-1-1,-1 0 0,0 0 0,0 0 1,1 0-1,-1 0 0,0 1 0,1-1 1,-1 0-1,0 0 0,0 0 0,1 0 1,-1 0-1,0 0 0,1 0 0,-1 0 1,3 0-7,-1-1 0,0 1 0,0-1 1,0 1-1,1-1 0,-1 0 0,0 0 0,0 0 0,0 0 1,3-3-1,7-3-82,1 1-161,-10 5 197,0 0-1,0-1 1,1 0 0,-1 0 0,0 0 0,-1 0-1,1 0 1,5-5 0,54-56-547,-48 46 597,-10 7-49,2 1-45,8 7 2,-14 6 273,0-2-136,0 0 0,-1 1 0,0-1 0,1 0-1,-1 1 1,0-1 0,0 0 0,0 0 0,0 0-1,-1 0 1,1 0 0,0 0 0,-1 0 0,-2 2-1,4-4-28,-1 1-1,1-1 0,0 0 0,0 0 0,-1 0 0,1 1 1,0-1-1,0 0 0,0 0 0,-1 1 0,1-1 1,0 0-1,0 0 0,0 1 0,0-1 0,0 0 0,0 0 1,0 1-1,-1-1 0,1 0 0,0 1 0,0-1 1,0 0-1,0 1 0,0-1 0,0 101 1649,0-99-1648,0 1 1,0-1-1,-1 0 0,1 0 1,-1 1-1,0-1 0,0 0 1,0 0-1,-2 4 0,-2 9 157,5-13-166,0-1 1,1 0-1,-1 0 1,0 1-1,1-1 1,0 0-1,-1 0 1,1 0-1,0 0 1,-1 0-1,1 0 1,0 0-1,0 0 1,1 1-1,-2-2-7,0 0-3,0 0 0,1 0 0,-1 0 1,0 1-1,0-1 0,1 0 0,-1 0 0,0 1 0,0-1 0,0 0 0,1 0 1,-1 1-1,0-1 0,0 0 0,0 0 0,0 1 0,0-1 0,0 0 0,0 1 1,0-1-1,0 0 0,0 0 0,0 1 0,0-1 0,0 1 0,0 33-61,0-33 56,0-1-1,0 0 1,0 0-1,0 0 0,0 0 1,0 0-1,0 0 0,0 0 1,0 1-1,0-1 1,0 0-1,0 0 0,0 0 1,0 0-1,0 0 1,0 0-1,0 0 0,0 0 1,0 1-1,0-1 1,0 0-1,0 0 0,0 0 1,1 0-1,-1 0 1,0 0-1,0 0 0,0 0 1,0 1-1,0-1 0,0 0 1,0 0-1,0 0 1,0 0-1,0 0 0,1 0 1,-1 0-1,0 0 1,0 0-1,0 0 0,0 0 1,0 0-1,0 0 1,0 0-1,1 0 0,-1 0 1,0 0-1,0 0 1,0 0-1,0 0 0,0 0 1,0 0-1,0 0 1,0 0-1,1 0 0,-1 0 1,7 0 12,-1 1-733,1-1 1,-1 0 0,1 0 0,-1-1 0,1 0 0,6-2 0,8-10-526,-18 11 1174,0 0-1,1 0 1,-1 0-1,0 0 1,0-1-1,0 1 1,-1-1-1,1 0 0,-1 1 1,1-1-1,-1 0 1,2-4-1,1 0 123,-1 1-1,11-11 1,-5 7 433,-5 6-211,-1 0 0,0-1 0,0 1-1,0-1 1,3-5 0,0-5 1031,-6 12-998,0 1-1,0-1 0,1 0 1,0 0-1,-1 1 0,1-1 1,0 1-1,0 0 0,0-1 0,3-1 1,9-10 689,-11 11-111,-3 6-486,0 7-451,-1-5 48,1 0 0,0-1-1,0 1 1,0 0-1,1 0 1,-1-1-1,1 1 1,2 6-1,-2-8-28,1 0-1,-1-1 1,1 1-1,0-1 1,0 1-1,0-1 0,0 0 1,0 0-1,0 1 1,1-2-1,-1 1 1,1 0-1,-1 0 1,1-1-1,0 1 0,0-1 1,-1 0-1,1 0 1,0 0-1,0 0 1,0-1-1,0 1 1,5 0-1,2-1-146,0 1-1,0 1 0,17 5 1,-16-4 54,-1-1 0,1 0 0,22 1-1,-24-3 91,0-1-1,0 0 1,-1-1 0,1 0-1,8-3 1,5-1-22,16-1 9,-13-7 96,-11 7 25,-11 6 1,0 0 0,0 0-1,0-1 1,0 0 0,-1 1 0,5-5 0,-7 6-47,0 0 1,0 0 0,1 0-1,-1 0 1,0-1-1,0 1 1,1 0 0,-1 0-1,0-1 1,0 1-1,0 0 1,0 0 0,1-1-1,-1 1 1,0 0 0,0 0-1,0-1 1,0 1-1,0 0 1,0-1 0,0 1-1,0 0 1,0 0-1,0-1 1,0 1 0,0-1 37,0 0 1,0 0-1,0 0 1,0 1 0,1-1-1,-1 0 1,0 1-1,0-1 1,1 0 0,-1 0-1,0 1 1,1-1-1,-1 0 1,0 1 0,1-1-1,-1 1 1,1-1-1,-1 0 1,1 1 0,0-1-1,-1 1 1,1 0-1,-1-1 1,1 1 0,0-1-1,1 0 1,-3 1 439,-6 0-201,6 0-279,1 0 0,0 0 0,-1 0 0,1 0 0,0 0 0,0 0 0,-1 0 0,1 0 0,0 0-1,-1 1 1,1-1 0,0 0 0,0 0 0,-1 0 0,1 0 0,0 0 0,0 1 0,-1-1 0,1 0 0,0 0 0,0 0 0,-1 1 0,1-1 0,0 0 0,0 1 0,-4 1 42,2-1-48,1 0 1,0 0-1,-1 0 0,1 0 0,0 0 0,0 1 0,0-1 0,0 0 0,0 0 1,0 1-1,0-1 0,0 1 0,1-1 0,-1 1 0,0 1 0,-13 25-114,13-27 108,1-1 1,-1 1-1,1 0 1,-1 0 0,1 0-1,0 0 1,-1 0-1,1 0 1,0 0 0,-1 0-1,1 0 1,0 0-1,0 0 1,0 0 0,0 0-1,0 1 1,0-1-1,0 0 1,1 0 0,-1 0-1,0 0 1,1 0-1,-1 0 1,1 1 0,1 3 22,12 26-35,-13-30-26,-1 0 0,1 0 1,-1 0-1,1 0 0,-1 0 1,1 1-1,-1-1 1,1 0-1,-1 0 0,0 0 1,0 0-1,0 1 0,0-1 1,0 0-1,0 2 1,2 5-83,-1-7 90,-1 1 1,1-1 0,0 0 0,0 0-1,0 1 1,0-1 0,0 0 0,0 0 0,0 0-1,1 0 1,-1 0 0,0 0 0,0-1-1,1 1 1,-1 0 0,1-1 0,-1 1 0,1-1-1,2 1 1,3 0-296,1 0 0,0-1 0,10 0 0,2 0-710,-18 0 966,19-2-286,-21 2 335,1-1 0,0 1 0,-1 0 0,1 0-1,-1-1 1,1 1 0,0 0 0,-1-1 0,1 1 0,-1 0-1,1-1 1,-1 1 0,0-1 0,1 1 0,-1-1 0,1 1-1,-1-1 1,0 0 0,1 1 0,-1-1 0,0 1-1,0-1 1,1 0 0,-1 1 0,0-1 0,0 1 0,0-1-1,0 0 1,0-1 0,0 2 9,0 0 0,0-1 0,0 1 0,0 0 0,0 0 0,0-1 0,0 1 0,0 0 0,1-1 0,-1 1 0,0 0 0,0 0 0,0-1 0,0 1 0,0 0 0,0 0 0,1-1 0,-1 1 0,0 0 0,0 0 0,0-1 0,1 1 0,-1 0-1,0 0 1,1-1 0,0 0 9,1-1 0,-1 1 0,1-1 0,-1 0 0,0 0 0,0 0 0,0 1 0,0-1 0,0 0 0,1-4 0,-1-1 63,0 0-1,0 0 1,-1-11 0,0-86 790,0 99-723,1-1 0,0 1-1,0 0 1,0 0-1,0 0 1,1 0 0,0 0-1,0 0 1,4-8-1,1-2 394,-6 12-430,1 0 0,-1 0 0,1 1 0,-1-1 0,1 0 0,3-3 0,-1 2 365,-4 4-180,3 4-76,5 3-140,-6-5-55,1 0 1,-1 0-1,0 0 1,1 0-1,-1 1 1,0-1-1,0 1 1,-1-1 0,1 1-1,0 0 1,-1 0-1,0 0 1,0 0-1,0 0 1,0 0-1,0 0 1,0 5 0,-1-6 2,1 0 0,-1 0 1,0 1-1,1-1 0,-1 0 0,1 0 1,0 0-1,-1 0 0,1 0 1,0 0-1,0 0 0,1 0 0,0 2 1,5 6 15,-1 4-12,-5-12-9,-1 0-1,1 0 1,0 0 0,0 0-1,0 0 1,0-1 0,0 1 0,1 0-1,1 2 1,-1-3-25,0 0 0,-1 0 0,1 0 0,0-1 0,0 1 0,0 0 0,0-1 0,0 0 0,0 1 0,0-1 0,0 0 1,0 0-1,3 0 0,2 0-171,20 1-574,-25-1 726,0 0 0,0 0 0,-1 0-1,1 0 1,0-1 0,-1 1 0,1 0 0,0-1-1,-1 1 1,4-2 0,2-12-238,10 7 165,-13 5 131,-1-1 0,0 1 0,0-1 0,5-5 1,-8 8-20,3-3 13,0 1-1,0-1 1,0 0 0,6-3 0,8-1 8,-11-2 71,-5 9-88,-1-1 0,0 1 1,0-1-1,1 1 0,-1-1 0,0 1 1,1-1-1,-1 1 0,0-1 0,1 1 1,-1 0-1,1-1 0,-1 1 0,1 0 1,-1-1-1,0 1 0,1 0 1,-1 0-1,1-1 0,0 1 0,-1 0 1,1 0-1,-1 0 0,1 0 0,-1 0 1,1 0-1,-1-1 0,1 1 0,0 1 1,0-1-1,-1 0-5,0 0 1,0 0-1,0 0 0,0 0 1,1 0-1,-1 0 0,0 0 1,0 0-1,0 0 0,0 0 1,0 0-1,0 0 0,0 0 1,1 0-1,-1 0 1,0 0-1,0 0 0,0 0 1,0 0-1,0 0 0,0 0 1,0 0-1,0 0 0,1 0 1,-1 0-1,0-1 0,0 1 1,0 0-1,0 0 0,0 0 1,0 0-1,0 0 0,0 0 1,0 0-1,0 0 0,0 0 1,1 0-1,-1-1 0,0 1 1,0 0-1,0 0 0,0 0 1,0 0-1,0 0 1,0 0-1,0 0 0,0-1 1,0 1-1,0 0 0,0 0 1,0 0-1,0 0 0,0 0 1,0 0-1,0 0 0,-1-1 1,1 1-1,0-1 1,0 0 0,0 0 0,0 1-1,0-1 1,1 0 0,-1 0 0,0 1-1,0-1 1,0 0 0,1 1 0,-1-1-1,0 0 1,1 1 0,-1-1-1,0 0 1,1 0 0,0 0 11,0 1 1,0-1-1,0 1 0,0 0 1,0-1-1,0 1 0,0 0 1,0-1-1,0 1 0,0 0 1,0 0-1,0 0 0,0 0 1,2 0-1,-2 0-6,0 0 1,0 0-1,0 0 0,0 0 1,0 0-1,0 0 1,0 0-1,0 0 0,0 0 1,0-1-1,0 1 0,0 0 1,0-1-1,0 1 1,1-1-1,-1-1-13,-1 1-1,1 0 1,-1 0-1,1-1 1,-1 1-1,1 0 1,-1-1 0,0 1-1,0 0 1,0-1-1,0 1 1,0 0-1,0-3 1,0-10 115,0 10 10,0 1 102,0-1-205,0 0 1,0 1 0,0-1 0,-1 0 0,1 0-1,-3-6 1,3 10-15,-1-1 0,1 0 0,0 1 0,0-1 0,-1 1 0,1 0 0,-1-1 0,1 1 0,0-1 0,-1 1 0,1-1 0,-1 1 0,1 0 0,-1-1 0,1 1 0,-1 0 0,1 0 0,-2-1 0,-3-3-17,2-10 27,3-24 32,0 34 150,0 1-16,0-11 59,0 14-228,0-1 0,0 1 0,0 0 0,0-1 0,0 1 0,0 0 0,0-1 0,0 1 0,0 0 0,1 0 0,-1-1 0,0 1 0,0 0 0,0-1 0,0 1 0,0 0 0,1 0-1,-1-1 1,0 1 0,0 0 0,0 0 0,1 0 0,-1-1 0,0 1 0,1 0 0,13-14 223,-14 14-227,0 0 0,0 0 0,0-1 0,0 1 0,0 0 0,0 0 0,0 0 0,0 0 0,0 0 0,0 0 0,1-1 0,-1 1 0,0 0 0,0 0 0,0 0 0,0 0 0,0 0 0,0 0-1,1 0 1,-1 0 0,0 0 0,0 0 0,0-1 0,0 1 0,1 0 0,-1 0 0,0 0 0,0 0 0,0 0 0,0 0 0,0 0 0,1 0 0,-1 0 0,0 0 0,0 1 0,0-1 0,0 0 0,1 0 0,-1 0 0,0 0 0,0 0 0,0 0 0,0 0 0,0 0 0,0 0 0,1 0 0,-1 1 0,0-1 0,0 0 0,0 0 0,0 0 0,0 0 0,0 0 0,0 0 0,0 1 0,1-1 0,6 7 127,-4-5-112,-1 0 0,0 0 1,1 0-1,-1 0 0,0 1 0,0-1 1,0 1-1,0 0 0,-1-1 1,1 1-1,-1 0 0,1 0 0,-1 0 1,0 0-1,0 0 0,-1 0 1,2 5-1,-2 11-1,1-14-4,-1 0-1,0 0 1,0 0-1,0 0 1,0 0-1,-1 0 1,0 1-1,0-1 1,-1 0-1,-1 5 1,-25 18-424,27-26 371,-1 1 0,1-1 0,0 1-1,1-1 1,-1 1 0,0 0 0,0 4 0,-1 6-242,0-8 26,0 0 0,0 1 0,0-1 0,-1 0 0,-4 7 0,-14 12-826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42 6880,'-18'-35'2229,"15"28"-1349,3 7-533,0 0-411,0 4-43,0 25 241,1-22 60,-1 0 0,-1 0 0,1 0 0,-4 12 0,-9 37 334,6 37-171,-42 171 135,39-219-477,6-28-25,-10 53-81,11-39 50,2-18-155,0 0 0,-1 0 0,-1 0 0,0-1 1,-8 21-1,5-18-138,3-10 43,1 0 0,0 1 0,0-1-1,0 1 1,1 0 0,0-1 0,0 1-1,0 11 1,1-13-1058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0 7040,'-42'62'2624,"42"-62"-2048,-21 105-128,0-43-192,21 21-224,-21 21 256,1-20-160,-1-1-608,0 0 256,0-41-1696,21 0 1088,-21-1-1408,1-20 1280</inkml:trace>
  <inkml:trace contextRef="#ctx0" brushRef="#br0" timeOffset="1">21 562 8480,'-20'-42'3136,"20"42"-2432,62-20-224,0-1 320,-20 21-544,21-21 32,20 21-160,0-21-384,0 0 160,22 21-2944,-22 0 1664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 4320,'0'35'1392,"0"-35"-1356,0 1 0,0 0 1,0 0-1,0 0 0,0 0 0,0 0 1,0 0-1,-1 0 0,1 0 0,0-1 1,-1 1-1,1 0 0,0 0 1,-1 0-1,-5 9 328,1 0 0,-1-1 0,-12 14 0,11-12 425,-1 2-351,-1 0 1,0-1-1,0 0 1,-15 14-1,-14 12 138,34-34-432,4-4-75,0-4-37,0-2-30,0-1-1,1 0 1,1-9 0,-2 15-2,1-1 0,-1 1 0,0 0 0,1 0 0,0 0 0,-1 0-1,1 0 1,0 0 0,-1 0 0,1 0 0,1-1 0,8-10 0,53-85-203,-58 89 258,0 1-1,1 0 1,0 0 0,0 0-1,1 1 1,0 0 0,13-9-1,-19 15-43,1-1 0,-1 1-1,0 0 1,0 0-1,1-1 1,-1 1 0,0 0-1,1 0 1,-1 0 0,0 0-1,0 1 1,1-1-1,-1 0 1,0 0 0,1 1-1,-1-1 1,0 1-1,0-1 1,0 1 0,1 0-1,-1-1 1,0 1 0,0 0-1,0 0 1,0 0-1,0-1 1,1 3 0,8 5 1,-1-3-19,17 14-45,2 16 25,-1-15 125,-20-15-56,0 0 0,11 10 0,-13-10-14,0 0 0,1 0-1,-1 0 1,10 5 0,-11-8-17,0 0 1,0-1 0,0 1-1,0-1 1,0 0 0,1 0-1,-1 0 1,0-1 0,1 0-1,3 0 1,4 1 9,-8 0-6,0-1 0,0 1 0,-1-1 0,1 0 0,0-1 0,0 1 0,0-1 0,0 1 0,0-1 1,4-2-1,13-11 27,0 7-154,-19 6 105,-1 0 0,1 0 0,-1 0 0,0 0 0,1 0 0,-1 0 0,0-1-1,1 1 1,-1-1 0,0 1 0,1-3 0,-1 2 6,0 1 1,-1-1-1,1 1 1,-1-1-1,0 0 0,0 1 1,1-1-1,-1-3 1,0 5 0,0 0-2,0 0 0,0 0 1,0-1-1,0 1 0,0 0 1,0-1-1,0 1 0,0 0 1,0-1-1,-1 1 1,1 0-1,0 0 0,0-1 1,0 1-1,0 0 0,0 0 1,-1-1-1,1 1 0,0 0 1,0 0-1,0-1 1,-1 1-1,1 0 0,0 0 1,-1-1-1,-16-12-30,0 6 27,12 0 12,5 7-6,0 0 0,0 0 0,-1 0 0,1 0 0,0-1 0,0 1 0,0 0 0,0 0 0,0 0 0,0 0 0,0 0 0,0-1 0,0 1 0,0 0 0,-1 0 0,1 0 0,0 0 0,0 0 0,0 0 0,0 0 0,0 0 0,-1-1 0,1 1 0,0 0 0,0 0 0,0 0 0,0 0 0,0 0 0,-1 0 0,1 0 0,0 0 0,0 0 0,0 0 0,0 0 0,-1 0-1,1 0 1,0 0 0,0 0 0,0 0 0,0 0 0,-1 0 0,1 1 0,-16 14 65,15-14-64,-1 0 12,1 1-1,-1-1 1,1 1 0,0 0 0,0 0-1,0 0 1,-1 0 0,2 0 0,-1 0-1,-1 3 1,0 2 56,2 0 1,-1 0-1,0 11 0,1-3-7,0-5-39,-1-1 0,2 0-1,-1 0 1,4 15-1,7-4-10,-5-12-31,-2-2-10,0 0 0,0 0 1,1 0-1,-1 0 0,1-1 0,0 0 0,1 0 0,-1-1 1,1 1-1,0-1 0,0 0 0,1-1 0,10 5 1,-9-6-98,0 0 0,17 2 0,-4-2-82,-1 2 52,-11-2 44,0 0 1,0-1-1,10 1 1,-5-3-270,23-4-1,-8 0-47,14 1-54,-12 1-293,58-14 0,-59 8 369,-1-1 1,0-2 0,-1-1-1,43-26 1,-67 36 404,0 0-1,0 0 1,-1-1-1,0 1 1,0-1 0,0 0-1,0 0 1,0 0-1,-1 0 1,3-5 0,3-5 21,-5 11 39,-1-1 0,0 1-1,0-1 1,0 1 0,0-1-1,0 0 1,-1 1 0,0-1-1,0 0 1,0 0 0,0 0-1,0 0 1,-1 0 0,0-7-1,0 8 53,0 0-1,0-1 1,0 1-1,0 0 0,1-1 1,-1 1-1,1 0 0,0-1 1,0 1-1,0 0 0,0 0 1,1 0-1,3-5 1,6-14 1149,3-6-514,-14 28-732,0-1-1,0 1 1,0 0-1,0-1 0,1 1 1,-1 0-1,0-1 1,0 1-1,0 0 0,0 0 1,0-1-1,0 1 1,0 0-1,1 0 0,-1-1 1,0 1-1,0 0 1,0 0-1,1 0 1,-1-1-1,0 1 0,0 0 1,1 0-1,-1 0 1,0 0-1,0-1 0,1 1 1,-1 0-1,0 0 1,1 0-1,-1 0 0,0 0 1,0 0-1,1 0 1,13 0 450,-14 0-454,1 0 1,-1 0 0,0 0-1,1 0 1,-1 0 0,0 0-1,1 0 1,-1 0 0,0 0-1,0 0 1,1-1 0,-1 1-1,0 0 1,1 0 0,-1 0-1,0 0 1,0-1 0,1 1-1,-1 0 1,0 0 0,0 0-1,0-1 1,1 1 0,-1 0-1,0-1 1,1 1-8,8-8 87,-2 12-21,-3 0-34,-3-3-28,-1-1 1,1 1-1,0-1 0,0 1 0,0-1 0,0 0 0,0 0 0,-1 1 0,1-1 0,0 0 1,0 0-1,0 0 0,0 0 0,1 0 0,-2 0-4,0 0 0,0 0 0,0 0 0,0 0-1,0 0 1,1 0 0,-1 0 0,0 0 0,0 0 0,0 0 0,0 0 0,0 0 0,0 0 0,0 0-1,1 0 1,-1 0 0,0 0 0,0 0 0,0 0 0,0 0 0,0 0 0,0 0 0,0 0 0,0 0-1,1 0 1,-1 0 0,0 0 0,0 0 0,0 0 0,0 0 0,0 1 0,0-1 0,0 0 0,0 0-1,0 0 1,0 0 0,0 0 0,0 0 0,0 0 0,0 0 0,1 1 0,-1-1 0,0 0 0,0 0-1,0 0 1,0 0 0,0 0 0,0 0 0,0 0 0,0 0 0,0 1 0,0-1 0,-1 0 0,1 0-1,0 0 1,0 0 0,0 15 386,1-2-82,-1-1 0,-1 0-1,-2 16 1,-15 24 205,-6 42-90,-10 6-198,-8 29-64,12 17-56,15-63-43,7-42-45,2 0 0,-1 61 0,7-91 17,0 1 1,1-1-1,1 0 0,-1 1 1,6 16-1,-5-24-46,-1 0-1,1 0 1,0 0 0,0 0-1,1 0 1,-1 0 0,1-1-1,-1 1 1,1-1 0,0 0-1,1 1 1,-1-2 0,0 1-1,1 0 1,0-1 0,4 4-1,-7-6-2,0 0 0,0 1 0,0-1-1,0 0 1,0 1 0,0-1 0,0 0-1,0 0 1,0 0 0,0 0 0,0 0 0,0 0-1,0 0 1,0 0 0,0 0 0,0-1-1,0 1 1,-1 0 0,1 0 0,0-1 0,1 0-1,16-13-356,-16 11 314,2-1 26,0-1-1,0 0 1,0 0-1,-1 0 1,0-1 0,0 1-1,0-1 1,-1 0-1,1 0 1,1-9 0,1 0 5,0-5 50,0-1 1,-1 0-1,-1 1 0,-1-1 0,-1-39 1,-1 33 34,-1 0 1,-2 0 0,-11-49 0,10 61 104,0 0 1,-2 1-1,0-1 1,0 1-1,-2 0 0,1 1 1,-17-22-1,18 28-71,-1-1-1,0 1 1,0 0-1,-1 0 1,0 1-1,0 0 1,-1 1 0,1 0-1,-1 0 1,-13-5-1,5 2 7,-30-18-1,22 5-412,24 20 267,1 1 0,-1-1 0,0 1 0,1-1 1,-1 1-1,0-1 0,1 0 0,-1 1 0,1-1 0,-1 0 0,1 0 0,-1 1 0,1-1 1,0 0-1,-1 0 0,1 0 0,0 1 0,0-1 0,0 0 0,0 0 0,-1-1 1,16-2-1937,2 1 466,-9 0 681,1 0 1,15-9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0 3648,'0'0'1173,"0"7"-703,0-2-404,0-1 0,-1 1 0,1 0 0,-3 7 0,-11 16 622,11-16-495,3-9-155,0-1 1,-1 1 0,0-1-1,0 1 1,0-1-1,0 1 1,-1 2-1,-29 26 538,-1 21-186,3-23-144,6-9-87,-25 35 145,2-15 3,-12 10 122,39-32-120,-1 0 1,0-2-1,-1-1 0,-1 0 1,-36 18-1,53-32-273,0 1 0,0-1 0,0 0 0,0 0 0,0-1 0,0 1 0,-9-1 0,-8 0 24,12 1-45,0 0 0,0-1 0,0-1 0,0 0-1,-15-3 1,22 3-15,0-1 0,1 0 0,-1 0 0,0 0 0,1 0 0,-1 0 0,1 0 0,0-1 0,0 1 0,0-1 0,0 0-1,0 0 1,0 0 0,1 1 0,-3-6 0,-3-5-20,4 8-6,0 0 1,0 0-1,0 0 0,-3-8 0,6 11 20,-1-1 0,1 1 0,-1-1 0,1 0 0,0 1-1,0-1 1,0 1 0,1-1 0,-1 1 0,0-1 0,2-2-1,2-8-24,1 1-1,0 0 1,9-14 0,-4 5-14,-2 7-17,0 1 0,18-23 0,-16 24-83,-1-1 1,13-23 0,-20 32 123,-1 1 6,0 1 0,0-1 0,1 0 1,-1 1-1,1-1 0,0 1 0,0-1 0,-1 1 0,2 0 1,-1 0-1,0 0 0,0 0 0,1 0 0,-1 0 1,1 1-1,-1-1 0,6-2 0,3-2 16,-11 6 6,0 0 0,1-1 1,-1 1-1,0 0 0,0 0 1,0 0-1,0 0 0,0 0 1,1 0-1,-1-1 0,0 1 1,0 0-1,0 0 0,0 0 1,1 0-1,-1 0 1,0 0-1,0 0 0,0 0 1,1 0-1,-1 0 0,0 0 1,0 0-1,0 0 0,1 0 1,-1 0-1,0 0 0,0 0 1,0 0-1,1 0 1,-1 0-1,0 0 0,0 0 1,0 1-1,0-1 0,1 0 1,-1 0-1,0 0 0,0 0 1,0 0-1,0 0 0,0 1 1,1-1-1,-1 0 0,0 0 1,0 0-1,0 0 1,0 1-1,0-1 0,0 0 1,5 5 256,4 1 25,-3-1 83,-3 12 44,-3-8-267,1 1-1,1-1 0,0 0 0,4 12 1,0 1 160,1 23 54,-3-27-283,0 0 0,2 0 0,0-1 0,16 30 0,3-14-43,-12-17-26,-3-4-6,-4-3 21,1-1-1,0 0 0,0 0 1,1-1-1,0 0 0,0 0 0,17 10 1,-11-9 46,0-1 1,1 0 0,-1-1 0,1 0 0,1-1 0,-1-1 0,0-1 0,27 3 0,-37-6-85,-1-1 1,1 0 0,-1 0-1,1 0 1,-1 0 0,0-1 0,6-2-1,-2 1-9,9-3-25,-12 5 29,-1 0 0,0 0 0,0 0 1,0-1-1,0 0 0,0 0 0,0 0 0,-1 0 1,1 0-1,-1-1 0,1 0 0,-1 0 0,0 0 1,0 0-1,3-5 0,-2 3-1,-2 0 1,1-1 0,-1 1-1,0-1 1,0 0-1,0 1 1,-1-1-1,0 0 1,0 0 0,0 0-1,-1-11 1,0 8 23,-1 0 0,0 1 0,-1-1 0,0 1 0,0-1 1,-1 1-1,-7-16 0,0 4 33,5 11-27,0 0-1,1 0 0,0-1 0,0 0 0,-2-10 1,3 1 0,3 13 2,-1-1 1,0 1-1,-4-11 0,3 13 4,1 0 1,-1 1-1,0-1 0,-1 1 0,-3-6 1,3 5 4,0 0 0,0 0 0,0-1-1,1 0 1,0 1 0,0-1 0,-2-7 0,-1 1-77,-7-21-52,12 29 40,-1 1 1,1 0-1,-1-1 1,1 1-1,0 0 1,0-1-1,0 1 1,1 0-1,-1-1 1,0 1-1,1 0 1,0 0-1,1-5 1,12-10-778,-14 17 770,0 0 0,0-1 0,0 1 0,1 0 0,-1 0 0,0-1 0,0 1 0,0 0 0,1 0 0,-1 0 0,0 0 0,0-1 0,1 1 0,-1 0 0,0 0 0,1 0 0,-1 0 0,0 0 0,0 0 0,1 0 0,-1 0 0,0 0 0,1 0 0,-1 0 0,1 0 0,54 0-5911,-31 0 3264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3392,'-21'-21'1248,"21"21"-960,0 0-64,0 0 1472,0 0-960,21 21 1248,-21 0-1120,41-1 320,-20 1-672,42 21 32,-22-1-288,22 1-96,-1 0-96,1-21-480,-22 20 224,1-20-2240,-21 0 1344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5728,'-21'0'2112,"21"0"-1632,-41 41-128,-1-20 1216,21 0-928,-20 0 704,-1 20-768,-21 22 0,22-22-384,-1 22-96,1-1-64,-1-20-1088,21 0 576,21-1-1792,-21-20 1280,42-21-2432,-21 0 1920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63 4640,'21'-21'2096,"-21"21"-1691,0 0 299,0 0-133,0 0 314,-9 0-346,7 0-485,0 0 1,0-1-1,0 2 0,-1-1 0,1 0 1,0 0-1,0 1 0,0-1 1,0 1-1,-3 0 0,-2 8 153,0 0-46,-24 15 308,3 14-53,13-18-91,5-8-102,1 0 0,0 1-1,-7 13 1,8-9-59,0 1 0,1-1 0,-8 32 0,14-45-149,1 1 1,-1-1-1,1 1 0,0-1 0,0 1 0,0-1 0,0 0 1,1 1-1,0-1 0,0 1 0,2 6 0,0-5 2,0-1-1,0 1 1,1-1 0,-1 0-1,1 0 1,0 0-1,6 6 1,-7-9-23,0 0 0,0 0 1,0 0-1,0 0 0,0 0 0,0-1 0,0 1 1,0-1-1,1 0 0,-1 0 0,0 0 0,1 0 1,-1-1-1,1 1 0,-1-1 0,1 0 0,-1 0 1,1 0-1,-1-1 0,1 1 0,-1-1 0,5-1 1,-2 1-26,-1-1 0,1 0 0,-1-1 1,1 1-1,-1-1 0,0 0 1,0 0-1,0 0 0,-1-1 0,6-4 1,18-13-240,-9 11 151,-14 8 90,0-1 0,-1 0 0,1 0-1,0 0 1,5-5 0,-7 4 8,0 0-1,0-1 1,0 1 0,0-1-1,0 0 1,1-5-1,1-1-14,-2 5 36,0 1 0,0 0 0,-1-1 0,0 0 0,0 0 0,0 1 0,-1-1 0,1 0 0,-2-1 0,1 1 0,-1 0 0,0-7 0,0 9 5,0 0 7,0-1 0,0 1 0,-1-1 0,1 1 0,-1 0 1,0-1-1,-1 1 0,1 0 0,-1 0 0,0 0 0,1 0 0,-2 0 0,1 0 0,0 1 0,-1-1 1,-5-5-1,-1-3 27,-8-12 29,11 16 4,0 0-1,0 0 0,0 0 1,-1 1-1,-11-10 0,7 9 54,0 1 0,-17-9 0,23 14-429,1 0 0,-1 0 0,0 0 0,-1 1-1,1-1 1,0 1 0,-11-1 0,34 2-928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2976,'0'-17'971,"0"13"-603,4 4 48,34 0 2399,-38 4-2207,0-2-552,0 0 0,1 0 0,-1 0-1,1-1 1,-1 1 0,1 0 0,0 0-1,0 0 1,0-1 0,1 3-1,7 15 303,-2 20-11,7 2 31,-9-17-215,-4-17-125,1-1-1,-1 0 1,1 1 0,0-1-1,0 0 1,1 0 0,3 6-1,1-3 7,4 10 56,-9-6-17,-2-12-75,0 1 0,0-1 1,0 0-1,0 0 0,0 1 1,1-1-1,-1 0 0,0 0 0,1 1 1,-1-1-1,1 0 0,0 1 1,0-1 4,0 0 0,0 0 1,0 0-1,1-1 0,-1 1 0,0-1 1,0 1-1,0-1 0,1 1 0,-1-1 1,0 1-1,0-1 0,1 0 1,-1 0-1,0 0 0,1 0 0,-1 0 1,2 0-1,0 0-14,1 0 0,-1 0 1,0 0-1,1-1 0,-1 0 0,5-1 1,-1-6-154,0-1 9,3 1 42,-8 6 70,1 1 1,-1-1-1,0 0 1,1-1-1,2-3 0,-3 4-8,-1-1-1,0 1 1,0 0-1,0-1 1,-1 1-1,2-5 1,1-3-149,11-4-151,-10-1 154,-4 13 168,0 0 0,0 0 0,0 0 0,1 0-1,-1 0 1,1 0 0,0 0 0,-1 0 0,1 0-1,0 1 1,0-1 0,0 0 0,0 1 0,1-1-1,-1 1 1,0-1 0,1 1 0,-1-1 0,4-1-1,12-4-220,-12-1 168,-5 8 86,0-1 1,0 1-1,0-1 0,1 1 1,-1-1-1,0 1 0,0-1 1,1 1-1,-1-1 0,0 1 0,0 0 1,1-1-1,-1 1 0,0-1 1,1 1-1,-1 0 0,1 0 1,-1-1-1,0 1 0,1 0 1,-1-1-1,1 1 0,-1 0 1,1 0-1,-1 0 0,1 0 1,-1 0-1,1-1 0,-1 1 1,1 0-1,-1 0 0,1 0 1,-1 0-1,1 0 0,-1 1 1,1-1-1,-1 0 0,1 0 0,-1 0 1,1 0-1,-1 0 0,1 1 1,-1-1-1,1 0 0,-1 0 1,0 1-1,1-1 0,0 1 1,2 1 96,0 0 0,0 1 0,1-1 0,3 6 0,-4-5 20,0 0 0,0 0 0,0-1 0,6 5 0,16-1 307,3 7-101,-20-8-266,1-1 1,-1 0-1,1-1 0,12 3 0,34 1 84,-37-2-120,-14-4-23,1 0 0,0 0 0,-1 0 1,9 1-1,-6-3 10,1 0 1,0 0 0,8-3-1,0 0 16,5 0 5,-16 4-114,1-1 0,0 0-1,-1 0 1,1-1-1,-1 1 1,1-1 0,-1-1-1,0 1 1,0-1-1,0 0 1,0 0 0,0 0-1,0-1 1,-1 1-1,5-6 1,-7 7 42,-1 1 7,1-1-1,0 1 1,-1-1 0,1 1 0,-1-1 0,0 0 0,0 1-1,0-1 1,0 0 0,0 0 0,0 0 0,0 0-1,0 0 1,-1 0 0,1 0 0,-1 0 0,1 0-1,-1 0 1,0-1 0,0 1 0,0-2 0,0-55-325,0 58 340,0 0 1,0 0-1,0 0 0,0 0 1,0 0-1,0-1 1,-1 1-1,1 0 0,0 0 1,-1 0-1,1 0 0,0 0 1,-1 0-1,0-1 0,0 2-2,0-1-1,1 1 1,-1-1-1,1 1 1,-1 0-1,0-1 0,1 1 1,-1 0-1,0 0 1,0-1-1,1 1 1,-1 0-1,0 0 0,0 0 1,1 0-1,-1 0 1,-1 0-1,2 0 8,0 0 0,0 0 0,0 0-1,0 0 1,0 0 0,0 0 0,0 0 0,0 0 0,-1 0 0,1 0-1,0 0 1,0 0 0,0 0 0,0 0 0,0 0 0,0 0-1,0 0 1,-1 0 0,1 0 0,0 0 0,0 0 0,0 0 0,0 0-1,0 0 1,0 0 0,0 0 0,0 0 0,-1 0 0,1 0-1,0 0 1,0-1 0,0 1 0,0 0 0,0 0 0,0 0 0,0 0-1,0 0 1,0 0 0,0 0 0,0 0 0,0-1 0,0 1-1,0 0 1,0 0 0,0 0 0,0 0 0,0 0 0,0 0 0,0 0-1,0-1 1,0 1 0,0 0 0,0 0 0,0 0 0,0 0 0,0 0-1,0-1 4,0 0 0,0 0 0,0 1 0,0-1 0,0 0 0,0 0 0,0 1 0,1-1 0,-1 0 0,0 1 0,0-1 0,1 0 0,-1 1 0,1-1 0,-1 0 0,0 1 0,1-1 0,-1 1 0,1-1 0,-1 0-1,1 1 1,0 0 0,-1-1 0,1 1 0,-1-1 0,1 1 0,0 0 0,-1-1 0,1 1 0,0 0 0,-1 0 0,1-1 0,0 1 0,0 0 0,-1 0 0,1 0 0,0 0 0,0 0 0,-1 0 0,1 0 0,0 0 0,1 1 0,6 0 169,-1 1 0,1 0 1,12 4-1,-2 1 14,-8-6-22,-1 1 1,1-1-1,0-1 0,14 0 0,0-1-24,-1 0-70,42-8-1,-40 5-38,46-3-1,-49 6 34,1-1 1,37-9-1,-44 8-9,29-4 59,-20-1-67,-21 6-46,1 0-1,-1 1 1,1-1-1,8 0 1,-34 2-485,11 1 382,1 0-1,-1 1 0,-14 5 1,1-1 16,-1-1 0,14-3 63,0 1 0,1 0 0,-1 0 0,-10 5-1,8-2 15,1 0-1,-20 14 0,28-18-3,1 0-1,0 0 0,0 0 0,0 0 0,0 0 0,0 1 0,0-1 1,0 0-1,1 1 0,-1-1 0,1 1 0,0 0 0,0-1 1,0 1-1,0 0 0,0 0 0,0 0 0,0 5 0,1 9-96,0-17 112,0 0-1,0 1 1,0-1-1,0 0 0,0 1 1,0-1-1,0 0 0,0 1 1,1-1-1,-1 0 1,0 0-1,0 1 0,0-1 1,0 0-1,0 1 1,0-1-1,1 0 0,-1 0 1,0 0-1,0 1 0,0-1 1,1 0-1,-1 0 1,0 0-1,1 1 0,1 1 20,-1 0-6,1-1 0,-1 0 0,1 1-1,0-1 1,-1 0 0,1 0 0,0 0 0,0 0 0,0 0-1,0 0 1,0-1 0,0 1 0,0 0 0,0-1-1,0 0 1,0 1 0,0-1 0,0 0 0,0 0 0,4-1-1,42 1-92,-43 0 47,-1 0 0,1 0 0,-1-1 0,1 1 0,-1-1-1,1 0 1,-1 0 0,0-1 0,4-1 0,17-5-206,-2 5 92,-18 2 71,0 1 0,-1-1 0,1 0 1,0 0-1,0-1 0,0 1 0,-1-1 1,1 0-1,-1 0 0,1-1 0,4-2 1,4-5-132,33-19-274,-29 22 379,-11-2 119,-6 9-16,1-1 0,-1 1 0,0-1 0,0 1-1,1-1 1,-1 1 0,0 0 0,1-1 0,-1 1 0,1-1-1,-1 1 1,0 0 0,1-1 0,-1 1 0,1 0 0,-1-1-1,1 1 1,-1 0 0,1 0 0,-1-1 0,1 1 0,-1 0-1,1 0 1,0 0 0,-1 0 0,1 0 0,-1 0 0,1 0-1,-1 0 1,2 0 0,1 0-92,-3 0 102,0 0 314,0 4 49,0-3-312,1 0 0,-1 0 1,0 0-1,1 0 0,-1 0 1,1 0-1,0 0 0,-1 0 0,1 0 1,0 0-1,-1 0 0,1 0 1,0 0-1,0 0 0,0 0 1,0-1-1,1 2 0,28 17 767,-23-15-690,0 0 0,0 1 0,9 7 0,3 13 137,-14-17-209,0-1 0,1 0 0,8 8 0,-1 0-11,-6-7-25,0-1 1,1 1 0,-1-1-1,13 7 1,-7-4 18,33 19 54,-44-29-140,0 1-1,0 0 1,1 0 0,-1-1-1,0 0 1,0 1 0,1-1-1,-1 0 1,0 0-1,0 0 1,1 0 0,-1-1-1,0 1 1,0-1-1,0 1 1,1-1 0,-1 0-1,0 1 1,0-1-1,0 0 1,0-1 0,0 1-1,0 0 1,2-3-1,-2 2-59,1 1 0,-1-2-1,0 1 1,0 0-1,0 0 1,0-1-1,-1 1 1,1-1 0,-1 1-1,1-1 1,-1 0-1,0 1 1,0-1 0,0 0-1,0 0 1,-1 0-1,1-4 1,-1-77-1221,0 82 1299,0 0 1,0 0-1,0 0 0,-1 0 1,1-1-1,-1 1 1,0 0-1,1 0 1,-1 0-1,0 0 0,0 0 1,-2-3-1,1 3 29,1 0 0,-1 0 0,1 0 0,0-1 0,0 1 0,0-1 0,1 1 0,-1 0 0,1-1 0,-1 0 0,1 1 0,0-6 0,0-12 869,-2 11-59,7 18-90,12-2 363,-12-4-920,0 0 0,0 1 0,-1-1-1,0 1 1,0 1 0,7 7 0,-5-5-11,0 0 1,12 10-1,-16-15-151,1-1 0,-1 1 0,0-1 0,1 1 1,-1-1-1,1 0 0,0 0 0,-1 0 0,1-1 0,0 1 0,-1 0 1,1-1-1,4 0 0,-2 0-9,0 0 0,0 1 1,0-1-1,10 3 0,-5 2 5,-8-5-7,-1 1 0,0 0 1,1 0-1,-1-1 0,1 1 1,-1-1-1,1 0 1,-1 1-1,3-1 0,19-5 4,-7 0-4,-1 1 9,-10 3-163,0 0 0,0 0 0,0-1 1,0 0-1,0 0 0,0 0 0,-1 0 0,7-5 0,21-11-753,-31 18 809,1-1 1,-1 1 0,1-1-1,-1 0 1,1 0 0,-1 0 0,0 0-1,1 0 1,-1 0 0,0 0-1,0 0 1,0 0 0,0 0-1,0-1 1,1 0 0,1-3-203,0 2-944,-16 3-1957,26 0 1803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2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0 6720,'-21'42'2496,"21"-42"-1952,-20 63-128,-1-22-448,21 1-64,-42-1 256,1 22-96,-22 20-1184,21-20 576,-41-1-1472,0-20 1152,20-1-512,1-20 800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1490 3648,'18'0'1173,"-18"1"-1165,0-1 1,0 0-1,0 0 0,0 0 0,0 0 1,0 0-1,0 0 0,1 0 0,-1 0 1,0 0-1,0 0 0,0 0 0,0 0 0,0 0 1,0 0-1,0 0 0,1 0 0,-1 0 1,0 0-1,0 0 0,0 0 0,0-1 1,0 1-1,0 0 0,0 0 0,0 0 0,1 0 1,-1 0-1,0 0 0,0 0 0,0 0 1,0 0-1,0 0 0,0 0 0,0 0 1,0 0-1,0-1 0,0 1 0,0 0 1,0 0-1,0 0 0,0 0 0,0 0 0,0 0 1,0 0-1,0 0 0,0 0 0,0-1 1,0 1-1,0 0 0,0 0 0,0 0 1,0 0-1,0 0 0,0 0 0,0 0 1,0-12 380,0 9 560,0 3-234,0-3 106,0-4-588,-1 2 125,1 1 0,0-1 1,0 1-1,0-1 0,1 1 0,0-1 0,2-4 1,3 0-75,-5 7-220,1 1 0,-1-1-1,0 1 1,0-1 0,0 0 0,0 1 0,-1-1 0,1 0 0,0 1 0,-1-1 0,0 0-1,1 0 1,-1-2 0,0-529 1696,1 492-1790,3 0 0,12-52 0,4-37 142,1-7-96,-12 100 128,27-69 0,44-52 848,-74 143-835,-5 12-117,0-1 1,0 1-1,1 0 1,-1-1-1,1 1 1,0 0-1,0 0 1,0 0-1,1 0 1,0 0-1,-1 0 1,1 1-1,0-1 1,0 1-1,5-4 1,7-2 77,-6 4-58,-1 0 0,-1 0-1,13-10 1,-19 13-61,0 0 0,0 0 1,0 0-1,1 0 0,-1 1 0,0-1 0,0 0 0,1 0 1,-1 1-1,0-1 0,1 1 0,-1-1 0,0 1 0,3-1 1,-3 1 2,1 0-1,-1 1 1,0-1 0,0 0 0,0 0 0,0 1 0,0-1 0,-1 0 0,1 1-1,0-1 1,0 1 0,0-1 0,0 1 0,0-1 0,-1 1 0,1-1 0,1 2-1,-2-2 9,0 0 0,0 0 0,1 0 0,-1 1 0,0-1 0,0 0-1,0 0 1,1 0 0,-1 1 0,0-1 0,0 0 0,0 0-1,0 0 1,1 1 0,-1-1 0,0 0 0,0 0 0,0 1 0,0-1-1,0 0 1,0 0 0,0 1 0,0-1 0,0 0 0,0 1-1,0 44 386,0-41-408,0 0 1,-1-1-1,1 1 0,-1-1 1,0 1-1,0-1 0,0 1 1,-4 5-1,-2 8-166,4-6 77,2-7 75,1-1-1,-1 0 1,0 1-1,-1-1 1,-1 3-1,-19 21-147,17-22 126,0 0 0,1 0 0,0 1 0,0 0 0,-4 6 0,6-6-203,-1 0-1,-7 11 1,4-8 17,6-8 149,-1 1 1,1-1 0,-1 1-1,1 0 1,-1-1-1,1 1 1,0 0 0,0 2-1,0-3 47,0-1-1,0 1 1,0 0 0,0 0-1,0 0 1,0 0-1,0 0 1,0 0-1,-1 0 1,1 0 0,0 0-1,-1-1 1,1 1-1,-2 1 1,-7 3-288,9-4 314,-1-1 0,1 0 1,-1 0-1,1 0 0,-1 1 1,1-1-1,0 0 0,-1 0 1,1 1-1,-1-1 0,1 0 1,0 1-1,-1-1 0,1 1 1,0-1-1,-1 0 0,1 1 1,0-1-1,0 1 0,0-1 1,-1 1-1,1-1 0,0 0 1,0 1-1,0-1 0,0 1 1,0-1-1,0 1 0,0-1 1,0 1-1,0-1 8,0 1 0,0-1-1,0 0 1,0 0 0,0 0 0,0 0 0,0 0 0,0 0 0,0 0-1,0 0 1,0 0 0,0 1 0,0-1 0,0 0 0,0 0 0,0 0-1,0 0 1,0 0 0,0 0 0,0 0 0,0 0 0,0 0 0,0 0-1,0 1 1,0-1 0,0 0 0,0 0 0,0 0 0,1 0 0,-1 0-1,0 0 1,0 0 0,0 0 0,0 0 0,0 0 0,0 0 0,0 0-1,0 0 1,1 0 0,-1 0 0,0 0 0,0 0 0,0 0-1,0 0 1,0 0 0,0 0 0,0 0 0,1 0 0,-1 0 0,0 0-1,0 0 1,0 0 0,0 0 0,0 0 0,0 0 0,1 0 0,-1 0-2,1 0 0,-1 0 0,1 0 1,0 0-1,-1 0 0,1 0 0,0 0 1,-1 0-1,1 0 0,-1 1 0,1-1 1,0 0-1,-1 0 0,1 0 0,-1 1 1,1-1-1,-1 0 0,1 0 0,-1 1 1,1-1-1,-1 0 0,1 1 1,-1-1-1,0 1 0,1-1 0,-1 0 1,0 1-1,1-1 0,-1 1 0,0-1 1,1 1-1,-1-1 0,0 1 0,0-1 1,0 1-1,4 6-22,10 14 93,-7 7 293,7-5 22,-7 6 325,2-14-299,-8-14-319,0 1 0,0-1-1,0 1 1,0-1 0,0 0 0,-1 1-1,1 0 1,0-1 0,-1 1 0,0-1 0,1 1-1,-1 0 1,0-1 0,0 1 0,0 0-1,0-1 1,0 1 0,0-1 0,-1 1-1,1 0 1,-1-1 0,1 1 0,-2 1-1,-12 14 646,11-11-587,3-5-126,-1-1 0,1 1 1,0 0-1,-1-1 0,1 1 1,-1 0-1,1-1 0,-1 1 0,1 0 1,-1-1-1,0 1 0,1-1 0,-1 1 1,0-1-1,0 1 0,1-1 0,-1 0 1,0 1-1,0-1 0,0 0 0,-1 1 1,-4 2 16,-15 8 104,0-5 181,20-6-302,0 1-24,0 0 1,0-1-1,-1 1 0,1-1 0,0 1 0,0-1 1,0 1-1,0-1 0,-1 0 0,1 1 1,0-1-1,0 0 0,-1 0 0,1 0 0,0 0 1,0 0-1,-1 0 0,1 0 0,0 0 0,0 0 1,-1 0-1,1-1 0,0 1 0,0 0 1,-1-1-1,1 1 0,0-1 0,0 1 0,0-1 1,-2-1-1,1 2-14,1-1-55,-1 1 0,1-1 1,-1 1-1,1 0 1,-1-1-1,0 1 0,1 0 1,-4 0-1,5 0 75,0 0-36,0 0 1,0 0-1,0 0 0,0 0 1,-1 0-1,1 0 0,0 0 1,0 0-1,0 0 0,0 0 1,0 0-1,0 0 0,0 0 1,-1 0-1,1 0 0,0 0 1,0 0-1,0 0 1,0 0-1,0 0 0,0 0 1,0 0-1,0 0 0,-1 0 1,1 0-1,0 0 0,0 0 1,0 0-1,0 0 0,0-1 1,0 1-1,0 0 0,0 0 1,0 0-1,0 0 0,0 0 1,0 0-1,0 0 1,-1 0-1,1 0 0,0 0 1,0-1-1,0 1 0,0 0 1,0 0-1,0 0 0,0 0 1,0 0-1,0 0 0,0 0 1,0 0-1,0 0 0,0-1 1,0 1-1,1 0 1,-1 0-1,0-11-1873,0 10 1790,0 1 0,0 0 0,0 0 0,0-1 0,0 1 0,0 0 0,0 0 0,0-1 0,0 1 0,0 0 0,0 0 0,0-1 0,0 1 0,1 0 0,-1 0 0,0 0 0,0-1 0,0 1 0,0 0 0,1 0 0,-1 0 0,0-1 0,0 1 0,1 0 0,-1 0 0,17-15-1971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2912,'-15'0'1145,"26"0"-679,-11 0-453,1 0 0,-1 0 0,0 0 1,0 0-1,0 0 0,0 0 1,0 0-1,0 0 0,0 0 0,1 0 1,-1 0-1,0 0 0,0 0 1,0 0-1,0 0 0,0 0 0,0 0 1,0 0-1,1 0 0,-1 0 1,0 0-1,0 0 0,0 0 0,0 0 1,0 0-1,0 0 0,0 0 1,0 0-1,0 1 0,1-1 0,-1 0 1,0 0-1,0 0 0,0 0 1,0 0-1,0 0 0,0 0 0,0 0 1,0 0-1,0 1 0,0-1 1,0 0-1,0 0 0,0 0 0,0 0 1,0 0-1,0 0 0,0 0 1,0 1-1,0-1 0,0 0 0,0 0 1,0 0-1,0 0 0,0 0 1,0 1-1,0-1 16,0 1 0,0-1 0,0 1 0,0 0 0,0-1 0,0 1 0,0 0 0,1-1 0,-1 1 0,0-1 0,0 1 0,1 0 0,-1-1 0,0 1 0,1-1 0,-1 1 0,1-1 0,-1 1 0,0-1 0,1 1 1,-1-1-1,1 0 0,-1 1 0,1-1 0,0 0 0,-1 1 0,1-1 0,-1 0 0,1 0 0,0 1 0,22 1 839,-19-2-738,249 0 2452,-230 1-2523,-1 1 0,39 9 0,-45-8-39,29 4 60,-24 1-81,-17-7-135,-1 1-1,2-1 0,-1 1 0,0-1 0,0 0 1,0-1-1,0 1 0,5-1 0,9 0-1154,-18 0 1239,0 0-1,0 0 1,0 0-1,0 0 1,0 0 0,0 0-1,1 0 1,-1 0-1,0 0 1,0 0-1,0 0 1,0 0-1,0 0 1,0 0-1,0 0 1,1 0-1,-1 0 1,0 0-1,0 0 1,0 0-1,0 0 1,0 0-1,0 1 1,0-1-1,0 0 1,1 0-1,-1 0 1,0 0-1,0 0 1,0 0-1,0 0 1,0 0-1,0 0 1,0 0-1,0 1 1,0-1-1,0 0 1,0 0-1,0 0 1,0 0-1,0 0 1,0 0-1,0 0 1,0 0-1,0 1 1,0-1-1,0 0 1,0 0-1,0 0 1,0 0-1,0 0 1,0 0-1,0 0 1,0 1 0,0-1-1,0 0 1,0 17-2039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4480,'-21'0'1664,"21"0"-1312,21 0-64,-21 0 1024,21 0-768,21 0 704,-1 0-736,22 0 224,-1 21-416,1-21-128,-1 0-96,1 0-512,-1 0 224,-41 0-1536,21 21 960,-22-21-2208,1 0 1664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 5568,'-17'-17'1786,"14"14"-1320,2 6-217,1 5-22,-1 19 253,1-25-442,0-1-1,0 1 1,0-1-1,0 1 1,1-1-1,-1 1 1,0-1-1,1 1 1,-1-1-1,1 1 1,1 1-1,15 8 726,-5 6-414,-10-13-254,0 0 0,1 0 0,0 0 0,0-1 1,0 1-1,0-1 0,0 1 0,8 4 0,-2-2 36,17 13 106,2 19-39,-22-31-161,0 0 0,0-1 0,1 1 0,0-1 0,1-1 0,11 8 1,56 26 273,-46-25-269,-28-13-45,4 1 18,-1 0 1,0 0-1,0 1 1,0-1-1,0 1 1,4 5-1,-7-7-3,0 0 0,0 0-1,0 0 1,0 0 0,-1 1-1,1-1 1,-1 0-1,1 1 1,-1-1 0,1 0-1,-1 1 1,0-1 0,1 1-1,-1-1 1,0 0-1,0 1 1,0-1 0,0 1-1,0-1 1,0 0 0,-1 1-1,1-1 1,-1 1-1,1-1 1,0 0 0,-1 1-1,0-1 1,0 1 0,-6 10 61,0-1 1,-1-1-1,0 1 1,-1-1-1,0-1 1,0 1-1,-1-2 1,-14 10-1,18-12-20,-147 118 433,98-85-572,40-31-6,-7 6-314,21-13 236,0 0 0,1 0-1,-1 0 1,0 0 0,0 0 0,1 0-1,-1 0 1,1 1 0,-1-1 0,1 0-1,-1 0 1,1 1 0,0-1 0,0 0-1,-1 1 1,1-1 0,0 2 0,0 18-1910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4640,'-17'0'1504,"17"0"-1494,0-1 1,-1 1-1,1 0 0,0 0 1,0 0-1,0 0 1,0 0-1,0 0 0,0 0 1,0 0-1,0 0 0,-1 0 1,1 0-1,0 0 1,0 0-1,0 0 0,0 0 1,0 0-1,0 0 1,0 0-1,-1 1 0,1-1 1,0 0-1,0 0 0,0 0 1,0 0-1,0 0 1,0 0-1,0 0 0,0 0 1,0 0-1,0 0 1,-1 0-1,1 0 0,0 1 1,0-1-1,0 0 0,0 0 1,0 0-1,0 0 1,0 0-1,0 0 0,0 0 1,0 1-1,0-1 1,0 0-1,0 0 0,0 0 1,0 0-1,0 0 0,0 0 1,0 0-1,0 1 1,0-1-1,0 0 0,0 0 1,0 2 46,0 1 1,-1-1-1,1 0 1,-1 0 0,0 0-1,0 0 1,0 0-1,0 0 1,0 0-1,-2 4 1,-4 5 215,0 10 154,-7 3 256,7 14-171,-7 8 48,12-36-510,1 1 1,0 0 0,0 0-1,1 0 1,1 0 0,0 0-1,2 13 1,11 18-30,-11-31-7,-2-4 2,1 1-1,1-1 1,3 10 0,-4-14 3,-1-1 0,1 1 1,-1-1-1,1 0 0,0 0 1,0 0-1,0 0 0,0 0 0,0 0 1,0 0-1,1-1 0,-1 1 1,3 1-1,-4-3-25,0 1-1,1-1 1,-1 0-1,0 1 1,0-1-1,0 0 1,0 0-1,0 0 1,0 0-1,0 0 1,1 0-1,-1 0 1,0 0-1,0 0 1,0-1 0,0 1-1,0 0 1,0-1-1,0 1 1,0-1-1,0 1 1,0-1-1,2-1 1,2-2-158,0 0 1,0 0 0,6-8-1,1-2-126,2 1-63,-6 6 110,0 0 0,-1-1 0,0 0 0,8-11 0,-1-2-109,1 1 0,1 1 0,23-22 0,-33 34 398,0 0 0,0-1 0,8-14 0,-5 7 144,9-9 263,-14 15-78,-4 8-341,0 1 0,0-1 0,0 1 0,0-1 0,1 0 0,-1 1 0,0-1 0,0 1 0,1-1 0,-1 1 0,0-1 0,1 1 0,-1-1 0,1 1 0,-1-1 0,1 1 0,-1 0 0,1-1 0,-1 1 0,1-1 0,-1 1 1,1 0-1,-1 0 0,1-1 0,-1 1 0,1 0 0,0 0 0,-1 0 0,1 0 0,-1 0 0,1 0 0,0 0 0,-1 0 0,1 0 0,0 0 0,3 0 921,-1 3-267,-2-2-647,1 1 16,-1-1 0,1 1-1,-1-1 1,0 1 0,0 0 0,1-1 0,-1 1 0,0 0 0,0 0 0,-1 0-1,1 0 1,0 0 0,-1 0 0,1 0 0,-1 0 0,0 0 0,1 0 0,-1 0-1,0 4 1,-1-3-34,1 0 0,0 0 0,0 1 0,1-1 0,-1 0 0,1 0 0,-1 0 0,1 0 0,0 0 0,0 0 0,0 0 1,1 0-1,-1 0 0,1-1 0,0 1 0,-1 0 0,1-1 0,3 4 0,10 9-8,27 26 106,-39-39-133,-1 0-1,1 0 1,0 0-1,0 0 0,-1-1 1,1 1-1,0-1 1,1 1-1,-1-1 1,0 0-1,0 0 1,6 0-1,-7-1-39,-1 0 0,1 0 0,-1-1 0,1 1 0,-1-1 0,1 1 0,-1-1 0,1 1 0,1-2-1,8-3-301,24-2-456,-16-4-42,-11 5 498,7-4 2,-9 7 127,1 0 1,-2-1-1,1 0 1,0-1-1,-1 1 1,0-1-1,0 0 1,0 0 0,7-10-1,-5-6-356,-1 11 393,-5 8 188,1 0 1,-1 0-1,0 0 1,0 0-1,0 0 1,0 0-1,-1 0 0,1 0 1,0 0-1,-1 0 1,0 0-1,1-1 1,-1-1-1,0-14 374,0 18-323,0 0 0,0-1 1,0 1-1,0 0 0,0 0 0,0-1 1,0 1-1,0 0 0,0-1 1,0 1-1,0 0 0,1-1 0,-1 1 1,0 0-1,0 0 0,0-1 1,0 1-1,0 0 0,1 0 0,-1 0 1,0-1-1,0 1 0,1 0 1,-1 0-1,0-1 0,14-12 1005,-10 9 149,-5 12-50,1-5-881,0 0-1,0 0 0,0 0 0,0 0 1,0 0-1,1 0 0,-1 0 1,1 0-1,1 4 0,1-3-186,-1 1 0,0-1 0,0 1-1,0 0 1,0 0 0,-1 0 0,0 0 0,0 0-1,0 0 1,0 9 0,-2 6 41,1-12-77,-1 1 1,2-1 0,-1 1-1,1-1 1,2 10-1,11 10 56,-13-22-103,0 1 0,0 0 1,0 0-1,-2 11 0,1-8-100,0-10 85,0 0 0,0 1 0,0-1 0,0 0 0,0 0-1,0 0 1,0 0 0,0 0 0,0 0 0,0 0 0,0 1 0,0-1-1,0 0 1,0 0 0,0 0 0,0 0 0,0 0 0,0 0 0,0 0 0,0 0-1,0 1 1,0-1 0,0 0 0,0 0 0,1 0 0,-1 0 0,0 0-1,0 0 1,0 0 0,0 0 0,0 0 0,0 1 0,0-1 0,0 0 0,0 0-1,0 0 1,1 0 0,-1 0 0,0 0 0,0 0 0,0 0 0,0 0-1,0 0 1,0 0 0,0 0 0,1 0 0,-1 0 0,0 0 0,0 0-1,0 0 1,0 0 0,0 0 0,0 0 0,0 0 0,1 0 0,-1 0 0,14 0-613,-14 0 605,0 0 0,0 0 1,0 0-1,0 0 0,0 0 1,0 0-1,1 0 1,-1 0-1,0 0 0,0 0 1,0 0-1,0 0 1,0 0-1,0 0 0,0 0 1,1 0-1,-1 0 0,0 0 1,0 0-1,0 0 1,0 0-1,0 0 0,0 0 1,0 0-1,0 0 0,1-1 1,-1 1-1,0 0 1,0 0-1,0 0 0,0 0 1,0 0-1,0 0 1,0 0-1,0 0 0,0 0 1,0-1-1,0 1 0,0 0 1,0 0-1,0 0 1,0 0-1,0 0 0,0 0 1,1 0-1,-1 0 0,0-1 1,0 1-1,-1 0 1,1 0-1,0 0 0,0 0 1,0 0-1,0 0 0,0 0 1,0-1-1,0-10-534,-1 5 394,1 0 0,0 1 0,0-1 1,0 0-1,1 1 0,0-1 0,2-5 0,31-86-1174,-32 90 1334,1 0-1,-1 1 1,1 0-1,5-8 1,-7 12 35,1 0 0,-1 0 0,1 1 0,0-1 0,0 0 0,0 0 0,0 1 0,0-1 0,0 1 0,0 0 0,0 0 0,1 0 0,3-2 0,29-4 854,-21-1-476,-13 7-366,0 1 0,0-1-1,0 0 1,0 0 0,0 1 0,0-1 0,0 1 0,0-1 0,0 1 0,0-1 0,1 1-1,-1 0 1,0-1 0,0 1 0,0 0 0,0 0 0,1 0 0,-1 0 0,0 0 0,0 0-1,0 0 1,1 1 0,-1-1 0,0 0 0,2 1 0,42 28 824,-31-20-699,-8-4-93,1 1-1,-1-1 0,8 10 1,-10-11-60,-1 0 0,1 0 0,0 0 0,0-1 1,0 0-1,6 3 0,10 1-4,7 10-311,-21-13 19,-1-1 1,1 0-1,9 5 1,-12-7 161,0-1 1,-1 1 0,1-1 0,-1 0-1,1 1 1,0-1 0,-1-1 0,1 1-1,-1 0 1,1-1 0,-1 1 0,1-1-1,-1 0 1,1 1 0,-1-1-1,1-1 1,-1 1 0,4-2 0,5-3-493,51-15-2695,-54 19 2582,-1-1 0,13-7 0,-9 5 87,-10 4 539,1 0 1,-1 1 0,1-1-1,-1 1 1,1 0-1,0-1 1,-1 1-1,4 0 1,-5 0 73,0 0 0,1 0 0,-1 0 0,0 0 1,1 0-1,-1 0 0,0 0 0,1 0 0,-1 0 0,0 0 0,0 0 0,1 0 1,-1-1-1,0 1 0,0 0 0,1 0 0,-1 0 0,0 0 0,0-1 0,1 1 1,-1 0-1,0 0 0,0-1 0,0 1 0,1 0 0,1-2 3,-1 0 0,1 0 0,-1 1 0,1-1 0,-1 0 0,0 0 0,0-1 0,0 1 0,0 0 0,0 0 0,0-1 0,0 1 0,-1 0 0,1-4 0,-1 6 17,0 0-1,0 0 1,0 0-1,0-1 1,0 1-1,0 0 1,0 0-1,0 0 0,0 0 1,0 0-1,0 0 1,0 0-1,0-1 1,0 1-1,0 0 1,0 0-1,0 0 1,0 0-1,0 0 1,0 0-1,0 0 1,0 0-1,0-1 0,0 1 1,0 0-1,0 0 1,0 0-1,1 0 1,-1 0-1,0 0 1,0 0-1,0 0 1,0 0-1,0 0 1,0-1-1,0 1 1,0 0-1,0 0 0,1 0 1,-1 0-1,0 0 1,0 0-1,0 0 1,0 0-1,0 0 1,0 0-1,0 0 1,1 0-1,-1 0 1,0 0-1,0 0 1,0 0-1,0 0 1,0 0-1,0 0 0,1 0 1,58 0 90,-39 0-406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188 555 2720,'0'-17'891,"0"17"-885,0 0 0,0-1 0,0 1 0,0 0 0,0 0 0,0 0 0,0 0 0,0 0 0,0 0 0,0 0 0,0-1 1,0 1-1,0 0 0,0 0 0,0 0 0,0 0 0,0 0 0,0 0 0,0 0 0,0 0 0,0-1 0,0 1 0,0 0 1,0 0-1,0 0 0,1 0 0,-1 0 0,0 0 0,0 0 0,0 0 0,0 0 0,0-1 0,0 1 0,0 0 0,0 0 0,0 0 1,0 0-1,1 0 0,-1 0 0,0 0 0,0 0 0,0 0 0,0 0 0,0 0 0,0 0 0,0 0 0,1 0 0,-1 0 1,0 0-1,0 0 0,0 0 0,0 0 0,0 0 0,0 0 0,0 0 0,1 0 0,7 1 200,-3-1 4,1 1-1,-1-1 1,1 0 0,-1-1-1,1 1 1,-1-1-1,8-2 1,-12 2-184,1 0 1,-1 1 0,1-1-1,-1 0 1,0 0-1,1 0 1,-1 0 0,0-1-1,2-1 1,6-6 272,2 1-127,0 1-1,1 0 1,13-6 0,-25 13-171,12-5 221,-9 4-168,0-1 0,0 1 0,-1-1 1,1 0-1,5-3 0,-7 4-29,-1 0-1,1 0 1,0 0 0,0 0 0,-1-1-1,1 1 1,-1 0 0,1 0 0,-1 0-1,1-1 1,-1 1 0,0 0-1,0-1 1,1 1 0,-1 0 0,0-1-1,0 0 1,0 1-15,0 1 0,0 0 0,0-1 0,0 1 0,0 0 0,0 0 0,0-1 0,-1 1 1,1 0-1,0-1 0,0 1 0,0 0 0,0 0 0,0-1 0,0 1 0,-1 0 0,1 0 0,0-1 0,0 1 0,0 0 0,-1 0 0,1-1 0,0 1 0,0 0 0,-1 0 0,-4-6 110,2 3-72,0 0 1,0-1-1,0 1 0,0 1 1,-1-1-1,1 0 0,-1 1 1,-6-4-1,-2 4 148,0 1 1,1-1-1,-1 2 1,-18 1-1,6 0 81,9-1-163,4-1 95,-1 1-1,1 1 1,-1 0-1,-11 3 1,17-2-143,0 0 0,0 0 0,1 0 0,-1 1 0,1 0 0,0 0 0,0 1-1,0 0 1,0 0 0,-6 7 0,-48 48 372,57-58-418,0 1 1,0 0 0,0 0 0,1 1 0,-1-1 0,1 0-1,-1 0 1,1 1 0,0-1 0,-1 5 0,0-1 27,2 1 0,-1-1 0,1 13 0,0-19-60,0 1-1,0 0 1,0-1-1,0 1 1,0 0-1,0-1 1,0 1 0,1 0-1,-1 0 1,0-1-1,0 1 1,1-1-1,-1 1 1,0 0 0,1-1-1,-1 1 1,1-1-1,-1 1 1,1-1-1,-1 1 1,1-1 0,-1 1-1,1-1 1,-1 1-1,1-1 1,0 0-1,-1 1 1,1-1 0,-1 0-1,1 0 1,0 1-1,0-1 1,-1 0-1,1 0 1,0 0 0,-1 0-1,1 0 1,0 0-1,-1 0 1,1 0-1,1 0 1,6-1-183,-1-1 0,1 0 0,11-3 0,6-2-599,34 0-278,3-7-304,-35 10 946,9-3 17,26-20-104,-21 18 325,-35 8 183,0 0 0,1 0 0,-1-1 0,0 1 1,0-1-1,-1-1 0,1 1 0,6-4 0,-4 0 29,0 0-1,0 0 1,12-13 0,-18 16 6,0 1 1,0-1 0,0 1 0,0-1-1,0 0 1,-1 1 0,1-1 0,-1 0-1,0 0 1,0 0 0,0 0 0,0 0 0,0 0-1,0-4 1,-2 4 59,1 0-1,-1 0 1,1 1 0,-1-1-1,0 1 1,0-1 0,0 0-1,0 1 1,0 0 0,0-1-1,-1 1 1,1 0 0,-3-3-1,-27-26 1489,19 20-779,8 7-118,4 4-437,0 4-154,0 204 36,0-203-89,1 1 0,0-1 0,0 0 1,0 0-1,0 0 0,1 0 0,0 0 0,0 0 0,4 8 0,1 1-103,-6-11 42,0 0 0,1 0 0,-1 0 1,1-1-1,0 1 0,0 0 0,0-1 1,3 4-1,11 16-451,-15-21 444,-1-1 0,0 1 0,1 0 0,-1 0-1,1-1 1,-1 1 0,1 0 0,-1-1 0,1 1 0,0-1 0,-1 1-1,1-1 1,1 2 0,-1-2 10,-1 0 0,1-1-1,0 1 1,-1 0 0,1 0-1,0 0 1,0-1 0,-1 1-1,1 0 1,-1-1 0,1 1-1,0-1 1,-1 1 0,1-1-1,-1 1 1,1-1 0,-1 1-1,1-1 1,0 0 0,8-8-498,-8 7 479,0 1 0,0 0-1,1 0 1,-1 0 0,0 0-1,1 0 1,-1 0 0,1 0 0,1-1-1,6-2-127,-8 4 170,0 0 0,-1-1-1,1 1 1,0 0 0,-1 0-1,1-1 1,-1 1 0,1 0-1,-1-1 1,1 1-1,0-1 1,-1 1 0,1 0-1,-1-1 1,0 1 0,1-1-1,-1 0 1,1 1 0,-1-1-1,0 1 1,1-1 0,-1 0-1,0 1 1,0-1 0,0 0-1,1 1 1,-1-1 0,0 0-1,0 1 1,0-1-1,0 0 1,0 1 0,0-1-1,0 0 1,0 1 0,-1-1-1,1 0 1,0-62 18,0 61-17,0-1 0,1 0 0,-1 1 0,1-1 0,0 1 0,-1-1 0,1 1 0,0-1 0,1 1 0,-1 0 0,2-4 0,-1 5-16,-1-1 1,0 0 0,0 0-1,0 0 1,0 0 0,-1 0 0,1 0-1,-1 0 1,1 0 0,-1 0-1,1-3 1,-1 2-27,0 3 294,3 3 10,11 11 107,-14-14-358,1 1-1,-1-1 0,0 0 0,0 0 1,1 0-1,-1 1 0,0-1 0,0 0 0,0 0 1,1 0-1,-1 1 0,0-1 0,0 0 1,0 1-1,0-1 0,0 0 0,0 0 1,1 1-1,-1-1 0,0 0 0,0 1 0,0-1 1,0 0-1,0 0 0,0 1 0,0 0 0,2 30 135,-1-30-138,-1 1 0,0-1 0,1 1 0,0-1 0,-1 0 0,1 1 0,0-1 0,0 0 0,-1 1 0,1-1 0,0 0 0,0 0 0,1 0 0,-1 0 0,0 0 0,0 0 0,0 0 0,2 1 0,18 5 101,-9-1-8,-11-4-80,1-1 1,0 0-1,0 0 1,0 0 0,0 0-1,0 0 1,0 0-1,1-1 1,-1 1 0,4 0-1,-5-1-16,-1 0-1,0 0 1,1 0-1,-1 0 1,0 0-1,1 0 1,-1 0-1,0 0 0,0 0 1,1 0-1,-1 0 1,0 1-1,1-1 1,-1 0-1,0 0 1,0 0-1,1 0 1,-1 1-1,0-1 1,0 0-1,0 0 0,1 0 1,-1 1-1,0-1 1,0 0-1,1 1 0,0 0 0,-1 0-1,1-1 1,0 1 0,-1 0-1,1-1 1,0 1-1,0-1 1,0 1 0,0-1-1,0 0 1,-1 1 0,1-1-1,0 0 1,0 1 0,0-1-1,2 0 1,15-7 6,-14 5-8,13-5 0,-11-1 0,-6 7 0,0 1 0,1-1 0,-1 1 0,0-1 0,1 0 0,-1 1 0,1-1 0,-1 1 0,1-1 0,-1 1 0,1 0 0,-1-1 0,1 1 0,-1 0 0,1-1 0,-1 1 0,1 0 0,0-1 0,-1 1 0,1 0 0,-1 0 0,1 0 0,0 0 0,-1 0 0,1-1 0,0 1 0,-1 0 0,1 1 0,0-1 0,-1 0 0,2 0 0,-1 0 0,0 0 1,1 0 0,-1 0 0,0 0-1,0 0 1,0 0 0,0 0 0,0 0 0,0-1-1,1 1 1,-1 0 0,0-1 0,2 0-1,-3 0 4,1 0-1,-1 0 0,0 0 0,1 1 0,-1-1 1,0 0-1,1 0 0,-1 0 0,0 0 0,0 0 1,0 0-1,0 1 0,0-1 0,0-1 0,0-2 45,0 4 27,0 0-32,0-3-33,0-11-74,0 14 64,0 0-1,0 0 1,0 0-1,0-1 1,0 1 0,0 0-1,0 0 1,0 0-1,0 0 1,0 0-1,0 0 1,0 0-1,0-1 1,0 1-1,0 0 1,0 0-1,0 0 1,0 0-1,0 0 1,0 0 0,0 0-1,0 0 1,0-1-1,0 1 1,0 0-1,0 0 1,0 0-1,0 0 1,0 0-1,-1 0 1,1 0-1,0 0 1,0 0-1,0 0 1,0-1-1,0 1 1,0 0 0,0 0-1,0 0 1,0 0-1,-1 0 1,1 0-1,0 0 1,0 0-1,0 0 1,0 0-1,0 0 1,0 0-1,0 0 1,-1 0-1,1 0 1,0 0 0,0 0-1,0 0 1,0 0-1,0 0 1,-10 0 55,23 0-206,-13-3 167,0-32 320,0 32 74,0-4-52,0-45 698,0 52-1051,0-1-1,0 1 1,0 0 0,0-1 0,0 1 0,0 0 0,0-1 0,0 1 0,0 0 0,0 0 0,0-1 0,-1 1 0,1 0 0,0-1-1,0 1 1,0 0 0,0 0 0,-1 0 0,1-1 0,0 1 0,0 0 0,0 0 0,-1-1 0,1 1 0,0 0 0,-14-14 267,14 14-265,-1 0 1,1-1 0,0 1 0,0 0 0,0 0-1,-1-1 1,1 1 0,0 0 0,0 0 0,-1 0-1,1-1 1,0 1 0,0 0 0,-1 0 0,1 0-1,0 0 1,0 0 0,-1 0 0,1 0-1,0 0 1,-1 0 0,1 0 0,0 0 0,-1 0-1,1 0 1,-11-1 46,0 2-1,-19 2 0,29-3-57,0 1-1,1-1 0,-1 1 1,1-1-1,-1 1 1,1-1-1,-1 1 0,1-1 1,-1 1-1,1-1 1,0 1-1,-1-1 0,1 1 1,-1 1-1,-2 3-27,-14 2-27,11-4 68,1 1 0,-1 0-1,1 1 1,0-1 0,0 1 0,0 0-1,1 0 1,0 0 0,0 1 0,-6 10-1,3 22 67,3-23-56,2-12-13,1 1-1,0 0 1,0 0 0,1-1 0,-1 6-1,1-5 4,0 0-1,1 0 1,0 0-1,0 0 1,2 4-1,1 6 16,-1 3-2,-3-14-21,0-1 0,1 0 0,-1 1 1,0-1-1,1 0 0,0 0 0,-1 1 0,1-1 1,0 0-1,0 0 0,0 0 0,0 0 0,1 0 0,-1 0 1,1 0-1,-1-1 0,1 1 0,-1 0 0,1-1 1,0 1-1,2 0 0,-3-1 0,10 6-26,-1 0-1,2-1 1,11 5 0,-20-9-6,1-1-1,0 0 1,0 0-1,0 0 1,0 0 0,0 0-1,0-1 1,0 0-1,0 0 1,0 0-1,0 0 1,0-1 0,-1 1-1,1-1 1,6-2-1,11-7-325,-13 5 121,2 1-1,13-5 1,53-5-639,-65 11 657,-1-1 1,-1-1-1,18-10 0,-14 8 38,40-22-308,-21 13 364,1-2 1,29-24 0,-54 36 138,0-1 0,-1 0 0,-1-1-1,1 0 1,-1 0 0,0 0 0,-1-1 0,0 0 0,0 0 0,-1 0 0,0 0 0,-1-1 0,0 0 0,4-18 0,0-38 113,-3 43 68,8-23 0,6-27 452,-14 23 436,-4 43-960,0-1 0,0 0 0,1 1 0,0-1 0,0 1 0,1-1 0,0 1 0,1-1 0,-1 1 0,7-11 0,-9 17-120,1-1 0,0 1 0,0 0 0,0-1 0,0 1 0,0 0 0,0 0 0,0 0 0,0-1 0,0 1 0,3-1 0,-3 2-6,-1 0 0,1 1 1,0-1-1,-1 1 0,1-1 0,-1 1 0,1-1 1,-1 1-1,1-1 0,-1 1 0,1 0 0,-1-1 0,1 1 1,-1 0-1,0-1 0,1 1 0,-1 0 0,0-1 1,0 2-1,1-1 0,1 3 33,1 1-1,-1 0 0,0 0 1,0 0-1,-1-1 0,0 2 1,0-1-1,0 0 0,0 0 1,-1 0-1,1 0 0,-2 1 1,1-1-1,0 0 0,-2 7 1,-6 25 152,-1 1 0,-15 39 0,6-21-28,-86 249 138,93-279-283,-34 97 17,26-38-22,7-31-4,-19 57-1,27-90 0,2 1 0,1 32 0,0-46-21,1 0 0,0 0 1,1 0-1,0 0 1,0 0-1,4 10 1,-3-12-73,1-1 0,0 0 0,0 0 0,8 8 1,-2-2-84,-1 1 20,-6-9 86,1 1 0,0 0 0,0-1 0,0 1 0,6 5 0,-2-5-106,0 0 0,0-1 1,15 6-1,-13-5 31,-4-2 61,0 0 0,-1 0 0,1-1 1,0 1-1,0-1 0,0 0 0,0-1 1,0 1-1,1-1 0,-1 0 1,0 0-1,0-1 0,0 1 0,0-1 1,0 0-1,0-1 0,0 1 0,0-1 1,4-2-1,-3 1 6,0 0 1,0 0-1,-1-1 0,1 0 1,-1 0-1,0 0 1,0 0-1,0-1 0,-1 0 1,1 0-1,3-6 0,-2 3 42,-1-2 1,0 1-1,0-1 0,-1 0 0,6-17 0,-7 14 59,-1 0-1,-1-1 1,0 1-1,-1-17 0,0 30-22,0-22 123,-1 0 0,-5-34-1,0 31 279,-2 0 0,0 1 1,-2 0-1,0 1 0,-2 0 0,-1 1 0,0 0 0,-1 1 0,-31-34 0,4 20 313,20 18-447,-4-6-1,18 16-201,-1 0 0,0 0-1,0 0 1,-1 1 0,0 1 0,0-1-1,-16-6 1,12 7-87,-23-11-132,36 16 126,-1-1 0,0 0 0,0 1 1,0-1-1,1 0 0,-1 0 0,0 1 0,1-1 0,-1 0 0,1 0 0,-1 0 0,1 0 1,-1 0-1,1 0 0,0 1 0,-1-1 0,1 0 0,0 0 0,0 0 0,0 0 0,0 0 0,0-1 1,0 1-1,0 0 0,0-1 0,0-2-352,0 0 1,0 1 0,0-1-1,1 0 1,-1 0-1,3-4 1,-3 7 305,0 0 0,1 1 0,-1-1 0,1 1 0,-1-1 0,1 1 0,-1-1 0,1 1 0,0 0-1,-1-1 1,1 1 0,0 0 0,-1-1 0,1 1 0,0 0 0,-1 0 0,1 0 0,0-1 0,-1 1 0,1 0 0,0 0 0,0 0 0,-1 0 0,1 0 0,1 1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6048,'-84'-21'2240,"84"21"-1728,-21 21-160,1-1-32,20-20-256,-21 21-1376,21 0 736</inkml:trace>
  <inkml:trace contextRef="#ctx0" brushRef="#br0" timeOffset="1">167 396 5888,'-21'21'2176,"21"-21"-1664,-20 83-160,-22-41 2176,42 0-1440,-21-1 416,0 1-896,1 20-384,-1-20-128,21 0-1024,0-21 512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84 200 4640,'-17'-17'2096,"31"31"-1691,-14-14-378,0 0 0,0 0 0,1 0 0,-1 0 0,0 1 1,0-1-1,1 0 0,-1 0 0,0 1 0,0-1 0,0 0 0,0 0 0,1 1 0,-1-1 0,0 0 0,0 0 0,0 1 0,0-1 1,0 0-1,0 1 0,0-1 0,0 0 0,0 1 0,0-1 0,0 0 0,-1 3 174,1-2-139,0 0 1,0 0 0,-1 0-1,1 0 1,0 0 0,0 0-1,0 0 1,0 0-1,0 0 1,1 0 0,-1 0-1,0 0 1,0 0 0,0 0-1,1-1 1,-1 1 0,1 0-1,-1 0 1,1 0-1,-1 0 1,2 1 0,1 4 146,-1-2-101,0-1-1,0 1 0,-1 0 1,1 0-1,-1 0 1,0 0-1,0 0 1,0 0-1,-1 0 0,1 0 1,-1 6-1,0 9 182,1-6-71,-1-1 1,0 1-1,-1 0 1,-2 14 0,-11 1-177,7 3-58,6-30 17,1-1 0,-1 1-1,1-1 1,0 1 0,-1-1-1,0 1 1,1-1 0,-1 1-1,1-1 1,-1 1 0,1-1-1,-1 0 1,0 1 0,1-1-1,-1 0 1,0 0 0,0 1-1,-6 1 10,5 0 7,-1 0 1,1 1-1,0-1 1,0 0-1,0 1 1,0-1-1,0 1 1,0 0-1,0 0 1,1-1-1,-2 6 1,-10 13 81,13-21-103,0 0 0,0 1 0,0-1 0,-1 0 0,1 0 1,0 0-1,0 1 0,-1-1 0,1 0 0,0 0 0,0 0 0,-1 1 0,1-1 0,0 0 0,0 0 1,-1 0-1,1 0 0,0 0 0,-1 0 0,1 0 0,0 0 0,0 0 0,-1 0 0,1 0 1,-1 0-1,0 0-11,0 0 1,0 0-1,0 0 1,0-1 0,-1 1-1,1 0 1,0-1 0,0 1-1,0-1 1,-1 0-1,1 1 8,1-1-1,0 1 0,-1 0 0,1 0 0,0 0 1,0-1-1,0 1 0,-1 0 0,1 0 0,0-1 1,0 1-1,0 0 0,-1-1 0,1 1 0,0 0 1,0 0-1,0-1 0,0 1 0,0 0 0,0-1 1,0 1-1,0 0 0,0-1 0,0 1 0,0 0 0,0-1 1,0 1-1,0 0 0,0-1 0,0 1 0,0 0 1,0-1-1,1 1 0,-1 0 0,0 0 0,0-1 1,0 1-1,0 0 0,1-1 0,-1 1 0,0 0 1,0 0-1,1 0 0,-1-1 0,0 1 0,14-7-333,-7-10-192,22-29 95,-20 33 385,-2 5 31,0 0 0,0 0 0,1 1-1,0 0 1,0 1 0,0-1 0,1 2 0,0-1 0,0 1-1,1 1 1,-1-1 0,14-3 0,-20 7 82,1 1-1,-1-1 1,1 0 0,0 1-1,-1 0 1,1 0-1,-1 0 1,1 0 0,0 0-1,-1 1 1,1 0 0,-1 0-1,1 0 1,-1 0 0,1 0-1,-1 1 1,0-1-1,0 1 1,0 0 0,0 0-1,5 4 1,-7-5-15,-1 0 0,1 0 0,0 0 0,0 0 0,0 1 0,-1-1 0,1 0 1,-1 0-1,1 1 0,-1-1 0,1 2 0,1 5 145,-1-5-137,3 7 105,-1 1 0,0-1 0,-1 1-1,2 20 1,-4 32 34,0-59-186,0 0-1,1 0 1,-1 0 0,1 0-1,-1 0 1,1-1-1,1 1 1,-1 0 0,0 0-1,1-1 1,0 1-1,0-1 1,0 1 0,3 3-1,-4-5 2,0 0-17,0 0 1,1 0 0,-1-1-1,0 1 1,1-1-1,-1 1 1,1-1-1,-1 1 1,1-1-1,0 0 1,-1 0 0,1 0-1,0 0 1,0 0-1,0 0 1,0 0-1,0-1 1,3 2-1,6 1-146,-3 0 81,-4-2 28,-1 1 1,1-1-1,0 0 1,-1 0 0,1 0-1,4-1 1,0 0-138,-1-1 0,0-1 0,1 1 0,-1-1 0,9-4 0,36-16-621,-42 17 719,-6 3 28,1 0 1,-1 0-1,0-1 0,1 1 0,-1-1 1,0 0-1,-1 0 0,1 0 0,0-1 1,-1 1-1,5-7 0,13-25-118,-19 32 246,1-1 0,-1 0 0,0 1-1,0-1 1,0 0 0,0 0 0,-1 0 0,1 0 0,-1 0-1,0-1 1,-1 1 0,1 0 0,-1 0 0,0-1 0,0 1-1,0-6 1,0-3 551,0-25 1315,0 35-1237,-1 3-646,-4-1 133,1 1-1,0 0 1,-1 1-1,1-1 1,-1 1 0,1 0-1,-8 2 1,10-2-175,1 0-1,-1 0 1,1 0-1,0 0 1,0 0-1,-1 1 1,1-1 0,0 0-1,0 1 1,0-1-1,1 1 1,-1-1-1,0 1 1,0-1 0,1 1-1,-1-1 1,1 1-1,0 0 1,-1-1-1,1 1 1,0 0 0,0-1-1,0 1 1,0 0-1,0 2 1,0 15 1,-1-6-106,1-1 0,0 1-1,1 0 1,3 14 0,-3-25-22,0 1 0,0-1 0,0 0-1,0 1 1,0-1 0,1 0 0,0 0 0,-1 0-1,1 0 1,0 0 0,0 0 0,0 0 0,0-1-1,0 1 1,0-1 0,0 1 0,4 0 0,-2 0-143,1 0 0,-1-1 1,0 0-1,1 0 1,-1 0-1,1-1 1,7 1-1,7-2-702,0 0 1,0-1-1,28-7 0,-26 5 575,11-2-537,-24 5 765,0 0 0,0-1 0,0 0 0,0 0 0,-1-1 0,1 0 0,9-5 1,32-27-355,-30 25 597,26-10 1,-27 13 490,0-1-1,20-13 1,-13 4 1248,-4 10-464,-1-7 85,-11 10-1013,-8 4-401,-1 0 1,1 0-1,0-1 1,-1 1-1,1 0 1,-1 0 0,1 0-1,-1-1 1,1 1-1,-1 0 1,1-1 0,-1 1-1,1-1 1,-1 1-1,1-1 1,-1 1-1,1 0 1,-1-1 0,0 0-1,1 1 1,-1-1-1,0 1 1,0-1-1,1 1 1,-1-1 0,0 1-1,0-1 1,0 0-1,0 1 1,0-1-1,0 0 1,0 1 0,0-1-1,0 1 1,0-2-1,0 2-25,0 0 1,0 0-1,0 0 0,0 0 0,0 0 0,0-1 1,0 1-1,0 0 0,0 0 0,0 0 0,0 0 0,0 0 1,0 0-1,0 0 0,0-1 0,0 1 0,0 0 0,0 0 1,0 0-1,0 0 0,0 0 0,0 0 0,0 0 0,0 0 1,0-1-1,0 1 0,0 0 0,0 0 0,0 0 1,0 0-1,0 0 0,-1 0 0,1 0 0,0 0 0,0 0 1,0 0-1,0 0 0,0 0 0,0 0 0,0 0 0,0 0 1,-1-1-1,1 1 0,0 0 0,0 0 0,0 0 1,0 0-1,0 0 0,0 0 0,0 0 0,-1 0 0,1 1 1,0-1-1,0 0 0,0 0 0,0 0 0,-3 0 7,1 0-1,0 1 1,-1-1-1,1 1 1,0 0-1,0 0 1,-1 0-1,1 0 1,0 0-1,0 0 1,0 0-1,-3 4 1,-5 2-16,-5 1-61,-21 11-1,20-12 103,1 0 0,-24 18-1,19-9-51,-33 36 0,22-20-176,29-30 136,0-1 0,0 1 1,0 0-1,1 0 0,-1 0 1,1 0-1,0 0 0,-1 0 1,1 0-1,0 0 1,0 0-1,0 1 0,1-1 1,-1 0-1,1 1 0,-1 2 1,1-5 34,0 1 0,0-1 0,0 0 0,-1 0 0,1 0 0,0 0 0,0 0 0,0 0 0,0 0 0,0 0 0,0 1 0,0-1 0,0 0 0,0 0 0,0 0 0,0 0 0,0 0 0,1 0 0,-1 0 0,0 1 0,0-1 0,0 0 0,0 0 0,0 0 0,0 0 0,0 0 0,0 0 0,0 0 0,0 0 0,0 0 0,0 1 0,0-1 0,1 0 0,-1 0 0,0 0 0,0 0 0,0 0 0,0 0 0,0 0 0,0 0 0,0 0 0,0 0 0,1 0 0,-1 0 0,0 0 0,0 0 0,0 0 0,0 0 0,0 0 0,0 0 0,0 0 0,1 0 0,-1 0 0,0 0 0,0 0 0,0 0 0,6 0-318,-2 0 145,0 0 0,0 0 0,0 0 0,0 0 1,0-1-1,0 0 0,4-1 0,11-6-228,21-11-1,-19 8 254,-16 8 132,1 0-1,-1-1 0,1 1 1,-1-1-1,0-1 1,0 1-1,-1-1 1,0 1-1,1-1 1,-2-1-1,6-7 0,-3 5 39,-1 0 0,0 0-1,0-1 1,-1 0 0,0 0-1,-1 0 1,3-11 0,-5 15 62,0 0 0,0 0 0,0 0 0,-1-9 0,0-143 3556,0 148-3472,1 0 0,0 0 0,0-1-1,1 1 1,0 0 0,1 0 0,0 1-1,0-1 1,8-15 0,-7 19-106,-1-1 0,1 1 0,0 0 0,0 0 0,0 0 0,1 1 0,-1-1 0,1 1 0,0 0 0,1 1 0,-1-1 0,1 1 0,-1 0 1,11-4-1,-9 4 18,-1 1 0,1-1 1,8-6-1,-14 7-56,1 1 1,0 0 0,-1 0-1,1 0 1,0 0-1,0 0 1,-1 0-1,1 0 1,0 1 0,0-1-1,0 1 1,0-1-1,0 1 1,0 0-1,0-1 1,0 1 0,0 0-1,0 1 1,0-1-1,0 0 1,0 0-1,0 1 1,0-1 0,0 1-1,0 0 1,2 1-1,5 1-6,-7-2 7,0-1 0,-1 1-1,1-1 1,0 1-1,-1 0 1,1 0 0,-1-1-1,1 1 1,-1 0 0,0 1-1,1-1 1,0 1 0,-1-1 14,-1 1 1,1-1 0,0 0 0,-1 1 0,0-1-1,1 0 1,-1 1 0,0-1 0,0 0 0,1 3-1,1 12 148,2-3-56,-3-9-52,1 0 1,-1 0-1,0 0 0,0 0 1,0 5-1,-2-5 58,1 1 0,-1-1-1,0 0 1,-1 0 0,1 0-1,-4 7 1,2-2 50,-13 35 420,9-20-84,-15 29-1,-13 10 25,11-4-171,20-50-320,0 0 0,1 0 0,1 0 0,0 0 1,0 1-1,-1 12 0,3-16-67,1 1-1,0-1 1,0 1 0,0-1 0,1 1-1,0-1 1,0 0 0,0 1 0,6 7-1,-6-8-213,1-1 0,0 1-1,1-1 1,-1 0-1,6 6 1,-4-7 64,0 0 1,0 0-1,0-1 1,0 0-1,8 4 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0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64,'21'21'32,"-21"-21"-32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0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854 105 3232,'0'-18'1035,"-1"18"-1019,1 0 0,0 0 0,0-1 0,0 1 1,1 0-1,-1-1 0,0 1 0,0 0 0,0-1 1,0 1-1,0 0 0,0 0 0,0-1 0,0 1 1,1 0-1,-1 0 0,0-1 0,0 1 0,0 0 1,0 0-1,1-1 0,-1 1 0,0 0 0,0 0 1,1-1-1,13-16 325,-7 0 422,2 11-368,-3 1 44,-4-12 801,-2 3-434,0 14-797,0 0 0,0 0 0,0 0 0,0 0 0,0 0 0,0-1 0,0 1 0,0 0 0,0 0 0,0 0 0,0 0 0,0 0 0,0 0-1,0 0 1,0-1 0,0 1 0,0 0 0,0 0 0,0 0 0,0 0 0,0 0 0,0 0 0,0 0 0,0 0 0,0-1 0,0 1 0,0 0 0,0 0 0,0 0 0,0 0 0,0 0 0,-1 0 0,1 0 0,0 0 0,0 0 0,0 0 0,0 0 0,0 0 0,0 0 0,0-1 0,0 1 0,-1 0 0,1 0 0,0 0 0,0 0 0,0 0 0,0 0 0,0 0 0,0 0 0,0 0 0,-1 0 0,1 0 0,0 0 0,0 1 0,0-1 0,0 0 0,-3 0 32,1 0-1,0 1 1,-1-1 0,1 1 0,0 0 0,0 0 0,-1 0 0,1 0 0,0 0-1,0 0 1,0 0 0,-3 4 0,-5 2 25,-129 97 675,70-42-407,51-45-253,0 0-1,-2-1 1,-32 21-1,-57 26 227,-125 54 0,224-112-335,0-1 1,0-1 0,0 0 0,-1 0-1,1-1 1,-1 0 0,0-1 0,-14 1-1,-55-2-3177,78-1 2734,4-2-13,57-56-1702,-54 54 2098,-1 1 0,1 0 0,-1 0 0,1 0 0,0 0 0,1 1 0,5-4 0,45-6-168,-51 10 304,1 0-1,-1 0 1,0 0 0,8-8-1,-2 2 62,13-7 119,-16 11 96,-1 0 0,0 0 0,10-9 1,-16 12-208,1 0-1,-1 1 1,1-1 0,0 1-1,0-1 1,0 1 0,0-1-1,0 1 1,0 0 0,1 0 0,-1 0-1,0 0 1,0 0 0,1 1-1,-1-1 1,4 0 0,-4 2 305,-4 2-60,-7 6 5,1 1 0,-8 13 0,11-15-287,-1 0-1,0 0 1,0-1-1,-1 1 1,-10 8-1,-7 1 58,15-11-54,1 0 0,0 0 0,1 0 0,-1 1 0,-8 11 0,0 6 86,11-16-138,0-1 0,0 0 0,-9 9 0,12-14-20,0 0 0,1-1-1,-1 1 1,0 0 0,1 0-1,-1 0 1,1 0 0,0 0-1,0 0 1,0 0 0,0 1-1,0-1 1,0 0 0,1 1-1,-1-1 1,0 4 0,2-3 55,5-3 12,18 1 93,-8 0-142,0-1 0,0 0 0,30-5 1,-1-9-254,-19 9-117,-12 3 41,0-1 0,0 0 0,22-9-1,-25 8-61,-1 0 0,1 1 0,-1 0 0,1 1 0,0 0 0,0 1 0,18 0 0,27 1-2587,-11 0 928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1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561 230 4320,'-21'21'1936,"18"-25"-1627,-11-10 80,10 11-95,4 3 207,-3-4-96,-11-13 118,11 10-412,2 6-95,1 1 1,0-1 0,-1 0-1,1 0 1,0 0 0,-1 1 0,1-1-1,-1 0 1,0 0 0,1 1-1,-1-1 1,1 0 0,-1 1 0,0-1-1,0 1 1,1-1 0,-1 1 0,0-1-1,0 1 1,0 0 0,-1-1-1,-4-2 29,-5-4 14,9 6-55,0 0 0,1-1 0,-1 1 0,0 0 0,0 0 1,0 1-1,-1-1 0,1 0 0,0 1 0,0-1 1,0 1-1,0-1 0,-3 1 0,0 0 8,0 0-1,0-1 1,0 0 0,-1 0 0,1 0-1,1-1 1,-7-2 0,7 2 6,0 1 0,0-1 0,0 1 1,0 0-1,0 0 0,0 1 0,-1-1 1,1 1-1,0 0 0,0 0 0,-1 0 0,-7 2 1,-78 25 789,59-16-576,18-7-125,1 0 0,0 1 0,0 0 1,0 1-1,1 0 0,0 1 0,0 0 1,-16 15-1,16-10-67,1 1 0,0 0 0,1 0 0,1 1 0,-10 22 0,15-31-37,0 1 0,0 0 0,1 0 0,0 0 0,0 1 0,1-1 0,-1 0 0,1 1 0,1-1 0,-1 1 0,1-1 1,1 1-1,0 9 0,0-15 3,-1 1 0,0-1 1,1 0-1,-1 1 1,1-1-1,-1 0 1,1 0-1,0 1 0,0-1 1,-1 0-1,1 0 1,0 0-1,0 0 1,0 0-1,0 0 0,0 0 1,1 0-1,-1-1 1,0 1-1,0 0 1,1-1-1,1 2 0,0-1-3,1-1 0,0 1-1,0 0 1,0-1-1,-1 0 1,5 0-1,-1 0-45,7-1-140,-1 0 0,0-1 0,0 0 0,0-1 0,25-9 0,-25 7-62,0 0 0,-1-1 1,0 0-1,0-1 0,0 0 1,-1-1-1,12-11 0,-1 2-192,-11 10 276,-1-2-1,1 1 0,-1-1 1,-1 0-1,0-1 1,0 0-1,-1-1 0,-1 1 1,8-15-1,-4 5 69,20-39 138,-28 55-26,-1 1 0,0-1 0,0 1 1,0-1-1,0 0 0,0 0 0,-1 1 0,1-1 0,-1 0 0,0-1 0,-1 1 0,1 0 0,0 0 1,-1 0-1,0 0 0,-1-8 0,1-5 88,0-80 2405,0 94-2128,0 3-203,-1 1-172,1 0-1,0 0 0,0 0 0,0 0 1,-1 0-1,1 0 0,0 0 0,0 1 1,0-1-1,1 0 0,-1 2 0,1 2 53,-1-2-25,0-1 0,0 0 0,1 0 0,-1 0 0,0 0 0,1 0 0,0 0 1,0 0-1,-1 0 0,1 0 0,0 0 0,2 1 0,5 15 119,-6-11-119,-1 0 0,0 0-1,-1 0 1,1 1 0,-2-1-1,1 0 1,-1 1 0,0-1-1,0 0 1,-1 0 0,-3 10 0,2-6 26,0 1 0,1-1 0,-1 22 1,3 133-3130,0-145 2198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18 7648,'-17'-14'2453,"13"11"-1482,4 6-427,0 40 1440,0 68-166,1-100-1745,-2 0 0,-2 13 0,-11 14 167,7-7-48,-7-8 85,7 9-106,-7-1-33,14-28-170,-1 0 0,-1 0-1,1 0 1,0 0-1,-1 0 1,0 0-1,0 0 1,0-1-1,0 1 1,-3 3-1,4-6 6,1 0 0,0 0 1,0 0-1,0 1 0,0-1 0,-1 0 0,1 0 0,0 0 0,0 0 0,-1 1 1,1-1-1,0 0 0,0 0 0,-1 0 0,1 0 0,0 0 0,-1 0 0,1 0 1,0 0-1,0 0 0,-1 0 0,1 0 0,0 0 0,-1 0 0,1 0 1,-10 0-1307,6 0-6860,21 0 4711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1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6656,'-35'17'2144,"34"-16"-2092,0-1 0,0 1 1,0-1-1,0 1 0,0 0 1,0 0-1,0-1 0,0 1 1,1 0-1,-1 0 0,0 0 1,1 0-1,-1 0 0,0 0 1,0 1-1,-51 87 408,43-73-422,2 0 0,0 0 1,1 1-1,-7 27 0,11-22 6,1-13-36,-1-1 1,-3 15-1,1-14-25,0 0 0,0-1-1,-7 10 1,6-10 5,0 0-1,1 0 1,-1 1-1,2-1 1,-4 12-1,5-9 14,1 2-1,0-1 1,1 16 0,0-13-553,1-17 530,-1 0 0,0 0 0,1 1-1,-1-1 1,1 0 0,0 0 0,-1 0 0,1 0 0,0 1 0,2-3 0,6-15 9,-8 16 29,-1 1 0,1-1 0,-1 0 0,0 1 0,0-1 0,1 1 0,-2-4 1,1 0-2,0 0 1,0 0 0,1 1 0,0-1 0,2-7 0,0 0-91,1-1-36,-1 1 0,0-1 0,-1 0 0,0-15 0,-2 18 32,1 1-1,0-1 0,1 1 0,0-1 1,1 1-1,7-18 0,-5 11-28,-2 12 79,-1 0 1,1 1-1,0-1 0,0 1 1,0-1-1,1 1 1,0 0-1,-1 1 1,1-1-1,1 1 0,-1-1 1,0 1-1,7-3 1,-7 3 27,0 1-1,0 0 1,0-1 0,0 1 0,0 1-1,1-1 1,-1 1 0,1 0 0,-1 0-1,1 0 1,0 0 0,-1 1 0,1 0-1,9 0 1,-7 1 42,1-1 0,0-1 0,0 1 0,14-4 0,23-10 306,11 7-38,-8-7 198,-40 13-442,0-1 0,0 1 1,0 1-1,11 0 0,14 1 158,-25-2-190,0 0 0,0 0-1,1 0 1,-1-1 0,0-1-1,-1 1 1,10-5 0,-16 7-59,-1-1 0,1 0 1,0 1-1,0-1 0,0 1 1,0-1-1,0 1 0,1 0 0,-1 0 1,0-1-1,0 1 0,0 0 1,0 0-1,0 0 0,0 0 1,0 0-1,1 0 0,-1 0 0,1 1 1,3 0-171,20-1-2561,-8 0 1408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2:1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6400,'17'0'2058,"-13"0"-1258,-4 3-368,0-2-414,0-1-1,-1 1 1,1-1-1,0 1 1,0-1-1,1 1 1,-1 0 0,0-1-1,0 1 1,0-1-1,0 1 1,0-1-1,1 1 1,-1-1-1,0 1 1,0-1-1,1 1 1,-1-1-1,0 1 1,1-1-1,-1 0 1,0 1-1,1-1 1,-1 1-1,1-1 1,-1 0-1,1 0 1,-1 1-1,1-1 1,0 1-1,8 5 128,-3 3-7,-5-9-132,-1 1 0,0-1 0,0 1 0,1-1 0,-1 1 1,0-1-1,1 1 0,-1-1 0,0 1 0,1-1 0,-1 0 0,1 1 0,-1-1 0,0 0 0,1 1 0,-1-1 0,1 0 0,-1 0 0,1 1 0,-1-1 0,1 0 0,0 0 0,-1 0 0,1 0 0,-1 0 0,1 0 0,-1 0 1,1 0-1,-1 0 0,2 0 0,-2 0 0,0 0 0,1 0 0,-1 0-1,0 0 1,1 0 0,-1 0 0,0 0 0,1 0 0,-1 0 0,0 1 0,0-1 0,1 0 0,-1 0 0,0 0 0,0 0 0,1 0 0,-1 1 0,0-1 0,0 0 0,1 0 0,-1 0 0,0 1-1,0-1 1,0 0 0,1 1 0,13 13-112,-14-14 75,0 0 0,0 0 0,1 0 1,-1 0-1,0 1 0,0-1 0,1 0 1,-1 0-1,0 1 0,0-1 0,0 0 0,0 0 1,1 1-1,-1-1 0,0 0 0,0 0 1,0 1-1,0-1 0,0 0 0,0 1 1,0-1-1,0 0 0,0 1 0,0-1 0,0 1 1,0-1-7,0 1 1,0-1-1,0 1 1,0 0 0,0-1-1,0 1 1,0-1-1,0 1 1,0 0 0,1-1-1,-1 1 1,0-1-1,0 1 1,0-1-1,1 1 1,-1-1 0,0 1-1,1-1 1,-1 1-1,1-1 1,-1 1 0,0-1-1,1 1 1,-1-1-1,1 0 1,-1 1-1,1-1 1,-1 0 0,2 1-1,1 0-289,1-1 0,0 1 1,-1-1-1,1 0 0,4 0 0,2 0-562,-9 0 865,-1 0 0,1 0 0,-1 0 0,1 0 0,0 0 0,-1 0 1,1 0-1,-1 0 0,1 0 0,-1 0 0,1-1 0,-1 1 0,1 0 0,-1 0 0,1-1 0,-1 1 1,1 0-1,-1 0 0,1-1 0,-1 1 0,1-1 0,-1 1 0,0 0 0,1-1 0,-1 1 0,0-1 1,1 1-1,-1-1 0,0 1 0,1-1 0,5-8-110,11 2 75,-13 5 82,6-6-16,4-7 279,24-23 1617,-37 37-1835,1 0 40,-1-1-1,1 1 0,-1-1 1,1 1-1,0 0 0,-1 0 0,1 0 1,0 0-1,0 0 0,0 0 1,0 0-1,0 1 0,0-1 0,0 1 1,0-1-1,0 1 0,0 0 0,0 0 1,4 0-1,5-1 242,-7 0-240,0 1 0,0 0-1,0 0 1,0 0 0,0 0 0,0 0-1,0 1 1,0 0 0,-1 0 0,6 1-1,-3 2-19,-1 1-1,0-1 0,1 1 1,-2 0-1,1 0 0,0 1 0,-1-1 1,0 1-1,5 11 0,0-2-86,-1-4 11,-1 1-1,0 0 1,9 25-1,-12-26-3,0-2 16,1 0 0,0 0 0,0 0 0,1-1 0,12 15 0,-2-3 58,14 25-98,-23-33-161,1 0 0,13 16 1,-4-18-504,-12-3 379,1 3-106,-6-10 393,1 0 0,-1 0 0,0 0 0,0 0 0,1 0 0,-1 0 0,0 0 0,1 1 0,-1-1 0,0 0 0,1 0 0,-1 0 0,0 0 0,1 0 0,-1 0 0,0 0-1,0-1 1,1 1 0,-1 0 0,0 0 0,1 0 0,-1 0 0,0 0 0,1 0 0,-1 0 0,0-1 0,0 1 0,1 0 0,-1 0 0,0 0 0,0-1 0,0 1 0,1 0 0,-1-1 0,1-1-31,0 0-1,-1 1 1,1-1 0,0 0-1,-1 0 1,0 0 0,1 0 0,-1 0-1,0 0 1,0 0 0,0 0-1,-1-4 1,1-7-125,-1 3 80,-1-1 0,0 0-1,0 1 1,-8-21-1,9 28 67,0 0 34,0 0-1,0 0 1,0 0-1,1-1 1,-1 1-1,1 0 1,-1-1-1,1 1 1,0 0-1,1 0 1,-1-1-1,0 1 1,1 0-1,0 0 1,0-1-1,0 1 1,0 0-1,0 0 1,3-4-1,5-15 207,-2-9 214,-7 30-419,1 0-1,-1 1 0,1-1 1,-1 1-1,1-1 0,-1 1 1,1-1-1,-1 1 0,1-1 1,0 1-1,-1 0 0,1-1 1,0 1-1,-1 0 0,1-1 1,0 1-1,0 0 0,5-3 81,5-3 88,-9 4-147,0 1 0,0 0 0,-1 0 0,1 0 0,0 0 0,1 0 0,-1 0 0,0 1-1,0-1 1,0 1 0,0-1 0,0 1 0,3 0 0,11 0 174,-10-1-149,0 1 0,0 1 0,12 1 0,-15-2-60,-1 1 0,1 0 0,0 1 0,-1-1 0,1 0 0,-1 1 0,1-1 0,-1 1 0,0 0 0,0-1 0,2 4 0,-1-2-6,0-1-1,0 1 1,0 0-1,6 3 1,-2-3-4,-6-3 10,1 1-1,-1-1 0,0 1 1,1-1-1,-1 1 1,0 0-1,0-1 0,0 1 1,2 1-1,18 26 18,-19-26-4,0 0 0,0-1 1,0 1-1,0-1 0,0 0 0,0 1 0,4 0 1,-5-1-7,1-1 0,-1 1 0,0-1 0,0 1 1,0-1-1,0 1 0,0 0 0,0 0 0,0-1 0,0 1 1,0 0-1,0 0 0,0 0 0,0 0 0,-1 0 0,2 2 1,-1-2 8,-1 1 1,1-1 0,0 1 0,-1-1-1,1 0 1,0 1 0,0-1 0,0 0-1,0 0 1,1 0 0,-1 0-1,0 0 1,0 0 0,1 0 0,1 1-1,0-1-16,0-1 0,0 1 0,0-1 0,0 0 0,0 0 0,0 0-1,3 0 1,15-1-124,-16 1 72,1 0 0,0 0 0,-1-1-1,8-1 1,-11 1 44,1 0 0,-1 0-1,1 0 1,-1-1 0,0 1-1,1-1 1,-1 1 0,0-1 0,0 0-1,2-2 1,6-5 99,-7 6-61,0 1 0,0-1 1,0 0-1,0 0 1,-1 0-1,1 0 1,-1-1-1,0 1 1,3-6-1,-4 0-15,1-1-1,-2 1 1,1 0 0,-2-14-1,1 3 122,0 19-121,0 1 1,1-1 0,-1 0 0,0 1 0,0-1 0,0 0-1,0 1 1,0-1 0,0 0 0,0 1 0,0-1 0,-1 0-1,1 1 1,0-1 0,0 0 0,0 1 0,-1-1 0,1 1-1,0-1 1,-1 0 0,1 1 0,-1-1 0,1 1 0,0-1-1,-1 1 1,1-1 0,-1 1 0,1 0 0,-1-1 0,0 1-1,1-1 1,-1 1 0,1 0 0,-1 0 0,0-1 0,1 1-1,-2 0 1,-7-4 291,-8-10 169,17 14-468,0 0 0,0-1 0,0 1 1,0 0-1,-1 0 0,1 0 1,0 0-1,0 0 0,0 0 1,0-1-1,0 1 0,0 0 0,0 0 1,0 0-1,-1 0 0,1 0 1,0 0-1,0 0 0,0 0 1,0 0-1,0-1 0,-1 1 0,1 0 1,0 0-1,0 0 0,0 0 1,0 0-1,-1 0 0,1 0 1,0 0-1,0 0 0,0 0 0,0 0 1,0 0-1,-1 0 0,1 0 1,0 1-1,0-1 0,0 0 1,0 0-1,0 0 0,-1 0 0,1 0 1,0 0-1,0 0 0,0 0 1,0 0-1,0 1 0,0-1 0,-1 0 1,1 0-1,0 0 0,0 0 1,0 0-1,0 0 0,0 1 1,-21 20 317,20-20-321,0 0-9,-1 0 0,1 1 0,-1 0-1,1-1 1,0 1 0,0 0-1,0 0 1,0-1 0,0 1-1,0 0 1,0 0 0,1 0 0,-1 0-1,1 0 1,-1 1 0,1-1-1,0 0 1,0 0 0,0 3 0,0 1-8,1-1 0,-1 1 1,1-1-1,1 1 0,-1-1 1,1 1-1,3 8 0,7 17 35,-9-25-64,0 1 1,0 0 0,1-1 0,0 0 0,0 0-1,1 0 1,0 0 0,0-1 0,0 0 0,0 0 0,1 0-1,0-1 1,0 0 0,0 0 0,1 0 0,-1-1-1,12 5 1,-8-6-118,0-1 0,0 0-1,0-1 1,13 0 0,-3-1-58,-11 1 89,-1-1-1,1 0 1,0-1-1,-1 0 1,1 0 0,-1-1-1,0 0 1,16-8-1,12-5-64,-11 6 135,-15 7 33,0 0 1,0-1 0,0-1-1,-1 1 1,0-2-1,0 1 1,0-1 0,12-11-1,-19 15 59,15-13 179,-16 15-195,0-1 1,0 1-1,0 0 0,0-1 1,0 1-1,0 0 0,0 0 1,0-1-1,0 1 1,0 0-1,0 0 0,0 0 1,0 0-1,0 0 0,0 0 1,0 1-1,0-1 1,-1 0-1,1 0 0,0 1 1,1 0-1,16 13 819,-11-4-181,-4-3-515,0 0 0,-1 0 0,0 0 0,0 1 0,0-1 0,-1 1 1,0-1-1,0 15 0,-2 12 243,0-17-234,0 1 1,1-1-1,2 1 0,3 20 1,8 0-23,-10-30-55,-3-7-62,0 0-1,0-1 1,0 1-1,0 0 0,0 0 1,0-1-1,1 1 1,-1 0-1,0-1 1,0 1-1,1 0 0,-1-1 1,1 1-1,-1-1 1,0 1-1,1 0 1,-1-1-1,1 1 1,-1-1-1,1 1 0,-1-1 1,1 0-1,0 1 1,-1-1-1,1 1 1,0-1-1,-1 0 1,1 0-1,0 1 0,-1-1 1,1 0-1,0 0 1,-1 0-1,1 0 1,0 0-1,0 0 1,-1 0-1,1 0 0,0 0 1,-1 0-1,1 0 1,1 0-1,-2 0 4,1 0 1,0 0-1,0 0 0,-1 0 1,1 0-1,0 0 0,-1 0 1,1 0-1,0 0 0,0 0 0,-1 0 1,1 0-1,0 0 0,-1 0 1,1-1-1,0 1 0,-1 0 0,1-1 1,0 1-1,-1 0 0,1-1 1,-1 1-1,1-1 0,-1 1 1,1-1-1,-1 1 0,1-1 0,-1 1 1,1-1-1,-1 0 0,1 1 1,-1-1-1,0 0 0,0 1 0,1-1 1,-1 0-1,0 1 0,0-1 1,0 0-1,0 1 0,0-1 0,0-1 1,3-6 26,35-92 141,-32 83-174,0 1 0,0 1 1,2-1-1,0 1 0,1 1 1,11-15-1,21-19-146,-28 31 98,19-22-38,-26 33 10,0 0-1,1 0 1,-1 1-1,1-1 1,0 1-1,0 1 1,1 0-1,-1 0 1,1 0-1,0 1 1,0 0-1,15-3 1,-13 4-572,0 2 0,0-1 0,0 1 0,19 3 0,-22-2 245,0 1 0,-1 0 1,1 0-1,-1 1 0,10 4 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4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1101 209 2304,'9'-5'205,"-5"3"-128,0 0 0,0 0 0,0 0 0,0 0-1,1 1 1,-1 0 0,0 0 0,0 0 0,1 0 0,6 0 0,-1 2-23,-5-1-56,0 0 1,0 1-1,1-1 1,-1-1 0,0 1-1,-1-1 1,10-2-1,-13 1 78,-1 0 0,1 1 0,-1-1 0,1 0-1,-1 1 1,0-1 0,1 0 0,-1 0 0,0 0 0,0 1 0,0-1-1,-1 0 1,1 0 0,0 0 0,-1 1 0,1-1 0,-2-3 0,-15-2 675,12 4-539,1 0 0,0 0-1,-1 0 1,1-1-1,1 0 1,-5-4-1,3 2-93,-1 0 0,0 0 0,-10-7-1,-2 2 7,1 1-1,-1 1 0,-1 1 0,0 0 0,0 1 1,0 1-1,-30-5 0,2 5-137,1 1 0,-55 3 0,67 2 59,-2-1 125,-39 5-1,-9 10 13,5-7 4,9 7-90,32-11-107,-48-2-1,54-1 19,-200 0 340,232-1-350,1 1 0,-1 0 0,1 0 0,-1 0 0,1 0 1,-1 0-1,1 0 0,0 1 0,-1-1 0,1 0 0,-1 0 0,1 0 0,-1 0 0,1 1 0,-1-1 0,1 0 0,-1 1 0,1-1 1,-1 0-1,1 1 0,-1-1 0,0 0 0,1 1 0,-1-1 0,0 1 0,1-1 0,-1 1 0,0-1 0,1 1 0,-1 0 0,6 8 3,12-2 91,-14-4-86,0-1 0,0 1-1,0 1 1,0-1 0,-1 1-1,0-1 1,1 1 0,4 8 0,-1 9-21,7 2 55,-10-18-36,-1-1 1,-1 1-1,1 0 1,-1-1 0,1 1-1,1 6 1,3 38-47,6 31 0,-9 87-46,-4-112 77,1 50 75,-6 133 354,2-198-332,-11 208 155,13-172-206,6 154-201,8-99 151,-8 133 571,-3-35-395,12-62-112,-9 182 153,-6-219-290,1 807 393,10-788-259,0-4 32,-9-84-51,1-12-7,-8 67 0,-8-47-13,11-38 14,2 37 0,-2 17 57,-11 23-29,10 160-205,5-165 159,-2-45 31,-1-24 32,2 1 1,6 46 0,0-49-18,-2-11 58,0-1 1,0 32 0,-3-17-84,8 47 0,-4-49-102,0 46 0,-4-37 66,0-3 19,-6 47 1,-2-42 28,3-18 1,-2 50-1,6 128-83,0 116-266,0-320 314,-4 93-27,-1-62 88,0 8 54,5-31-88,1 0 0,4 17 0,-1-4-12,-2-4-30,0 28-1,-3-31 10,2-1 1,2 20-1,5-2 47,-6-23-27,0 0 1,0 0-1,0 0 0,-1 15 0,0-12-39,0 0 1,1 0-1,5 21 1,-4-23 23,-1 1 0,0 0 0,1 18 1,-3-26 7,0 0-1,0 0 1,1 1 0,-1-1 0,0 0 0,1 0 0,-1 0 0,1 1 0,0-1 0,0 0 0,0 0 0,0 0 0,1 2-1,7 12 74,-8-10-68,0-1 1,0 1 0,-1 0-1,0 9 1,0-9-16,0 0 0,0 0 0,1-1 0,2 11 0,10 11-61,-6 12-107,7 2 118,-7 1 255,17 28-79,-13-40-160,-8-19 24,-2-9 13,-1-1-1,0 1 1,1 0 0,-1-1-1,1 1 1,-1 0-1,1-1 1,0 1-1,0-1 1,0 1 0,0-1-1,0 1 1,0-1-1,0 1 1,0-1-1,1 0 1,-1 0 0,1 0-1,-1 0 1,2 1-1,6 2 21,-8-4-19,0 0 1,-1 1 0,1-1-1,0 0 1,-1 0-1,1 1 1,-1-1-1,1 0 1,0 1 0,-1-1-1,1 1 1,-1-1-1,1 1 1,-1-1 0,0 1-1,1-1 1,-1 1-1,1-1 1,-1 1 0,0 0-1,1-1 1,-1 1-1,0-1 1,0 1 0,0 0-1,1-1 1,-1 1-1,0 0 1,0-1 0,0 1-1,0 0 1,0-1-1,0 1 1,0 0 0,0-1-1,-1 1 1,1 0-1,0 0 0,0 0 0,0 0 1,0 0-1,0 0 0,0 0 0,0 0 0,1 0 0,-1 0 0,0 0 0,1 0 0,-1 0 0,0 0 1,1 0-1,-1 0 0,1-1 0,0 1 0,-1 0 0,1 0 0,-1-1 0,1 1 0,0 0 0,0-1 0,0 1 1,0 0-1,0 0 2,0-1-1,-1 0 1,1 1 0,0-1 0,-1 1 0,1-1 0,-1 1 0,1 0-1,-1-1 1,1 1 0,-1-1 0,1 1 0,-1 0 0,0-1 0,1 1-1,-1 0 1,0 0 0,0-1 0,0 1 0,1 0 0,-1 0 0,0-1-1,0 3 1,0-3-2,0 0 0,0 1 0,0-1 0,0 0-1,0 0 1,0 1 0,0-1 0,0 0 0,0 1-1,0-1 1,0 0 0,0 0 0,1 1 0,-1-1 0,0 0-1,0 0 1,0 1 0,0-1 0,1 0 0,-1 0 0,0 1-1,0-1 1,1 0 0,-1 0 0,0 1 0,14 12-44,-14-12 41,1-1 1,-1 0-1,0 0 0,0 0 1,1 1-1,-1-1 0,0 0 1,0 0-1,0 0 1,1 1-1,-1-1 0,0 0 1,0 0-1,0 1 0,0-1 1,0 0-1,0 1 0,1-1 1,-1 0-1,0 0 1,0 1-1,0-1 0,0 0 1,0 1-1,0-1 0,0 143 893,3-143-795,-2 0-86,0 0 0,0 0 0,0 0 0,0 1 0,0-1 0,0 0 0,0 1 0,0-1 0,-1 0 0,1 1 0,0 0 0,0-1 0,0 1 0,-1-1 0,1 1 0,0 0 0,-1-1 0,1 1 0,0 0 0,-1 0 0,1 0 0,-1-1 0,1 1 1,-1 0-1,0 0 0,1 1 0,0 0 16,0 0 1,-1-1 0,1 1 0,0 0-1,0-1 1,1 1 0,-1-1 0,0 0-1,0 1 1,1-1 0,-1 0 0,1 0-1,1 2 1,18 4 261,-16-5-241,-1 1 0,1-1 0,0 0 0,-1 0 0,1-1 0,0 1 0,0-1 0,0 0 0,0-1 1,10 1-1,-2 0 5,0 0 1,0 0-1,-1 2 1,22 5 0,-8-1 110,192 31 1240,-193-34-1446,196 14-1347,4-16-2312,-186-2 2768,183-7-2133,-3-25-900,-209 30 3753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4896,'-21'21'1824,"0"21"-1440,0-1-96,21 1-128,-41 0-160,20-1-1152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604 146 3136,'0'0'1029,"3"-3"-629,18-18 379,-7 7-379,-14 14-378,1 0 1,-1-1-1,0 1 0,0 0 1,0 0-1,1 0 0,-1-1 1,0 1-1,0 0 0,0 0 1,1-1-1,-1 1 0,0 0 1,0 0-1,0-1 1,0 1-1,0 0 0,0-1 1,0 1-1,1 0 0,-1 0 1,0-1-1,0 1 0,0 0 1,0-1-1,-1 0 2,1 1-1,0-1 1,0 0-1,1 1 1,-1-1-1,0 0 1,0 1-1,0-1 1,0 0 0,1 1-1,-1-1 1,0 0-1,0 1 1,1-1-1,-1 1 1,1-1-1,-1 0 1,1 1-1,-1-1 1,0 1 0,1 0-1,0-1 1,-1 1-1,1-1 1,0 0-1,0 1 29,0-1 1,0 1-1,0-1 0,0 0 0,0 0 0,-1 1 0,1-1 0,0 0 1,-1 0-1,1 0 0,-1 0 0,1 0 0,-1 0 0,1 0 0,-1 0 1,1 0-1,-1 0 0,0 0 0,0 0 0,1 0 0,-1 0 0,0 0 1,0 0-1,0 0 0,-1-3 0,1-9 1276,0 15-1313,0 0 1,-1 0-1,1 1 0,-1-1 1,0 0-1,0 0 0,0 1 1,0-1-1,0 0 0,0 0 1,0 0-1,-1 0 0,1-1 1,-1 1-1,1 0 0,-1-1 1,-2 3-1,-16 20 109,13-13-82,1 1 1,-9 23-1,-2 8-4,4-20-17,-1 1-1,-2-2 0,-27 34 1,-63 55 80,93-98-97,-67 57-58,-10 10 97,67-56-11,3-3 32,-38 31 0,42-40 72,-30 17 0,43-28-56,1 0-1,-1 0 0,0 0 0,1-1 1,-1 0-1,0 1 0,1-1 1,-1 0-1,-5-1 0,-2 1 819,14-4-1501,1-2 266,1-1-1,6-12 1,6-8-336,8-3-73,49-46-1,-34 37 459,-12 9-2,-2-1 0,25-37 0,-37 47 290,29-31 0,15 0 32,-26 13-28,-21 23-8,3-2-9,-5 6 134,-1 0-1,0 0 1,11-21 0,-17 27-14,0 1 0,0-1 0,1 1 0,0 0 0,0 0 0,1 0 1,-1 1-1,1-1 0,0 1 0,0 0 0,9-4 0,9-13 418,-20 18-472,0 1 0,-1-1 0,1 1 0,1-1 0,3-1 0,10-3 101,-11-2-89,-6 8-63,0 1 0,1-1 0,-1 1 0,0-1 0,1 1 0,-1-1 0,1 0 0,-1 1 0,1 0 0,-1-1 0,1 1 0,-1-1 0,1 1 0,-1 0 0,1-1 0,-1 1 0,1 0 0,0-1 0,-1 1 0,1 0 0,0 0 0,-1 0 0,1 0 0,0 0 0,-1 0-1,1 0 1,0 0 0,-1 0 0,1 0 0,-1 0 0,2 0 0,1 0-1,-1 0 0,0 0 0,0-1 0,0 1 0,0-1 0,1 1 0,-1-1-1,0 0 1,0 0 0,0 0 0,0 0 0,0 0 0,-1 0 0,1 0 0,0-1 0,0 1-1,1-3 1,-2 4-3,-1-1-1,0 1 1,0 0-1,0 0 1,1-1 0,-1 1-1,0 0 1,0 0-1,1 0 1,-1-1-1,0 1 1,0 0-1,1 0 1,-1 0-1,0 0 1,0 0-1,1 0 1,-1 0 0,0-1-1,1 1 1,-1 0-1,0 0 1,0 0-1,1 0 1,-1 0-1,2 1 11,0-1 0,0 0-1,0 1 1,0-1 0,0 1 0,0 0-1,-1-1 1,1 1 0,0 0-1,-1 0 1,1 0 0,0 0-1,-1 0 1,1 1 0,-1-1 0,0 0-1,1 1 1,-1-1 0,0 1-1,0 0 1,0-1 0,0 1-1,0 0 1,0 2 0,3 5 114,0 1 1,-1 0-1,4 18 1,0 31 170,7 7 27,-11-40-237,-3-14-38,2 0 1,3 14-1,11 12 90,-4-10-30,-10-19-76,0-1 1,0 1-1,0 10 1,0 2 17,3 1 29,0 0 0,1 0 0,17 37 0,-18-45 26,7 28-1,-5-1 6,7-13-97,-13-23-53,0 0 0,0 0-1,-1 1 1,1-1 0,-1 0-1,-1 7 1,1 8-944,0-20 932,0 1 0,0-1 0,0 1 0,0-1 0,0 1 0,0-1 0,0 1 0,0 0 0,0-1 0,0 1 0,0-1 0,-1 1 0,1-1 0,0 1 0,0-1 1,-1 1-1,1-1 0,0 1 0,0-1 0,-1 0 0,1 1 0,-1-1 0,1 1 0,0-1 0,-1 0 0,1 1 0,-1-1 0,1 0 0,-1 1 0,0-1 0,-8 6-1068,2 8-1970,-7-7 869,13-6 2073,1 0 0,-1 0 0,1 0 0,0 0 1,-1 0-1,1 1 0,0-1 0,0 0 0,-1 0 0,1 0 1,0 0-1,0 0 0,1 3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5632,'21'-21'2112,"-21"21"-1664,42 0-96,-21 0 704,0 0-640,20 0-32,1 21-224,0-21-64,-22 0-32,1 0-416,0 0 224,0 0-1312,0 21 800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5568,'0'-17'1786,"0"13"-1071,0 4-187,0 0 560,0 0-363,0 0-165,3 0-298,0 0-258,0 1 0,0-1 1,0 0-1,1 1 1,-1 0-1,0 0 0,0 0 1,-1 0-1,1 0 1,4 2-1,-4-1-6,0 0 1,1-1-1,-1 0 1,0 0 0,1 0-1,-1 0 1,1 0-1,-1 0 1,1-1-1,5 0 1,71 0 619,-64 3-479,-11 2-23,-5-4-123,1 0 1,-1 0 0,1-1-1,0 1 1,-1 0-1,1-1 1,-1 1 0,1 0-1,0-1 1,-1 1 0,1-1-1,0 1 1,1 0 0,-1-1-11,0 1 1,0-1-1,0 0 1,1 1 0,-1-1-1,0 0 1,0 0-1,0 0 1,0 0 0,1 0-1,0 0 1,18 1-2198,-20 2 977,0 15-2107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6400,'0'0'2368,"0"0"-1856,42 0-128,-21 0 512,21 0-576,-22 0 64,22 0-224,0 0-32,-21 0-64,20 0-1312,-20 0 672,0 0-2080</inkml:trace>
  <inkml:trace contextRef="#ctx0" brushRef="#br0" timeOffset="1">667 458 6304,'-21'21'2336,"42"-21"-1824,0 42-128,-1-42 288,1 0-448,0 21 416,0-21-384,0 20-1248,-21-20 512,20 21-3328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4736,'-20'0'1760,"40"0"-1376,22 0-96,-42 0 896,21 20-704,0 22 288,20 0-448,-20-1 32,0 1-224,0 0 224,0-1-224,-1 1-32,1-21-64,-21 20-672,0-20 352,0 0-1568,0-21 1024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208 313 5568,'-20'20'2048,"20"1"-1568,-21 21-160,21-21 896,-21 20-736,21 1 64,-21 0-320,0-1-128,21-20-64,-21 21 32,1-42-32,-1 41-640,0-20 320,21-21-1216,-21 0 832</inkml:trace>
  <inkml:trace contextRef="#ctx0" brushRef="#br0" timeOffset="1">21 21 6464,'-21'-21'2400,"21"21"-1856,21 0-160,-21 0 992,0 0-832,21 0-224,0 0-192,20 0-480,-20 0 192,21 21-4384,20-21 2496,-41 21-992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7712,'8'-1'1071,"16"3"2194,-23-2-3238,-1 0-1,1 1 1,0-1-1,-1 0 1,1 0-1,-1 1 1,1-1-1,-1 0 1,1 1-1,-1-1 0,0 0 1,1 1-1,-1-1 1,1 1-1,-1-1 1,0 0-1,1 1 1,-1-1-1,0 1 1,0-1-1,1 1 1,-1-1-1,0 1 0,0-1 1,0 1-1,0-1 1,0 1-1,0-1 1,0 2-1,0-2-9,0 0 1,0 1-1,0-1 0,0 0 0,0 0 1,0 1-1,0-1 0,0 0 0,0 0 1,0 1-1,0-1 0,1 0 0,-1 0 0,0 0 1,0 1-1,0-1 0,0 0 0,1 0 1,-1 0-1,0 1 0,0-1 0,0 0 1,1 0-1,-1 0 0,0 1 0,3 1 32,-1 0 1,0 1-1,-1-1 0,1 0 0,0 1 0,-1 0 0,0-1 1,1 1-1,-1 0 0,-1 0 0,1-1 0,0 1 0,-1 0 0,0 0 1,0 0-1,0 0 0,0 0 0,0-1 0,-1 1 0,1 0 1,-1 0-1,-2 4 0,-11 7 183,11-12-209,1 0-1,0 0 1,0 0 0,0 0 0,0 0 0,0 0 0,1 0-1,-3 5 1,1 2 13,3-8-34,-1 1 1,1-1 0,0 1-1,-1-1 1,1 0-1,-1 1 1,0-1-1,1 0 1,-1 0 0,-2 3-1,2-4-3,0 1-1,-1 0 1,1 0-1,0-1 0,-1 1 1,1-1-1,-1 1 1,-2 0-1,-12 4-21,14-3 21,-1-1 1,1 1-1,0 0 1,0 0-1,-3 4 1,-3 2 37,7-7-20,0 0 0,0-1 1,-1 1-1,1 0 0,0-1 1,0 1-1,0-1 0,-1 1 1,-1-1-1,-4 3 77,1 0-44,1 0 0,-1 1 0,1 0 0,-6 6 1,6-6-19,1-1 28,8 0 42,-3-2-91,1 1 1,-1-1 0,1 0-1,0 0 1,0 0-1,0 0 1,0 0 0,0-1-1,0 1 1,4 1-1,0-1-103,1 0 0,0-1 0,11 0 0,41 0-3454,-57 1 3208,0-1-1,0-1 0,0 1 0,0 0 1,0 0-1,0 0 0,-1-1 1,1 1-1,2-1 0,-1-1-125,1 0 0,-1 0 0,0 0 0,5-5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6304,'21'0'2336,"0"0"-1824,0 0-128,-1 0 64,1 0-320,0 0-256,21 0 64,-22 0-3872,22 0 2176,0 20-800</inkml:trace>
  <inkml:trace contextRef="#ctx0" brushRef="#br0" timeOffset="1">21 334 5312,'0'21'1952,"21"-21"-1504,0 0-128,-1 0 192,22 0-352,-21-21-928,20 21 416,1-21-3808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 4896,'0'-13'1535,"0"26"-564,3-13-672,-2 0-288,-1 0-1,1 0 1,0 0-1,0 0 1,-1 0-1,1 0 1,0 0-1,-1 0 1,1 1 0,0-1-1,-1 0 1,1 0-1,0 1 1,-1-1-1,1 0 1,-1 1-1,1-1 1,0 1-1,0 0 13,0 0 0,-1 1-1,1-1 1,-1 0 0,0 1-1,1-1 1,-1 0 0,0 1-1,1-1 1,-1 1-1,0-1 1,0 0 0,-1 2-1,2 17 111,-1 3 46,-4 39 0,-10 17-46,7 5-117,-7-5-37,10-49 18,3-14 8,-2 1-1,0-1 1,-10 30 0,-4-1 91,10-3 0,-9 11 107,14-47-174,0 0 0,-1-1 0,1 1 0,-1-1-1,0 0 1,-5 6 0,-5-1 30,8-5-70,3 8-143,5-16-44,10-11-106,0 2 0,1 0 0,1 0 0,31-18 0,-25 19 178,-9 4 116,0 1 0,14-5-1,-22 10 29,0-1 0,0 1-1,0 1 1,0-1-1,0 1 1,0-1-1,0 1 1,0 0-1,1 1 1,-1-1-1,5 2 1,32 11 462,-23-9-324,-16-4-130,0 0 0,1 0-1,-1 0 1,0 1-1,1-1 1,-1 1 0,0 0-1,0 0 1,0-1-1,0 2 1,0-1 0,0 0-1,0 0 1,0 1 0,0-1-1,0 0 1,-1 1-1,1 0 1,0 0 0,-1-1-1,2 3 1,18 27 336,-4-20 465,-10 6-192,7 1 117,-12-15-493,-4-3-76,-141 0 863,132-1-1067,1 0 0,-1 0 0,-21-7 1,22 5-141,1 1 1,-1 0-1,-18-1 0,26 3-2,0 0 0,0 0 0,0 0-1,-1 0 1,1 0 0,0-1-1,0 1 1,0-1 0,0 0 0,0 1-1,0-1 1,0 0 0,1 0 0,-1 0-1,0 0 1,0-1 0,1 1 0,-1 0-1,-2-3 1,3 3 15,-2-3-4433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7552,'0'0'2816,"0"-20"-2208,0 20-160,20 0 256,22 0-480,0 0 320,-1 0-288,1 0 64,0-21-192,20 21 0,-20 0-64,-1 0-1184,-20 0 608,0 0-2304,-21 0 1536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1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3488,'0'-18'1115,"0"18"-1098,0 0 0,0-1 0,0 1 0,0 0 0,0-1 0,0 1 0,0 0 0,0 0 0,0-1 0,0 1 0,0 0 0,1-1 0,-1 1 0,0 0 0,0 0 0,0-1 0,0 1 0,0 0 0,1 0 0,-1-1 0,0 1 0,0 0 0,1 0 0,-1 0 0,0-1 0,21-20 2223,-3 4-1221,-1 34-779,-17-16-233,0-1 1,0 0 0,1 0-1,-1 1 1,0-1-1,0 0 1,0 0-1,1 1 1,-1-1 0,0 0-1,0 0 1,1 0-1,-1 0 1,0 0 0,1 1-1,-1-1 1,0 0-1,0 0 1,1 0 0,-1 0-1,0 0 1,1 0-1,-1 0 1,0 0-1,1 0 1,34 0 392,-35 0-383,0 0 0,0 0 0,1 0-1,-1 0 1,0 0 0,1 0 0,-1 0 0,0 0-1,1 0 1,-1 0 0,0-1 0,0 1 0,1 0 0,-1 0-1,0 0 1,0 0 0,1 0 0,-1-1 0,0 1-1,0 0 1,1 0 0,-1 0 0,0-1 0,0 1 0,0-1-1,3-1 18,0 1 1,-1-1-1,1 0 0,0 1 0,0 0 0,0-1 0,0 1 0,0 0 0,6-1 0,9-3 15,-5-9-12,19 7 59,-5-7-16,-24 13-73,-1 0 0,0 1 1,1-1-1,-1 1 0,0-1 0,1 1 0,-1 0 0,0 0 1,4 0-1,13 0 81,36 0 45,-52 0-124,0 0-1,1 1 0,-1-1 1,0 0-1,0 1 1,0 0-1,0 0 0,0 0 1,0 0-1,0 0 0,4 2 1,-4-1-1,0 0 1,0-1-1,1 1 1,-1-1-1,1 0 1,-1 0-1,1-1 1,-1 1-1,1-1 1,0 0-1,4 0 1,776 0 194,-635 0-203,-138 1 4,0 0 1,0 1-1,21 5 1,-23-4 5,1-1 0,0 0 0,18 1 0,-24-3-10,0 0 0,1 1 0,-1-1 0,0 1 0,0 0 0,0 0-1,0 0 1,0 1 0,7 3 0,3 0-20,9 3-1,-17-7 18,-1 1 1,0 0-1,0 0 0,0 0 0,9 6 1,-3 0-4,-10-7 1,1 0 0,0 1 1,-1-1-1,1 0 0,0 0 1,0 0-1,0 0 0,0 0 1,0-1-1,0 1 0,0 0 1,1-1-1,-1 0 0,0 1 1,0-1-1,4 0 0,102 0 128,405 0-507,-507-1 370,0 1 0,-1 1 0,1-1 1,9 3-1,13 11-157,-12-12 205,0 0 0,-1-1 0,32-2 0,-23 0-5,66 1-722,-80 0 769,0-1-1,0-1 1,17-5 0,-16 4-65,-1 1 0,1 0 0,22-1 0,186 3 30,-129 0-5586,-108 0 2889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480 104 4160,'-2'-1'148,"0"-1"0,1 1 0,-1-1 0,1 1 1,0-1-1,-1 0 0,1 1 0,-1-4 0,2 5-141,0 0 1,-1 0-1,1 0 0,0 1 1,0-1-1,0 0 0,0 0 1,0 0-1,0 0 0,0 1 1,0-1-1,0 0 0,0 0 1,0 0-1,0 0 0,0 1 1,0-1-1,1 0 0,-1 0 0,0 0 1,0 0-1,0 1 0,0-1 1,0 0-1,0 0 0,0 0 1,0 0-1,0 0 0,1 0 1,-1 1-1,0-1 0,0 0 1,0 0-1,0 0 0,0 0 0,1 0 1,-1 0-1,0 0 0,0 0 1,0 0-1,0 0 0,1 0 1,-1 0-1,0 0 0,0 0 1,0 0-1,0 0 0,1 0 1,-1 0-1,0 0 0,0 0 1,0 0-1,0 0 0,1 0 0,-1 0 1,0 0-1,0 0 0,0 0 1,0 0-1,0 0 0,1 0 1,-1-1-1,0 1 0,0 0 1,0 0-1,0 0 0,0 0 1,0 0-1,1-1 0,-6 17 158,3-12-57,1 0-1,-1 0 0,1 0 0,0 1 1,0-1-1,1 0 0,-1 0 1,1 6-1,-1-3-31,0 0 1,0 0-1,0 0 1,-1 0-1,0-1 1,-1 1-1,1-1 1,-1 1-1,0-1 1,-5 7-1,-3 8 85,-15 35 128,19-39-204,-1 1 0,0-1 0,-13 17 1,-7 1 171,-66 60 0,57-58-163,28-29-61,1 0 0,-1-1 0,-1 0 0,1 0 1,-1-1-1,0 0 0,-1-1 0,-18 7 0,21-9 102,0 2 0,0-1 0,-8 6 0,-9 6 189,24-16-326,1 1-1,-1-1 0,1 0 1,-1 0-1,1 1 0,-1-1 1,1 0-1,-1 0 0,1 1 1,-1-1-1,1 0 0,-1 0 1,1 0-1,-1 0 0,1 0 1,-1 0-1,1 0 0,-1 0 1,1 0-1,-1 0 0,1 0 1,-1 0-1,1 0 0,-1 0 1,1-1-1,-1 1 0,1 0 1,-1 0-1,1-1 0,-1 1 1,1 0-1,-1 0 0,1-1 1,0 1-1,-1-1 0,1 1 1,-1 0-1,1-1 0,0 1 1,0-1-1,-1 1 0,1-1 1,0 1-1,0-1 0,-1 1 1,1-1-1,0 1 0,0-1 1,0 1-1,0-1 0,0 1 1,0-1-1,0 1 0,0-1 1,0 1-1,0-1 0,0 1 1,0-1-1,0 1 0,0-1 1,1 1-1,-1-1 0,0 1 1,0-1-1,1 1 0,-1-1 1,0 1-1,0-1 0,1 0 1,1-2-25,0 0 1,0 0 0,0 0-1,1 1 1,4-5 0,17-20-72,17-29-30,-22 35 87,18-24-169,12-34-606,6-5 267,-6 5 261,-13 34 185,-17 24 46,26-38-173,-7 13 188,-32 39 104,20-25 286,-23 29-311,-1 1 0,1 0 1,-1 0-1,1 0 1,0 0-1,0 1 1,0-1-1,6-1 0,-8 2-14,0 0 0,0 1-1,0 0 1,0-1 0,1 1-1,-1 0 1,0-1 0,0 1-1,0 0 1,1 0 0,-1 0-1,0 0 1,0 0 0,0 0-1,0 0 1,1 1 0,-1-1-1,0 0 1,0 1 0,0-1-1,0 1 1,0-1 0,0 1-1,0 0 1,0-1 0,0 1 0,0 0-1,0-1 1,1 2 0,0 2 99,1 1 0,-1-1 0,-1 1 0,1-1 0,0 1 0,0 8 1,-2-13-123,14 55 454,-7 11-108,-3-41-274,2 16 148,2 53 0,-8-74-91,2 1-1,7 34 1,-3-23 56,1 27 44,1-26-116,-6-25-131,1 0 0,-2 0-1,1 0 1,-1 10 0,-1-15-66,0-1 1,0 0-1,0 0 1,0 0-1,-1 1 1,1-1-1,-1 0 1,0 0 0,1 0-1,-1 0 1,0 0-1,0 0 1,-2 2-1,-5 13-545,1 18-1099,-7-11 16,13-22 1355,1-1-1,-1 1 0,1 0 0,-1 0 0,1 0 0,0 0 0,0 0 1,0 0-1,0 2 0,0-4 358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5216,'0'-21'1952,"21"21"-1536,-21 21-96,21-21 672,20 0-608,-20 21 192,0-21-320,21 0-1792,-22 21 832,22-21-3680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5888,'-41'-42'2176,"41"42"-1664,20 21-160,-20-21 0,0 0-256,0 21 384,21-21-256,0 0 32,21 0-160,-1 21 224,1-21-192,-21 0-1440,20 0 704,-41 0-2528,21 20 1760,0-20-1216</inkml:trace>
  <inkml:trace contextRef="#ctx0" brushRef="#br0" timeOffset="1">42 125 6560,'0'0'2432,"0"0"-1888,21 0-160,0 0 704,0 21-672,20-21 192,-20 0-352,0 0-1088,0 0 448,20 21-3040,-20-21 1920,21 0-2048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6656,'0'0'2464,"0"21"-1920,21-21-160,-21 0 992,21 21-832,-1-21 0,-20 0-352,21 21-128,0-21-32,-21 20-3424,21-20 1856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4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4736,'-21'0'1760,"21"0"-1376,0 0-96,21 21 896,-1 0-704,1 0 160,0 20-384,0 1 96,21-21-192,-22 0 128,1 20-160,0-20 160,0 0-192,0 0-1088,-1-21 544,-20 21-2752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0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292 375 6656,'-42'21'2464,"42"0"-1920,-21 41-160,1-41 352,-1 21-480,0-21-576,0 20 128,0 1 704,0-21-288,1 0-960,-22-1 384,42 1-896,-21 0 736,21-21-3904,0 0 2432,-21 0 640</inkml:trace>
  <inkml:trace contextRef="#ctx0" brushRef="#br0" timeOffset="1">125 63 5312,'-21'-21'1952,"21"21"-1504,21-21-128,0 21 1088,-21 0-832,21 0 1536,0-20-1184,0 20-960,-1 0-32,1 0 160,21 0-64,-21 0 256,-1 20-192,1-20-1088,0 0 544,0 0-2656,-21 0 1728,21 21-2912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5568,'-21'0'2048,"21"0"-1568,21 0-160,0 0 1440,0 0-1024,0-18 416,20 18-672,-20 0-384,21 0-64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0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7232,'-21'-21'2656,"21"21"-2048,21 0-192,-21-20 1280,-21 20-1024,42 0 864,0 0-896,0-21-256,0 42-256,0-21-960,-1 20 448,22-20-2720,-21 21 1696,0 0-4352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0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6816,'20'0'2528,"1"21"-1984,0-21-128,0 0 320,0 0-480,20 0 32,1 0-160,20-21-640,1 21 256,-1-21-2016,1 21 1280,-1-20-3328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0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 6560,'-6'-1'710,"5"0"-598,0 1 0,0 0 0,0 0 0,0 0 0,0 0 0,0 0 0,0 0 0,0 0 0,-1 0 0,1 0 0,0 1 0,0-1 0,0 0-1,0 1 1,0-1 0,0 1 0,0-1 0,0 1 0,-1 0 0,-3 2-12,2-2-45,1-1 1,0 2 0,0-1 0,0 0 0,1 0 0,-1 1-1,0-1 1,0 1 0,1-1 0,-1 1 0,1-1 0,-1 1-1,1 0 1,0 0 0,0 0 0,0 0 0,0 0 0,0 0-1,0 0 1,0 0 0,0 4 0,-21 46 899,15-38-611,0 1 0,1 0 0,-8 31 0,12-33-209,1 0 0,0 0 0,1 23 1,1-31-95,0 1 1,0 0 0,0 0 0,0 0 0,1 0 0,0-1 0,0 1 0,1-1 0,0 1 0,5 8 0,-2-7-50,0 0 1,1 0-1,0-1 0,0 0 0,0 0 0,1 0 0,-1-1 0,1 0 1,1-1-1,-1 0 0,1 0 0,-1-1 0,1 0 0,0 0 0,0-1 0,0 0 1,1-1-1,14 1 0,-20-2-24,6 0-179,0 0 1,1-1 0,-1 0 0,10-3 0,-16 3 117,0 0 0,0 0 0,0-1 0,0 0 0,-1 1 0,1-2 0,-1 1 0,0 0 0,1-1 0,-1 1 0,0-1 0,0 0 0,0 0 0,-1 0 0,3-4 0,-1 1 101,-2 4 16,0 0 0,-1 0 1,1-1-1,-1 1 0,1-1 0,-1 1 0,0-1 0,0 1 0,0-1 0,-1 0 1,1 1-1,0-1 0,-1 0 0,0 1 0,0-1 0,0 0 0,0 0 0,0 1 1,0-1-1,-1 0 0,0-3 0,-7-21 93,0 1 1,-18-39-1,-9 3 208,25 41-250,7 13 33,0 0 1,-1 1-1,0-1 0,-1 1 0,1 0 1,-1 0-1,-1 1 0,1 0 0,-12-10 1,1 4 216,-30-18 0,45 30-347,1 0-1,-1-1 1,0 1 0,1 0-1,-1 0 1,0-1-1,1 1 1,-1 0 0,0 0-1,1 0 1,-1 0-1,0 0 1,0 0 0,1 0-1,-1 0 1,0 0-1,1 0 1,-1 1 0,0-1-1,1 0 1,-1 0-1,0 1 1,1-1 0,-2 1-1,2-1-37,0 1 1,-1-1-1,1 0 1,0 1-1,0-1 0,0 1 1,0-1-1,-1 1 0,1-1 1,0 1-1,0-1 0,0 1 1,0-1-1,0 1 0,0-1 1,0 1-1,0-1 1,0 1-1,0-1 0,0 1 1,1-1-1,-1 1 0,0-1 1,0 0-1,0 1 0,1-1 1,-1 1-1,0-1 0,0 1 1,1-1-1,-1 0 1,0 1-1,1-1 0,-1 0 1,1 1-1,-1-1 0,1 1 1,4 2-267,0 1 0,0-1 0,1 0-1,6 3 1,-10-5 261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1415 1 4224,'-39'0'3301,"39"0"-3270,-1 0-1,1 0 1,-1 0 0,1 0-1,-1 1 1,1-1-1,-1 0 1,1 0 0,-1 0-1,1 1 1,-1-1-1,1 0 1,-1 1 0,1-1-1,0 0 1,-1 1-1,1-1 1,0 0 0,-1 1-1,1-1 1,0 1-1,-1 0 1,-37 30 766,-4 0-293,2 4-89,15-14-217,0 0 0,-34 20-1,-6-6-20,-2-4 1,-72 23-1,125-49-159,-440 138 803,325-116-656,11 5 1,70-26-110,41-6-77,0 0 0,0 1-1,0 0 1,0 1 0,1-1 0,-1 1 0,1 0 0,-1 1 0,1 0 0,-7 3 0,-8 12-561,19-15-346,8-3-133,28 0-368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0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21 3232,'-34'-17'1035,"27"13"-614,7 4-53,0 4 512,0-3-841,-1 0 0,1 0 0,0 0 0,0 0 0,-1 0 0,1 0 0,0-1 0,-1 1 0,1 0 0,-1 0 0,1 0 0,-1 0 0,1-1 0,-1 1 0,0 0 0,1-1 0,-1 1 0,0 0 0,0-1 0,0 1 0,1-1 0,-1 1 0,0-1 0,0 1 0,0-1 0,-1 1 0,0-1-2,0 1 1,1 0-1,-1 0 1,1 0-1,-1 0 1,1 0 0,-1 0-1,1 1 1,-1-1-1,1 0 1,0 1-1,0-1 1,-2 3-1,-2 10 390,4-12-387,0 0 0,0 0 0,1 0 0,-1-1 0,0 1 0,-1 0 0,1 0 0,0-1 0,0 1 0,-1-1 0,1 1 0,-1-1 0,1 1 0,-1-1 0,-2 2 0,-11 6 128,7-5-43,1 1 0,0-1 1,1 2-1,-1-1 1,1 0-1,0 1 0,0 0 1,-6 10-1,-5 15 291,15-28-382,0 0 0,0 0 0,0 0 0,0-1 0,-4 5 0,5-6-32,0 0 0,1-1 0,-1 1-1,0 0 1,1 0 0,-1-1 0,1 1-1,-1 0 1,1 0 0,-1 0 0,1 0 0,-1 0-1,1 0 1,0 0 0,0 0 0,-1 0 0,1 0-1,0 0 1,0 0 0,0 0 0,0 0-1,0 0 1,0 0 0,0 0 0,1 0 0,-1 0-1,0 0 1,1 0 0,-1 0 0,0-1 0,2 3-1,0 3 19,1 1 1,0-1-1,0 0 0,1 0 0,0 0 0,0-1 0,0 1 1,7 5-1,-5-5 14,-1 1 1,8 12 0,8 8 31,-14-21-23,0-1-1,0 0 1,0 0 0,1 0-1,-1-1 1,17 6-1,55 16 258,-58-20-266,1-1 0,0-1 0,0-2 0,33 2 0,73-4 164,-124 0-192,0 0 1,0 0 0,-1-1 0,1 1 0,0-1 0,5-1 0,11-19 873,-37-13 602,0 27-458,13 5-923,1 0-1,0-1 1,0 1-1,0-1 1,-3-3-1,-17-14-15,17 16-70,0 0 0,-1 1-1,-9-4 1,9 5 157,0-1 0,-14-7 0,11 4-70,-11-1 101,0-6-603,14 10-427,-5-4-905,12 6 1676,-1 1-1,1 0 1,0 0-1,0-1 0,0 1 1,0 0-1,0 0 1,-1-1-1,1 1 1,0 0-1,0-1 1,0 1-1,0 0 0,0-1 1,0 1-1,0 0 1,0-1-1,0 1 1,0 0-1,0 0 1,0-1-1,0 1 0,0 0 1,1-1-1,-1 1 1,0 0-1,0 0 1,0-1-1,0 1 1,1 0-1,-1 0 0,0-1 1,0 1-1,0 0 1,1 0-1,-1-1 1,0 1-1,0 0 1,1 0-1,0-1-382,0 1 0,0-1-1,0 1 1,0-1 0,0 1 0,0 0-1,0 0 1,0-1 0,1 1 0,-1 0 0,0 0-1,0 0 1,2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1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22 126 2816,'11'-15'722,"-11"15"-709,0-1 1,0 1 0,0 0-1,0 0 1,0-1-1,0 1 1,0 0-1,0-1 1,0 1-1,0 0 1,0 0-1,0-1 1,0 1 0,-1 0-1,1 0 1,0 0-1,0-1 1,0 1-1,0 0 1,0 0-1,-1 0 1,1-1-1,0 1 1,0 0 0,0 0-1,-1 0 1,1 0-1,-1-1 26,0 1 0,1-1 0,-1 0 0,1 1 0,-1-1 0,1 1 0,-1-1-1,1 0 1,-1 1 0,1-1 0,-1 0 0,1 0 0,0 1 0,0-1 0,-1 0 0,1 0 0,0 0 0,0 1-1,0-1 1,0 0 0,0-1 0,0 15 255,0-9-49,-4-1-90,-10 11 47,11-10-15,3-4 186,0 0-53,3-4 117,11-10-143,-14 14-284,1 0 1,-1 0-1,0-1 1,0 1-1,0 0 1,1 0-1,-1 0 0,0-1 1,0 1-1,0 0 1,1 0-1,-1 0 1,0 0-1,1-1 1,-1 1-1,0 0 1,0 0-1,1 0 1,-1 0-1,0 0 0,1 0 1,-1 0-1,0 0 1,0 0-1,1 0 1,1 0 7,0-1 0,1 1 0,-1 0 0,0-1-1,0 0 1,0 1 0,0-1 0,0 0 0,0 0 0,-1 0 0,3-2 0,-2 2-4,1 0 1,-1-1-1,0 1 1,1 0 0,-1 0-1,0 0 1,1 0-1,0 1 1,-1-1-1,1 1 1,3-1-1,-3 1 5,-1 0 0,0 0-1,1-1 1,-1 1 0,0-1 0,0 0-1,1 1 1,-1-1 0,0 0 0,0 0 0,0-1-1,2 0 1,-2 0-7,0 1 0,0 0 0,1 0 0,-1 0 0,0 0 0,0 0 0,0 0 0,1 1 0,-1-1 0,0 1 0,1 0 0,2-1 0,78 1 4,-81 0-1,0 0-1,0 1 1,1-1 0,-1 0-1,0 1 1,0-1-1,0 1 1,0 0 0,0 0-1,0 0 1,0 0 0,3 2-1,-3-2 3,0 1 0,0-1 0,1 0 0,-1 0 0,0 0 0,1 0 0,-1 0 0,1 0 0,-1-1 0,1 1 0,-1-1 0,6 0 0,51 0-193,87 0 309,-146 0-132,1 0 0,0 0-1,0 0 1,0 0 0,0 0 0,-1 0 0,1 0-1,0 0 1,0 0 0,0-1 0,-1 1-1,1 0 1,0 0 0,0-1 0,-1 1 0,1-1-1,0 1 1,-1-1 0,1 1 0,0-1 0,-1 1-1,1-1 1,-1 1 0,1-1 0,-1 0 0,2-1-1,-2 2 1,1-1 0,-1 0 0,1 0 0,0 0 0,-1 1 0,1-1 0,0 0 0,0 1 0,0-1 0,-1 0 0,1 1 0,0-1 0,0 1 0,0 0 0,0-1 0,0 1 0,0 0 0,0-1 0,0 1 0,0 0 0,0 0 0,0 0 0,0 0 0,0 0 0,0 0 0,2 0 0,31 0-124,-30 0 251,-4 0-80,3 0-154,2 0 105,36-2 86,-39 2-74,1-1 0,-1 1 0,0-1 0,1 0 1,-1 0-1,0 0 0,0 0 0,0 0 0,0 0 1,0-1-1,0 1 0,3-3 0,-5 4-8,0-1 0,0 1 0,0 0 0,1 0 0,-1-1 1,0 1-1,0 0 0,0 0 0,1 0 0,-1 0 0,0-1 0,0 1 0,1 0 0,-1 0 0,0 0 0,1 0 0,-1 0 0,0 0 1,0 0-1,1-1 0,-1 1 0,0 0 0,1 0 0,-1 0 0,1 0 0,203 0 114,-96 0-191,-105 0 83,1 0 0,-1 0 1,0 1-1,1-1 0,-1 1 1,1-1-1,-1 1 0,0 0 1,0 0-1,0 0 0,1 1 1,-1-1-1,0 1 0,0 0 1,3 3-1,-5-5-4,-1 0-1,0 1 1,1-1 0,-1 0 0,0 1-1,1-1 1,-1 0 0,0 0 0,1 1-1,-1-1 1,0 0 0,1 0-1,-1 0 1,1 0 0,-1 0 0,0 0-1,1 1 1,-1-1 0,1 0-1,-1 0 1,1 0 0,-1 0 0,0 0-1,1-1 1,0 1 0,75 0-21,-72 0 8,-1 0 0,0 1 1,1-1-1,-1 1 1,0-1-1,1 1 0,-1 0 1,0 0-1,0 0 0,6 4 1,-6-4 4,0 1 1,0-1-1,0 0 1,0 1-1,1-2 0,-1 1 1,0 0-1,0-1 1,1 1-1,5-1 1,130 0 188,-138 0-184,-1 0-1,0 0 1,1 0-1,-1 0 1,1 0-1,-1 0 0,1 0 1,-1 0-1,0 0 1,1 0-1,-1 0 1,1 0-1,-1 0 0,0 0 1,1 0-1,-1-1 1,1 1-1,-1 0 1,0 0-1,1 0 1,-1-1-1,0 1 0,1 0 1,-1-1-1,1 1 1,1-2-17,1 0 1,-1 0 0,1 0 0,0 0 0,0 1-1,0 0 1,0-1 0,0 1 0,0 0-1,0 1 1,1-1 0,-1 0 0,0 1 0,0 0-1,1 0 1,-1 0 0,5 0 0,-6 0 20,0 0 0,0 0-1,0-1 1,1 1 0,-1 0 0,0-1 0,0 0 0,0 0 0,0 0 0,0 1 0,0-2 0,0 1 0,0 0 0,0 0 0,-1-1 0,1 1-1,2-3 1,-4 4-3,0-1 1,1 1-1,-1 0 0,0-1 0,1 1 0,-1 0 0,0 0 0,1-1 0,-1 1 0,0 0 0,1 0 0,-1 0 0,1 0 0,-1-1 1,0 1-1,1 0 0,-1 0 0,1 0 0,-1 0 0,1 0 0,-1 0 0,0 0 0,1 0 0,-1 0 0,1 0 0,55 0 72,-52 0-73,0 0 1,1-1-1,-1 1 1,0-1-1,0 0 0,0 0 1,0-1-1,4-1 1,13-5 2,-9 6 4,0 0 0,0 1 0,0 1 0,0 0 0,13 1 0,-11 0 21,0 0 1,1-2-1,27-3 1,-18-2 22,-11 3-70,0 0 0,0 1 0,0 0 0,15 1 0,69 1-117,-91 0 145,0 0-1,0 0 1,0 1-1,0-1 1,0 2-1,0-1 1,0 1-1,5 2 0,14 3 62,-9-5-189,1 0 1,0-1 0,16-2-1,-12 1 76,111 0 633,655 0-715,-777 0 111,0 1 0,-1 0 0,1 1 0,-1 0 0,17 7 0,-20-7 20,-1-1 14,-1 1-1,1-1 1,0-1 0,0 1-1,0-1 1,-1 0-1,1 0 1,7-1-1,1 0 20,73 1 535,-73 1-275,-9-1-472,0 1 0,1-1 0,-1 0 0,0 0 0,0 0 1,1-1-1,-1 0 0,0 0 0,4-1 0,-3-7-3292,-6 18 900,1-6 664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85 4320,'0'-25'6266,"0"25"-6250,0-1 0,0 0 0,0 1 0,0-1 0,0 0 0,0 1 0,0-1 0,0 0 0,0 1 0,0-1 0,0 0 0,1 1 0,-1-1 0,0 1 0,1-1 0,-1 1 0,0-1 0,1 0 0,-1 1 0,0-1 0,1 1 0,-1 0 0,1-1 0,-1 1 0,1-1 0,0 1 0,-1 0 0,1-1 0,-1 1 0,1 0 0,-1 0 0,1-1 0,0 1 0,-1 0 0,1 0 0,0 0 0,-1 0 0,1 0 0,0 0 0,-1 0 0,2 0 0,-2 0-12,0 0 0,0 0 0,0 0-1,1 0 1,-1 0 0,0 0 0,0 0-1,0 0 1,0 0 0,0 0-1,0 0 1,0 0 0,1 0 0,-1 0-1,0 0 1,0 0 0,0 0 0,0 0-1,0 0 1,0 0 0,0 0 0,1 0-1,-1 0 1,0 0 0,0 0 0,0 0-1,0 0 1,0-1 0,0 1 0,0 0-1,0 0 1,0 0 0,0 0 0,0 0-1,1 0 1,-1 0 0,0 0 0,0 0-1,0-1 1,0 1 0,0 0 0,0 0-1,0 0 1,0 0 0,0 0 0,0 0-1,0 0 1,0-1 0,0 1-1,0 0 1,0 0 0,0 0 0,0 0-1,0 0 1,0 0 0,0-1 0,0-12 326,0 12-321,0 1-1,0 0 0,0-1 0,0 1 0,0 0 1,-1-1-1,1 1 0,0 0 0,0 0 0,0-1 1,0 1-1,0 0 0,0-1 0,0 1 0,0 0 1,-1 0-1,1-1 0,0 1 0,0 0 0,0 0 1,-1 0-1,1-1 0,0 1 0,0 0 0,-1 0 1,-1-2 0,0 0 0,0 0 0,0 1 0,-1-1 0,1 1 0,-1-1 0,1 1 0,-1 0 0,1 0 1,-1 0-1,-4 0 0,2 0-17,-1 0 1,1 1 0,0 0-1,-1 0 1,1 1-1,0-1 1,-1 1 0,-5 2-1,-37 11 99,42-13-67,0 0 0,0 0 0,0 0 0,1-1-1,-9 0 1,12 0-11,-1 0 0,0 0 0,1 0-1,-1 0 1,1 1 0,-1-1 0,-2 2-1,-14 7 41,17-8-64,1 0 0,-1 0 1,0 0-1,0-1 1,1 1-1,-1 0 1,0-1-1,0 1 0,0-1 1,-3 1-1,5-1 10,0 0 0,0 0 0,0 0 0,0 0 0,0 0 0,-1 0-1,1 0 1,0 0 0,0 0 0,0 0 0,0 0 0,0 0 0,0 0 0,0 0-1,-1 0 1,1 0 0,0 0 0,0 0 0,0 0 0,0 0 0,0 0 0,0 0-1,0 0 1,0 0 0,-1 0 0,1 0 0,0 0 0,0 0 0,0 0 0,0 0-1,0 1 1,0-1 0,0 0 0,0 0 0,0 0 0,0 0 0,0 0 0,0 0-1,0 0 1,-1 0 0,1 1 0,0-1 0,0 0 0,0 0 0,0 0 0,0 0 0,0 0-1,0 0 1,0 0 0,0 1 0,0-1 0,0 0 0,0 0 0,1 0 0,-1 0-1,0 0 1,0 2 10,1-1 0,-1 1 0,1-1 0,0 1 0,0-1 0,-1 1 0,1-1 0,0 0 0,0 0 0,1 1 0,-1-1 0,0 0 0,0 0 0,0 0 0,1 0 0,2 1 0,34 21-67,-15-10 11,-11-4 6,1-2 0,21 10 0,-14-8 31,-13-5 15,-1 0-1,0 0 1,0 0 0,0 1 0,-1 0-1,1 0 1,6 9 0,4 3-86,-14-15 89,-1-1 0,1 1-1,-1 0 1,1-1 0,-1 1 0,1 0-1,-1 0 1,0 0 0,0 0 0,0 0-1,0 0 1,0 0 0,0 0 0,0 0-1,-1 0 1,1 1 0,-1-1-1,0 0 1,1 3 0,-1-4 0,0 0-1,0-1 1,0 1-1,0 0 1,0 0-1,-1 0 1,1-1 0,0 1-1,0 0 1,0 0-1,-1 0 1,1-1-1,0 1 1,-1 0 0,1-1-1,-1 1 1,1 0-1,-1-1 1,1 1-1,-1-1 1,1 1 0,-2 0-1,-15 4 166,3-3-56,-10 12 59,0-7-37,16-4-115,4-1-14,1-1 0,-1 0 1,0 0-1,1 0 0,-1 0 0,-4 0 1,4-2 3,0 1 0,0-1 0,1 0 0,-1 0 1,0 0-1,-4-2 0,0 0 15,4 2 24,-13-6-508,17 6 377,0 1 0,-1-1 0,1 0 0,0 1-1,-1-1 1,1 1 0,0-1 0,0 0 0,-1 1 0,1-1 0,0 0-1,0 1 1,0-1 0,0 0 0,0 1 0,0-1 0,0-1 0,0 2 15,0 0 1,0-1-1,0 1 0,0 0 1,0 0-1,0-1 1,0 1-1,0 0 1,0-1-1,1 1 0,-1 0 1,0 0-1,0-1 1,0 1-1,0 0 1,0-1-1,1 1 1,-1 0-1,0 0 0,0 0 1,0-1-1,1 1 1,-1 0-1,0 0 1,1-1-1,16-16-3025,4-4 987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4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4736,'0'0'1530,"0"0"-932,-3 0-172,2 0-392,0 0-1,1 0 1,-1 0 0,0 0-1,1 0 1,-1 0-1,1 0 1,-1 0-1,0 0 1,1 1-1,-1-1 1,0 0-1,1 0 1,-1 1-1,1-1 1,-1 0-1,1 1 1,-1-1-1,0 0 1,1 1-1,0-1 1,-1 1-1,1-1 1,-1 1 0,1-1-1,-1 1 1,1-1-1,0 1 1,0 0-1,-1-1 1,1 1-1,0-1 1,0 1-1,0 0 1,-1-1-1,1 1 1,0 0-1,0-1 1,0 1-1,0 0 1,0 0-1,0-1-19,0 1 0,1-1-1,-1 0 1,0 0 0,0 0-1,0 0 1,0 0 0,0 0-1,0 0 1,0 1 0,0-1-1,0 0 1,0 0 0,0 0-1,0 0 1,0 0 0,0 0-1,0 0 1,0 1 0,-1-1-1,1 0 1,0 0 0,0 0-1,0 0 1,0 0 0,0 0-1,0 0 1,0 0 0,0 0-1,0 1 1,0-1 0,0 0-1,0 0 1,-1 0 0,1 0-1,0 0 1,0 0 0,0 0-1,0 0 1,0 0-1,0 0 1,0 0 0,0 0-1,-1 0 1,1 0 0,0 0-1,0 0 1,0 0 0,0 0-1,0 0 1,0 0 0,0 0-1,-1 0 1,1 0 0,0 0-1,0 0 1,-1 0-1,1 0 0,-1 0 0,0 0-1,1 1 1,-1-1 0,0 0 0,1 0 0,-1 1 0,1-1-1,-1 0 1,1 1 0,-1-1 0,1 0 0,-1 1 0,1-1-1,-1 1 1,1-1 0,-1 1 0,1-1 0,-1 1 0,1-1-1,0 1 1,0 0 0,-1-1 0,1 1 0,0 0 0,-2 3-10,1 0 0,0 0 0,0 0 1,0 7-1,0 11-13,3 21 0,-1-28 312,-1 26-211,-1-40-95,1-1-1,0 1 0,0-1 1,0 1-1,0-1 1,0 0-1,0 1 1,0-1-1,0 1 1,0-1-1,1 1 1,-1-1-1,0 0 1,0 1-1,0-1 1,0 1-1,0-1 1,1 0-1,-1 1 1,0-1-1,0 0 1,1 1-1,-1-1 1,0 0-1,1 1 1,7 8-27,-6-7 44,0 0-1,-1 1 1,1-1 0,0 0 0,1 0 0,-1 0-1,0-1 1,1 1 0,-1 0 0,1-1 0,-1 0-1,1 1 1,0-1 0,0 0 0,-1 0 0,1-1-1,0 1 1,0-1 0,0 1 0,0-1 0,3 0-1,53 0 68,-58 0-82,-1 0 1,1 0-1,0 0 0,-1 0 0,1 0 0,0 0 0,-1 0 0,1 0 0,-1 0 0,1 0 0,0-1 0,-1 1 1,1 0-1,-1 0 0,1-1 0,0 1 0,-1 0 0,1-1 0,-1 1 0,1-1 0,-1 1 0,1-1 1,-1 1-1,0-1 0,1 1 0,-1-1 0,1 1 0,-1-1 0,0 1 0,0-1 0,1 0 0,-1 1 1,0-1-1,0 0 0,0 1 0,0-1 0,0 1 0,1-1 0,-1 0 0,-1 1 0,1-2 0,0 2 2,0 0-1,0-1 0,0 1 0,0 0 0,0 0 0,0 0 0,0 0 1,0 0-1,0 0 0,0 0 0,0-1 0,0 1 0,0 0 1,0 0-1,0 0 0,0 0 0,0 0 0,0 0 0,0 0 1,0-1-1,0 1 0,0 0 0,0 0 0,0 0 0,0 0 0,1 0 1,-1 0-1,0 0 0,0 0 0,0 0 0,0-1 0,0 1 1,0 0-1,0 0 0,0 0 0,0 0 0,1 0 0,-1 0 1,0 0-1,0 0 0,0 0 0,0 0 0,0 0 0,0 0 0,0 0 1,0 0-1,1 0 0,-1 0 0,0 0 0,0 0 0,0 0 1,0 0-1,0 0 0,0 0 0,0 0 0,1 0 0,0 0 4,0 0 0,0 0 0,0 0 0,0-1 0,-1 1-1,1 0 1,0-1 0,0 1 0,0-1 0,0 1 0,0-1 0,-1 1-1,1-1 1,0 1 0,0-1 0,-1 0 0,1 0 0,0 1 0,-1-1-1,1 0 1,-1 0 0,1 0 0,-1 1 0,1-1 0,-1 0 0,1-2-1,-1 2-14,1-1 0,0 0-1,0 1 1,0-1 0,0 1-1,0-1 1,0 1 0,1-1-1,-1 1 1,0 0-1,1 0 1,-1 0 0,3-2-1,2 0-9,-5 3-15,0-1 0,0 1 0,0 0 0,0-1 0,-1 1 0,1-1-1,0 1 1,0-1 0,-1 1 0,1-1 0,0 0 0,-1 1 0,1-1 0,0 0 0,-1 1 0,1-1 0,-1 0 0,1 0 0,-1 0 0,0 0-1,1-1 1,2-4-207,26-40-968,-20 33 834,12-11-208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4896,'-18'0'1584,"18"0"-1574,0 0 1,0 0 0,0 0-1,0 0 1,0 0 0,-1 0-1,1 0 1,0 0 0,0 0-1,0 0 1,0 0 0,0 0-1,0 0 1,0 0 0,-1 0-1,1 0 1,0 0 0,0 0-1,0 0 1,0 0 0,0 0-1,0 0 1,0 0 0,0 0-1,-1 0 1,1 0 0,0 0-1,0 0 1,0 0 0,0 0-1,0-1 1,0 1 0,0 0-1,0 0 1,0 0 0,0 0-1,0 0 1,0 0 0,0 0-1,-1 0 1,1-1 0,0 1-1,0 0 1,0 0 0,0 0-1,0 0 1,0 0 0,0 0-1,0 0 1,0-1 0,0 1-1,0 0 1,0 0 0,1 0-1,-1 0 1,0 0 0,0-14 362,0 10 187,0 8-224,0 509 1947,0-468-4097,0-24 924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4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5216,'0'-16'2215,"0"29"-1509,0 32-267,0-37-365,0-4-54,0-1-1,0 0 0,0 1 1,0-1-1,0 0 0,1 1 1,2 5-1,3 2-16,-5-10-23,1 1 0,-1 0-1,0 0 1,0 0 0,0 0 0,0 0 0,-1 0-1,1 0 1,0 0 0,-1 0 0,0 0 0,1 0 0,-1 1-1,0-1 1,0 2 0,0-3 11,0 0-1,0-1 1,0 1-1,0 0 1,0 0 0,0-1-1,0 1 1,0 0 0,0-1-1,0 1 1,1 0-1,-1 0 1,0-1 0,1 1-1,-1-1 1,0 1-1,1 0 1,0 0-36,1 0 1,-1-1-1,0 1 0,1-1 1,-1 1-1,0-1 0,1 0 1,-1 1-1,1-1 0,-1 0 0,0 0 1,1 0-1,1 0 0,32 0-1549,-35 0 1575,0 0-1,0 0 1,0 0 0,0 0-1,0 0 1,1 0 0,-1 0 0,0 0-1,0 0 1,0 0 0,0 0 0,0 0-1,0 0 1,0 0 0,1 0-1,-1 0 1,0 0 0,0 0 0,0 0-1,0 0 1,0 0 0,0 0 0,0 0-1,1-1 1,-1 1 0,0 0-1,0 0 1,0 0 0,0 0 0,0 0-1,0 0 1,0 0 0,0 0-1,0 0 1,0 0 0,0-1 0,0 1-1,0 0 1,1 0 0,-1 0 0,0 0-1,0 0 1,0 0 0,0 0-1,0 0 1,0-1 0,0 1 0,0 0-1,0 0 1,0 0 0,0 0 0,0 0-1,0 0 1,0 0 0,-1-1-1,1 1 1,0-14-919,0 14 883,0 0 0,0-1 0,0 1 0,0 0 0,0-1 0,0 1 0,0 0 0,1 0 0,-1-1 0,0 1 0,0 0 0,0-1 0,0 1 0,0 0 0,0 0 0,1-1 0,-1 1 0,0 0 0,0 0 0,0-1 0,1 1 0,-1 0 0,0 0 0,0 0 0,1-1 0,13-13-708,27-27 4230,-41 41-3413,1-1 0,-1 1-1,0 0 1,0 0 0,0-1 0,1 1-1,-1 0 1,0 0 0,0 0 0,1-1-1,-1 1 1,0 0 0,0 0 0,1 0-1,-1 0 1,0 0 0,1 0 0,-1-1-1,0 1 1,0 0 0,1 0-1,-1 0 1,0 0 0,1 0 0,-1 0-1,11 0 876,-7-1-706,1 1-1,0 0 1,-1 0 0,1 0 0,0 0-1,0 1 1,-1 0 0,7 2 0,14 11 209,13-7-187,7 6-229,10-6-405,-6 7-182,-35-12 100,-1-1 0,19 0 0,30-1-505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0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7456,'0'-15'2421,"1"13"-1803,12 1-292,98 1 1413,-95 0-1468,1-1 0,0-1 1,0 0-1,16-4 0,-5 0-11,46-6 345,98-7 0,-22 13-242,203-27-191,-210 17-355,-41 5 58,101-9-544,-92 14 157,-53 0 35,-26 2-98,38 0 0,-42 4-684,-8 0 433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5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105 125 6656,'-21'-41'2464,"21"41"-1920,0 0-160,-21-21 1056,21 42-864,0-21-352,0 21-192,21 20 224,-21-20-160,21 21 0,-21-1-64,20 1-2592,-20-21 1408</inkml:trace>
  <inkml:trace contextRef="#ctx0" brushRef="#br0" timeOffset="1">0 167 7040,'0'-17'2282,"1"14"-1698,2 6-272,-2-2-288,0 0 1,0 0-1,0 0 0,0-1 0,0 1 0,1 0 0,-1-1 1,0 1-1,1 0 0,-1-1 0,0 0 0,1 1 0,-1-1 0,0 0 1,1 1-1,-1-1 0,0 0 0,1 0 0,-1 0 0,1 0 0,-1-1 1,0 1-1,1 0 0,-1 0 0,1-1 0,-1 1 0,0-1 0,0 1 1,3-2-1,0 0 28,1 0 0,-1 1 0,1 0 0,-1 0-1,1 0 1,7 0 0,151 1 39,-134 1-620,-11-1 174,0 0 0,24-4-1,17-10-369,-55 13 682,63-15-411,-62 15 456,0-1-1,1 0 0,-2-1 0,1 1 1,0-1-1,0 0 0,-1 0 0,8-6 1,-11 8 14,0 0-8,-1 1 1,1-1 0,-1 1 0,1-1 0,-1 1 0,1-1 0,-1 0-1,0 1 1,1-1 0,-1 0 0,0 1 0,1-1 0,-1 0 0,0 0-1,0 1 1,0-1 0,0 0 0,1 0 0,-1 1 0,0-1 0,0 0 0,0 0-1,-1 1 1,1-1 0,0-1 0,0-6 139,0-20 87,0 28-239,0 0-1,0-1 1,0 1 0,0-1 0,0 1-1,0-1 1,0 1 0,0 0-1,0-1 1,0 1 0,0-1-1,0 1 1,0-1 0,-1 1-1,1 0 1,0-1 0,0 1 0,0 0-1,-1-1 1,1 1 0,0-1-1,0 1 1,-1 0 0,1 0-1,-1-1 1,-13-13-1073,11 11 245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5:5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5568,'0'35'1786,"0"-35"-1758,0 1-1,0-1 1,0 1-1,0 0 1,0-1-1,0 1 1,0-1-1,-1 1 1,1 0-1,0-1 1,0 1-1,0-1 1,-1 1-1,1-1 1,0 1-1,-1-1 1,1 1-1,0-1 1,-1 1-1,1-1 1,-1 1-1,1-1 1,-1 0-1,1 1 1,-1 0-1,-8 7 117,3-3 158,0 0 0,0 0-1,1 1 1,0 0 0,0 0-1,-5 8 1,3 10 951,4-18-899,0 0-1,0 0 0,-6 8 1,-8 13 622,10-2-390,4-16-481,1-6-72,1 0 0,0 1 1,0-1-1,0 0 0,0 6 0,1-5-5,1-1-1,0 0 1,0 0-1,0 0 1,0 0-1,0 0 1,1 0-1,0 0 1,-1-1-1,1 1 1,0 0-1,4 3 1,28 1-124,-12-1 40,-14-3-137,1-1-1,-1 0 1,1 0-1,0-1 1,13 0 0,1 0-135,-11 0 59,0-1-1,0 0 1,0-1-1,18-3 1,11-10-408,-16 9 156,-21 4 446,0 1-1,1-1 0,-1 0 0,0 0 1,0 0-1,0-1 0,-1 1 0,1-1 1,0 0-1,0 0 0,4-3 0,-7 4 42,-1 0-1,1-1 1,0 1-1,0 0 0,0 0 1,-1 0-1,1-1 1,-1 1-1,1-2 1,2-4-117,4-4 3,-6 10 151,0-1 0,0 0 0,1 0 0,-1 0 0,-1 0 0,1 0 0,0 0 0,0 0 0,-1 0-1,1 0 1,-1 0 0,0 0 0,0-1 0,1 1 0,-2-2 0,1-10 552,0 14-547,1 0 1,-1-1 0,0 1-1,0 0 1,0 0-1,0 0 1,0 0 0,0 0-1,0 0 1,0 0-1,0 0 1,0-1 0,0 1-1,0 0 1,0 0-1,0 0 1,0 0 0,0 0-1,0 0 1,0 0-1,-1-1 1,1 1 0,0 0-1,0 0 1,0 0 0,0 0-1,0 0 1,0 0-1,0 0 1,0 0 0,0 0-1,0 0 1,0-1-1,0 1 1,-1 0 0,1 0-1,0 0 1,0 0-1,0 0 1,0 0 0,0 0-1,0 0 1,0 0-1,-1 0 1,1 0 0,0 0-1,0 0 1,0 0-1,0 0 1,0 0 0,0 0-1,0 0 1,-1 0 0,1 0-1,0 0 1,0 0-1,-17 0 1134,17 4-540,0-4-588,0 1 0,0 0 1,0-1-1,0 1 0,0 0 0,0-1 0,0 1 0,-1 0 0,1-1 0,0 1 0,0 0 0,0-1 1,-1 1-1,1-1 0,0 1 0,-1-1 0,1 1 0,0 0 0,-1-1 0,1 1 0,-1-1 0,1 0 0,-1 1 1,1-1-1,-1 1 0,1-1 0,-1 0 0,1 1 0,-1-1 0,1 0 0,-1 0 0,0 1 0,1-1 1,-1 0-1,0 0 0,1 0 0,-1 0 0,0 0 0,1 0 0,-1 0 0,-1 0 0,-1 0 125,3 0 42,0 0-21,0 0 112,3 0-101,11 0-32,-14 0-138,1 0 0,-1 0 1,0 0-1,1 0 1,-1 0-1,0 0 1,1 0-1,-1 0 0,0 0 1,0 0-1,1 0 1,-1 0-1,0-1 1,1 1-1,-1 0 1,0 0-1,0 0 0,1 0 1,-1-1-1,0 1 1,0 0-1,0 0 1,1-1-1,-1 1 0,0 0 1,21-21-290,0 0-176,-16 16 367,0 0 29,0 0 0,0 0 0,0 0 0,4-8 0,-5 6-22,-4 6 71,0 1 0,1-1 1,-1 0-1,0 0 0,1 0 0,-1 1 0,1-1 1,-1 0-1,1 0 0,0 1 0,-1-1 1,1 0-1,0 1 0,-1-1 0,1 1 0,0-1 1,0 1-1,-1-1 0,1 1 0,0 0 1,1-1-1,5-2-33,-6 2 40,0 0 1,0 0 0,0 0 1,0 1-1,0-1 0,1 1 0,-1-1 1,0 1-1,0-1 0,0 1 0,1-1 0,-1 1 1,0 0-1,0 0 0,1 0 0,-1 0 0,0 0 1,1 0-1,-1 0 0,0 0 0,0 0 1,1 0-1,-1 1 0,0-1 0,0 1 0,0-1 1,1 1-1,-1-1 0,0 1 0,0 0 0,2 1 1,-2-1 15,14 5 156,-14-6-139,1 1-1,-1-1 0,1 1 0,-1-1 0,1 1 1,-1 0-1,0 0 0,1-1 0,-1 1 1,0 0-1,0 0 0,0 0 0,0 1 1,0-1-1,0 0 0,0 0 0,2 3 1,3 17 506,11 6-86,-13-22-319,-1 0 0,1 1-1,3 10 1,-6-12-65,0-1-27,0 0 0,0 0 1,0 1-1,1-1 0,-1 0 0,1 0 0,-1 0 1,1-1-1,0 1 0,0 0 0,0-1 1,3 4-1,-2-3-10,0-1 1,0 1-1,-1 0 0,5 7 1,-4-4 30,-3-5-40,1 0 0,-1 0 0,0 0 0,1-1 0,-1 1 1,1 0-1,-1 0 0,1-1 0,-1 1 0,1 0 0,0-1 0,-1 1 0,1 0 0,0-1 1,-1 1-1,1-1 0,0 1 0,0-1 0,0 1 0,-1-1 0,3 1 0,3 2 16,5 3 22,-9-4-56,0-1 0,0 0 0,0 0 0,0 0 0,0 0 0,0 0 0,0 0 0,0 0 0,1-1 0,3 1 0,-5-1-18,-1 0-1,0 0 1,0 0 0,1 0-1,-1 0 1,0 0-1,1 0 1,-1 0 0,0 0-1,1 0 1,-1 0-1,0 0 1,0 0-1,1-1 1,-1 1 0,0 0-1,0 0 1,1 0-1,-1-1 1,0 1 0,0 0-1,0 0 1,1 0-1,-1-1 1,0 1 0,14-14-638,-14 14 615,1 0 0,-1-1 0,0 1 0,0 0 0,1 0 0,-1 0 0,0-1 0,0 1 0,0 0 1,0 0-1,1-1 0,-1 1 0,0 0 0,0 0 0,0-1 0,0 1 0,0 0 0,0-1 0,1 1 0,-1 0 0,0 0 0,0-1 0,0 1 0,0 0 0,0-1 0,0-75-3638,0 76 3687,-1-1 0,1 1 0,0 0 1,0 0-1,0 0 0,0 0 0,0 0 1,0 0-1,0 0 0,0-1 0,0 1 1,0 0-1,0 0 0,0 0 0,0 0 1,0 0-1,0 0 0,0 0 0,0-1 1,0 1-1,1 0 0,-1 0 0,0 0 1,0 0-1,0 0 0,0 0 0,0 0 1,0 0-1,0 0 0,0-1 0,0 1 1,0 0-1,0 0 0,0 0 0,1 0 1,-1 0-1,0 0 0,0 0 0,0 0 1,0 0-1,0 0 0,0 0 0,0 0 1,1 0-1,-1 0 0,0 0 0,0 0 0,0 0 1,0 0-1,0 0 0,0 0 0,0 0 1,1 0-1,-1 0 0,0 0 0,0 0 1,1 0 17,0 0 0,-1 0-1,1 0 1,0 0 0,0 0 0,-1 0 0,1-1 0,0 1 0,0 0 0,-1-1 0,1 1 0,0 0-1,-1-1 1,1 1 0,0-1 0,-1 1 0,1-1 0,-1 1 0,1-1 0,-1 1 0,1-1 0,-1 1-1,1-2 1,0 1 18,-1 0 0,1 0 1,0 0-1,-1 1 0,1-1 0,0 0 0,-1 1 0,1-1 0,0 0 0,0 1 0,0-1 0,0 1 0,-1-1 0,1 1 0,0 0 0,0-1 0,0 1 1,0 0-1,0 0 0,0-1 0,0 1 0,0 0 0,0 0 0,1 0 0,1 0 53,1 0 1,-1 1-1,0-1 0,0 0 1,0 1-1,0 0 1,0 0-1,0 0 0,0 0 1,0 0-1,4 2 0,-4-1-42,0 0 0,1-1-1,-1 0 1,0 1 0,1-1-1,-1-1 1,1 1-1,0 0 1,-1-1 0,1 0-1,4 0 1,2 1 8,0 0 0,-1 0 0,19 6 0,-18-4-30,1 0 0,0-1 0,21 1 0,-11-3 65,-9 1-37,0-1 1,0-1 0,18-3 0,22-9-83,-1-3-158,-36 11 103,6-2-35,-14-7 58,-3 10 53,-4 4 3,0 0 0,1 0 0,-1 0 0,0-1 0,1 1 0,-1 0 0,0-1 0,1 1 0,-1 0 0,0-1 0,0 1 0,1 0 0,-1-1 0,0 1 0,0-1 0,0 1 0,1 0 0,-1-1 0,0 0 0,-1 0-2,1 0-1,-1 1 1,1-1-1,-1 0 1,0 0-1,1 1 1,-1-1-1,0 1 0,1-1 1,-1 1-1,0-1 1,0 1-1,0-1 1,1 1-1,-3-1 1,0 0 23,-1 0 1,0 0-1,0 0 0,0 0 1,0 1-1,1 0 1,-1-1-1,0 2 1,0-1-1,-5 1 1,-3 0 108,10-1-103,0 0 0,0 0 0,-1 0 0,1 0 0,0 1 0,0-1 0,0 1 0,0-1 0,0 1 0,-1 0 0,1 0 0,0 0 0,1 0 0,-4 3 0,-6 2 54,3-2-27,7-4-42,0 0 0,1 0-1,-1 1 1,1-1 0,-1 0 0,0 0 0,1 1 0,-1-1 0,1 0 0,-1 1 0,1-1 0,-1 0 0,1 1 0,-1-1 0,1 1 0,0-1 0,-1 1 0,1-1 0,-1 1 0,1-1 0,0 1 0,0-1 0,-1 1-1,1-1 1,0 1 0,0 0 0,0-1 0,-1 1 0,1-1 0,0 1 0,0 0 0,0-1 0,0 1 0,0 0 0,0 0 0,0 2 146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4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3392,'-52'18'1088,"31"-12"-494,21-6-574,-1 0-1,1 0 1,0 0 0,-1 0 0,1 0-1,0 0 1,-1 0 0,1 0-1,-1 0 1,1 0 0,0 0 0,-1 0-1,1 0 1,0 0 0,-1 1-1,1-1 1,0 0 0,-1 0-1,1 0 1,0 1 0,-1-1 0,1 0-1,0 0 1,0 1 0,-1-1-1,1 0 1,0 0 0,0 1 0,0-1-1,-1 0 1,1 1 0,0-1-1,0 0 1,0 1 0,0-1-1,0 1 1,0-1 0,0 0 0,0 1-1,-1-1 1,1 0 0,1 1-1,-1-1 1,0 1 0,0-1 0,0 1-1,0 3 173,0-4-180,0 0 0,0 0 0,0 0 0,0 0 0,0 0 0,0 0 0,0 0 0,0 0 0,0 1 1,0-1-1,0 0 0,0 0 0,0 0 0,0 0 0,0 0 0,0 0 0,0 0 0,0 1 0,0-1 0,0 0 0,0 0 0,0 0 0,0 0 0,0 0 1,0 0-1,0 0 0,0 0 0,0 1 0,-1-1 0,1 0 0,0 0 0,0 0 0,0 0 0,0 0 0,0 0 0,0 0 0,0 0 0,0 0 1,0 0-1,-1 0 0,1 0 0,0 0 0,0 0 0,0 0 0,0 0 0,0 0 0,0 0 0,0 0 0,-1 0 0,1 0 0,0 0 0,0 0 1,0 0-1,0 0 0,0 0 0,-1 0 0,-1 0 219,1 1-137,0-1 1,0 0 0,0 0-1,0 0 1,0 0 0,0 0-1,0 0 1,0 0 0,0 0-1,0 0 1,0 0-1,-2-1 1,3 4 545,0-2-622,0-1 0,0 1 0,0-1 0,0 1 1,0-1-1,0 1 0,0-1 0,0 1 0,0-1 0,0 1 0,0-1 0,0 0 0,0 1 1,1-1-1,-1 1 0,0-1 0,0 1 0,1-1 0,-1 1 0,8-4 303,6-4-28,-7 6-224,0 0 1,0 0-1,-1 1 0,13 0 1,928 0 991,-945 0-1464,-4 3-85,1-2 458,0 1-152,-1-1 0,1 1 0,-1-1-1,0 0 1,1 1 0,-1-1 0,0 0-1,0 0 1,0 0 0,0 0 0,0-1 0,0 1-1,0 0 1,0-1 0,0 0 0,0 1-1,0-1 1,0 0 0,-4 0 0,-32 0-1594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4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4992,'0'21'1824,"0"-21"-1408,0 84-128,0-43 576,0 1-544,-21 20 224,21 1-320,0-1 64,0 22-160,0-43 160,0 1-192,0-21-160,0 20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4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5216,'-34'0'1696,"33"0"-1679,1 0 0,0 0 1,-1 0-1,1 0 0,-1 0 0,1 0 1,0 0-1,-1 0 0,1 0 0,0 0 1,-1 0-1,1 0 0,0 0 0,-1 0 1,1 0-1,0 1 0,-1-1 1,1 0-1,0 0 0,-1 0 0,1 1 1,0-1-1,0 0 0,-1 0 0,1 1 1,0-1-1,0 0 0,0 0 0,-1 1 1,1-1-1,0 0 0,0 1 0,0-1 1,0 0-1,-1 1 0,1-1 1,0 1-1,-6 11 120,-2 3 115,2-1 0,-1 1 0,2 1 0,-4 16 0,-4 9 267,5-19-216,-6 33 0,11-30-194,1 0 0,3 34 0,-1-26-78,0-2-17,-1-19-7,0-1 1,2 0 0,-1 1 0,5 19 0,1-12 23,8 20 1,1 0-10,-14-34-18,0 0 0,0-1-1,1 1 1,0-1-1,0 1 1,3 5-1,1 1 26,-4-6 81,-1 0 0,0 1 0,0-1 0,-1 1 0,0-1 0,0 0 0,-1 8 0,1-4 178,0-6 106,153-3 593,-133 0-918,29 4 1,3 9 15,7-6-5,-27-1-53,-12-2 66,1 0-1,31 0 0,-38-4-55,0 0 1,17 3-1,17 11-112,-35-12 63,-1-1-1,16 0 1,-26-2 23,1 2 0,-1-1 0,1 0 0,0 0 0,-1 1 1,1-1-1,-1 1 0,1 0 0,-1 0 0,1 0 0,3 3 0,-5-4-21,0 1 0,0-1 0,0 1-1,0-1 1,0 1 0,0-1 0,0 0 0,1 1 0,-1-1-1,2 0 1,14-6-511,-15 5 388,0 0 1,0 0 0,0 0 0,1 0 0,-1 0 0,0 1 0,4-1 0,-5 1 49,-1 0 0,0 0 0,0 0 0,1 0 0,-1 0 0,0-1 1,1 1-1,-1 0 0,0 0 0,1 0 0,-1 0 0,0 0 0,0 0 0,1 0 1,-1-1-1,0 1 0,0 0 0,1 0 0,-1 0 0,0 0 0,0-1 0,0 1 1,1 0-1,-1 0 0,0-1 0,18-16-1426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4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4640,'-45'0'2482,"31"0"-405,32 0-978,211 0 1488,-202-1-2561,51-9 1,-51 6-235,49-2 0,70 6-2682,-144 0 2672,1-1 0,-1 1-1,1-1 1,-1 1 0,1-1 0,-1 0 0,1 0 0,-1 0 0,4-3 0,4 0-1313,-10 4 1463,1 1 0,-1-1 0,0 1 0,1-1 0,-1 1 0,0-1 0,0 1 0,1-1 0,-1 1 0,0-1 0,0 1 0,1-1 0,-1 1 0,0 0 0,0-1 0,0 1 0,0-1 0,0 1 0,0-1 0,0 1 0,0 0 0,0-1 0,-1 2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4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4064,'-17'0'1307,"17"0"-1299,0 0 1,0 0 0,0 0 0,0 0 0,-1 0 0,1 0 0,0 0 0,0 0-1,0 0 1,0 0 0,0 0 0,0 0 0,0 0 0,-1 0 0,1 0 0,0 0 0,0 0-1,0 0 1,0 0 0,0 0 0,0 0 0,0 0 0,-1 1 0,1-1 0,0 0 0,0 0-1,0 0 1,0 0 0,0 0 0,0 0 0,0 0 0,0 0 0,0 0 0,0 0 0,0 0-1,0 1 1,-1-1 0,1 0 0,0 0 0,0 0 0,0 0 0,0 0 0,0 0 0,0 0-1,0 1 1,0-1 0,0 0 0,0 0 0,0 0 0,0 0 0,0 0 0,0 0 0,0 0-1,0 1 1,0-1 0,1 0 0,-1 35 1383,-4-25-677,-13 21 106,14-27-728,0 1 0,1-1-1,0 0 1,0 1 0,0-1 0,0 1 0,1 0 0,-1-1-1,1 1 1,1 0 0,-2 8 0,-1 11 201,-10 42 175,6 14-255,2-54-138,-1-1 1,-12 34 0,9-31 77,-9 42 0,17-59-79,0 0-1,1 12 0,0-13-8,0 0-1,-1 0 1,-3 19 0,-3-8 32,5-17-80,0 0 0,1 0 0,0 0 0,0 0 0,0 0 1,0 0-1,0 1 0,1 4 0,0-1-37,-2 16-309,2-23 267,0-1-1,-1 1 1,1-1 0,0 1-1,-1-1 1,1 1 0,0-1-1,-1 1 1,1-1 0,-1 1 0,1-1-1,-1 0 1,1 1 0,-1-1-1,1 0 1,-1 1 0,1-1-1,-1 0 1,0 0 0,1 1-1,-1-1 1,1 0 0,-1 0-1,0 0 1,1 0 0,-1 0-1,1 0 1,-1 0 0,-1 0-1,-1 0-1100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4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4384,'-17'0'1424,"17"0"-1414,0 0 0,0 0 0,0 0 0,-1 0 0,1 0 0,0 0 0,0 0 0,0 0 0,0 0 0,0 0 0,0 0 0,0 0 0,-1 0 0,1 0 0,0 0 0,0 0 0,0 0 0,0 0 0,0 0 0,0 0 0,0 0 0,0 0 0,-1 0 0,1 0 0,0 0 0,0 1 0,0-1 0,0 0 0,0 0 0,0 0 0,0 0 0,0 0 0,0 0 0,0 0 0,-1 0 0,1 0 0,0 0 0,0 1 0,0-1 0,0 0 0,0 0 0,0 0 0,0 0 0,0 0 0,0 0 0,0 0 0,0 1 0,0-1 0,0 0 0,0 0 0,0 0 0,0 0 0,0 0 0,0 0 0,0 0 0,0 1 0,0 3 103,-1 1-1,1-1 0,-1 1 0,-1-1 0,1 1 0,-1-1 0,-2 6 0,-2 4 250,-1 17 294,-13 37 311,9-36-677,2 1-1,-6 36 0,10-26-149,2-12-18,-14 58 0,0-23 32,12-33 52,3-16-87,-1-1 0,0 0 1,-8 23-1,7-29-13,0-1 0,1 1 0,0 0 0,1 0 0,0 1 0,0-1 0,1 0 1,1 14-1,0-20 150,3-8-299,5-5-91,-2 0 0,1-1 0,-2 1 0,1-1 0,-1-1 0,0 1 0,4-16 0,-1 2-266,37-69-655,-31 65 777,-4 8 92,1 0 0,14-20 0,-19 32 169,1 1 0,0 0 0,0 0 0,0 1 0,1 0-1,8-5 1,4-6 201,-19 15-155,1 1 1,-1-1 0,1 1 0,-1-1 0,1 1 0,-1 0 0,1 0 0,0-1 0,-1 1 0,1 1 0,0-1 0,0 0 0,3-1 0,-2 3 130,1 0 0,-1 1 0,1-1 0,-1 1 0,0-1 0,1 1 0,-1 0 0,0 0 0,5 5 0,-7 1 56,1-1 0,-1 1 1,-1-1-1,0 1 0,0 12 0,-1-5 2,1 113 1003,0 39-752,0-166-479,0 0-1,0 0 0,0 0 1,0 0-1,0 0 0,0 0 1,0 0-1,0 0 0,1 0 1,-1 0-1,0 0 0,1 0 1,-1 0-1,0 0 0,2 1 1,-1-1-151,0-1 0,0 1 0,0-1 1,1 1-1,-1-1 0,0 0 0,1 1 1,-1-1-1,0 0 0,1 0 0,-1 0 1,1 0-1,2 0 0,9 0-1279,-12 0 1351,-1 0 1,0 0-1,1 0 1,-1 0-1,0 0 0,1 0 1,-1 0-1,0 0 0,0 0 1,1-1-1,-1 1 1,0 0-1,1 0 0,-1 0 1,0 0-1,0 0 1,1-1-1,-1 1 0,0 0 1,0 0-1,0 0 1,1-1-1,-1 1 0,0 0 1,0-1-1,18-16-1436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4384,'0'0'1424,"4"0"-854,13 0 2038,-17 3-1744,0-2-830,0 0 0,0 0 0,0-1-1,0 1 1,-1 0 0,1 0 0,0-1-1,0 1 1,0 0 0,-1-1 0,1 1-1,0 0 1,-1 0 0,1-1 0,-1 1-1,1-1 1,-1 1 0,1 0 0,-1-1-1,1 1 1,-1-1 0,0 0 0,-1 2-1,2-2-7,-1 1 0,0-1-1,0 1 1,0 0 0,1-1-1,-1 1 1,0 0-1,1-1 1,-1 1 0,1 0-1,-1 0 1,1 0 0,-1 0-1,1 0 1,-1-1-1,1 1 1,0 0 0,0 0-1,-1 0 1,1 0 0,0 0-1,0 0 1,0 0-1,0 1 1,0 1-13,0-1 0,1 0 1,-1 0-1,0 0 0,1 1 0,0-1 0,-1 0 1,1 0-1,0 0 0,0 0 0,0 0 0,0 0 1,2 1-1,3 8 10,1 3-13,-7-12-9,0-1-1,1 1 1,-1-1 0,1 1-1,0-1 1,0 1 0,-1-1-1,1 0 1,0 1-1,0-1 1,0 0 0,0 0-1,0 0 1,1 0-1,-1 0 1,0 0 0,3 1-1,20 5 48,-15-3-62,0-1 0,0-1 0,0 1-1,0-1 1,1-1 0,-1 0 0,0 0 0,1-1-1,-1 0 1,1 0 0,9-3 0,23-11-120,-4 7 76,-13-7 180,-17 10-80,-7 4-34,-1 0 0,1 0 1,0 0-1,-1 0 0,1-1 1,-1 1-1,1 0 0,0 0 1,-1-1-1,1 1 0,-1-1 1,1 1-1,-1 0 0,0-1 1,1 1-1,-1-1 0,1 1 1,-1-1-1,0 1 0,1-1 1,-1 1-1,0-1 0,1 1 1,-1-1-1,0 0 0,0 1 1,0-1-1,0 1 0,0-1 1,1 0-1,-1 1 0,0-1 1,0 0-1,0 1 0,-1-1 1,1 0-4,0 1 0,0 0 0,0-1 0,0 1 0,0 0 0,0-1 1,0 1-1,0 0 0,0 0 0,0-1 0,0 1 0,0 0 0,0-1 0,-1 1 1,1 0-1,0 0 0,0-1 0,0 1 0,0 0 0,-1 0 0,1 0 0,0-1 1,0 1-1,-1 0 0,1 0 0,-4-4-4,-40-38 418,39 38-337,-1-1-1,0 1 1,0 0 0,0 0-1,0 1 1,-8-4 0,7 5 156,-1-1 0,-12-7 0,10 4-88,8 6-106,1-1 1,-1 1-1,0-1 1,1 1-1,-1-1 1,1 1-1,-1 0 0,-3 0 1,5 0-45,0 0 9,0 0 1,-1 0-1,1 0 1,0 0-1,-1 0 1,1 0-1,0 0 0,0 0 1,-1 0-1,1 0 1,0-1-1,-1 1 1,1 0-1,0 0 0,0 0 1,-1 0-1,1 0 1,0-1-1,0 1 1,-1 0-1,1 0 0,0 0 1,0-1-1,0 1 1,-1-1-1,1 1-9,0-1 7,-1 1 0,0-1 1,0 0-1,0 0 0,0 0 0,0 0 0,0 1 0,-1-1 0,1 1 0,0-1 0,0 1 1,0-1-1,0 1 0,-2-1 0,1 1-4,1 1-1,-1 0 1,1-1 0,-1 1-1,1 0 1,0-1 0,-1 1-1,1 0 1,0 0 0,-1 0-1,1 0 1,0 0 0,-2 3-1,3-4-2,-10 10 5,6-6-5,-1 0 0,1 0 0,0 1 0,0-1 0,-3 7 1,0 9-1,-7 5 0,7 9 32,-7-6 112,12-14-226,1 0 0,0-1 1,2 26-1,-1-25 14,0-13 68,0 0-1,0 0 1,0-1-1,0 1 1,0 0 0,0 0-1,0 0 1,1 0 0,-1 0-1,0 0 1,1 0 0,-1-1-1,0 1 1,1 1 0,2 3-2,-3-3-11,1-1 1,-1 1-1,1-1 1,0 1-1,-1-1 0,1 1 1,0-1-1,0 1 1,0-1-1,0 0 1,0 1-1,1-1 0,-1 0 1,0 0-1,0 0 1,1 0-1,-1 0 1,1 0-1,-1 0 1,1-1-1,-1 1 0,1-1 1,0 1-1,-1-1 1,1 1-1,-1-1 1,1 0-1,0 0 0,2 0 1,93 0-1204,-82 0 1032,0-1 0,0-1-1,0-1 1,0 0 0,0-1 0,-1 0 0,15-7-1,8-2-32,-12 3 77,0-1-1,47-27 1,-57 29 99,0-1-1,-1 0 1,25-24 0,-33 28 20,1 0-1,0 1 1,8-6 0,-12 9 42,0 0 1,0 0-1,0 0 0,0 0 0,-1-1 1,1 1-1,-1-1 0,0 0 1,0 0-1,0 0 0,0 0 0,2-5 1,10-9 287,-10 14 358,-4 3-161,0 0 28,-4 3-204,-10 11-52,14-14-273,0 0 1,0 0 0,-1 1 0,1-1-1,0 0 1,0 0 0,-1 0 0,1 1-1,0-1 1,0 0 0,0 0 0,0 1-1,-1-1 1,1 0 0,0 1-1,0-1 1,0 0 0,0 0 0,0 1-1,0-1 1,0 0 0,0 1 0,0-1-1,0 0 1,0 1 0,0 1 2,0 0-1,1 0 1,-1 0 0,1 0-1,-1 0 1,1 1 0,0-2-1,0 1 1,0 0 0,0 0-1,1 2 1,0-2 20,-1 0 0,1 1 0,-1-1-1,0 0 1,0 1 0,0-1 0,-1 1 0,1-1 0,0 1 0,-1-1 0,1 5 0,-2-6-23,1-1 0,0 1 0,0-1 0,0 1 0,0 0 0,0-1-1,0 1 1,0 0 0,0-1 0,0 1 0,0 0 0,1-1 0,-1 1 0,0 0 0,0-1 0,0 1 0,1-1 0,-1 1 0,0 0 0,1-1 0,-1 1 0,1-1 0,-1 1 0,1-1 0,-1 1 0,0-1 0,1 0 0,0 1 0,-1-1 0,1 0 0,0 1 0,8 5-31,-2 8-107,10-7-321,-6-1 275,-9-4 105,0-1 0,-1 0 0,1 0 0,0 0 0,0 0 0,0 0 0,0 0 0,1-1-1,-1 1 1,0-1 0,0 1 0,0-1 0,3 0 0,40 0-1739,-31 0 1632,-11 0 106,-3 0 54,0 0 63,0-3 38,0 2-69,0 0-1,0 1 1,0-1-1,0 0 1,1 1-1,-1-1 0,0 0 1,0 1-1,0-1 1,0 0-1,1 1 1,-1-1-1,0 1 1,1-1-1,-1 0 0,1 1 1,-1-1-1,0 1 1,1-1-1,-1 1 1,1-1-1,-1 1 0,1 0 1,0-1-1,0 0 1,0 1 2,0-1-1,0 0 1,0 1 0,0-1-1,-1 0 1,1 0 0,0 1 0,0-1-1,-1 0 1,1 0 0,-1 0 0,1 0-1,-1 0 1,1 0 0,-1 0 0,0 0-1,1 0 1,-1 0 0,0 0 0,0 0-1,1 0 1,-1 0 0,0-1 0,0 1-1,-1-2 1,1-177 504,0 179-510,0 1 0,0 0 0,0 0-1,0-1 1,0 1 0,0 0 0,0-1-1,0 1 1,0 0 0,0 0 0,0-1 0,0 1-1,-1 0 1,1-1 0,0 1 0,0 0-1,0 0 1,0-1 0,-1 1 0,1 0-1,0 0 1,0 0 0,0-1 0,-1 1 0,1 0-1,-1-1 7,0 1-1,1-1 1,-1 0-1,0 0 1,1 1-1,-1-1 1,1 0-1,-1 0 1,1 0-1,-1 0 1,1 0-1,-1-1 1,3-3 159,-6 4 155,0 1-221,0 0 113,4 0-91,0 0-69,0 0-75,-1 0 1,0 0 0,0 0 1,0 0-1,0 1 0,1-1 1,-1 0-1,0 0 0,0 0 1,0 1-1,0-1 0,0 0 1,0 1-1,0-1 0,0 1 1,0-1-1,1 1 0,-1 0 1,0-1-1,0 1 0,1 0 1,-1-1-1,0 1 0,1 0 1,-1 1-1,0-2 24,1 1 1,-1 0 0,1-1-1,-1 1 1,1 0-1,-1-1 1,1 1-1,-1-1 1,1 1-1,-1-1 1,0 1-1,1-1 1,-1 0 0,0 1-1,1-1 1,-1 0-1,0 1 1,1-1-1,-1 0 1,0 0-1,0 0 1,1 0 0,-1 0-1,-1 0 1,2 0-3,0 0 0,-1 0 0,1 0 0,0 0-1,-1 0 1,1 0 0,0 0 0,0 0 0,-1 1 0,1-1 0,0 0 0,-1 0 0,1 0 0,0 0 0,0 0 0,-1 1 0,1-1 0,0 0 0,0 0 0,-1 0 0,1 0 0,0 1 0,0-1 0,0 0 0,-1 1 0,-13 13 94,14-14-98,0 0 0,0 0-1,0 1 1,0-1 0,-1 0-1,1 0 1,0 1 0,0-1-1,-1 0 1,1 0 0,0 0-1,0 0 1,-1 1 0,1-1-1,0 0 1,0 0 0,-1 0-1,1 0 1,0 0 0,-1 0-1,1 0 1,0 0 0,-1 0-1,1 0 1,-1 0 0,1 0 1,-1 0 1,0 0 0,0 0-1,0 1 1,0-1-1,0 0 1,1 0 0,-1 1-1,0-1 1,0 0 0,0 1-1,1-1 1,-1 1 0,0-1-1,1 1 1,-1 0-1,0-1 1,1 1 0,-1-1-1,1 1 1,-1 0 0,0 1-1,1-2-30,-1 1-1,1 0 1,-1-1 0,1 1-1,-1 0 1,0-1-1,1 1 1,-1 0-1,0-1 1,1 1-1,-1-1 1,0 0 0,0 1-1,1-1 1,-1 1-1,0-1 1,0 0-1,0 0 1,0 1 0,1-1-1,-1 0 1,-1 0-1,57 0 118,-54 0-90,-1 0 0,0 0 1,0 0-1,1 0 0,-1 0 0,0 0 1,1 0-1,-1 0 0,0 0 0,1 0 0,-1-1 1,0 1-1,0 0 0,1 0 0,-1 0 1,0 0-1,0 0 0,1-1 0,-1 1 1,0 0-1,0 0 0,0 0 0,1-1 0,-1 1 1,0-1-1,5-2 15,0 0-1,-1-1 1,10-3 0,-9 5-38,0-1-1,0 0 1,8-6-1,-13 8 21,0 1 0,1 0 0,-1 0-1,0-1 1,1 1 0,-1 0-1,0-1 1,1 1 0,-1 0 0,0 0-1,1 0 1,-1 0 0,1-1 0,-1 1-1,0 0 1,1 0 0,-1 0 0,1 0-1,-1 0 1,1 0 0,-1 0 0,0 0-1,1 0 1,-1 0 0,1 0 0,22 0 40,-3-2-121,1 2 0,0 1 0,29 4 0,-30 6 67,-12-5 6,1 0-2,-6-5 8,0 1-1,-1 0 1,1 0-1,-1 0 1,0 0-1,1 0 1,-1 0-1,0 1 1,0-1-1,0 0 1,-1 1-1,1 0 0,2 5 1,2 3 75,1 0-1,1 0 1,9 11 0,-8-15 26,-1 0 30,-7-4-105,0 1 1,0-1 0,-1 0 0,1 0 0,-1 1 0,0 4 0,0-8-15,0 1 1,0-1-1,0 1 1,0-1 0,0 0-1,0 1 1,0-1 0,0 1-1,0-1 1,0 1-1,0-1 1,0 0 0,0 1-1,0-1 1,0 1-1,1-1 1,-1 0 0,0 1-1,0-1 1,0 0 0,1 1-1,-1-1 1,0 0-1,1 1 1,-1-1 0,2 2 11,0 0 0,-1 0 0,1-1 1,-1 1-1,1 0 0,-1 0 0,0 1 1,0-1-1,0 0 0,0 0 1,0 1-1,-1-1 0,1 0 0,0 4 1,-1-6-19,0 0 1,0 0-1,0 0 1,0 1 0,0-1-1,0 0 1,0 0 0,0 0-1,0 0 1,0 0-1,0 0 1,0 0 0,0 1-1,0-1 1,0 0 0,0 0-1,0 0 1,0 0-1,0 0 1,0 0 0,0 0-1,0 0 1,0 1-1,0-1 1,0 0 0,-1 0-1,1 0 1,0 0 0,0 0-1,0 0 1,0 0-1,0 0 1,0 0 0,0 0-1,0 1 1,0-1 0,-1 0-1,1 0 1,0 0-1,0 0 1,0 0 0,0 0-1,0 0 1,0 0-1,0 0 1,0 0 0,-1 0-1,1 0 1,0 0 0,0 0-1,0 0 1,0 0-1,0 0 1,0 0 0,0 0-1,-1 0 1,0 0 9,1 0 1,-1 0-1,0 0 0,0 0 1,1 0-1,-1 0 0,0 0 1,0 1-1,1-1 1,-1 0-1,0 1 0,1-1 1,-1 0-1,0 1 0,1-1 1,-1 1-1,1-1 0,-1 1 1,1-1-1,-1 1 0,1 0 1,-1-1-1,1 1 1,-1-1-1,1 1 0,-1 1 1,1-3-89,0-6-70,0 7 138,0-1 1,0 1-1,0 0 1,0-1-1,0 1 0,0 0 1,0 0-1,0-1 1,0 1-1,0 0 0,-1-1 1,1 1-1,0 0 1,0 0-1,0-1 0,0 1 1,-1 0-1,1 0 1,0-1-1,0 1 1,0 0-1,-1 0 0,1 0 1,0-1-1,-1 1 1,1 0 7,-1-1-11,0 0 1,0 0 0,0 0 0,0-1 0,0 1 0,0 0 0,0-1 0,0 1-1,0-2 1,11-7-86,-6-5-33,-3 13 112,-1-1-1,0 1 1,1 0 0,-1 0 0,1-1-1,0 1 1,0 0 0,0 0-1,0 0 1,0 0 0,0 0 0,0 0-1,1 0 1,-1 1 0,1-1 0,0 0-1,-1 1 1,1-1 0,2-1 0,23-13-179,32-13 0,-23 12 22,-32 14 159,0 1 0,1-1 0,-1 1 0,1 0 0,0 1 0,0-1 0,0 1 0,0 0 0,0 0 0,0 0 0,0 1 0,0 0 0,0 0 0,0 0 0,6 1 0,27 13 10,-35-13 35,0 0 0,0 1-1,0-1 1,0 1 0,0-1 0,-1 1 0,1 0-1,0 0 1,-1 0 0,0 0 0,1 1 0,-1-1-1,0 1 1,0-1 0,0 1 0,2 5 0,14 16 487,-18-24-503,0 0 0,0 0 0,1 0 0,-1 1 0,0-1 0,0 0 0,0 0 0,1 1-1,-1-1 1,0 0 0,0 0 0,0 1 0,0-1 0,0 0 0,1 0 0,-1 1 0,0-1 0,0 0 0,0 1 0,0-1 0,0 0 0,0 0 0,0 1 0,0-1 0,0 1 0,0 7 199,1 19 37,-1-26-242,0 1-1,0-1 1,0 1-1,0 0 1,0-1 0,-1 1-1,1-1 1,-1 1-1,1-1 1,-1 0 0,0 3-1,-13 3 25,13-6-32,1-1 1,0 1-1,-1 0 0,1-1 0,0 1 0,0-1 1,-1 1-1,1 0 0,0-1 0,0 1 1,0 0-1,0-1 0,0 1 0,0 0 0,0-1 1,0 1-1,0 0 0,0-1 0,1 1 0,-1 0 1,0-1-1,0 1 0,1 0 0,-1-1 0,1 2 1,0-1-9,0 1 0,0-1-1,0 1 1,1-1 0,-1 0 0,0 1 0,1-1 0,-1 0 0,1 0 0,0 0 0,-1 0 0,1 0 0,0-1 0,0 1 0,-1 0 0,1-1 0,0 1 0,0-1 0,4 1 0,4 0-173,1-1 0,15 0 0,-11-1-70,92 1-581,-106 0 833,0 1-1,0-1 1,0 0-1,0 0 1,1 0-1,-1 0 1,0-1-1,0 1 1,0 0-1,0 0 1,0-1 0,-1 1-1,1 0 1,0-1-1,1 0 1,-1 0 14,0 0 0,-1-1 0,1 1 0,-1 0 0,0-1 0,1 1 0,-1 0 0,0-1 0,0 1 0,1 0 0,-1-1 0,0 1 0,-1-3 0,1 3-4,0 0 0,0 0 1,1 1-1,-1-1 0,0 0 1,0 0-1,0 0 0,1 0 1,-1 1-1,1-1 0,-1 0 1,0 0-1,1 1 0,-1-1 1,1 0-1,0 1 0,-1-1 1,1 0-1,-1 1 0,1-1 1,0 1-1,1-1 0,-2 0-8,1 1-1,0-1 0,-1 1 1,1-1-1,0 1 1,-1-1-1,1 0 0,0 1 1,-1-1-1,1 0 0,-1 1 1,1-1-1,-1 0 0,0 0 1,1 0-1,-1 1 0,0-1 1,0 0-1,1 0 0,-1 0 1,0 0-1,0-1 0,0-1 9,0 3 128,-1 0-116,0 0 1,0 0 0,1 0 0,-1 0 0,0 0-1,0 0 1,0 0 0,0 0 0,0 1 0,1-1-1,-1 0 1,0 1 0,0-1 0,0 1 0,1-1-1,-1 0 1,0 1 0,1 0 0,-1-1 0,0 1-1,1-1 1,-1 1 0,0 1 0,0 0-12,1 0 0,-1 0 1,1 0-1,0 0 1,0 0-1,0 0 0,0 1 1,0 2-1,0 6-33,1 41 91,0-17-68,-6 68 1,-1-68-44,1-8 93,-2 54 1,7-61-35,-1 1 0,-1-1 0,-6 24 0,-22 59 43,24-84 43,-9 26 157,13-42-228,0 1 1,0-1-1,0 1 0,0-1 1,0 1-1,-1-1 0,0 0 1,1 0-1,-6 3 1,1-1 81,0-1 0,0-1 0,-14 6 0,11-5-21,-1 0 39,-1 0 0,0 0-1,0-2 1,0 1 0,-1-1 0,1-1-1,0 0 1,-16-1 0,27 0-128,-15-1 174,0 1 0,0-2 0,0 0 0,0-1 0,1 0 0,-18-7 0,25 7-104,0 1 0,1-1-1,0 0 1,-1-1 0,1 0-1,-7-5 1,7 2 65,0 0 0,0 0 0,-8-12 0,6 7 20,-1 1-28,6 6-93,0 0-1,0 0 1,1 0-1,0 0 0,-4-8 1,5 7-83,0-1 1,1 0-1,0 0 0,0 1 1,1-1-1,-1 0 1,2 0-1,-1 0 0,1 0 1,0 0-1,0 0 1,1 1-1,-1-1 0,2 1 1,-1-1-1,1 1 1,0 0-1,0-1 1,1 2-1,0-1 0,0 0 1,6-6-1,-5 7-115,1 1 0,0-1 0,0 1 0,0 1 0,13-7-1,58-25-2506,6 8 250,0-8-1317,0 11 1269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9216,'0'21'3424,"0"-21"-2656,0 21-224,0 0 256,0-21-544,-21 21 320,21-1-320,-20 22-4640,-22-21 2368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19 6304,'-20'0'2826,"20"-2"-2303,0-10 336,0 12-848,0 0 0,0 0 0,0 0 0,0 0 0,0 0 0,0-1 0,0 1 0,0 0 0,0 0 0,0 0 0,0 0 0,0 0 0,0 0 0,0 0 0,0 0 0,0 0 0,0-1 0,0 1 0,0 0 0,0 0 1,0 0-1,0 0 0,0 0 0,-1 0 0,1 0 0,0 0 0,0 0 0,0 0 0,0 0 0,0-1 0,0 1 0,0 0 0,0 0 0,0 0 0,0 0 0,-1 0 0,1 0 0,0 0 0,0 0 0,0 0 0,0 0 0,0 0 0,0 0 0,0 0 1,0 0-1,-1 0 0,1 0 0,0 0 0,0 0 0,0 0 0,0 0 0,0 0 0,0 0 0,0 0 0,-1 0 0,1 0 0,-17 0 793,9-1-545,1 0 0,-1 1 0,1 1 1,-1-1-1,1 1 0,-14 2 1,-17 9 342,14-8-342,14-2-13,0 0 0,0 0-1,1 1 1,-12 4 0,13-4-20,0 0 1,-17 5-1,7-5 45,15-3-227,0 0 0,0 1 0,0 0 0,0-1 0,0 1 0,0 0 0,0 0 0,0 0 0,0 0 0,1 1 0,-1-1 0,1 1 0,-1-1 0,1 1 0,-4 3 0,-29 24 339,33-28-361,0 1 0,-1 0 0,1 0-1,1 0 1,-1 0 0,0 1 0,0-1 0,1 0-1,0 1 1,0-1 0,-1 1 0,2-1 0,-1 1-1,-1 3 1,-2 8 40,-4 3-11,7-15-54,0 0 1,0 0-1,0 0 0,0 0 0,0 0 0,1 0 1,-1 0-1,1 0 0,0 0 0,-1 0 1,1 0-1,0 0 0,0 1 0,1-1 0,-1 0 1,1 3-1,4 5 29,-1 0-1,1 0 1,9 12 0,-3-5 84,-10-15-107,0 0 0,1 1 0,-1-1-1,1 0 1,0 1 0,0-1 0,0 0-1,1 0 1,-1 0 0,4 2 0,-1-2-53,0 0 0,0-1 1,0 1-1,0-1 0,8 2 1,-4-1-107,0 1-1,15 6 1,-15-5-165,0-1-1,12 4 1,-17-7 209,0 1 0,-1 0 0,1-1 1,-1 0-1,1 0 0,-1 0 0,1 0 1,0 0-1,-1 0 0,5-2 1,30-9-2221,-35 10 2099,0 1 1,0-1-1,0 1 0,0-1 1,0 1-1,3 0 1</inkml:trace>
  <inkml:trace contextRef="#ctx0" brushRef="#br0" timeOffset="1">61 174 7648,'0'0'2816,"0"0"-2176,21 0-192,-21 0 1248,21 0-1024,0 0 288,0 0-576,20 0 128,22 0-288,-1 0-1824,1-17 864,-1 17-2560,1 0 1888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 6144,'0'-21'2272,"0"21"-1760,0 0-160,0 0 1664,-21 0-1184,21 0 512,-20 0-800,-1 0-256,21 0-160,-21 21-2368,0-21 1216,21 21-5152,0 0 3456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42 438 7392,'-41'41'2720,"41"-41"-2080,20 42-224,-20-21 704,0 0-704,21-21 128,0 20-352,21-20-96,-1 0-64,22-20-2432,-1 20 1312,1-21-2048,-1-21 1824</inkml:trace>
  <inkml:trace contextRef="#ctx0" brushRef="#br0" timeOffset="1">646 42 4896,'0'-21'1824,"0"21"-1440,0-21-96,-21 21 1344,21 21-960,0 21 1216,-21-1-1088,21 22-128,-21-1-416,1 22 128,20-1-256,0-21-1952,20 1 992,-20-21-1024,21-1 1088,-21-41-1728,21 21 1440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21 146 5312,'-21'-62'1952,"21"62"-1504,0-42-128,0 42 1856,0 0-1248,21-21 352,0 21-768,0 0-64,41 0-256,1-21-608,20 21 224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8480,'0'0'3136,"0"0"-2432,0 21-224,0-21 128,0 0-448,0 0-224,0 0 32,0 0-3456,0 0 1920</inkml:trace>
  <inkml:trace contextRef="#ctx0" brushRef="#br0" timeOffset="1">84 167 7040,'-21'41'2624,"21"-41"-2048,-20 63-128,-1-42 288,21-1-480,-21 1 32,21 21-160,0-21-1152,0 0 576,21-21-3456,0 0 2176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6880,'0'0'2229,"0"3"-1349,1 7-530,-1-5-81,1 0-1,-1 0 1,0-1 0,-1 1-1,1 0 1,-1-1 0,1 1-1,-3 6 1,-12 13 259,12-20-487,0 0 0,0 1 0,0 0 0,1 0 1,0 0-1,-2 6 0,2 3-17,0 0-1,1 0 1,0 0 0,2 20 0,0 0-20,0-24-45,0-1 0,0 0 1,0 0-1,1-1 0,0 1 1,1 0-1,0-1 0,0 1 1,1-1-1,0 0 0,1 0 1,0 0-1,0-1 0,0 1 1,13 11-1,-15-16-12,0 0-1,-1 0 1,1 0 0,3 6-1,-5-9 53,-1 1 0,0-1 0,0 1 0,1-1-1,-1 1 1,0-1 0,0 0 0,0 1 0,1-1-1,-1 1 1,0-1 0,0 1 0,0-1 0,0 1-1,0-1 1,0 1 0,0-1 0,0 1 0,0-1-1,0 1 1,0-1 0,0 1 0,-1-1 0,1 1-1,0-1 1,0 1 0,0-1 0,-1 1 0,1-1 0,0 0-1,-1 1 1,1-1 0,0 1 0,-1-1 0,1 0-1,0 1 1,-1-1 0,1 0 0,-1 0 0,1 1-1,0-1 1,-1 0 0,1 0 0,-1 0 0,0 1-1,-3 0 0,1-1 0,0 1 0,-1-1 0,1 0 0,-5 0 0,5 0-5,-2 0 6,-17 0 22,-22-3 1,37 2-18,-1 0 1,0-1-1,1 0 1,0-1-1,-14-6 1,11 4-36,6 3-128,1 0 1,-1 0-1,0 0 0,-1 0 1,1 1-1,0 0 1,0 0-1,-1 0 0,1 0 1,-7 0-1,-10 1-918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2816,'0'-30'2491,"0"24"-226,0 21-1469,0 86 841,1-88-1588,0 0 0,0 0 0,2 0-1,3 14 1,0-2-37,-2-5-7,-4-14 8,1-1 0,0 1 0,0 0 0,1-1 0,-1 1 0,1-1 0,1 0 0,-1 1 0,1-1 0,0 0 0,0-1 0,0 1 0,0 0 0,1-1 0,5 5 0,2 3 128,-9-10-118,-1 1-1,1-1 0,0 0 0,0 0 1,0 0-1,1 0 0,-1 0 0,0 0 1,1-1-1,-1 1 0,1-1 0,-1 0 0,1 0 1,0 0-1,0 0 0,-1 0 0,1 0 1,0-1-1,0 0 0,4 1 0,4 0 29,-7-1-29,0 1-1,0-1 1,0 0 0,0 0-1,0 0 1,0-1-1,0 1 1,-1-1-1,1 0 1,5-2-1,-6 2-14,-1 0 0,1-1 0,-1 0 0,1 0 0,-1 0 0,0 0-1,1 0 1,-1 0 0,0 0 0,1-3 0,1-1-31,-1 0 1,0 0-1,0 0 0,2-9 1,-3 8-57,1 1 0,0-1 0,6-8 0,-6 12 48,-1-1-1,1 1 1,-1-1 0,0 0 0,0 0 0,-1 0 0,1 0 0,-1 0 0,0 0 0,0 0 0,0-1 0,-1 1-1,1 0 1,-1 0 0,0-1 0,-1-5 0,1-3-30,0-4-29,0 17 91,0 0 0,0 0 0,0 0 0,0 0 0,0 0 0,0-1 0,0 1 0,0 0 0,0 0 0,0 0 0,0 0 0,0 0 0,0 0 0,0 0 0,0-1 0,0 1 0,0 0 0,0 0 0,0 0 0,0 0 0,0 0 0,0 0 0,0 0 0,0-1 0,0 1 0,0 0 0,0 0 0,1 0 0,-1 0 0,0 0 0,0 0 0,0 0 0,0 0 0,0 0 0,0 0 0,0 0 0,0 0 0,0 0 0,1-1 0,-1 1 0,0 0 0,0 0 0,0 0 0,0 0 0,0 0 0,0 0 0,0 0 0,1 0 0,-1 0 0,0 0 0,0 0 0,0 0 0,0 0 0,0 0 0,0 1 0,1-1 0,1 0 56,1 0-1,-1 1 1,0-1 0,1 1 0,-1 0-1,1 0 1,-1 0 0,0 0 0,0 0-1,0 1 1,1-1 0,-1 0-1,-1 1 1,1 0 0,0-1 0,0 1-1,1 2 1,5 6 315,0 0-1,7 13 1,-7-9-363,-5-10 33,0 0 0,1 0 1,-1-1-1,0 1 0,1-1 0,0 0 1,0 0-1,0-1 0,0 1 1,5 1-1,5 5 86,-9-6-106,0 0-1,0-1 1,0 1 0,0-1 0,1 0 0,-1 0-1,0 0 1,1-1 0,0 0 0,-1 0-1,1 0 1,0-1 0,-1 0 0,1 0 0,10-1-1,19-1 32,-15 3-9,1-1-79,0 0 1,0-1 0,23-5 0,-40 5 12,1 0 0,0 0 0,0-1 1,-1 1-1,1-1 0,-1 0 0,1 0 0,-1-1 0,0 1 1,0-1-1,0 0 0,0 0 0,-1 0 0,1 0 0,-1-1 1,0 0-1,0 0 0,0 1 0,2-6 0,-1 3 19,-4 4-10,1 1 1,0 0-1,-1 0 0,1 0 1,-1 0-1,1-1 1,-1 1-1,1 0 0,-1-1 1,0 1-1,0-2 0,0 2-10,-1-1 0,1 1 0,-1-1-1,1 1 1,-1 0 0,0-1 0,0 1 0,0 0 0,1 0-1,-1 0 1,-1-1 0,1 1 0,-1-1 0,-4-3-74,-1-1 0,-12-7 0,-8-8 8,15 8 65,10 11 29,1 0 0,-1 0 0,0 0 0,1 1 0,-1-1 0,0 0 0,0 1 1,0-1-1,0 1 0,-1 0 0,1 0 0,0 0 0,-1 0 0,1 0 0,0 0 0,-1 0 0,1 1 0,-1-1 1,1 1-1,-1 0 0,1 0 0,-5 0 0,-9-1 35,11 1 11,0-1-1,0 1 1,0 0-1,1 0 1,-1 1 0,0 0-1,1-1 1,-8 4-1,-18 9 156,28-12-199,0 0-1,0 0 1,0 1-1,0-1 1,0 1-1,1 0 1,-1-1 0,0 1-1,1 0 1,-1 0-1,1 0 1,0 0-1,0 1 1,-1 1-1,-5 34 22,2-22 4,-1 6 34,6-20-60,1 0 0,-1-1 0,0 1-1,1-1 1,-1 1 0,1-1 0,-1 1 0,1-1 0,1 3 0,3 6 15,-3 2-5,-1-9-12,-1-1 0,1 1 0,0 0 0,0-1-1,0 1 1,0-1 0,1 3 0,0-2-1,1-1 1,-1 1 0,1-1 0,0 1 0,0-1-1,0 0 1,0 0 0,6 3 0,35 14 4,-39-17-7,7 2-114,1 0 0,0 0 1,0-2-1,24 3 1,57-3-1063,-71-2 1010,17-2-713,56-10 0,-69 9 621,2-1-168,-12 2 154,-1-1 0,0 0 0,31-10 0,-2-4-22,-40 16 275,-1 0-1,1 0 0,0-1 0,0 0 0,-1 0 0,1 0 0,7-5 0,-10 5 28,0 0-1,-1 0 1,1 0 0,-1 0 0,1 0-1,-1 0 1,0 0 0,0-1-1,0 1 1,0 0 0,-1-1-1,1 1 1,0-1 0,-1 1 0,0 0-1,1-1 1,-1 1 0,0-1-1,-1-2 1,1 3 71,0 1 0,0-1 0,0 0-1,0 1 1,0-1 0,1 1 0,-1-1-1,0 0 1,1 1 0,-1-1 0,1 1 0,0-1-1,-1 1 1,1-1 0,0 1 0,0 0 0,0-1-1,0 1 1,0 0 0,0 0 0,0 0 0,1 0-1,-1-1 1,0 2 0,1-1 0,-1 0 0,1 0-1,-1 0 1,1 1 0,-1-1 0,1 1 0,-1-1-1,1 1 1,-1 0 0,1-1 0,0 1 0,-1 0-1,1 0 1,2 0 0,-4 7 892,0 129 245,0-32-832,0-101-427,0-3-442,0-3 63,0 0 334,0 0-66,1-1 0,-1 1-1,-1-1 1,1 1 0,0-1-1,-1 1 1,1-1-1,-3-3 1,-11-17-169,11 20 287,0-1-1,0 1 1,0-1 0,1 0 0,0 0 0,-2-6 0,1-3-86,2 0 0,-1 0 1,2-1-1,1-19 0,0 0-58,-1 31 175,0 1 0,0-1 0,0 0 0,1 0 0,-1 1 1,1-1-1,-1 0 0,1 1 0,0-1 0,0 1 0,0-1 0,3-4 1,-1 4 14,0 0 1,0-1-1,1 1 1,-1 1-1,1-1 1,4-2-1,15-15 284,-22 18-243,1 0 1,0 1-1,-1-1 1,1 0 0,0 1-1,0-1 1,0 1-1,0 0 1,0-1-1,1 1 1,-1 0-1,0 0 1,0 1-1,1-1 1,-1 0 0,0 1-1,1-1 1,-1 1-1,1 0 1,2 0-1,-3 0-11,1 0-2,0 0 0,0 0 0,0 0 1,0 0-1,0 1 0,0-1 0,0 1 1,0 0-1,0-1 0,0 2 0,0-1 1,-1 0-1,1 0 0,-1 1 0,1 0 1,-1-1-1,1 1 0,-1 0 0,0 0 1,3 3-1,-3-3-23,3 3 41,0 0-1,0-1 1,0 1 0,1-1 0,0 0 0,0-1 0,0 1-1,7 2 1,-10-4-32,0 1 0,0-1 0,0 1 0,0-1 0,-1 1 0,1 0 0,-1 0 0,0 0 0,0 0 0,2 5 0,8 9 80,5-7 72,-10 8 176,7-1-64,-14-17-275,1 0-1,-1 1 0,0-1 0,0 0 1,0 0-1,1 0 0,-1 1 1,0-1-1,0 0 0,0 0 1,1 1-1,-1-1 0,0 0 1,0 0-1,0 1 0,0-1 0,0 0 1,0 1-1,0-1 0,0 0 1,1 0-1,-1 1 0,0-1 1,0 0-1,-1 1 0,1 16-310,7-20-76,21-11-164,-24 12 434,0 0 1,-1 0 0,1-1 0,5-4-1,-8 6 99,0 0-1,0 1 0,0-1 0,0 0 0,0 0 0,0 1 0,0-1 0,0 1 0,0-1 0,1 1 0,-1 0 0,0-1 0,0 1 1,0 0-1,1 0 0,-1-1 0,0 1 0,0 0 0,3 1 0,79-1-127,-81 0 132,1-1 1,-1 1-1,0 0 1,1-1 0,-1 1-1,0-1 1,1 0-1,-1 0 1,0 0 0,0 0-1,0 0 1,2-2-1,-2 2 3,0 0 0,0 0 0,0-1 1,1 1-1,-1 1 0,0-1 0,0 0 0,1 0 0,-1 1 0,0 0 0,1-1 0,1 1 0,5 0 39,-7 1-25,0-1 0,0 0 0,1 0 1,-1 0-1,0 0 0,0 0 0,0-1 0,1 1 0,-1-1 0,0 1 0,4-3 1,1-10 329,10 6-106,0-7-128,-16 14-109,-1-1 0,0 1 1,0 0-1,1 0 0,-1 0 0,0-1 0,0 1 0,0 0 0,1 0 0,-1 0 0,0-1 0,0 1 0,0 0 0,0-1 0,0 1 1,0 0-1,1 0 0,-1-1 0,0 1 0,0 0 0,0-1 0,0 1 0,0 0 0,0 0 0,0-1 0,0-17 200,3 15-54,11-11-90,-10 11-123,-4-1-37,0-5-94,0 18 102,0-5 146,0-1-21,0 15-57,1-11 19,0 0-1,-1 1 1,0-1 0,-1 1-1,0-1 1,-3 14 0,1-11-11,1-7 9,1 0-1,0 0 0,0 1 0,0-1 0,0 6 0,8 19-39,-18 14-10,4 17 63,3-38 149,-14 36 0,2-7 13,-29 120 382,-14 49 288,50-186-555,-1-1 0,-19 44 0,-6 15 510,29-72-643,4-11-74,0 0 0,-1 0 1,0 0-1,-1 0 0,1 0 0,-1-1 1,-1 0-1,-8 13 0,-13-2 116,17-12-110,4-3 8,0 0 0,0 0 0,0 0 0,-8 3-1,11-6-66,-1 1 0,1-1-1,-1 1 1,1-1 0,-1 0-1,0 0 1,1 0 0,-1 0-1,1-1 1,-1 1-1,-2-2 1,1 2 5,1-1 0,-1 0 0,1 0 0,-1-1 0,1 1 0,-1-1 0,1 1 0,0-1 0,0 0-1,-1-1 1,2 1 0,-1 0 0,0-1 0,0 1 0,1-1 0,-1 0 0,1 0 0,0 0 0,-2-5 0,-7-14 97,1-1 1,-11-39-1,0-25-108,17 72-19,2 6-1,-1-1 0,1 1 1,1-1-1,-1-10 1,3 6 0,5-25 1,-2 16 1,-2 1-6,-1 13-57,0 0 1,1 1 0,2-10-1,1 6-227,0 1 1,1 1-1,13-20 0,-15 23 113,1-1 0,1 1 0,0 0-1,-1 0 1,2 1 0,12-11 0,-4 8-492,0 0 1,32-13 0,45-13-1323,-60 24 1192,89-31-3760,4 0 1424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521 251 4736,'0'-18'1530,"0"18"-1512,0 0-1,0-1 0,0 1 0,0 0 0,0-1 0,0 1 0,0 0 0,0 0 0,0-1 0,0 1 0,0 0 0,1 0 0,-1-1 0,0 1 0,0 0 1,0 0-1,0-1 0,1 1 0,-1 0 0,0 0 0,0 0 0,1-1 0,-1 1 0,0 0 0,0 0 0,1 0 0,-1 0 0,0 0 0,0 0 0,1-1 1,-1 1-1,0 0 0,1 0 0,-1 0 0,5-2 59,-3 2-34,-1-1 1,1 1 0,0-1-1,-1 0 1,1 0 0,-1 0-1,1 0 1,-1 0-1,1 0 1,-1 0 0,0 0-1,0 0 1,1 0-1,-1-1 1,0 1 0,0-1-1,0 1 1,-1-1 0,1 1-1,0-1 1,0 1-1,-1-1 1,1 0 0,-1 1-1,1-1 1,-1-3-1,1-11 479,-1 10-266,1 1 1,-1 0 0,0 0-1,-1-1 1,1 1-1,-1 0 1,-2-8 0,1 8-186,-1 0 1,1-1 0,-1 1 0,0 0-1,-1 1 1,1-1 0,-1 0 0,0 1-1,0 0 1,0 0 0,0 0-1,-1 1 1,0-1 0,1 1 0,-1 0-1,-1 0 1,1 1 0,-9-4 0,1 1-76,-2-2-5,0 1 0,0 1 0,-1 0 0,0 1 0,0 1-1,0 0 1,-28 0 0,28 3 23,-48 2 31,58-2-60,0 1-1,0 0 1,1 1-1,-1-1 1,1 1 0,-1 0-1,1 0 1,-9 6 0,13-8 11,0 1 0,-1 0 0,1 0 1,0-1-1,0 1 0,0 0 1,0 0-1,0 0 0,0 0 0,1 1 1,-1-1-1,0 0 0,0 0 0,1 0 1,-1 1-1,1-1 0,-1 0 1,1 1-1,-1 1 0,1 0 3,0-1 0,1 1 1,-1-1-1,0 1 0,1-1 0,0 1 0,2 4 0,1 7 5,-2-4 1,-1-7-4,-1 0-1,1 0 1,0 0 0,-1 0-1,2 0 1,-1-1-1,0 1 1,0 0-1,3 3 1,2 0-14,0 1-1,0-1 1,1 0 0,0-1 0,0 1-1,13 7 1,59 27-189,-40-22-6,23 17 6,-19-17 80,-31-14 107,0 1 0,22 13 1,-31-16 50,-1-1 1,1 1 0,-1 0-1,0 0 1,0 1 0,4 3-1,-6-5-25,1 0 1,-1-1-1,1 1 0,-1-1 0,0 1 0,0 0 1,1 0-1,-1-1 0,0 1 0,0 0 1,0-1-1,0 1 0,0 0 0,0 0 0,0-1 1,0 1-1,0 0 0,0 0 0,0-1 0,0 1 1,0 0-1,-1 0 0,1-1 0,0 1 1,0 0-1,-1-1 0,1 1 0,-1-1 0,1 1 1,-1 0-1,1-1 0,-2 2 0,0 0 27,0-1-1,0 1 1,0 0-1,-1-1 1,1 1-1,-1-1 1,1 0-1,-1 0 1,0 0-1,-5 1 1,-2 0 70,0-1 1,0 0 0,-11 0-1,-218-1 1808,222 0-1812,1-1 1,0-1 0,-1 0-1,-21-6 1,30 6-324,-1-1 0,1 0 0,1-1 1,-1 1-1,0-2 0,1 1 0,0-1 1,0 0-1,-11-11 0,-3-5-1001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 5632,'0'0'1834,"-3"0"-1124,1-1-1008,-1 1 684,1 0 0,-1 0 0,0 0 0,0 0 0,0 0 0,0 1 0,0-1 0,1 1 0,-6 1 0,1 12 425,-1-8-307,7-6-484,0 0 0,1 1 0,-1-1 0,1 0 0,-1 1 0,1-1 0,-1 1 1,1-1-1,-1 0 0,1 1 0,-1 0 0,1-1 0,0 1 0,-1-1 0,1 1 0,0-1 0,-1 1 0,1 0 0,0-1 1,0 1-1,0-1 0,-1 1 0,1 0 0,0-1 0,0 1 0,0 0 0,0-1 0,0 1 0,0 0 0,0-1 0,1 2 1,-1 18 82,-1-11-73,1 1 1,0-1-1,1 0 1,2 14 0,6-6-154,-8-16 80,0 1 0,0 0 0,0 0 0,0 0 0,0 0 0,-1 1 0,1-1 0,0 0-1,-1 0 1,0 0 0,1 1 0,-1-1 0,0 3 0,0 54-1397,0-57 1364,0 0 0,-1 0 0,1 0 0,0 0 0,-1 0 0,0 0 0,1 0 0,-1 0 0,0 0 0,0 0 0,0 0 0,-1 1 0,-7 15-509,5-1 268,4-14 261,-1 0 0,0 0 0,1 0 1,-1 0-1,0 0 0,-1 0 0,1 0 0,0-1 1,-1 1-1,0 0 0,0-1 0,1 1 0,-4 2 0,-3 2 8,1 0 0,0 1 0,1 0 0,-1 0 0,1 0 0,1 1 0,-8 15 0,12-20 42,0 0-1,0 0 0,0-1 0,-1 1 0,1-1 1,-1 1-1,0-1 0,0 0 0,0 0 1,-4 4-1,3-3-1001,3-4 272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4736,'7'6'549,"-5"-5"-436,-1 0 0,0 0-1,1 0 1,-1 1 0,1-1 0,-1 1-1,0-1 1,0 1 0,0-1 0,0 1 0,0 0-1,0-1 1,0 3 0,17 27 351,-16-27-359,1-1 0,-1 0 0,0 1 0,0 0 0,-1-1 0,1 1 0,-1 0 0,1 0 0,-1 0 0,0 0 0,-1 0 0,1 0 0,-1 0 0,1 0 0,-2 5 0,1 11 305,0-9-222,-1-1 0,2 0 0,0 0-1,2 13 1,11 18 169,-7 1-10,7-4 458,-12-31-698,0-1 0,1 0 0,-1 0-1,6 8 1,-6-12-128,0 1-1,0-1 1,0 0 0,0 1-1,0-1 1,1-1-1,-1 1 1,1 0 0,-1 0-1,4 1 1,-5-3-46,1 1 0,-1-1 0,1 1 0,0-1 0,-1 1 0,1-1 0,-1 0 0,4 0 0,-5 0 46,1 0 0,-1 0 1,0 0-1,1 0 0,-1 0 0,0 0 0,0 0 0,1 0 0,-1 0 0,0 0 0,1 0 0,-1-1 0,0 1 0,0 0 0,1 0 1,-1 0-1,0 0 0,0-1 0,1 1 0,-1 0 0,0 0 0,0 0 0,0-1 0,1 1 0,-1 0 0,8-8-431,-5 6 351,-1 0-1,0 0 0,1 0 1,-1 0-1,0 0 0,0 0 1,-1-1-1,1 1 0,0-1 1,-1 1-1,0-1 0,1 0 1,-1 0-1,0 0 0,0 1 1,-1-1-1,1 0 0,0 0 1,-1-5-1,0-89-629,0 93 1195,0 4 752,6 6-733,-1 0 0,0 0-1,0 1 1,4 8-1,-4-7-337,0 0 0,1 0-1,-1-1 1,10 9-1,-5-7-54,0-1-1,0-1 0,0 0 1,1 0-1,0-1 0,0-1 1,13 5-1,-10-5-32,-1-1-1,1 0 1,23 3 0,-11-2-49,-8-1-17,-13-2-27,-1-1 1,1 0-1,-1 0 1,9 0-1,-2-2-123,0-1 1,0 0-1,-1 0 0,1-1 1,-1-1-1,1 0 1,10-5-1,-3 1-494,31-9-1,-44 16 536,1 0 1,-1-1-1,0 0 0,0 0 0,7-3 1,-9 3 63,-1-1 0,1 1 1,-1 0-1,0-1 1,0 1-1,0-1 0,0 0 1,0 1-1,-1-1 1,3-4-1,13-31-325,-16 34 352,0 0 0,0 0 0,0 1 0,1-1 0,-1 1-1,1-1 1,0 1 0,0 0 0,0 0 0,4-4 0,-3 3 341,-3 4 156,0 3-278,0-1 0,1 0 0,-1 0 0,0 0 0,1 0 1,-1 0-1,1 0 0,0 0 0,0 0 0,0 0 0,0 0 0,0 0 0,2 2 1,3 7 498,1 10 168,22 24 11,-19-31-748,-9-12-102,0 0 0,1 0 0,-1 0 0,1-1 0,0 1 0,0-1 0,-1 1 0,1-1 0,0 1 0,0-1 0,1 0 0,-1 0 0,0 0 0,0 0 0,0 0 0,5 0 0,1 0 56,-1 0 0,1-1-1,15-1 1,2 0 193,12 2-93,-8 0-517,-1-1-1,38-5 1,-63 4 282,1 0 0,-1 0 0,1 0 0,-1-1 0,0 1 0,0-1 0,0 0 0,0 0 0,0 0 0,0 0 0,0 0 0,0-1 0,-1 1 0,1-1 0,-1 0 0,3-4 0,11-12-197,-2 8 31,3-6-83,-15 14 277,-1 0 0,0 0 0,0 0 1,0 0-1,0-1 0,0 1 1,-1 0-1,0-1 0,1-3 0,-2-37-101,0 27 102,1 14 35,0 0-1,0 0 1,-1 0 0,0 0-1,0 1 1,1-1-1,-1 0 1,-1 0-1,1 0 1,0 1 0,-1-1-1,0 1 1,1-1-1,-1 1 1,0-1 0,0 1-1,0 0 1,-1 0-1,-3-3 1,-2-2 250,8 7-248,0 0-1,0-1 1,0 1 0,0 0 0,0 0-1,0 0 1,0 0 0,0 0 0,-1-1-1,1 1 1,0 0 0,0 0 0,0 0-1,0 0 1,0 0 0,0 0-1,-1 0 1,1 0 0,0 0 0,0 0-1,0-1 1,0 1 0,0 0 0,-1 0-1,1 0 1,0 0 0,0 0 0,0 0-1,0 0 1,-1 0 0,1 0-1,0 0 1,0 0 0,0 0 0,0 0-1,0 0 1,-1 1 0,1-1 0,0 0-1,0 0 1,0 0 0,0 0 0,0 0-1,-1 0 1,1 0 0,0 0 0,0 0-1,0 0 1,0 1 0,0-1-1,0 0 1,0 0 0,0 0 0,-1 0-1,1 0 1,0 1 0,-11 13 455,1 17 57,6-16-327,1-3-45,0 1 1,0-1 0,1 1-1,1-1 1,0 15 0,1-27-148,-3 76 133,-11 11-74,7 17 42,1-49-64,-6 119-229,12 31 70,1-179 100,-5 28 1,-10 8-171,7-20-128,-4-19-415,10-22 665,1 0-1,-1 1 0,0-1 1,1 0-1,-1 0 0,0 0 1,0 0-1,0 0 0,0 0 1,0 0-1,0 0 0,-2 1 1,1-2-38,-1-1 1,1 1 0,0-1 0,0 0 0,0 0 0,0 0 0,0 0 0,0 0 0,0 0 0,0-1-1,-3-2 1,4 3 41,0 0-1,0-1 0,0 1 0,0-1 1,1 1-1,-1 0 0,0-1 1,1 0-1,-2-2 0,-3-10-290,-10-17-325,6 16 292,1-1 1,1 0 0,-9-31-1,1-8-10,-8-67 0,16 39 320,2 54 74,3 15 20,-2-23 0,5 28 10,0 0 0,0-1 0,3-8 0,0-2 24,0-8 3,-2 13 58,1-1 0,8-27 0,-9 37-75,0 1 0,1 0-1,0 0 1,0 0 0,0 0 0,0 1 0,1-1 0,-1 1-1,1 0 1,0 0 0,8-5 0,-3 3 72,1-1 0,1 2 0,-1 0-1,1 0 1,0 1 0,13-3 0,-6 1 27,-10 3 9,1 0 0,-1 1 0,1 0 0,16-2 0,-21 4-80,1 1 1,-1-1 0,0 1-1,1 0 1,5 3 0,3-1 78,8 2 130,-13-4-161,1 1-1,-1 0 0,1 1 0,13 6 0,-21-8-72,1 0 1,0 0-1,0 0 1,-1 0-1,1 0 1,0 1-1,-1-1 1,0 1-1,1-1 1,-1 1-1,0 0 1,1-1-1,-1 1 1,0 0-1,-1 0 1,1 0 0,0 0-1,0 0 1,-1 0-1,1 0 1,-1 0-1,0 0 1,1 0-1,-1 3 1,0-1 9,0-1 0,-1 1 1,1-1-1,-1 0 0,1 1 1,-1-1-1,0 0 0,0 1 1,-1-1-1,1 0 0,-1 0 1,1 0-1,-1 0 0,0 0 1,-4 4-1,-11 3 70,10-1-182,7-8 15,0-1 0,0 1 0,-1-1 0,1 1 0,0-1 0,0 1 0,-1-1 0,1 1 0,-1-1 0,1 0 0,0 1 0,-1-1 0,1 0 0,-1 1 0,1-1 0,-1 0 0,1 1 0,-1-1 0,1 0 0,-1 0 0,1 0-1,-1 1 1,1-1 0,-1 0 0,0 0 0,1 0 0,-1 0 0,1 0 0,-1 0 0,0 0 0,-2-1-548,6-2-68,14-11-1243,-14 13 1687,0 0 1,0-1-1,-1 0 0,1 1 1,0-1-1,-1 0 1,1 0-1,-1-1 0,0 1 1,0 0-1,0-1 0,3-5 1,5-6-466,28-27-646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6:5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 4896,'-17'-17'1584,"17"17"-1561,-1-1 1,1 1-1,0 0 0,0 0 1,-1 0-1,1-1 0,0 1 1,0 0-1,0 0 1,-1-1-1,1 1 0,0 0 1,0 0-1,0-1 1,0 1-1,0 0 0,-1-1 1,1 1-1,0 0 0,0 0 1,0-1-1,0 1 1,0 0-1,0-1 0,0 1 1,0-13 472,0 21 842,0 33 1375,0-29-2482,0 21 403,-1-6-231,6 56 0,9-21-227,-11-38-112,-1-10-21,1 0 0,0-1-1,0 1 1,7 15 0,-5-16 2,7 29 0,-11-37-23,0 0 0,0 0 0,1 0-1,-1 0 1,1 0 0,4 7 0,-3-9 18,-1 0 0,1 0 1,0 0-1,0-1 0,0 1 0,0-1 1,5 3-1,1 1-44,0 0 1,1-1-1,-1 0 0,1 0 1,16 4-1,-19-7-33,0-1 1,1 0-1,0 0 0,-1-1 1,1 0-1,-1 0 0,1 0 1,8-3-1,18-4-81,-1-2 0,35-15 0,-15 5 131,-41 15-26,1-2-1,-1 1 1,1-1 0,17-13 0,-23 14-3,-1 0 1,0 0-1,0 0 0,-1-1 0,1 0 0,-1 0 0,0 0 0,-1 0 0,4-8 1,-6 10 20,-1 0 0,1 0 0,-1 0 0,0 0 1,0-4-1,2-6 17,-2 9-27,1 0 63,-1-1-1,0 1 0,0-1 1,0 1-1,0-1 0,-1 0 1,-1-6-1,1 9 12,-1 0-1,0 0 0,0 0 1,0 0-1,-1 0 1,1 1-1,-1-1 0,0 0 1,1 1-1,-1-1 1,0 1-1,0 0 0,-1 0 1,1 0-1,0 0 0,-1 0 1,-4-3-1,2 2 116,3 1-103,0 1 0,0-1-1,0 1 1,-1-1-1,1 1 1,0 0 0,-1 0-1,1 0 1,-1 0-1,1 0 1,-1 0 0,0 1-1,1-1 1,-1 1-1,0 0 1,1 0 0,-1 0-1,0 0 1,1 0-1,-1 1 1,-2 0-1,-5 2 97,1 1 0,0-1 0,0 2 0,-13 8 0,19-11-126,0 0 1,0 1-1,0-1 0,0 1 1,0 0-1,1 0 1,-1 0-1,1 0 0,0 0 1,0 1-1,0-1 1,0 1-1,1-1 0,-1 1 1,-1 6-1,2-5-10,0 0 0,1 0-1,-1 1 1,1-1 0,0 0 0,0 0 0,1 0-1,-1 0 1,1 0 0,0 0 0,0 0 0,1 0-1,0 0 1,0-1 0,0 1 0,0 0 0,1-1-1,-1 0 1,7 7 0,1 2-73,1-2 1,0 0-1,1 0 1,0-1-1,0 0 1,1-1-1,1-1 0,0 0 1,0 0-1,0-2 1,1 0-1,17 5 0,47 10-2346,5 0 645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8320,'0'17'3072,"0"-17"-2400,0 35-160,21-18 320,-21-17-544,21 34 96,-21 1-224,20-18-1152,-20 17 544</inkml:trace>
  <inkml:trace contextRef="#ctx0" brushRef="#br0" timeOffset="1">1125 69 9152,'0'-17'3360,"0"17"-2592,42-17-224,-1 17 416,1 0-640,21 0 64,-1-18-224,0 18-928,1-17 384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2816,'0'-42'1056,"0"42"-832,21-21-64,-21 21 1056,0 0-704,0 0 768,0 21-736,0 42 512,0-1-608,0 42 96,0 0-288,-21 0-32,21-20-128,-20-1 0,20-21-32,0 1-672,0-22 320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2400,'62'-21'896,"-62"21"-704,63 0-64,-42 21 512,20 0-384,1-1 320,0 22-320,-1 0 288,-20-1-320,-21 22 224,0-1-224,-21-20 352,0 0-320,-20-22-64,20 1-96,-21 0-448,21-21 224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20 5408,'-17'-18'1728,"14"16"-1283,-1 8-208,-2 5-100,-1 2 296,1 0-1,-10 26 1,10 6 276,-2-5-47,-19 101 692,20-72-1028,-7 14-22,10 46-83,1-16-129,2-95-76,-1 0 1,-1 0-1,-8 30 0,-21 36-246,22-61 60,7-15-21,0-1-1,0-1 1,0 1 0,-1 0-1,0-1 1,-1 0-1,0 0 1,-7 7 0,-8 8-689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86 2720,'0'-38'1616,"0"34"-549,0 1-198,0-2-437,0 2-138,0 1 1,0-1-1,0 0 0,0 0 1,0 1-1,-1-1 1,1 0-1,-1 0 0,-1-2 1,1 4-288,0 1-1,0-1 1,0 1 0,0-1 0,0 1 0,0-1 0,-1 1-1,1 0 1,0-1 0,0 1 0,0 0 0,-1 0 0,1 0-1,0 0 1,0 0 0,-1 0 0,1 0 0,0 1 0,0-1-1,0 0 1,-1 1 0,1-1 0,-2 2 0,0-1 13,-1 1-1,1-1 1,0 1 0,0 0 0,-6 5-1,-1 4 200,1 1 0,0-1-1,0 2 1,2-1 0,-1 1-1,-9 26 1,-1-1 213,11-24-319,2-5-69,0 0 0,1 0-1,0 0 1,0 1-1,1-1 1,0 1 0,1 0-1,0 0 1,-1 16-1,3 12 32,0-36-69,0-1 0,0 0 1,0 1-1,0-1 0,0 1 0,1-1 1,-1 0-1,0 1 0,1-1 0,-1 0 0,1 1 1,-1-1-1,2 2 0,-2-3-14,1 1 0,-1-1-1,1 0 1,0 1 0,-1-1 0,1 0-1,-1 1 1,1-1 0,0 0 0,0 0 0,-1 0-1,1 1 1,0-1 0,-1 0 0,1 0-1,0 0 1,-1 0 0,2-1 0,-2 2-24,0-1 0,1 0 0,-1 0 0,0 0 1,1-1-1,-1 1 0,0 0 0,1 0 0,-1 0 1,0 0-1,0 0 0,1 0 0,-1 0 1,0 0-1,0-1 0,1 1 0,-1 0 0,0 0 1,0 0-1,1 0 0,-1-1 0,0 1 0,0 0 1,0 0-1,1-1 0,11-10-477,19-20-586,-29 29 1042,-1 0 1,1 0 0,-1-1 0,1 1-1,-1 0 1,0-1 0,0 1 0,0-1-1,0 0 1,0 1 0,0-1 0,-1 1-1,1-5 1,-1-10-60,0 17 114,0 0 0,0 0 0,0-1 0,0 1 0,0 0 0,-1 0 0,1 0 1,0 0-1,0 0 0,0 0 0,0 0 0,0-1 0,0 1 0,0 0 0,0 0 0,1 0 0,-1 0 0,0 0 0,0 0 0,0 0 0,0 0 0,0-1 0,0 1 0,0 0 1,0 0-1,0 0 0,0 0 0,0 0 0,0 0 0,0 0 0,0 0 0,0 0 0,1 0 0,-1-1 0,0 1 0,0 0 0,0 0 0,0 0 0,0 0 0,0 0 0,0 0 1,0 0-1,1 0 0,-1 0 0,0 0 0,0 0 0,0 0 0,0 0 0,0 0 0,0 0 0,0 0 0,1 0 0,-1 0 0,0 0 0,0 0 0,0 0 0,14 0 270,-14 0-256,0 0 0,0 0-1,1 0 1,-1 0 0,0 0-1,0 0 1,0 0-1,0 0 1,0 0 0,0 0-1,0 0 1,1 0 0,-1 0-1,0 0 1,0 0-1,0 0 1,0 0 0,0 0-1,0 0 1,0 0 0,0 0-1,1 0 1,-1 0-1,0 1 1,0-1 0,0 0-1,0 0 1,0 0 0,0 0-1,0 0 1,0 0-1,0 0 1,0 0 0,1 0-1,-1 0 1,0 1 0,0-1-1,0 0 1,0 0-1,0 0 1,0 0 0,0 0-1,0 0 1,0 0 0,0 0-1,0 1 1,0-1-1,0 0 1,0 0 0,0 0-1,0 0 1,0 0 0,0 0-1,0 0 1,0 1-1,0-1 1,-1 8 406,0 19 754,1-25-1104,0-1 1,0 1-1,1-1 0,-1 1 0,0-1 0,0 1 0,1-1 0,-1 1 1,1-1-1,-1 1 0,2 1 0,12 4 371,-8 2-265,-6-8-166,0-1 0,1 1-1,-1-1 1,0 1 0,1-1 0,-1 1-1,1-1 1,-1 1 0,1-1 0,-1 1-1,1-1 1,-1 1 0,1-1 0,-1 0-1,1 1 1,-1-1 0,1 0 0,0 0-1,-1 1 1,1-1 0,-1 0 0,1 0-1,0 0 1,-1 0 0,1 0 0,0 0-1,-1 0 1,1 0 0,0 0 0,-1 0-1,2 0 1,0 0-9,1 0 0,-1-1 0,0 1-1,0 0 1,0-1 0,0 0 0,0 1 0,0-1 0,0 0-1,0 0 1,0 0 0,0 0 0,0 0 0,0 0-1,2-3 1,6-3-58,70-52-1220,-42 31 470,-10-7-209,-20 29 785,1-1-1,17-10 1,-19 14 192,-1-1 1,0 0-1,0-1 1,0 1-1,0-1 1,8-9-1,-13 12 45,0-1-1,0 1 1,0-1 0,0 0-1,-1 1 1,1-1-1,-1 0 1,1 1-1,-1-1 1,0 0-1,0-3 1,0 6-8,0-19 780,0 42 1043,0 74 646,0-88-2346,1 0 0,0 0-1,1 0 1,0-1 0,3 10 0,1 3 169,-1 3-65,-4-17-185,1-1-1,-1 0 1,1 1 0,0-1-1,0 0 1,1 0 0,3 6-1,2-1 8,-7-10-36,1 1 1,-1 0-1,0 0 0,0-1 1,0 1-1,0 0 0,0 0 0,0 0 1,0 0-1,-1 0 0,1 1 0,-1-1 1,1 0-1,-1 0 0,0 3 0,0-4-13,0-1-1,0 1 1,0 0-1,0-1 1,0 1-1,0 0 1,0-1-1,0 1 1,0 0-1,0-1 1,0 1-1,0-1 1,1 1-1,-1 0 1,0-1-1,0 1 1,1-1-1,-1 1 1,1 0-1,8-5-250,0-1 43,0 1 53,-8 3 126,-1 1 1,1 0-1,0 0 0,-1 0 1,1-1-1,0 1 1,-1 0-1,1-1 0,-1 1 1,1-1-1,-1 1 1,1 0-1,-1-1 0,1 1 1,-1-1-1,1 1 0,-1-1 1,0 0-1,1 1 1,-1-1-1,0 1 0,1-1 1,-1 0-1,0 1 1,0-1-1,0 0 0,0 1 1,1-1-1,-1 0 0,0 1 1,0-1-1,0 0 1,0 1-1,-1-1 0,1 0 1,0 1-1,0-2 1,-1-29-827,0 21 572,1-1 1,0 1 0,1-1-1,3-20 1,2 10-147,-3 12 279,-1 0 0,0 1 0,0-1 1,-1 0-1,1-9 0,-3 15 140,1 0 1,0-1-1,0 1 1,0 0-1,0 0 0,1-1 1,-1 1-1,1 0 1,0 0-1,0 0 0,0 0 1,1 0-1,-1 0 1,0 0-1,1 1 0,0-1 1,0 0-1,0 1 1,2-4-1,-1 4 20,-1 0 0,0-1 0,0 0 0,0 1 0,0-1 0,-1 0 0,1 0-1,0-3 1,5-8 136,-7 13-120,0 0 0,1 0 0,-1 0 0,0 1 0,1-1 0,-1 0 0,1 0 0,0 0 0,-1 1 0,1-1 0,-1 0 0,1 1 0,0-1 0,0 1 0,0-2 0,0 2 0,-1 0 0,1 1-1,-1-1 1,1 0-1,-1 0 1,0 0 0,1 0-1,-1 1 1,0-1-1,1 0 1,-1 0 0,1 1-1,-1-1 1,0 0 0,1 0-1,-1 1 1,0-1-1,0 0 1,1 2 0,3 1 186,13 8 625,-4 6-411,0 1-1,-1 0 0,12 26 1,-16-31-277,0 0 0,1 0 0,10 11 0,-4-4-52,-11-15-75,0 1 2,-1-1 0,2 1-1,-1-1 1,1 0 0,-1 0-1,1-1 1,1 1 0,-1-1-1,1 0 1,9 5 0,-4-3 39,-9-5-48,0 1 0,1-1 0,-1 1 0,0-1 0,1 0 0,-1 0-1,1 0 1,-1 0 0,1 0 0,-1-1 0,1 1 0,0-1 0,-1 0 0,1 0 0,0 0 0,-1 0 0,1 0 0,0 0 0,4-2 0,31-12-436,-24 11 282,-10 3 79,0-1-1,0 0 1,0 0-1,0 0 1,4-2 0,2-4-226,-1 0 0,0 0 1,0-1-1,0 0 1,7-10-1,9-7-672,9-13 360,-6 0 145,7 10 240,-33 25 213,1 0 1,-1 0-1,0 0 1,0 0 0,0-1-1,-1 1 1,1 0-1,-1-1 1,1 1 0,-1-1-1,0 0 1,0-5-1,1-4 384,-2-1 0,0-14-1,0 14 363,0 14-717,0-1 0,0 1 1,0 0-1,0-1 0,0 1 1,0 0-1,0-1 0,0 1 1,0 0-1,0 0 0,0-1 1,0 1-1,-1 0 0,1-1 1,0 1-1,0 0 0,0 0 1,0-1-1,-1 1 0,1 0 1,0 0-1,0 0 0,0-1 1,-1 1-1,1 0 0,-3-3 167,0 1 0,0 0-1,0 0 1,-1 0 0,-5-3-1,8 5-160,0-1 0,0 1-1,0-1 1,0 1 0,0 0-1,-1-1 1,1 1-1,0 0 1,0 0 0,0 0-1,-1-1 1,1 1 0,0 1-1,0-1 1,-1 0 0,1 0-1,0 0 1,0 1-1,0-1 1,0 0 0,0 1-1,-1-1 1,1 1 0,0 0-1,-1 0 1,-5 16 231,5-12-230,-1-1-1,1 1 1,0 0-1,0 0 0,1-1 1,-1 1-1,1 0 1,0 1-1,1-1 0,-1 9 1,1 3-9,-1-4 9,2 1-1,1 14 1,-1-23-7,0 0 0,0 0 1,1 0-1,0 0 0,0 0 0,0-1 1,0 1-1,1-1 0,3 6 0,1-2-85,0 0-1,0 0 0,0-1 1,1 0-1,1 0 0,-1 0 1,1-1-1,0-1 0,0 0 0,1 0 1,-1 0-1,1-2 0,0 1 1,0-1-1,0 0 0,1-1 1,-1 0-1,14 0 0,-9-3-703,26-4-1,-14 1-38,56 0-856,-82 4 1652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3648,'0'-17'1173,"0"16"-1165,0 1 1,0 0-1,0 0 0,0 0 0,0 0 1,0 0-1,0 0 0,0 0 0,0 0 1,0-1-1,0 1 0,0 0 0,0 0 0,0 0 1,0 0-1,0 0 0,0 0 0,0 0 1,0-1-1,0 1 0,0 0 0,0 0 1,0 0-1,0 0 0,0 0 0,1 0 0,-1 0 1,0 0-1,0-1 0,0 1 0,0 0 1,0 0-1,0 0 0,0 0 0,0 0 1,0 0-1,0 0 0,1 0 0,-1 0 1,0 0-1,0 0 0,0 0 0,0 0 0,0 0 1,0 0-1,0 0 0,1 0 0,-1 0 1,0 0-1,0 0 0,0 0 0,0 0 1,0 0-1,0 0 0,0 0 0,1 0 1,0 0 19,0 0 0,-1 0 0,1 0 0,0 0 0,0 0 0,0 0 0,0 0 0,0-1 0,0 1 0,0 0 0,-1-1 1,1 1-1,0 0 0,1-1 0,2-6 509,-5 5-6,0 4-52,6 5-96,-4-7-316,0 1 0,0-1-1,0 1 1,0-1 0,0 0 0,0 1-1,0-1 1,0 0 0,0 0-1,0 0 1,0 0 0,1 0-1,1 0 1,-2 0-21,0 0 0,0 0 0,0 0 0,1 0 0,-1 0 0,0 0 1,0 0-1,0 1 0,0-1 0,0 0 0,0 1 0,0-1 0,2 2 0,8 15 551,20 7-218,-27-19-316,0 1-1,0-1 1,0 1-1,0 0 1,3 9-1,-3-6 25,1 0-1,7 10 1,11 5 224,-15-17-177,-1 1 0,-1-1 0,9 13 1,-12-16-100,-1 0 0,1-1 1,0 1-1,0 0 1,0-1-1,4 3 1,-4-4-21,-1-1 0,0 0 1,1 1-1,-1-1 1,1-1-1,0 1 0,-1 0 1,1-1-1,0 1 0,-1-1 1,1 0-1,5 0 1,72 0 229,-78 0-309,0 0 0,1 0 1,-1-1-1,0 1 0,0 0 0,1-1 0,-1 0 0,0 1 1,0-1-1,0 0 0,0 0 0,0-1 0,0 1 1,0 0-1,0-1 0,0 1 0,2-4 0,-1 1-98,1 0-1,-2 0 1,1 0 0,-1-1-1,3-5 1,-2 4-131,-2 5 245,-1 0 1,1 0-1,-1 0 0,0 1 1,1-1-1,-1 0 1,0 0-1,0 0 0,1 0 1,-1 0-1,0 0 0,0 0 1,0 1-1,0-2 0,0 2 48,0-4-61,0 1 0,0 0 1,0-1-1,0 1 0,1 0 0,1-5 0,9-2-163,-16-1 73,3 9 151,1-1-1,0 1 1,0-1-1,0 1 1,0-1-1,0 1 1,0-5-1,1 7 14,0 0 0,0 0-1,-1-1 1,1 1 0,0 0-1,0 0 1,0 0 0,0 0 0,0 0-1,0 0 1,0 0 0,0-1-1,0 1 1,0 0 0,0 0 0,0 0-1,0 0 1,0 0 0,1 0 0,-1 0-1,0-1 1,0 1 0,0 0-1,0 0 1,0 0 0,0 0 0,0 0-1,0 0 1,0 0 0,0 0 0,0 0-1,0 0 1,0-1 0,1 1-1,-1 0 1,0 0 0,0 0 0,0 0-1,0 0 1,0 0 0,0 0-1,0 0 1,1 0 0,-1 0 0,0 0-1,0 0 1,0 0 0,0 0 0,0 0-1,0 0 1,0 0 0,1 0-1,-1 0 1,0 0 0,0 0 0,0 0-1,1 0 27,-1 0-1,1 0 1,0 0-1,-1 0 0,1 0 1,-1 0-1,1 0 1,0 0-1,-1 1 1,1-1-1,-1 0 0,1 0 1,0 0-1,-1 1 1,1-1-1,-1 0 0,1 1 1,-1-1-1,1 0 1,-1 1-1,1-1 0,-1 1 1,1-1-1,-1 1 1,0-1-1,1 1 1,-1-1-1,0 1 0,1-1 1,-1 1-1,0-1 1,0 1-1,1 0 0,-1-1 1,0 1-1,4 8 478,10 15 423,-7 15 346,-4-29-1076,2 1 0,-1-1 0,1 0 1,1 0-1,12 17 0,-4-5 56,-8-11-161,-2-6-34,-1 1 0,1-1 0,7 10 0,24 13 170,-24-13-170,-11-14-50,1 1 0,0-1 0,0 1 0,0-1 0,0 0 0,0 1 1,0-1-1,0 0 0,0 0 0,1 0 0,-1 0 0,0 0 0,1 0 1,-1 0-1,0 0 0,1-1 0,-1 1 0,1 0 0,0-1 0,-1 1 0,1-1 1,-1 0-1,1 1 0,0-1 0,-1 0 0,3 0 0,0 0 29,-2 0-79,1 0 1,-1 1-1,1-1 1,-1-1-1,1 1 1,-1 0 0,0-1-1,1 1 1,-1-1-1,1 1 1,-1-1-1,0 0 1,0 0-1,1 0 1,-1-1-1,0 1 1,0 0-1,0-1 1,0 1 0,-1-1-1,1 0 1,0 0-1,-1 1 1,2-3-1,22-35-716,6 1-353,-30 37 1045,0-1 1,0 1-1,-1-1 0,1 0 0,0 0 1,-1 1-1,1-1 0,-1 0 1,0 0-1,1 1 0,-1-1 1,0 0-1,0 0 0,0-2 1,0 4 53,0-5-165,-3-53-1014,3 52 1113,-1 1 1,0-1-1,-1 1 0,1 0 0,-1-1 0,0 1 0,-1 0 1,-3-7-1,3 8 39,0 0 0,1-1-1,-1 1 1,1-1 0,0 0 0,1 0 0,-1 0 0,-1-8 0,0-2 9,-5-7 30,6 18 122,1 0 0,-1 0 0,1 0 0,0-1 0,0 1 0,-1-8 0,2 11-110,0 1 1,0 0 0,0-1 0,0 1 0,0 0 0,0-1-1,0 1 1,0 0 0,0 0 0,0-1 0,0 1-1,0 0 1,0-1 0,-1 1 0,1 0 0,0 0 0,0-1-1,0 1 1,0 0 0,-1 0 0,1 0 0,0-1 0,0 1-1,-1 0 1,1 0 0,-14-14 716,11 11-465,6 2-8,-2 1-236,-1 0 1,1 0-1,0 0 0,-1 0 0,1 0 0,0 1 1,-1-1-1,1 0 0,0 0 0,-1 0 0,1 1 1,0-1-1,-1 0 0,1 1 0,-1-1 1,1 0-1,0 1 0,-1-1 0,1 1 0,-1-1 1,1 1-1,-1-1 0,0 1 0,1 0 0,0 0 1,-1 0-1,1 0 1,0 0-1,-1 0 1,1 0 0,0-1-1,0 1 1,-1 0-1,1-1 1,0 1 0,0 0-1,0-1 1,0 1 0,0-1-1,0 1 1,0-1-1,0 0 1,0 1 0,0-1-1,0 0 1,0 0-1,0 0 1,0 0 0,1 0-1,-1 0 1,2 0 0,7 0 63,1 1 0,-1 1 0,1-1 0,11 5 0,-9-3-39,1 0-1,-1-1 0,1-1 1,17 1-1,-2-2 29,0 1 22,55-6 0,-59 2-118,16-3-109,53-2 0,-77 8-109,0-1 0,1 0 0,19-5 0,-27 3 15,-1 0 1,1 0-1,-1 0 1,0-1-1,0-1 1,12-8 0,4-4-475,-16 13 422,-9 4 251,1 0 0,0 0 0,-1-1 0,1 1 1,0 0-1,-1-1 0,1 1 0,-1 0 0,1-1 0,-1 1 0,1 0 0,-1-1 0,1 1 0,-1-1 1,1 1-1,-1-1 0,1 0 0,-1 1 0,0-1 0,1 1 0,-1-1 0,0 0 0,0 1 0,1-1 0,-1 1 1,0-1-1,0 0 0,0 1 0,0-1 0,0 0 0,0 0 0,0 1 0,0-1 0,0 0 0,0 1 0,0-1 1,-1 0-1,2-10-7,-1 9 29,0 0 0,0-1-1,0 1 1,0 0 0,0-1 0,-1 1-1,0-4 1,0 5 3,1 0 1,-1 1-1,1-1 1,-1 1-1,1-1 1,-1 0-1,0 1 1,1-1-1,-1 1 0,0 0 1,1-1-1,-1 1 1,0-1-1,1 1 1,-1 0-1,0 0 1,0-1-1,1 1 0,-1 0 1,0 0-1,0 0 1,0 0-1,1 0 1,-1 0-1,-1 0 1,-11 0 141,8 0-34,1-1-1,0 1 1,-1 0-1,1 1 0,0-1 1,0 1-1,-1 0 1,1 0-1,0 0 1,0 1-1,0-1 1,0 1-1,0 0 1,0 0-1,1 0 0,-5 4 1,-4 1 120,10-6-191,0 0 1,0 0 0,0 0 0,0 1 0,1-1 0,-1 1-1,0-1 1,0 1 0,1 0 0,-1 0 0,1 0 0,0 0 0,-1 0-1,1 0 1,0 0 0,0 0 0,0 0 0,1 0 0,-2 4 0,-1 2 75,2-4-65,-1-1 0,1 1-1,0-1 1,0 1 0,1 0 0,-1 4 0,1-4-21,1 0 0,-1 0 0,1 0 1,0-1-1,2 6 0,1 5 38,-1-1-19,-3-8-42,1-1 0,0 0 0,0 0-1,0 0 1,3 4 0,0-1-2,1 0 0,0-1-1,0 1 1,1-1 0,9 9 0,0-1-9,-12-12-135,-1 1 0,1-1 0,0 0 0,0-1 0,0 1-1,0 0 1,0-1 0,0 0 0,0 1 0,1-1 0,-1-1-1,0 1 1,1 0 0,-1-1 0,1 0 0,-1 1 0,0-1-1,1-1 1,-1 1 0,1 0 0,-1-1 0,7-2 0,-7 2-86,0 0 0,-1-1 0,1 1 0,0-1 0,-1 0 0,1 0 0,-1 0 0,0 0 0,3-3 0,15-13-925,-8 11 660,-10 6 382,0 0 0,0 0 0,0 0-1,0-1 1,0 1 0,0-1 0,-1 1 0,1-1-1,-1 0 1,1 0 0,-1 1 0,1-1 0,-1 0 0,0-1-1,0 1 1,0 0 0,0 0 0,0 0 0,0-4-1,5-8-358,-4 10 317,0 0 1,-1 0-1,1 0 0,-1 0 1,0 0-1,0-1 1,0 1-1,-1-8 0,0-26 1205,1 38-1044,-1 0 1,0 0-1,0 0 1,0-1-1,0 1 1,0 0-1,0 0 1,0 0 0,0 0-1,0 0 1,0 0-1,0 0 1,0-1-1,0 1 1,0 0-1,0 0 1,0 0-1,0 0 1,0 0-1,0 0 1,0 0-1,-1-1 1,1 1-1,0 0 1,0 0-1,0 0 1,0 0 0,0 0-1,0 0 1,0 0-1,0 0 1,0 0-1,0 0 1,0 0-1,-1-1 1,1 1-1,0 0 1,0 0-1,0 0 1,0 0-1,0 0 1,0 0-1,0 0 1,-1 0-1,1 0 1,0 0-1,0 0 1,0 0 0,0 0-1,0 0 1,0 0-1,0 0 1,0 0-1,-1 0 1,1 0-1,0 0 1,-14 0 1421,14 0-1421,0 0 0,0 0 1,0 0-1,0 0 0,-1 0 0,1 0 1,0 0-1,0 0 0,0 0 0,0 0 1,0 0-1,0 0 0,0 0 1,-1 0-1,1 0 0,0 0 0,0 0 1,0 0-1,0 0 0,0 0 0,0 0 1,0 0-1,0 1 0,-1-1 1,1 0-1,0 0 0,0 0 0,0 0 1,0 0-1,0 0 0,0 0 0,0 0 1,0 0-1,0 0 0,0 0 1,0 1-1,0-1 0,0 0 0,-1 0 1,1 0-1,0 0 0,0 0 0,0 0 1,0 0-1,0 1 0,0-1 1,0 0-1,0 0 0,0 0 0,0 0 1,0 0-1,0 0 0,0 0 0,0 1 1,1-1-1,-1 0 0,0 2 169,0 0-1,1 1 1,-1-1-1,1 0 1,0 0-1,0 0 0,-1 0 1,1 0-1,1 0 1,1 4-1,4 5 306,-1 2 248,-5-9-625,1-1 1,-1 0 0,1 0 0,0 0 0,0 0-1,0 0 1,0 0 0,6 4 0,5 7 89,0-2 0,2 1-1,-1-2 1,31 19 0,-24-19-186,-9-4 60,1-1 0,13 5-1,-23-10-78,1 0 0,0 0 0,0 0 1,1 0-1,-1-1 0,0 0 0,0 1 0,0-2 0,0 1 0,0 0 0,5-2 0,2-1-238,-1-1-1,0 0 0,0-1 1,0 0-1,-1 0 0,18-13 1,-6 3-686,-12 9 670,-6 5 141,-1-1-1,1 0 0,-1 1 1,1-1-1,-1 0 0,0-1 1,0 1-1,1 0 1,-2-1-1,1 1 0,0-1 1,0 1-1,2-6 0,-4 6 64,1 1-1,0-1 1,0 1-1,0-1 1,0 1-1,0 0 1,0-1-1,0 1 1,2-2-1,6-6-271,5-5 225,-10 11 16,-4-1 160,0-4 252,0 7-160,0 2-5,0 7 122,0-4 261,0-4-521,1 0 0,0-1 0,-1 1 0,1 0 1,-1 0-1,1 0 0,0 0 0,-1 0 0,1 0 1,0 0-1,-1 0 0,1 1 0,0-1 0,-1 0 0,1 0 1,-1 0-1,1 1 0,0-1 0,-1 0 0,1 1 1,-1-1-1,1 0 0,-1 1 0,1-1 0,-1 1 1,1-1-1,-1 1 0,0-1 0,1 1 0,-1-1 1,0 1-1,1 0 0,5 8 122,11-2-87,1 7 0,-18-14-54,0 1 0,0-1 0,0 0 0,1 0 1,-1 1-1,0-1 0,0 0 0,0 0 0,1 0 0,-1 0 0,0 1 0,0-1 0,1 0 0,-1 0 0,0 0 0,1 0 0,-1 0 0,0 0 0,0 0 0,1 1 0,-1-1 0,0 0 0,1 0 0,-1 0 1,1 0-1,33 0 267,-33 0-277,-1 0 1,0 0-1,1 0 1,-1 0-1,0 0 0,0 0 1,1-1-1,-1 1 1,0 0-1,1 0 0,-1 0 1,0 0-1,0 0 1,1 0-1,-1 0 0,0-1 1,0 1-1,1 0 1,-1 0-1,0 0 1,0-1-1,1 1 0,-1 0 1,0 0-1,0-1 1,2-1-18,0 1 1,-1-1-1,1 1 1,0-1 0,0 1-1,0 0 1,1 0 0,-1-1-1,0 2 1,0-1 0,0 0-1,1 0 1,-1 1 0,4-1-1,-6 1 6,1 0 0,-1 0-1,0 0 1,0 0 0,1 0 0,-1 0-1,0 0 1,1 0 0,-1-1-1,0 1 1,0 0 0,1 0 0,-1 0-1,0 0 1,1 0 0,-1 0-1,0-1 1,0 1 0,1 0 0,-1 0-1,0 0 1,0-1 0,0 1-1,1 0 1,-1-1 0,14-16-224,-7 0-74,1 11 163,-7 5 136,0 1 0,-1 0 1,1 0-1,-1-1 0,1 1 0,-1-1 1,1 1-1,-1-1 0,1 1 0,-1-1 1,1 1-1,-1-1 0,0 1 0,1-1 0,-1 1 1,0-1-1,1 1 0,-1-1 0,0 0 1,0 1-1,0-1 0,0 0 0,1 1 0,-1-1 1,0 0-1,0 1 0,0-1 0,0 0 1,0 1-1,-1-1 0,1-1 0,0-6-53,2-16-316,-2 23 371,0 1 0,1-1 0,-1 1 0,0-1 0,1 1 1,-1-1-1,0 1 0,1-1 0,-1 1 0,1-1 1,-1 1-1,1-1 0,-1 1 0,1 0 0,-1-1 0,1 1 1,-1 0-1,1 0 0,-1-1 0,1 1 0,0 0 1,-1 0-1,1 0 0,-1 0 0,1 0 0,0-1 0,-1 1 1,1 0-1,0 1 0,3-1 104,-4 0 101,0 0 294,3 0-144,11 0-86,-10 0-122,-1 3-91,11 11 0,-14-14-45,0 1 1,1-1 0,-1 0 0,0 0 0,0 0 0,0 1 0,1-1 0,-1 0 0,0 0 0,0 0-1,1 1 1,-1-1 0,0 0 0,0 0 0,1 0 0,-1 0 0,0 0 0,1 0 0,-1 0 0,0 0-1,0 0 1,1 1 0,-1-1 0,0 0 0,1-1 0,96 1 359,-93 0-315,-4 0 53,0 0-5,0 0 53,0 0-101,3 0-160,-2 0 103,0 0 0,-1 0 1,1 0-1,0 0 0,0 0 0,-1 0 0,1 0 0,0-1 0,0 1 1,-1 0-1,1-1 0,0 1 0,-1 0 0,1-1 0,-1 1 0,1-1 0,0 1 1,-1-1-1,1 1 0,-1-1 0,1 0 0,-1 1 0,1-1 0,-1 1 0,0-1 1,1-1-1,0 3-130,-2 6 32,1-21 70,1 12 71,2 4 17,11 12 29,-14-14-77,0 1 0,0-1 1,0 0-1,1 0 0,-1 0 1,0 1-1,0-1 0,1 0 0,-1 0 1,0 0-1,0 1 0,1-1 1,-1 0-1,0 0 0,0 0 0,1 0 1,-1 0-1,0 0 0,1 0 1,-1 0-1,0 0 0,0 1 0,1-1 1,-1 0-1,1-1 0,61 1 845,18 0-1066,-77 1 219,1-2 0,-1 1 0,1 0 0,-1-1 0,0 1 0,0-1 0,1 0 0,-1 0 0,0-1 0,6-2 0,-6 2 8,0 1 0,0 0 0,0-1 0,0 1 0,0 0 1,1 0-1,-1 1 0,0-1 0,1 1 0,5 0 1,29 0 272,-37 0-281,-1 0 0,0 0 1,0 0-1,0 0 0,0 0 0,0 0 0,0 0 0,0 0 0,0 0 0,1 0 1,-1 0-1,0 0 0,0 0 0,0 0 0,0 0 0,0 0 0,0 0 0,0 0 1,1 0-1,-1 0 0,0 0 0,0 0 0,0 0 0,0 0 0,0-1 0,0 1 1,0 0-1,0 0 0,1 0 0,-1 0 0,0 0 0,0 0 0,0 0 0,0 0 1,0 0-1,0 0 0,0-1 0,0 1 0,0 0 0,0 0 0,0 0 0,0 0 0,0 0 1,0 0-1,0 0 0,0-1 0,0 1 0,0 0 0,0 0 0,0 0 0,0 0 1,0 0-1,0 0 0,0 0 0,0-1 0,0 1 0,0-14 53,0 11 47,0-1 54,0-10 255,0 14-403,0 0 1,0 0-1,0 0 0,0 0 1,0 0-1,0 0 0,0 0 1,0 0-1,0-1 0,0 1 0,0 0 1,0 0-1,0 0 0,0 0 1,0 0-1,0 0 0,0 0 1,0-1-1,0 1 0,0 0 0,0 0 1,0 0-1,0 0 0,0 0 1,0 0-1,0 0 0,0 0 1,0-1-1,-1 1 0,1 0 0,0 0 1,0 0-1,0 0 0,0 0 1,0 0-1,0 0 0,0 0 0,0 0 1,-1 0-1,1 0 0,0 0 1,0 0-1,0 0 0,0 0 1,0 0-1,0 0 0,0 0 0,-1 0 1,1 0-1,0 0 0,0 0 1,0 0-1,0 0 0,0 0 1,0 0-1,-1 0 0,-12 0 809,12 0-793,1 0 0,0 0 0,-1 0 0,1 0 0,0 0 0,-1 0 0,1 0 0,0 0 0,0 0 0,-1 0 0,1 0 0,0 1 0,-1-1 0,1 0 0,0 0 0,0 0 0,-1 0 0,1 1 0,0-1 0,0 0 0,0 0 0,-1 0 0,1 1 0,0-1-1,0 0 1,-18 14 596,9-10-426,8-3-178,1-1 0,-1 0 0,1 0 0,-1 0 0,0 1 0,1-1 0,-1 0 0,1 1 0,-1-1 0,0 1 0,1-1 0,-1 0 0,1 1 0,-1-1 0,1 1 0,0-1 0,-1 1 0,1 0 0,0-1 0,-1 1 0,1-1 0,0 1 0,-1 0 0,1-1 0,0 1 0,0 0 0,0-1 0,0 1 0,0 0 0,0-1 0,0 1 0,0 0 0,0-1 0,0 1 0,0 0 0,0-1 0,0 2 0,1-1-2,-1 1 0,0 0-1,0-1 1,1 1 0,-1 0 0,1-1 0,-1 1 0,1-1 0,0 1 0,0-1 0,-1 1 0,1-1 0,0 1-1,0-1 1,1 0 0,-1 1 0,0-1 0,0 0 0,1 0 0,-1 0 0,0 0 0,1 0 0,-1 0-1,1-1 1,2 2 0,11 8 57,-6-3-38,-5-4-21,1 1-1,-1-1 1,1 0 0,-1 0-1,1 0 1,8 2 0,-3-3-3,0 0 0,0 0 0,13 0 1,3 0 0,79 12-665,13-10-2378,-118-4 3034,107 0-2229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1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2304,'0'0'752,"0"-3"-453,1 0-240,-1 1 0,1 0 0,-1-1 0,1 1 0,0 0 0,0-1 1,0 1-1,0 0 0,0 0 0,2-2 0,-3 3-40,0 1 1,0 0-1,0 0 0,0 0 1,0-1-1,1 1 0,-1 0 0,0 0 1,0 0-1,0-1 0,0 1 1,1 0-1,-1 0 0,0 0 0,0 0 1,0 0-1,1-1 0,-1 1 1,0 0-1,0 0 0,0 0 1,1 0-1,-1 0 0,0 0 0,0 0 1,1 0-1,-1 0 0,0 0 1,0 0-1,1 0 0,-1 0 0,0 0 1,0 0-1,0 0 0,1 0 1,0 1 74,-1 0 0,1 0 0,-1 0 0,0 0 0,1 0 0,-1 0 0,0 1 0,0-1 0,0 0 0,1 0 0,-1 0 0,0 0 0,-1 2 0,1-2-55,0 0 1,0 0-1,0 0 1,0 0-1,0-1 1,1 1-1,-1 0 1,0 0-1,0 0 0,1 0 1,-1 0-1,0 0 1,1-1-1,0 2 1,4 1 229,-5-3-238,1 0-1,0 1 1,-1-1 0,1 0 0,-1 1-1,1-1 1,0 1 0,-1-1 0,1 0 0,-1 1-1,1-1 1,-1 1 0,1 0 0,0 0-1,6 34 418,27 69 128,-27-66-442,7-13 26,-11-19-129,-2-5-20,-1 0 1,0 0-1,1-1 1,-1 1-1,0 0 1,1 0-1,-1 0 1,1-1-1,0 1 1,-1 0-1,1-1 1,-1 1 0,1 0-1,0-1 1,0 1-1,-1-1 1,1 1-1,0-1 1,0 1-1,0-1 1,1 1-1,4 2 46,12 11 108,-11-28 209,7 7-545,-8-10-58,8-4-241,-10 14 369,-4 6 85,0 0 1,0 1-1,1-1 0,-1 0 1,1 0-1,-1 0 0,1 1 1,-1-1-1,1 0 0,-1 1 1,1-1-1,0 0 0,-1 1 1,1-1-1,0 1 0,0-1 1,-1 1-1,1-1 0,0 1 1,0-1-1,1 1 1,5-4-30,-4 2 28,0 0 0,0 0 1,0-1-1,5-5 0,-5 5 23,0 0 0,0 1 0,0-1 0,6-3 0,12-1 144,3-7 383,11 7-117,-7-7-75,-17 12-176,1 1 0,0 0-1,0 0 1,17 2 0,-5 0-2,-4-1-62,-11 1-68,-1-1 0,1 0 0,-1-1 0,1 0 0,8-2 0,8-11 52,-8 7-10,-11-1 34,-6 7-105,0 1 1,1-1-1,-1 0 0,0 1 0,1-1 1,-1 1-1,1-1 0,-1 1 0,1-1 1,-1 1-1,1-1 0,-1 1 0,1 0 1,-1-1-1,1 1 0,-1 0 0,1 0 1,0-1-1,-1 1 0,1 0 0,-1 0 1,1 0-1,0-1 0,-1 1 0,1 0 1,0 0-1,-1 0 0,1 0 0,0 0 1,-1 1-1,2-1 0,16 0-105,-15 0 10,-3 0-16,0 0 65,4 3 127,13 11 54,0-7 207,-11 2-162,-6-8-175,1-1 1,-1 1-1,0-1 1,1 1 0,-1-1-1,0 1 1,1-1-1,-1 1 1,1-1 0,-1 1-1,1-1 1,-1 1-1,1-1 1,-1 0 0,1 1-1,0-1 1,-1 0-1,1 0 1,-1 1 0,1-1-1,0 0 1,-1 0-1,1 0 1,0 0 0,-1 0-1,1 0 1,0 0 0,-1 0-1,1 0 1,0 0-1,0 0 1,5 0 15,-3 0 8,-1 0-1,1 1 1,0-1-1,-1 0 1,1-1 0,-1 1-1,1 0 1,-1-1 0,1 1-1,4-3 1,0-11 52,2 8-39,-9 6-45,1 0 0,-1-1 0,1 1 0,-1 0 0,1-1 0,-1 1 0,1 0 0,-1-1 0,0 1 0,1 0-1,-1-1 1,0 1 0,1-1 0,-1 1 0,0-1 0,1 1 0,-1-1 0,0 1 0,0-1 0,1 1 0,-1-1 0,0 1 0,0-1-1,0 1 1,0-1 0,0 1 0,0-1 0,0 0 0,0 1 0,0-2 0,0 2-1,0 0 0,0 0 0,0 0 0,0 0-1,0 0 1,0 0 0,0 0 0,0 0 0,0-1 0,0 1 0,0 0 0,0 0 0,0 0 0,0 0 0,0 0-1,0 0 1,0 0 0,0-1 0,0 1 0,0 0 0,0 0 0,0 0 0,0 0 0,0 0 0,0 0 0,0 0-1,0 0 1,0-1 0,-1 1 0,1 0 0,0 0 0,0 0 0,0 0 0,0 0 0,0 0 0,0 0-1,0 0 1,0 0 0,0 0 0,-1 0 0,1 0 0,0 0 0,0 0 0,0 0 0,0 0 0,0 0 0,0 0-1,0 0 1,-1 0 0,1 0 0,0 0 0,0 0 0,0 0 0,0 0 0,0 0 0,-1 0 0,1 0-6,-1 0 0,0 0 0,0 0 0,0-1 1,0 1-1,0 0 0,1 0 0,-1-1 1,0 1-1,0 0 0,1-1 0,-1 1 0,0-1 1,0 1-1,1-1 0,-1 1 0,0-1 1,1 0-1,-1 1 0,1-1 0,-1 0 0,0 0 1,1 0 20,-1 0 0,1 0 0,-1 1 1,1-1-1,-1 0 0,0 1 1,1-1-1,-1 1 0,0-1 1,1 1-1,-1-1 0,0 1 0,0-1 1,1 1-1,-1 0 0,0-1 1,0 1-1,0 0 0,1 0 0,-1-1 1,0 1-1,-1 0 0,-9-3 172,-16-11-315,26 13 119,0 1 0,0-1 0,0 1 0,1 0 1,-1-1-1,0 1 0,0 0 0,0 0 0,0 0 0,0-1 0,0 1 0,0 0 0,1 0 1,-2 0-1,-12 0-76,0-1 30,0 1 0,0 1 1,-24 3-1,10 10 60,-6-7 246,14 4-145,12-5-127,-1 0-38,6-5 21,0 1-1,1 0 1,-1 0-1,1 0 1,0 0-1,-1 0 1,1 0-1,0 0 1,0 1-1,0-1 1,1 1 0,-1 0-1,-2 5 1,-2 2-65,4-8 90,1 0 0,0 0 1,0-1-1,0 1 0,0 1 1,0-1-1,0 0 0,1 0 1,-1 0-1,1 0 0,-1 0 0,1 1 1,0-1-1,0 4 0,0-3 11,-1 0 3,1-1 1,0 1-1,0-1 0,0 1 1,0-1-1,1 0 1,-1 1-1,1-1 0,-1 1 1,1-1-1,0 0 0,0 1 1,0-1-1,0 0 1,0 0-1,1 0 0,-1 0 1,0 0-1,1 0 0,0 0 1,-1 0-1,1-1 1,0 1-1,2 1 0,1 0-21,0 0-1,1-1 0,-1 0 0,0 1 0,1-2 1,0 1-1,-1-1 0,10 2 0,5-2-245,24 0-1,-27-1-197,25 2 0,-18 3 103,-14-3 112,-1-1-1,17 1 1,-12-2-339,23-5 0,-8 0-55,51-2-711,-14-7-177,-38 10 1076,-22 4 394,0 0 0,0-1 0,0 0 1,0 0-1,0-1 0,0 0 0,-1 0 1,1 0-1,-1-1 0,1 1 1,-1-1-1,0-1 0,0 1 0,0-1 1,0 0-1,6-6 0,-6 5 134,0 0 22,0 1 0,0-1 1,-1 0-1,0-1 0,0 1 0,0-1 1,0 0-1,-1 0 0,0 0 1,0 0-1,3-13 0,-3-4 612,-1 1 1,-2-33-1,0 30 123,2-30-1,6 14-126,-5 29-278,0 0 1,-2 0 0,2-19 0,-4 28-363,1-1 0,0 1 1,0 0-1,1-1 1,-1 1-1,1-1 0,-1 1 1,1 0-1,0-1 0,0 1 1,1 0-1,-1 0 0,1 0 1,-1 0-1,1 0 1,3-4-1,-2 5 18,-2 8-55,-1 0-50,0 0 0,0 1 0,3 9 0,0-6-2,-1-5 18,-1 1 0,1-1 0,-1 1-1,-1-1 1,1 10 0,-6 39-15,0-15 14,-2 76 46,-15 78 195,6-57-213,-26 232-515,21-59 400,21-187 48,0-106-45,0 1 1,1-1-1,0 1 0,1-1 1,1 0-1,1 1 0,6 17 1,-8-31 47,-1 1 0,1-1 0,0 1 0,0-1 0,0 0 0,0 0 1,4 5-1,-5-7 13,1 0 1,-1 0-1,0 0 1,1 0-1,-1 0 1,1 0-1,0 0 1,-1-1-1,1 1 1,-1 0-1,1-1 0,0 1 1,2-1-1,1 0-18,0 0 0,-1-1 0,1 0 0,0 0 0,0 0 0,-1 0 0,1-1 0,-1 0 0,1 0 0,-1 0 0,0 0 0,6-4 0,3-2 2,0 0 0,-1-1 0,0 0 0,-1-1 0,0 0 0,0-1 0,-1 0 0,15-21 0,-12 8 72,19-49 0,-32 73-24,9-21 13,-2 0 1,0-1-1,5-25 0,-5-44 40,-4 46-26,0 11-5,0 10 30,-2 0-1,-1-25 0,-4 18 159,-13-48-1,10 50-89,0-4 1,2 9 104,-14-41 0,12 49 39,-1 1 1,-17-24 0,13 19-30,-19-33 257,18 29-159,-30-41-1,-19-18-289,61 81-67,0 0 1,0 1-1,0-1 0,-1 0 1,1 1-1,0 0 0,-1-1 1,1 1-1,-1 0 0,1-1 1,-1 1-1,0 0 0,1 0 1,-1 1-1,0-1 1,0 0-1,0 0 0,1 1 1,-1-1-1,0 1 0,0 0 1,-2-1-1,19 1-112,-1 0-114,0 0 1,26 4-1,22 10-273,-13-10-473,78-4-1,-56-1 115,-52 1 656,0 0-1,-1-2 0,1 0 1,0-2-1,32-9 0,-33 8 121,49-20-548,-60 22 558,1 0 0,-1-1-1,0 0 1,0-1 0,0 1-1,8-9 1,-7 4-5,0 0-1,0-1 1,-1-1 0,0 1-1,-1-1 1,0 0 0,6-18-1,-10 17 233,0 0-1,-1 0 0,-1 0 1,-1-18-1,1 7 258,0-126 2476,0 138-2505,1 0 1,1 0-1,5-21 0,-4 23-37,0-1 0,-2 0 0,2-18 0,-3-13 825,0 39-964,-3 7-19,-1 4-97,1 0 0,1 1 0,-1-1 0,2 1 0,-1-1 0,1 1 0,1-1 0,0 12 0,-5 46 82,-9 10-21,7-8 149,0-37-175,5-24-90,0 0-1,0 0 1,0 0 0,1 0-1,1 1 1,-1-1 0,2 0-1,-1 0 1,2 12 0,12 36-2,-11-38-3,-2-15-12,-1 0 0,0 0 1,1 0-1,0 0 0,0 0 0,0 0 1,0 0-1,0 0 0,0-1 0,1 1 1,-1 0-1,1-1 0,0 1 0,0-1 1,3 3-1,4 5-286,-7-7 190,1 0-1,0 0 1,-1 0-1,2 0 0,-1-1 1,0 1-1,0-1 1,1 0-1,5 3 0,-3-4-142,1 1 0,0-1-1,-1 0 1,1-1 0,0 0-1,0 0 1,0 0-1,-1-1 1,1 0 0,9-2-1,19-11-293,-31 12 483,-1 2 24,0-1 0,0 0-1,1 0 1,-1-1 0,0 1 0,0-1 0,0 1 0,-1-1 0,1 0 0,0 0 0,-1 0 0,4-4 0,11-11 84,-17 17-43,1 0 0,-1 0-1,0-1 1,0 1 0,1 0-1,-1 0 1,0 0 0,0-1-1,0 1 1,1 0-1,-1 0 1,0-1 0,0 1-1,0 0 1,0 0 0,0-1-1,0 1 1,0 0 0,1-1-1,-1 1 1,0 0 0,0-1-1,0 1 1,0 0-1,0-1 1,0-13 859,0 14-836,0 0 0,0-1 0,0 1 0,0 0-1,0-1 1,0 1 0,-1 0 0,1 0 0,0-1 0,0 1-1,0 0 1,0-1 0,0 1 0,0 0 0,0 0-1,-1-1 1,1 1 0,0 0 0,0 0 0,0-1 0,-1 1-1,1 0 1,0 0 0,0 0 0,-1-1 0,0 0 103,-1-1 0,0 1 1,1-1-1,-1 1 0,0 0 0,0-1 1,0 1-1,0 0 0,0 0 1,0 0-1,0 1 0,0-1 0,0 0 1,0 1-1,0 0 0,-1-1 1,-2 1-1,2 0 89,-6 0 245,0 0 1,-1 0-1,-15 3 1,25-2-466,-1-1 0,1 1 1,-1-1-1,1 1 0,-1-1 1,0 1-1,1-1 1,0 1-1,-1-1 0,1 1 1,-1 0-1,1-1 0,0 1 1,-1 0-1,1-1 0,0 1 1,-1 1-1,-1 4 21,-12 11 38,14-17-62,0 0-1,-1 1 1,1-1-1,0 0 0,0 0 1,-1 0-1,1 1 1,0-1-1,0 0 1,0 0-1,0 1 0,-1-1 1,1 0-1,0 0 1,0 1-1,0-1 1,0 0-1,0 1 0,0-1 1,0 0-1,0 1 1,0-1-1,0 0 1,0 0-1,0 1 1,0 0-18,-1-1 1,1 1-1,0 0 1,0-1-1,0 1 1,1-1-1,-1 1 1,0 0-1,0-1 1,0 1-1,0-1 1,0 1-1,1 0 1,-1-1-1,0 1 1,1-1-1,-1 1 1,0-1-1,1 1 1,-1-1 0,0 1-1,1-1 1,-1 1-1,1-1 1,-1 0-1,1 1 1,-1-1-1,1 0 1,-1 1-1,1-1 1,0 0-1,-1 0 1,1 0-1,-1 1 1,2-1-1,6 4-354,3 2 54,-9-4 179,-1-1 0,1 0 0,0 0 0,0 0-1,0 0 1,0 0 0,1 0 0,-1-1 0,0 1-1,0-1 1,0 1 0,0-1 0,1 0 0,3 0-1,9 1-388,-6-1 120,0 0 1,0 0-1,0 0 0,16-4 1,3-10-534,-23 13 744,1 0 1,-1 0-1,1 0 0,10 1 0,-8 0 48,-1 0 0,1 0 0,11-3-1,19-11-198,-31 12 351,0-1 1,13-7-1,-9 4 139,10-1 314,-1-7 758,-2 8-144,-13-3-22,0 2-136,13 5 621,-18 2-1513,1 0-1,-1 0 1,1 0 0,0 0 0,-1 0-1,1 0 1,0 0 0,-1 0-1,1 0 1,0 1 0,-1-1 0,1 0-1,-1 0 1,1 1 0,0-1-1,-1 0 1,1 1 0,-1-1 0,1 1-1,-1-1 1,1 0 0,-1 1-1,1-1 1,-1 1 0,0-1-1,1 1 1,-1 0 0,0-1 0,1 1-1,-1-1 1,0 1 0,0 0-1,1-1 1,-1 1 0,0-1 0,0 1-1,0 0 1,0-1 0,0 1-1,0 0 1,0 1 0,0 1 234,0-3-101,0 3-49,0-1-93,0 0 0,1 0 0,-1 0 0,0 0 0,1 0 0,0 0 0,-1 0 0,1-1 0,0 1 0,0 0 0,0 0-1,2 2 1,20 20-851,-14-16 468,-7-5 149,0-1 0,1 0-1,0 0 1,-1 0 0,1 0-1,0-1 1,0 1 0,3 0-1,8 5-602,-9-5 597,-1 1 1,1-1-1,0 0 0,-1 0 0,1-1 0,0 1 0,0-1 0,0 0 0,0-1 0,10 1 0,7-1-247,-5 1-414,30-4 1,-42 3 763,1-1 0,-1 0 0,0-1 0,1 1 1,-1-1-1,0 0 0,0-1 0,0 1 0,7-6 1,1-2-45,0-1 0,-1 0 0,0-1 0,-1-1 0,15-20 0,-8 7 156,-1-1 0,-1 0 0,-1-1 1,16-45-1,-3-24 924,-4 38-334,-18 47-176,-1-1 0,0 1 0,0-1 0,-2 0 0,1 0 1,-2 0-1,0 0 0,1-17 0,-3-8 1299,-1 24-950,1 14-734,-1 0 1,1 0-1,0-1 1,0 1-1,0 0 0,0 0 1,0 0-1,0 0 0,0 0 1,0-1-1,0 1 0,0 0 1,0 0-1,0 0 1,0 0-1,-1 0 0,1 0 1,0 0-1,0-1 0,0 1 1,0 0-1,0 0 0,0 0 1,-1 0-1,1 0 1,0 0-1,0 0 0,0 0 1,0 0-1,0 0 0,-1 0 1,1 0-1,0 0 1,0 0-1,0 0 0,0 0 1,-1 0-1,0 1 98,-1 0 1,1 1-1,-1-1 1,1 0-1,-1 1 1,1-1-1,0 1 1,0 0-1,-2 2 1,-3 7 122,0 1 0,1-1 0,0 1 1,1 0-1,-5 23 0,3-10 29,-6 14 31,3-11-63,-9 54 0,11-2-358,0-37-568,3-24 139,2 1 0,-2 26 0,4 55-3026,0-99 3484,0 0 0,0 0 0,0 0 0,0 1 0,1-1 0,-1 0 0,1 0 0,-1 0 1,1 0-1,0 0 0,-1 0 0,1 0 0,0-1 0,1 1 0,-1 0 0,0 0 0,0-1 0,1 1 1,2 2-1,-4-3 68,1-1 9,-1 0-1,0 0 1,0 0 0,1 1 0,-1-1-1,0 0 1,0 0 0,1 0 0,-1 1-1,0-1 1,0 0 0,0 0 0,0 1 0,0-1-1,1 0 1,-1 1 0,0-1 0,0 0-1,0 0 1,0 1 0,0-1 0,0 0-1,0 1 1,0-1 0,0 1 0,0 9-191,-4-24 250,-9-7 289,6 0-54,-7 1 91,7-1-48,3 14-205,4 6-83,-1 0 1,0 0 0,1 0 0,-1 0 0,1-1 0,-1 1 0,1 0 0,0 0 0,-1-1 0,1 1 0,0-2-1,0 1-17,1 1 1,-1 0-1,1-1 0,0 1 0,-1 0 0,1-1 0,0 1 0,0 0 0,0 0 0,0-1 0,0 1 0,0 0 0,1-1 0,16-13-18,13 6-31,-11 4 81,1 0-1,0 2 1,38-1 0,21 7 11,-38 3-38,-4-1-11,49 1 0,-86-6-9,12 0 61,-1 0 1,1 0 0,-1 1-1,0 1 1,1 0 0,-1 1-1,0 0 1,16 7-1,24 8 430,-47-17-335,0 0 0,0 0 0,0 0 0,0 0 0,0-1 0,0 0 0,9-1-1,10 0 1766,47 1 1485,-21 0-8567,-29 0 2703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4160,'0'-8'574,"2"-16"900,-2 24-1441,1-1 0,-1 1-1,0-1 1,1 0 0,-1 1 0,0-1 0,1 1 0,-1-1 0,0 1 0,1-1 0,-1 1-1,1 0 1,-1-1 0,1 1 0,-1 0 0,1-1 0,-1 1 0,1 0 0,0-1 0,-1 1-1,1 0 1,-1 0 0,1 0 0,0 0 0,-1 0 0,1-1 0,-1 1 0,1 0 0,1 1-1,-2-1-21,0 0 0,0 0-1,0 0 1,0 0 0,0 0-1,1 0 1,-1 0 0,0 0-1,0 0 1,0 0 0,0 0-1,0 0 1,0 0 0,0 0-1,1 0 1,-1 0 0,0 0-1,0 0 1,0 0 0,0 0-1,0 0 1,0 0 0,0 0-1,0-1 1,1 1 0,-1 0-1,0 0 1,0 0 0,0 0-1,0 0 1,0 0 0,0 0-1,0 0 1,0 0 0,0 0-1,0-1 1,0 1 0,0 0-1,0 0 1,0 0 0,1 0-1,-1 0 1,0 0 0,0 0-1,0 0 1,0-1 0,0 1-1,0 0 1,0 0 0,0 0-1,0 0 1,0 0 0,-1 0-1,1 0 1,0-1 0,0 1-1,0-14 769,0 14-769,0 0-1,0 0 1,0 0 0,0 0-1,0 0 1,0-1 0,0 1-1,0 0 1,0 0-1,0 0 1,0 0 0,0 0-1,0 0 1,0 0 0,0-1-1,0 1 1,0 0 0,0 0-1,0 0 1,0 0-1,0 0 1,0 0 0,0 0-1,0 0 1,0-1 0,1 1-1,-1 0 1,0 0 0,0 0-1,0 0 1,0 0-1,0 0 1,0 0 0,0 0-1,0 0 1,0 0 0,0 0-1,1 0 1,-1 0 0,0 0-1,0 0 1,0-1-1,0 1 1,0 0 0,0 0-1,0 0 1,1 0 0,-1 0-1,0 0 1,0 0 0,0 0-1,0 1 1,0-1-1,0 0 1,0 0 0,1 0-1,13 0 557,-14 0-551,0 0 0,1 0 0,-1 0 0,0 0 1,0 0-1,1 0 0,-1 0 0,0 0 0,1 0 0,-1 0 1,0 0-1,0 0 0,1 0 0,-1 1 0,0-1 1,1 0-1,-1 0 0,0 0 0,0 1 0,0-1 0,1 0 1,-1 0-1,0 0 0,0 1 0,1-1 0,12 18 439,-2 6-140,17 11-36,-15-8-129,4-5-102,-7-10-26,-1 1 1,11 20 0,-13-21 0,0 0 0,0-1 1,1 0-1,1 0 0,12 12 0,-19-21 12,1 1-1,0-1 0,-1 0 1,1 0-1,0 0 0,0 0 1,0 0-1,0-1 0,0 1 1,1-1-1,-1 0 0,0 0 1,1 0-1,-1-1 0,1 1 1,-1-1-1,1 1 0,-1-1 1,1-1-1,5 0 0,6 1 105,-14 0-120,1 0 1,-1 1-1,1-2 1,-1 1-1,1 0 0,-1 0 1,1 0-1,-1-1 1,1 1-1,-1-1 1,1 1-1,-1-1 1,1 0-1,-1 1 1,0-1-1,1 0 1,-1 0-1,0 0 1,0 0-1,0 0 1,0 0-1,0 0 1,0 0-1,0-1 1,0 1-1,0 0 0,0-1 1,-1 1-1,1 0 1,-1-1-1,1 1 1,0-3-1,5-9 77,-4 8-79,1 0 1,-1 1-1,0-1 1,0 0-1,0 0 1,-1-1-1,0 1 1,0 0-1,0-9 1,-1 7 11,0 0 1,1 0-1,1-11 1,-1 16-38,0 0 0,0 0 0,-1 0 0,1 0 0,0 0 0,0 0 0,1 0 1,-1 0-1,0 1 0,4-4 0,-5 5-17,0 0 1,0 0 0,1-1-1,-1 1 1,0 0-1,0 0 1,0 0-1,1-1 1,-1 1 0,0 0-1,0 0 1,0-1-1,0 1 1,1 0-1,-1 0 1,0-1 0,0 1-1,0 0 1,0-1-1,0 1 1,0 0-1,0-1 1,0 1-1,0 0 1,0-1 0,0-13-829,0 14 820,0 0-1,0 0 1,0 0-1,0 0 1,0 0-1,0 0 1,0-1-1,0 1 1,0 0-1,0 0 1,0 0-1,0 0 0,0 0 1,0 0-1,0 0 1,0-1-1,0 1 1,0 0-1,0 0 1,0 0-1,0 0 1,0 0-1,0 0 1,0 0-1,0 0 1,0-1-1,0 1 1,0 0-1,1 0 1,-1 0-1,0 0 0,0 0 1,0 0-1,0 0 1,0 0-1,0 0 1,0 0-1,0 0 1,0 0-1,1 0 1,-1 0-1,0 0 1,0 0-1,0 0 1,0 0-1,0 0 1,0 0-1,0 0 1,1 0-1,-1 0 1,0 0-1,0 0 0,0 0 1,0 0-1,0 0 1,1 0-1,8 0-1086,2 0-2333,7 0 1587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1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5408,'0'17'1728,"0"-17"-1716,0 0 0,0 1 0,0-1 0,0 0 0,0 0 0,0 0 0,0 0 0,0 0 0,0 0 0,0 0 0,0 0-1,0 1 1,0-1 0,0 0 0,0 0 0,0 0 0,0 0 0,0 0 0,0 0 0,0 0 0,0 1 0,0-1 0,0 0 0,0 0 0,1 0 0,-1 0 0,0 0 0,0 0 0,0 0 0,0 0 0,0 0 0,0 0 0,0 1 0,0-1 0,0 0 0,0 0 0,1 0 0,-1 0 0,0 0 0,0 0 0,0 0 0,0 0 0,0 0 0,0 0 0,0 0 0,1 0 0,-1 0 0,0 0 0,0 0 0,0 0 0,0 0 0,0 0 0,0 0-1,0 0 1,0 0 0,1 0 0,1 0 58,0 0 0,0 1-1,1-1 1,-1 1-1,0 0 1,0 0-1,0 0 1,0 0-1,0 0 1,4 2-1,5 4 281,13 0 61,-17-5-350,2 2 7,0-2 0,0 1 0,1-1 0,-1 0 0,18 0 0,98-2 321,-120 0-409,0 0 0,0-1-1,0 1 1,1-1 0,-1 0-1,-1-1 1,1 1-1,0-1 1,0 0 0,7-5-1,-3 3-53,-8 4 73,-1 0 1,1 0-1,0-1 1,-1 1-1,1 0 0,-1 0 1,1-1-1,-1 1 1,1 0-1,-1-1 0,1 1 1,-1 0-1,1-1 1,-1 1-1,1-1 0,-1 1 1,1-1-1,-1 1 1,0-1-1,1 1 0,-1-1 1,0 1-1,0-1 1,1 1-1,-1-1 0,0 0 1,0 1-1,0-1 1,0 1-1,0-1 0,1 0 1,-1 1-1,-1-1 1,1 0-1,0 0 0,0 1 2,0 0-1,0-1 0,0 1 0,0 0 0,0-1 1,0 1-1,0 0 0,0-1 0,0 1 0,0 0 1,0 0-1,0-1 0,0 1 0,-1 0 0,1 0 1,0-1-1,0 1 0,0 0 0,0 0 0,-1-1 1,1 1-1,0 0 0,0 0 0,-1 0 0,1-1 1,-2-1-12,0 0 2,1 1-1,-1 0 1,1-1-1,-1 1 1,0 0 0,0 0-1,1 0 1,-1 0-1,0 0 1,0 0 0,0 1-1,0-1 1,0 0-1,0 1 1,0 0 0,0-1-1,0 1 1,-1 0 0,1 0-1,-3 1 1,-134-1-290,129 0 313,0 0 0,1 1 1,-1 1-1,0 0 0,1 0 0,-1 0 1,1 1-1,-11 6 0,15-7 57,0 1-1,1 0 1,0 0-1,0 0 1,0 1-1,0-1 1,-5 7-1,-1 0 219,9-9-259,0 0 0,-1 1-1,1-1 1,0 0 0,0 0-1,0 1 1,0-1 0,1 1-1,-1-1 1,-1 3 0,2-2-8,0-1 0,0 0 1,0 0-1,0 0 0,0 0 1,1 0-1,-1 0 0,0 0 1,1 0-1,-1 1 0,2 0 1,3 11 118,-2 0-52,4 13 41,-3-20-83,0 0 0,0 0 0,1-1 0,9 10 0,-14-15-47,3 2 13,0 1 1,0-1-1,0 1 1,0-1-1,1 0 1,-1 0-1,0-1 1,1 1-1,0-1 1,-1 1-1,1-1 1,7 1-1,-2-1-21,1-1-1,0 0 1,12-1-1,1 0-175,-10 1-168,0-1 1,0-1-1,0 0 0,15-5 1,-4 2-179,-1 1-374,-18 3 664,1 0 1,-1 0-1,0 0 0,1 0 0,-1-1 1,0 0-1,0 0 0,0-1 0,0 1 1,7-6-1,2-3-609,14-9-1006,-25 18 1673,1 1 0,0 0 0,-1 0 0,1 0 0,0 0 0,0 1-1,-1 0 1,1 0 0,4 0 0,-8 0 179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1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5984,'0'18'1920,"0"-18"-1892,0 0 1,0 1 0,0-1 0,0 0-1,0 1 1,0-1 0,0 0-1,0 0 1,0 1 0,0-1 0,1 0-1,-1 1 1,0-1 0,0 0 0,0 0-1,0 1 1,0-1 0,1 0-1,-1 0 1,0 1 0,0-1 0,1 0-1,-1 0 1,0 0 0,1 1-1,0 0 51,1 1-1,-1-1 0,1 1 0,-1 0 1,0 0-1,1 0 0,-1-1 0,0 1 0,0 0 1,-1 0-1,1 1 0,0-1 0,-1 0 0,1 0 1,-1 0-1,1 0 0,-1 4 0,0-4-8,0 0 0,0 0 0,1 0-1,-1 0 1,1 0 0,-1 0 0,1 0-1,0 0 1,0 0 0,-1 0 0,1 0-1,2 2 1,5 13 421,-7-14-446,0-1 1,-1 1-1,0 0 0,1-1 1,-1 1-1,-1 4 1,1-3-1,0 1 0,0-1-1,1 0 1,-1 1 0,1-1 0,0 0 0,1 5 0,4 5 18,-4-10-34,0 0 0,-1 0 0,1 1 0,-1-1 1,0 0-1,0 0 0,0 1 0,0 6 0,-2-9-22,1-1 0,0 0 0,0 0 0,0 0 0,0 0-1,1 0 1,-1 0 0,0 1 0,0-1 0,1 0 0,-1 0 0,1 0-1,0 2 1,8 1-34,-21-5-1428,8-6 980,3 4 398,-13-29-604,13 30 653,1 0 0,-1-1 0,1 1 0,-1-1 0,1 1 0,0-1 0,0 1 0,0-1 0,0 1 0,0-1 0,1 1-1,-1-1 1,1 1 0,1-5 0,12-14-9,-8 7-42,-4 11 71,-1 0-1,0 0 1,1 0-1,0 1 1,0-1 0,0 0-1,0 1 1,2-4-1,0 3 60,0-1-1,0 0 0,0 1 1,1-1-1,-1 1 0,1 0 1,-1 1-1,1-1 0,0 1 1,0 0-1,0 0 0,8-1 0,7-4 315,-6 1-204,-10 5-64,0-1 0,0 0 0,0 1 0,0 0 0,0 0 0,0 0 0,0 0 0,1 0 0,7 1 0,-7 0 2,0 0 0,0 0 0,0 1 0,9 2 1,14 10 273,-23-11-336,0-2 1,0 1-1,0 0 0,10-1 1,-15 0-38,1 0 3,0 0 1,0-1-1,0 1 1,0 0-1,0 0 1,0 1-1,0-1 1,0 0-1,0 0 1,0 0-1,0 1 1,0-1-1,0 0 1,0 1-1,0-1 1,0 1-1,0-1 1,-1 1-1,1 0 1,0-1 0,0 1-1,0 0 1,0 1 12,-1 0 0,1 0 0,-1 0 0,1 0 1,-1 0-1,0 0 0,0 0 0,0-1 0,0 1 1,-1 2-1,1 11 215,0 23-300,4-34-150,-3-3 168,1 1 0,-1-1 0,1 1 0,0-1 0,-1 0 1,1 1-1,0-1 0,0 0 0,0 0 0,0-1 0,0 1 0,0 0 0,1-1 0,-1 1 0,0-1 0,0 1 0,4-1 0,-2 0-6,0 0 0,0 1 0,1 0 0,-1 0 0,0 0 0,0 0 0,0 0 0,4 3 0,13 3-59,-6-4 22,0-2 1,0 1 0,0-2-1,18-1 1,-4 0-75,-10 1 60,-14 0 95,1 1-1,-1-2 0,0 1 1,0 0-1,1-1 1,5-2-1,13-11 14,-3 7 48,-10 1-28,-9 5-24,0-1 0,0 1 1,0 0-1,0 0 0,0 0 1,0 0-1,0 0 0,0 1 0,1-1 1,3 0-1,-5 1 3,-1 0 0,0 0-1,1 0 1,-1 0 0,0 0 0,0 0-1,1 0 1,-1 0 0,0 0 0,1 0-1,-1 0 1,0 0 0,0-1 0,1 1 0,-1 0-1,0 0 1,0 0 0,1 0 0,-1-1-1,0 1 1,0 0 0,1 0 0,-1-1-1,0 1 1,0 0 0,18-14-4,-10 10 11,-7 4-3,0 0 0,-1-1 1,1 1-1,-1 0 0,1 0 0,-1 0 0,1-1 0,0 1 0,-1 0 0,1-1 0,-1 1 0,1 0 0,-1-1 0,1 1 0,-1-1 1,0 1-1,1-1 0,-1 1 0,0-1 0,1 1 0,-1-1 0,0 1 0,1-1 0,-1 0 0,0 1 0,0-1 0,0 1 0,0-1 0,1 0 1,-1 1-1,0-1 0,0 1 0,0-1 0,0 0 0,-1 0 0,1-3 56,0 4-75,0-3 10,0-6 96,0 18-30,0-6-76,0-6 69,0-11 299,0 11-91,18 3 662,-19 0-926,1 0 0,-1-1 0,0 1 0,1 0-1,-1 1 1,1-1 0,-1 0 0,0 0 0,1 0 0,-1 0 0,1 0 0,-1 1 0,0-1-1,1 0 1,-1 0 0,1 1 0,-1-1 0,1 0 0,-1 1 0,1-1 0,-1 1 0,1-1-1,0 0 1,-1 1 0,1-1 0,0 1 0,-1-1 0,1 1 0,-1 0 0,1 3 14,-1 0 0,0-1 0,1 1 0,0-1 0,0 6 0,0 1 69,0-2-29,-1 0-1,0 0 1,-1 1-1,-3 8 1,-3 16 155,1 33-19,3-33-116,-3 13 69,1 59 1,6-85-77,-3 103 307,2-98-234,-2 0 1,-11 46 0,9-55-77,-27 86 345,26-86-278,-1-1 1,0 0-1,-1-1 1,-14 19-1,16-25-85,0-1 0,-1 0 0,0 0 0,-1-1 0,1 0 0,-1 0 0,0-1 0,-1 0 0,1 0 0,-1-1 0,0 0 0,0-1 0,-15 4 1,6-5-93,-1 0 1,-34-2 0,18 0 6,19 0 17,0-1 1,-1 0-1,1-1 1,0-1-1,0 0 1,0-1-1,0-1 1,1-1-1,-25-11 1,34 14 6,0-1 0,1 0 1,-1 0-1,0 0 0,1-1 1,0 1-1,-8-11 0,10 12 5,1-1 1,-1 1-1,1-1 0,0 0 0,0 0 1,0 0-1,0 0 0,1 0 0,0 0 1,0-1-1,0 1 0,0 0 0,0-6 1,2 6-6,-1 0 0,1 0 0,0 0 0,0 0 0,1 0 0,-1 1 0,1-1 0,0 0 0,0 1 0,2-4 0,1-1 8,0 1-1,1-1 0,0 1 1,0 1-1,0-1 1,12-8-1,2 1 59,33-18 0,-32 20-26,63-32 94,30-1 204,-82 32-214,9-4-524,60-15 0,-18 11-158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1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346 125 4480,'17'-17'1445,"-13"14"-885,-8-1-112,-10-10 469,11 11-250,3 3 74,-4-4-314,-13-13-219,15 15-187,1 1 0,-1-1 0,1 0 0,-1 1 0,1-1 0,-1 1 0,0 0 1,1 0-1,-1 0 0,0 0 0,0 0 0,0 0 0,0 0 0,0 0 0,0 1 1,0-1-1,0 1 0,0-1 0,0 1 0,-1 0 0,1 0 0,-2 0 0,-16 0 98,5-1-49,1 1 1,-1 0-1,-22 5 0,27-2 18,-1 1 0,1 0 0,0 0 0,1 2 0,-1-1 0,-16 13-1,5-3 184,11-10-129,-15 14 270,6 6-129,14-15-192,3-8-64,1 0 0,-1 0 0,1 0 0,0 0 1,0 0-1,0 0 0,0 0 0,0 1 0,1-1 0,-1 0 1,1 1-1,-1 3 0,2-2-12,-1-1-1,1 0 1,0 0-1,0 0 1,0 1 0,1-1-1,2 4 1,-2-3-11,-1 0-9,1 0 0,0 0-1,0-1 1,1 1 0,-1 0-1,1-1 1,-1 1 0,1-1-1,0 0 1,1 0 0,-1 0-1,0 0 1,1-1 0,0 1-1,-1-1 1,1 0 0,0 0-1,0 0 1,0-1 0,5 2-1,97 27-757,-91-27 394,-1 0 1,1-1-1,-1-1 0,1 0 0,25-3 0,-12-3-798,44-14 0,-23 5-88,31-3-105,-47 13 785,-24 3 459,0 0 0,1 0-1,-1-1 1,0 0 0,0 0 0,-1-1-1,1 0 1,11-6 0,25-26 41,-20 18 129,-20 14 226,1 0-1,-1 0 1,0-1 0,0 1-1,-1-1 1,1-1 0,-1 1 0,0-1-1,0 1 1,4-7 0,-8 11-227,0 0-1,1-1 1,-1 1 0,0-1 0,0 1-1,1-1 1,-1 1 0,0 0 0,0-1 0,0 1-1,1-1 1,-1 1 0,0-1 0,0 1-1,0-1 1,0 1 0,0-1 0,0 1-1,0-1 1,0 1 0,0-1 0,0 1 0,0-1-1,-1 1 1,1-1 0,0 1 0,0-1-1,0 1 1,-1-1 0,1 1 0,0-1 0,0 1-1,-1 0 1,1-1 0,0 1 0,-1 0-1,1-1 1,0 1 0,-1 0 0,1-1-1,-1 1 1,1 0 0,-1 0 0,1-1 0,-1 1-1,1 0 1,-1 0 0,0 0 0,-6-5 678,3-2 95,-3-2 82,7 9-890,-1-1 1,1 1 0,0 0 0,0 0 0,-1 0 0,1 0 0,0 0 0,-1 0 0,1 0-1,0 0 1,-1 0 0,1 0 0,0 0 0,0 0 0,-1 0 0,1 0 0,0 0 0,-1 0-1,1 0 1,0 0 0,-1 0 0,1 0 0,0 0 0,0 1 0,-1-1 0,1 0 0,0 0-1,-1 0 1,1 0 0,0 1 0,0-1 0,0 0 0,-1 0 0,1 1 0,-7 13 967,2-11-720,4-3-246,1 1 0,-1-1 0,0 0 0,1 0 0,-1 1 0,1-1 0,-1 1 0,1-1 0,-1 1 0,0-1 0,1 1 0,0-1 0,-1 1 0,0 0 0,-6 31 273,-7-5-181,13-20-119,0 0-1,0 0 1,0 0 0,1 0-1,0-1 1,0 1 0,1 0-1,-1 0 1,2 0 0,-1 0-1,1-1 1,0 1 0,0-1-1,1 1 1,6 9 0,-7-12-24,0-1 1,1 0 0,0 0-1,-1 0 1,1 0-1,1 0 1,-1-1 0,0 1-1,0-1 1,1 0 0,0 0-1,-1 0 1,1-1 0,0 1-1,7 1 1,0-1-278,1 0-1,0-1 1,22-1-1,-16 0-206,-14 0 411,0 0 0,1 0 0,-1-1 0,0 1 0,0-1 0,0 0 0,0 0 0,-1 0 0,1 0 0,0-1 0,0 0 0,-1 1 0,1-1 0,-1-1 0,5-2 0,5-3-131,-8 5 183,1 0-1,-1-1 0,0 1 1,0-1-1,7-8 1,-11 11 49,0-1 1,0 1 0,0 0-1,0-1 1,0 1 0,0-1-1,-1 0 1,1 1 0,0-1-1,-1 0 1,0 1 0,1-1-1,-1 0 1,0 1 0,0-1-1,0 0 1,0 0 0,0 1-1,0-1 1,0 0 0,-1 1-1,1-1 1,-1 0 0,1 1-1,-1-1 1,-1-3 0,-27-40 44,20 31 1,5 10-26,1 1 0,0-1-1,-1 0 1,0 1 0,0 0 0,0 0 0,0 0-1,0 0 1,-6-2 0,6 3 8,-1-1 0,1 1 1,0-1-1,-7-6 0,10 7-13,0 1 0,0-1 1,0 1-1,0-1 0,0 1 0,0-1 0,0 0 1,0 0-1,1 1 0,-1-1 0,0 0 0,1 0 1,0 0-1,0 0 0,-1 0 0,1-2 0,0-3 12,0 2 35,0 1 1,0 0-1,1-1 1,-1 1-1,2-5 1,-2 7-50,1 1 1,-1 0-1,1 0 0,0-1 1,-1 1-1,1 0 0,0 0 1,0 0-1,0 0 0,0 0 1,0 0-1,0 0 0,0 0 1,0 0-1,0 1 0,0-1 1,0 0-1,0 1 0,1-1 1,-1 1-1,2-1 0,-1 0-14,1 0 0,-1 1 0,1 0 0,0-1 0,0 1 0,4 1-1,-3-1-8,0 0-1,1 0 0,-1-1 1,0 1-1,1-1 0,-1 0 0,5-1 1,-2 0 1,2-2 3,0 1 0,0 1 1,1 0-1,-1 0 0,18-1 1,80 3 125,-107 0-117,4 0 7,0 0 0,0 0 0,-1 1-1,1-1 1,0 1 0,5 1 0,-9-2-9,1 1 0,-1-1-1,1 0 1,0 1 0,-1-1 0,1 1-1,-1-1 1,0 1 0,1-1 0,-1 1-1,1 0 1,-1-1 0,0 1 0,1 1-1,2 3-27,-2-5 32,0 1 0,0-1-1,0 1 1,0-1 0,0 0 0,0 1 0,0-1-1,1 0 1,-1 0 0,0 0 0,0 0 0,0 0-1,2 0 1,-1 0 21,-1 0-1,0 0 1,0 0-1,0 0 1,0 0 0,0 0-1,0 0 1,1 1-1,-1-1 1,0 0 0,0 1-1,0-1 1,2 2-1,4 15 250,7 0-26,-14-16-238,0-1 0,0 0 0,1 0 0,-1 0 1,0 0-1,0 1 0,0-1 0,1 0 0,-1 0 1,0 1-1,0-1 0,0 0 0,0 0 1,1 1-1,-1-1 0,0 0 0,0 1 0,0-1 1,0 0-1,0 0 0,0 1 0,0-1 0,0 0 1,0 1-1,0-1 0,0 3 50,1-1 0,-1 0 1,1 0-1,-1 0 0,1 1 0,0-1 1,0 0-1,0 0 0,0 0 0,3 3 1,2 6 41,1 10-41,7 4-43,-7 9 117,2-16-73,-8-17-58,0 1-1,0 0 1,0 0-1,0 0 1,0 0-1,-1 0 1,1 0 0,-1 0-1,1 0 1,-1 0-1,0 0 1,1 2-1,-2-3 7,1 0-1,0 0 0,0 1 1,0-1-1,0 0 0,0 0 1,0 0-1,1 0 1,-1 0-1,0 0 0,1 0 1,-1 0-1,0-1 0,1 1 1,0 1-1,0-1-88,0 0-1,0-1 0,1 1 1,-1-1-1,0 0 1,1 1-1,-1-1 1,0 0-1,1 0 1,-1 1-1,1-1 0,-1 0 1,3-1-1,-4 1 63,1 0-1,0 1 0,-1-1 0,1 0 0,-1 0 1,1 0-1,-1 0 0,1-1 0,0 1 0,-1 0 1,1 0-1,-1 0 0,1 0 0,-1-1 0,1 1 1,-1 0-1,1 0 0,-1-1 0,1 1 1,-1 0-1,1-1 0,-1 1 0,1-1 0,-1 1 1,0 0-1,1-1 0,-1 1 0,0-1 0,1 1 1,-1-1-1,0 1 0,0-1 0,1 1 0,-1-1 1,0 0-1,0 1 0,0-1 0,0 1 1,0-1-1,0 1 0,0-1 0,0 0 0,0 1 1,0-1-1,0 1 0,0-2 0,0 0-30,0-1 0,0 1 0,0 0 0,1-1 0,-1 1-1,1 0 1,-1-1 0,3-2 0,3-6-204,-5 9 212,1 0-1,-1 0 0,0 1 0,0-1 0,0 0 0,0 0 1,-1-1-1,1 1 0,0 0 0,-1 0 0,0 0 0,1 0 1,-1-3-1,0-1 30,0 1 1,0-1 0,1 1 0,1-8-1,-1 11 66,0-1 0,0 1-1,0-1 1,0 1-1,1-1 1,-1 1 0,1 0-1,0 0 1,0 0-1,2-3 1,13-12 448,-17 17-473,0 0 0,1-1-1,-1 1 1,0 0 0,0 0-1,0-1 1,1 1 0,-1 0 0,0 0-1,0 0 1,1 0 0,-1-1-1,0 1 1,0 0 0,1 0-1,-1 0 1,0 0 0,1 0-1,-1 0 1,0 0 0,0 0 0,1 0-1,-1 0 1,0 0 0,1 0-1,0 0-7,-1-1 0,1 1 0,0 0 0,-1 0 0,1 0 0,-1 1 0,1-1-1,0 0 1,-1 0 0,1 0 0,-1 0 0,1 0 0,0 1 0,-1-1 0,1 0-1,-1 1 1,1-1 0,-1 0 0,1 1 0,-1-1 0,1 0 0,-1 1 0,1-1 0,-1 1-1,0-1 1,1 1 0,-1-1 0,0 1 0,1-1 0,-1 1 0,0 0 0,0-1 0,0 1-1,1-1 1,-1 2 0,4 6 139,10 13 92,-8-7-80,-5-11-145,1 0 1,-1 0 0,1 0-1,-1 0 1,1 0-1,0-1 1,0 1 0,3 2-1,6 8 10,-9-11-81,0 0 0,0 0-1,0 0 1,0 0 0,0 0 0,0 0-1,0 0 1,0 0 0,1-1-1,-1 1 1,1-1 0,-1 0 0,1 0-1,0 0 1,-1 0 0,1 0 0,0-1-1,0 1 1,0-1 0,-1 1 0,6-1-1,-4 0-104,-1 0 0,0 0 1,0-1-1,0 1 0,0-1 0,0 1 0,0-1 0,0 0 0,0 0 0,0 0 0,0-1 0,0 1 0,-1-1 0,1 1 0,0-1 1,-1 0-1,4-3 0,-3 2-148,0 0 1,0 0-1,0 1 0,6-5 1,8 0-733,-10-6-41,2 6 598,-8 7 464,-1 0 0,1 0 0,-1-1 0,1 1 0,-1 0 0,1-1 0,-1 1 0,0 0 0,1-1 0,-1 1 0,1 0 0,-1-1 0,0 1 0,1-1 0,-1 1 0,0-1 0,0 1 0,1-1 0,-1 1 0,0-1 0,0 1 0,0-1 0,0 1 0,1-1 0,-1 0 0,0 1 0,0-1 0,0 1 0,0-1 0,-1 0 0,1-3 222,1 4-140,0 0 1,-1 0-1,1 0 1,0 0-1,-1 0 1,1-1-1,-1 1 1,1 1-1,0-1 1,-1 0-1,1 0 1,0 0-1,-1 0 1,1 0-1,-1 0 1,1 1-1,0-1 1,-1 0-1,1 1 1,-1-1-1,1 0 1,-1 1-1,1-1 1,-1 0-1,1 1 1,-1-1-1,1 1 1,-1-1-1,0 1 1,1-1-1,-1 1 1,0 0-1,1 0 1,5 8 765,11 1 84,11 25 245,-17-26-1001,1 0-1,0 0 0,1-1 1,0-1-1,0 0 1,25 9-1,-14-6-61,2-2 0,-1-1-1,27 3 1,-41-9-158,0 0 0,0-1-1,0 0 1,0-1 0,0-1 0,20-4 0,1 0-354,6 0 32,-20 4-165,28-7-1,-38 6 375,0 1 0,0-2 0,0 1 0,-1-1 0,0 0 0,11-8 0,-4 1-77,14-9-202,-10 13 242,-17 7 188,1 0-1,-1-1 1,1 1-1,0-1 1,-1 0-1,1 1 1,-1-1-1,1 0 1,1-1-1,-2 1 9,-1-1 0,1 1 0,0-1 0,0 1 0,-1 0 0,1-1 0,0 1 0,-1-1 0,0 0 0,1-1-1,2-7-10,3 4 15,-6 6 5,0-1 0,1 1 1,-1 0-1,0 0 0,1-1 1,-1 1-1,0 0 0,0 0 1,1-1-1,-1 1 1,0 0-1,0-1 0,0 1 1,1 0-1,-1-1 0,0 1 1,0-1-1,0 1 0,0 0 1,0-1-1,0 0 0,-4-15 132,2 12-64,0 0-1,1 0 0,0 0 0,0-1 1,0 1-1,0 0 0,0-6 0,1-8 1009,1 18-1063,-1 0 1,0 0 0,0 0-1,0 0 1,0 0-1,0 0 1,0-1 0,0 1-1,0 0 1,0 0 0,0 0-1,0 0 1,0 0-1,0 0 1,0 0 0,0-1-1,0 1 1,0 0 0,0 0-1,0 0 1,0 0-1,-1 0 1,1 0 0,0 0-1,0 0 1,0-1 0,0 1-1,0 0 1,0 0-1,0 0 1,0 0 0,0 0-1,0 0 1,0 0 0,-1 0-1,1 0 1,0 0-1,0 0 1,0 0 0,0 0-1,0 0 1,0 0 0,0 0-1,0 0 1,-1 0-1,1 0 1,0 0 0,0 0-1,0 0 1,0 0 0,0 0-1,0 0 1,0 0-1,-1 0 1,1 0 0,0 0-1,-17 0 1868,17 3-1014,-1 20-357,1-14-409,0 1-1,1-1 1,2 17 0,11 29 94,-11-8-121,-2 52 0,-2-47-110,1 364-2372,0-406 2035,-1 0 1,0-1-1,-1 1 0,0-1 0,-7 17 0,7-20 58,1-2 51,0 0 0,0-1 0,1 1 0,-1 7 0,1-10 157,0 0 1,0 0-1,0 1 1,0-1-1,0 0 1,0 0-1,-1 0 1,1 0-1,0 0 1,-1 0-1,0 1 1,0-1 54,1 0 1,-1-1-1,0 1 1,0-1-1,0 0 1,1 1 0,-1-1-1,0 1 1,0-1-1,0 0 1,0 0-1,0 0 1,0 0-1,1 1 1,-1-1-1,0 0 1,0 0-1,-1-1 1,1 1 7,1 1 1,-1-1 0,0 0-1,1 0 1,-1 0-1,0 0 1,1 0-1,-1 0 1,0 0 0,0 0-1,1 0 1,-1 0-1,1-1 1,-1 1-1,0 0 1,1 0 0,-1 0-1,0-1 1,1 1-1,-1-1 1,1 1-1,-1 0 1,1-1 0,-1 1-1,1-1 1,-1 1-1,1-1 1,-1 1 0,1-1-1,0 1 1,-1-1-1,1 0 1,0 1-1,-1-1 1,1 1 0,0-1-1,0 0 1,-4-9-262,-10-14-524,7-17 294,3 23 376,-1-3 18,2 0-1,0 0 1,0-23-1,2-36 72,6-125 717,-3 188-525,2 0-1,0 0 1,0 0 0,2 0-1,0 1 1,11-22-1,59-84 1124,-53 88-729,-16 24-457,4-7 356,1 1-1,14-17 1,-20 27-200,0 0 0,1 1 0,0-1 0,0 1 0,0 0 0,1 1 0,-1 0 0,11-4-1,34-13 1091,-16 5-365,-32 15-863,-1 0 0,1 0-1,0 0 1,-1 1 0,1 0 0,4 0-1,-6 0-36,1 0-1,0 0 1,0 0-1,0 1 1,-1 0-1,1-1 1,0 1 0,0 0-1,-1 1 1,1-1-1,-1 0 1,1 1-1,-1-1 1,0 1-1,1 0 1,-1 0-1,0-1 1,0 2-1,0-1 1,0 0-1,-1 0 1,1 1-1,-1-1 1,1 0-1,-1 1 1,0 0-1,0-1 1,0 1-1,0 0 1,0 0 0,-1-1-1,1 1 1,-1 0-1,0 0 1,0 0-1,0 0 1,0-1-1,0 1 1,0 0-1,-1 0 1,-1 4-1,-12 31 125,10-20-114,4-15-84,0 0-1,-1 0 0,0 0 1,1 0-1,-1 0 0,0 0 1,-1 0-1,1 0 0,-1 0 1,1-1-1,-1 1 0,0-1 1,0 1-1,-2 2 0,0-1-145,0 0-1,0-1 0,0 1 1,0-1-1,-1 0 0,1 0 1,-1 0-1,0-1 0,0 1 1,0-1-1,0 0 0,0-1 1,-1 1-1,1-1 0,0 0 1,-1-1-1,1 1 0,-1-1 1,-6 0-1,9 0 41,1-1 0,0 1 1,0 0-1,0-1 0,0 1 0,-1-1 0,1 0 0,0 1 1,0-1-1,0 0 0,0 0 0,1-1 0,-3 0 0,-7-5-631,9 7 668,0-1-1,1 0 0,-1 1 0,0-1 0,0 1 0,0 0 1,0 0-1,0 0 0,-2 0 0,4 0 102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7712,'-21'35'2880,"21"-35"-2240,0 51-192,0 1 896,0-35-832,-21 52-128,21-17-256,0 16-128,0-16 32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1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7232,'0'0'2656,"0"0"-2048,0 63-192,-21-22 928,21 1-832,0 20 288,-21 22-480,0-22-192,21 21-64,-21-20 64,21-1-64,0 1-160,0-22 32,0 1-1728,21-21 992,-21-21-1600,0 0 1376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1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86 166 5984,'-35'-17'1920,"35"17"-1903,0-1 0,0 1 1,0 0-1,-1 0 1,1 0-1,0-1 0,0 1 1,-1 0-1,1 0 0,0 0 1,0 0-1,-1 0 0,1-1 1,0 1-1,0 0 1,-1 0-1,1 0 0,0 0 1,0 0-1,-1 0 0,1 0 1,0 0-1,0 0 0,-1 0 1,1 0-1,0 0 1,-1 0-1,1 0 0,0 0 1,0 0-1,-1 1 0,1-1 1,0 0-1,0 0 0,-1 0 1,1 0-1,0 0 1,0 1-1,0-1 0,-1 0 1,1 0-1,0 1 0,-14 13 421,14-14-416,-1 0 1,1 0 0,0 0 0,0 1 0,-1-1-1,1 0 1,0 0 0,0 0 0,0 1-1,0-1 1,-1 0 0,1 0 0,0 1-1,0-1 1,0 0 0,0 1 0,0-1 0,0 0-1,0 0 1,-1 1 0,1-1 0,0 0-1,0 1 1,0-1 0,0 1 0,0 0 11,0 1 1,0 0 0,-1 0-1,1 0 1,-1 0-1,1 0 1,-1-1 0,0 1-1,1 0 1,-1 0-1,-2 2 1,1-1-39,1-1-1,-1 0 1,1 1-1,0-1 1,0 1-1,0 0 1,0-1-1,0 1 1,1 0-1,-1-1 1,1 1-1,0 4 1,-1 6-302,0-8 123,1-1 1,0 1-1,0 0 0,0 0 0,1 0 0,-1-1 0,1 1 0,2 6 0,11 21-2025,-8-22 1442,-2 0 0,7 18 0,-6-4-78,-3-14 665,1 0 0,-1 0 0,2-1 0,4 12 0,-4-13 628,0 1 0,1-1 0,0 0-1,1-1 1,12 15 0,-13-17-13,0 0 0,0 1 0,0 0-1,5 9 1,-8-11-118,0-1 0,-1 1-1,1 1 1,-1-1 0,0 0 0,0 0 0,0 0-1,-1 1 1,0-1 0,0 5 0,0-8-281,0-1 1,1 1-1,-1 0 1,0 0-1,0 0 0,0-1 1,1 1-1,-1 0 1,0-1-1,1 1 1,-1 0-1,0 0 1,1-1-1,-1 1 1,1-1-1,-1 1 1,1 0-1,-1-1 0,1 1 1,0-1-1,-1 1 1,1-1-1,0 1 1,-1-1-1,2 1 1,0-1-16,-1 1 1,1-1 0,-1 0-1,1 0 1,0 1-1,-1-1 1,1 0 0,-1 0-1,1-1 1,-1 1 0,1 0-1,0 0 1,-1-1-1,1 1 1,-1-1 0,0 1-1,3-2 1,-2 1-13,-1 0 0,1 0-1,-1 0 1,0 1 0,1-1 0,-1-1 0,0 1 0,1 0-1,0-2 1,7-6 47,-3 3-42,-2 1-64,1 0 0,0 0 0,0 1 0,8-6 0,12 3-100,13-7 64,4 7 53,-22 0-1,-16 5 35,0 1 0,0-1 0,0 1 0,0 0-1,0 0 1,0 0 0,1 1 0,8-1 0,2 1 167,-6 1-42,0-1 0,0 0 0,0-1 1,16-2-1,-6-7 226,-18 9-24,1 0 0,0 0 0,0 0 0,-1 1 1,1-1-1,0 0 0,0 1 0,0-1 0,0 1 0,2-1 0,-146 1 77,140 0-406,0 0 1,0 1 0,-1-1 0,1 1 0,0-1 0,0 1 0,0-1 0,0 1 0,0 0 0,0 0 0,0 0 0,0 0 0,-2 2-1,-6 4-12,-5-1-70,12-4 60,0-1-1,0 0 0,0 1 1,1 0-1,-1-1 0,-4 4 1,7-4 15,0-1 1,0 0 0,-1 0 0,1 0 0,0 0 0,0 1-1,0-1 1,-1 0 0,1 0 0,0 1 0,0-1 0,0 0 0,0 0-1,-1 1 1,1-1 0,0 0 0,0 1 0,0-1 0,0 0-1,0 0 1,0 1 0,0-1 0,0 0 0,0 1 0,0-1 0,0 84-416,0-50 524,0-32-96,0 0 1,0 0 0,0 0 0,0-1-1,0 1 1,1 0 0,-1 0 0,0 0-1,1-1 1,0 1 0,-1 0 0,1-1-1,0 1 1,1 1 0,6 7 70,15 15 1,-20-23-103,-1 1 0,1-1 0,0 0 0,-1 0 0,1 0 0,0 0 0,0 0 0,1-1 0,-1 1 0,0-1 0,6 2 0,-2-2-143,0-1 0,0 1 0,0-1 0,9-1 0,10 0-170,11 2-298,-8 0 149,-1-1 1,38-5-1,-57 2 423,-1 1-1,1-1 0,-1 0 0,1-1 1,-1 0-1,0 0 0,-1-1 1,14-10-1,3-1 18,-9 6 129,-7 5 8,0 0 0,0 0 0,12-12 1,-11 8 50,-5 6-88,-1 1-1,0-1 1,-1 0-1,1 0 1,0 0-1,-1 0 1,0-1-1,0 1 1,3-6-1,0-9 423,-5 15-361,1 0 0,-1 0 1,1-1-1,0 1 1,0 0-1,1 1 1,-1-1-1,1 0 1,-1 0-1,5-5 1,-6 8-85,0 0 1,1 0 0,-1 0 0,0-1-1,0 1 1,0 0 0,1 0 0,-1 0-1,0-1 1,0 1 0,0 0 0,0 0 0,1-1-1,-1 1 1,0 0 0,0-1 0,0 1-1,0 0 1,0 0 0,0-1 0,0 1-1,0 0 1,0-1 0,0 1 0,0-1 0,0-33 998,0 30-741,0 4-171,-17 0-133,17 0 15,-1 0-1,1 0 1,0 0 0,-1 0-1,1 0 1,0 0 0,0 1-1,-1-1 1,1 0-1,0 0 1,-1 0 0,1 0-1,0 0 1,0 1 0,-1-1-1,1 0 1,0 0-1,0 0 1,0 1 0,-1-1-1,1 0 1,0 0 0,0 0-1,0 1 1,0-1 0,0 0-1,-1 1 1,1-1-1,0 0 1,0 0 0,0 1-1,0-1 1,0 0 0,0 1-1,-14 30-57,7-6 6,5-21 40,-1 1 1,1 0-1,0 0 0,0 0 0,0 0 0,1 0 1,0 0-1,0 0 0,0 10 0,0-10-141,1 0-1,1 0 0,-1 1 1,1-1-1,-1 0 1,2 0-1,1 6 0,-3-9 81,1-1 0,0 0 0,0 0 0,0 1 0,0-1 0,0 0 0,0 0 0,0 0 0,0 0-1,0 0 1,1 0 0,-1-1 0,0 1 0,1 0 0,-1-1 0,0 1 0,1-1 0,-1 1 0,1-1 0,-1 0-1,1 1 1,-1-1 0,1 0 0,-1 0 0,1 0 0,1 0 0,3 0-190,-1 0 1,1 0 0,-1 0-1,1-1 1,-1 0-1,0 0 1,1 0-1,-1-1 1,0 0-1,0 0 1,0 0-1,0 0 1,0-1 0,-1 0-1,1 0 1,-1 0-1,1 0 1,-1-1-1,5-5 1,50-50-143,-59 59 414,0 0 0,0-1 0,1 1 0,-1 0 0,0 0 0,0 0 0,0-1 0,1 1 0,-1 0 0,0 0 0,0-1 0,0 1 0,0 0 0,0 0 0,1-1 0,-1 1 0,0 0 0,0-1 0,0 1 0,0 0 0,0 0 0,0-1 0,0 1 0,0 0 0,0-1 0,0 0 30,0 1-1,0-1 0,0 0 0,0 1 0,0-1 0,0 0 0,0 1 0,0-1 0,0 1 0,-1-1 0,1 0 0,0 1 0,0-1 1,-1 0-1,1 1 0,0-1 0,-1 1 0,1-1 0,0 1 0,-1-1 0,1 1 0,-1-1 0,1 1 0,-1 0 0,1-1 0,-1 1 1,1-1-1,-1 1 0,0 0 0,1 0 0,-1-1 0,1 1 0,-1 0 0,0 0 0,1 0 0,-1 0 0,0 0 0,1-1 0,-1 1 1,0 0-1,0 1 0,-3-1 1136,1 3-352,1-2-730,1 0-49,0 0-1,0 0 1,0 0-1,0 0 1,0 0-1,0 0 1,0 0-1,1 0 1,-1 1-1,0-1 1,0 0-1,1 0 1,-1 1-1,1-1 1,-1 0-1,1 1 1,0-1-1,0 1 1,-1-1-1,1 0 1,0 1 0,0-1-1,0 1 1,0-1-1,1 0 1,-1 1-1,1 1 1,13 22 491,-10-9-351,-4-12-168,1-1 1,-1 0 0,1 0-1,0 0 1,0 0-1,1 0 1,-1 0-1,0-1 1,1 1-1,0 0 1,0-1-1,-1 1 1,2-1-1,2 4 1,5 5-5,-8-9-10,0 1 1,0-1-1,1 0 1,-1 0-1,5 3 1,-2-2-1,0 0-1,1-1 1,-1 0-1,1 0 1,5 1 0,-1-1-3,-3 0-55,0 0 0,1 0 0,12 0 0,-15-2-71,0-1 1,-1 1-1,1-1 0,7-3 1,6 0-274,41-3-548,-45 4 504,0-1-1,0 0 0,21-10 1,41-23-1543,-42 19 1242,-29 16 686,0-1-1,0 1 1,-1-1 0,0 0 0,1-1 0,-1 1 0,0-1 0,-1 1-1,1-1 1,-1 0 0,1-1 0,-1 1 0,0 0 0,4-11-1,3-4-32,-5 11 92,-1 0 1,0 0-1,0-1 0,-1 1 0,0-1 1,2-12-1,-2-9 489,-2-57-1,-2 41-19,-2-51 1191,-5 44-821,4 28 641,-1-46-1,5 62-1195,-2-30 791,1 37-927,1-1 1,-1 1-1,1-1 1,-1 1-1,0 0 0,0-1 1,0 1-1,-1 0 1,1 0-1,0 0 1,-1 0-1,-2-3 1,1 3 420,3 7-116,-1 64 698,-1-10-550,8 77 0,8-53-146,-7 1-314,7-1-646,-12-19-78,-2-46-238,0-1-1,5 26 1,3-16-233,-6-23 544,0 0 1,-1 0 0,0 0-1,0 0 1,0 0 0,0 0-1,-1 7 1,0 10-1590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2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8384,'-21'-42'3104,"21"42"-2400,21 0-224,0 0 1088,20 0-960,1 0-96,41 0-320,1 0-1920,-22 0 960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2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5312,'0'0'1701,"7"0"-1024,43 0 472,4 1 205,60-6-1,-44-9-1198,-45 12-193,30 2 1,-32 1-118,0-2 1,31-4-1,-12-8 102,-39 12 71,1 0 0,0 0 0,-1-1 0,1 1 0,-1-1 0,1 0 0,-1 0 0,0 0-1,1 0 1,2-3 0,-3 1 46,-9 1-37,-12-9-47,-27-14 109,28 18 236,0 1 0,-1 1-1,0 0 1,-1 2 0,1 0-1,-1 1 1,-35-1 0,31 3 8,11 1-103,1 0-1,-1 0 1,-21 4 0,29-3-192,1 0 1,0-1-1,1 2 0,-1-1 1,0 0-1,0 0 1,0 1-1,1 0 1,-1-1-1,1 1 1,-1 0-1,1 0 1,0 0-1,-1 1 1,1-1-1,0 1 0,1-1 1,-1 1-1,-1 3 1,2-6-33,1 1 1,0 0-1,-1-1 0,1 1 1,0 0-1,0 0 1,0-1-1,0 1 0,-1 0 1,1 0-1,0 0 1,0-1-1,0 1 0,1 0 1,-1 0-1,0-1 0,0 1 1,0 0-1,1 0 1,-1-1-1,0 1 0,1 0 1,-1-1-1,0 1 1,1 0-1,-1-1 0,1 1 1,-1 0-1,1-1 1,0 1-1,3 2 9,-1 0 1,1 0-1,0-1 1,6 3-1,2 2 25,-9-6-25,15 11-241,1-2 0,0 0 0,0-2 0,28 10 0,-16-11-623,58 5 1,-46-7-36,-16-1 465,-12-1 2,30 0-1,-24-4-150,28-5 0,-25 3 168,26-3-259,70-12 81,-89 10 582,-1 0-1,41-18 1,-62 22 8,-5 3 7,1-1 0,-1 1 0,0-1 0,0-1 0,0 1 0,6-5 0,-8 5 5,-1 1 0,1-1-1,-1 0 1,0 0 0,0 0-1,0 0 1,0 0-1,0 0 1,0 0 0,0 0-1,-1 0 1,1 0-1,-1-1 1,0 1 0,1 0-1,-1 0 1,0-4-1,0-2 109,-1 0 0,1 0 0,-2 1 0,1-1 0,-1 0 0,0 1 0,0-1 0,-1 1 0,0 0 0,0 0 0,-1 0 0,0 0 0,0 1 0,0-1 0,-6-5 0,-16-6 940,17 12-666,6 3-282,-1 1 0,1 0 0,-1 0 0,1 0 0,-1 0 0,0 0 0,1 1 0,-1 0 0,0 0 0,0 0 0,0 0 0,0 0 0,0 1 0,0 0 0,-6 0 0,7 0-80,0 0 1,1 0-1,-1 0 1,0 0 0,1 1-1,-1-1 1,0 1 0,1 0-1,-1 0 1,0 0 0,1 0-1,-5 3 1,4-1 17,-1 0 1,1 0 0,0 1-1,0-1 1,1 1 0,-4 4-1,4-5-32,0 1 0,-1-1 0,1 1 0,0-1 0,1 1 0,-1 0 0,1-1 0,-1 1 0,1 0 0,0 0 0,1 0 0,-1 0 0,1 0 0,-1 0 0,2 6 0,-2 8-35,1-6 42,0 0 0,1 0 0,3 22 0,-3-30-107,0 0 1,1 0-1,-1-1 0,1 1 1,0 0-1,0-1 1,0 1-1,0-1 1,1 1-1,-1-1 0,1 0 1,0 0-1,0 0 1,0-1-1,6 5 1,-3-4-167,0 0 0,1 0 0,-1 0 0,1-1 0,0 0 0,0 0 0,0-1 0,0 1 0,0-2 0,0 1 0,0-1 0,0 0 0,0-1 0,1 1 0,10-4 0,24-10-911,-18 9 720,-18 4 304,0 0 0,-1 0 0,1-1 0,-1 1 0,0-1 0,1-1 0,-1 1 0,0-1 0,0 0 0,-1 0 0,1 0 0,0 0 0,7-9 0,-7 8 77,-4 3 47,0 0-1,0 0 0,1 0 0,-1-1 1,0 1-1,0 0 0,0 0 0,0-1 1,-1 1-1,1 0 0,0-1 1,-1 1-1,1-1 0,0 1 0,-1-1 1,0 1-1,1-1 0,-1 0 0,0 1 1,0-1-1,0 1 0,0-1 1,0 0-1,0 1 0,0-1 0,-1 1 1,1-1-1,-1 1 0,0-2 0,-37-101 1126,-5-47 1138,24 83-480,0 14-482,15 43-791,-1 0 0,2-1 0,-1 1 0,2-1 0,-3-19-1,5 24 445,0 14-304,0 5-326,-1 3-1,2 0-1,2 26 1,22 53 554,-14-58-576,9 56 0,-17-65-239,-2-15-36,0 0 0,4 17 0,-1-19-17,0-1 0,0 1-1,6 9 1,0-1-1,6 20-104,-13-28-392,1 0 1,0 0-1,1-1 1,11 18-1,-16-27 478,32 37-2078,-1-12-2659,7-4 1637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3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21 2720,'-21'-21'1723,"21"25"-1425,1 73 1141,-6 130-329,-9-117-955,12-8-97,2-51-7,-5 37 0,-8-2 216,10-47-110,2 0 1,1 23-1,0-18 144,0-17-222,0-4-48,1 0 1,-2 0 0,1-1 0,0 1 0,0 0 0,-2 4-1,2-6-22,-1 0 0,1-1 0,0 1 0,-1-1 0,1 1 0,-1 0-1,1-1 1,-1 1 0,1-1 0,-1 1 0,0-1 0,1 1 0,-1-1-1,0 1 1,1-1 0,-1 0 0,0 0 0,1 1 0,-1-1 0,0 0-1,0 0 1,1 0 0,-1 1 0,0-1 0,0 0 0,1 0 0,-3-1-1,3 2-13,-1-1-1,0 0 0,1 0 1,-1 0-1,0 0 1,1 0-1,-1 0 0,0 0 1,1 0-1,-1 0 0,0 0 1,1 0-1,-1 0 0,0-1 1,1 1-1,-1 0 0,0 0 1,1-1-1,-1 1 1,1 0-1,-1-1 0,1 1 1,-1-1-1,1 1 0,-1 0 1,1-1-1,-1 0 0,1 1 1,-1-1-1,1 1 0,0-1 1,-1 1-1,1-1 1,0 0-1,0 1 0,-1-1 1,1 0-1,-4-8-217,1 2 123,0 0 0,0 0 1,1 0-1,0 0 0,0-1 0,-1-10 0,2-1-127,1-26-1,2-4-47,-1 6 71,3-1 0,1 1 1,3 0-1,19-65 0,-15 79 123,1 0 0,1 1 0,2 0 1,0 1-1,34-40 0,-43 59 83,0 0 0,1 0 0,0 1 0,0 0 0,1 1 0,0 0 0,0 0 0,11-5 0,-13 8 9,-1 0-1,1 0 0,-1 1 0,1 0 0,0 0 0,0 1 0,0 0 0,0 0 0,0 1 0,0 0 0,0 0 0,10 2 0,28 11 342,-29-9-240,-11-3-102,0 0 0,0 1 0,0-1 0,0 1 0,0 0 0,-1 0 1,1 1-1,6 4 0,-3-2-26,-5-4 14,-1 0-1,0 1 1,0-1 0,0 1-1,0-1 1,0 1-1,-1 0 1,3 2-1,-4-1-4,-1 0-1,1-1 1,-1 1-1,0 0 0,1 0 1,-1 0-1,-1 0 1,1-1-1,0 1 0,-1 0 1,1-1-1,-1 1 0,-2 2 1,-24 16-823,-7 3 44,16-9 501,-42 29-438,41-30 744,1 0 1,-18 17-1,34-28 45,1-1 1,0 0 0,0 1-1,0-1 1,0 1-1,0 0 1,0 0-1,1 0 1,-2 4-1,1-2 40,2 0 0,-1 0-1,1 1 1,0 9 0,0-9-36,-1 21 342,3 60 730,-1-76-996,1 0-1,0-1 0,0 1 0,1-1 0,0 1 0,7 12 0,-3-9-29,1-1 0,0 0 0,18 20 0,35 29 97,-29-30-100,-21-21-59,0 0 0,0-1 0,1-1 0,1 0 0,-1 0 0,19 8 0,-1-9 11,-15-5-39,5 4-36,-16-5-184,0 0-1,0-1 1,0 0-1,0 0 1,1 0-1,-1 0 1,0 0 0,9-1-1,25 0-882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5888,'-21'0'2176,"21"0"-1664,0 21-160,0-21 704,0 21-640,21-21 256,0 21-384,21-1 160,-21-20-224,20 0-2112,1 0 1024,-1 0-2560,-20 0 1920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3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3904,'0'41'1440,"0"-41"-1120,21 63-96,-21-43 160,0 22-256,0-21 256,21 21-256,-21-22-32,0 1-64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21 4896,'0'-21'2192,"0"21"-1808,-3 4 224,-1 0-525,-1 0-1,0-1 1,1 1 0,-1-1 0,0 0 0,-1 0 0,1 0 0,-1-1-1,1 0 1,-1 0 0,-7 1 0,-1 2 96,-25 9 189,16-8-236,13-4-112,0 0 1,0 1-1,0 0 1,-10 5 0,0 2-33,6-3-32,0 0 0,-21 15 0,-7 12-127,4-6-288,20-2 226,12-17 178,3-6 52,1 0 0,0 1 0,0-1 0,0 1 0,0-1 0,0 1 0,1 0 0,0 0 0,0 0 0,0 0 0,0 0 0,0 0 0,1 0 0,0 0 0,0 6 0,0 111 1118,0-117-1057,0 1 0,1-1 0,-1 0 0,1 1 0,0-1 0,0 0 1,0 0-1,4 8 0,2 8 107,-3-2-66,-4-15-58,1 0 1,-1 0 0,1 0 0,0 0 0,0 0-1,0 0 1,0 0 0,0-1 0,1 1-1,0 0 1,-1-1 0,1 1 0,0-1 0,3 4-1,4 4 126,-5-6-135,0 1 1,1-1 0,-1 0-1,1-1 1,5 5 0,11-1-401,-10-1-395,-9-5 582,-1 1 0,1-1 0,0 0 0,0 0 0,0 0 0,0 0 0,0-1 1,0 1-1,0 0 0,1-1 0,-1 0 0,0 1 0,3-1 0,16 0-2421,-1 0 879</inkml:trace>
  <inkml:trace contextRef="#ctx0" brushRef="#br0" timeOffset="1">42 500 5312,'-42'-21'1952,"42"21"-1504,21 0-128,0 0 1088,-21 0-832,42-21 192,-1 21-448,22-21-2048,-1 1 928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3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8128,'0'0'3008,"0"0"-2336,42 0-160,-42 0 256,42 0-512,-21 0-448,-1 0 96,22 0-4512,0 21 2528</inkml:trace>
  <inkml:trace contextRef="#ctx0" brushRef="#br0" timeOffset="1">84 521 8480,'-42'21'3136,"42"-21"-2432,21 21-224,0-21 480,20 0-640,1 0-288,0 0-32</inkml:trace>
  <inkml:trace contextRef="#ctx0" brushRef="#br0" timeOffset="2">1583 84 10560,'21'21'3904,"-21"-21"-3040,20 0-224,-20 0-1632,0 0 416,21 0-2304,21-21 1600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3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8960,'21'0'3328,"-21"0"-2592,21 0-192,0 0 832,-1 0-864,22 0-480,0 0-64,20-21-3072,-20 21 1696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3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2656,'0'0'837,"-3"2"-501,2-1-290,-1 1 47,1-1 0,-1 0 1,1 0-1,0 1 0,-1-1 0,1 1 0,0-1 0,0 0 1,0 1-1,1 0 0,-1-1 0,0 1 0,1-1 0,-1 1 1,1 0-1,0-1 0,-1 1 0,1 0 0,1 3 0,-1-3 19,-1 1-1,1-1 0,0 0 1,-1 1-1,1-1 0,-1 0 0,0 1 1,0-1-1,0 0 0,-3 4 1,2-3 7,1 0 0,-1 0 0,1 0 0,0 0 0,-1 0 0,2 0 0,-1 0 0,0 0 0,1 0 0,0 7 0,0-6 13,0 0 0,-1 0 1,1 1-1,-3 6 0,-11 12 604,7 9-288,1-14-262,4-11-128,-1 0 0,1 0 0,1 0 0,-1 1-1,1 7 1,1 88 342,0-99-372,0 1 0,-1 0-1,0-1 1,0 1-1,0-1 1,-1 1-1,0-1 1,-3 6 0,-6 16 145,-3 2-19,7-11-191,-7-11-448,11 3-102,6-18-714,11 3 42,-4-11-1024,-1 8 1494,17-13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5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43 225 5888,'-35'-29'1898,"35"29"-1864,-1 0-1,1-1 0,-1 1 0,1 0 0,-1 0 0,1-1 1,0 1-1,-1 0 0,1-1 0,0 1 0,-1 0 0,1-1 0,0 1 1,-1-1-1,1 1 0,0 0 0,0-1 0,0 1 0,-1-1 1,1 1-1,0-1 0,0 0 0,0-10 431,0 11-452,0 0 0,0 0 0,0 0 0,0 0 0,0-1 0,0 1 1,0 0-1,0 0 0,0 0 0,0 0 0,0 0 0,0 0 0,0 0 0,0 0 0,0 0 0,0-1 0,0 1 0,0 0 0,0 0 0,0 0 1,0 0-1,0 0 0,0 0 0,0 0 0,0 0 0,0 0 0,0 0 0,1-1 0,-1 1 0,0 0 0,0 0 0,0 0 0,0 0 0,0 0 1,0 0-1,0 0 0,0 0 0,0 0 0,1 0 0,-1 0 0,0 0 0,0 0 0,0 0 0,0 0 0,0 0 0,0 0 0,0 0 0,1 0 0,-1 0 1,0 0-1,0 0 0,0 0 0,0 0 0,0 0 0,0 0 0,1 0 0,1 0 41,0 0 0,-1-1 0,1 1 0,0 0 0,0-1 0,0 0 0,0 1 0,0-1 0,-1 0 0,3-1 0,15-5 265,-11 5-268,0 1 0,-1 0 0,1 1-1,0-1 1,10 2 0,26-3 14,-27-1-25,26-8 0,-25 6 61,29-5-1,19 5 67,-46 2-119,1 0 0,-1-1 0,0-1 0,0-1 0,21-8 0,-20 5-42,-11 4-10,-1 1 0,13-4 0,21 0 16,-34 7 68,0 0 0,0-1-1,0 0 1,17-7 0,8-5 316,-33 14-373,-1 0 0,0 0-1,0 0 1,1 0 0,-1 0 0,0 0 0,1 0 0,-1 0 0,0 0 0,0 0 0,1-1 0,-1 1 0,0 0 0,0 0 0,1 0 0,-1 0 0,0 0 0,0-1 0,0 1-1,1 0 1,-1 0 0,0 0 0,0-1 0,0 1 0,0 0 0,1 0 0,-1 0 0,0-1 0,0 1 0,0 0 0,0 0 0,0-1 0,0 1 0,0-1 0,0 0 58,0 0-56,0 1 0,0 0 0,0-1 0,0 1-1,0-1 1,0 1 0,0-1 0,0 1 0,0-1 0,0 1 0,0-1-1,0 1 1,0 0 0,-1-1 0,1 1 0,0-1 0,0 1 0,-1 0-1,1-1 1,-1 0 0,-1 0 73,0 1-1,0-1 1,0 1-1,0 0 0,0-1 1,0 1-1,0 0 1,0 0-1,0 0 1,-3 0-1,-47 0 342,49 0-945,3 11-2691,0-2-1391,0 5 2067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1223 5312,'0'0'1701,"0"0"-1024,0 0-165,0 0 528,0-3-272,0-9-8,-1 3-407,1 1 0,1-1-1,2-16 1,11-1 95,-12 17-314,-1 0 0,0 0-1,-1-11 1,0 4 57,3-21 0,3 8 14,-2 7-20,0 0-1,0-26 0,-4 48-184,0-20 114,3-23 1,11-17 24,-11 32-46,-3-54 0,-12-33-54,7 73-56,1-149 347,5 127-148,-1 47-68,2 0 1,0 0 0,7-22 0,-5 23-14,-2 5 56,2-4 145,7-20-1,-9 30-253,1 1 0,-1-1-1,1 1 1,-1 0-1,1 0 1,1 0 0,-1 0-1,6-4 1,-2 3-11,1 0-1,-1 1 1,1 0 0,0 0 0,0 0 0,14-4-1,-7 3-8,0 1 0,30-5 0,-22 7-42,0 1 0,26 1 0,-23 0 77,-16 0 12,-1 0-1,1 1 0,-1 0 0,0 0 0,1 1 0,-1 0 0,0 0 0,17 6 0,-22-6-67,0 0-1,0 0 1,-1 0-1,1 0 1,0 0-1,-1 0 1,0 1-1,4 3 1,-6-5-19,1 1-1,-1 0 1,1 0 0,-1 0 0,0 0 0,0 0-1,0 0 1,-1 0 0,1 0 0,0 0 0,-1 1-1,0-1 1,0 4 0,1-4-3,-1 0 1,0 1-1,-1-1 0,1 0 1,0 0-1,-1 1 0,1-1 1,-1 0-1,0 0 0,0 0 1,-2 3-1,-14 8-213,3-3 56,-17 21-201,-18 4-187,15-1 155,23-27 273,0 0 0,0 0 0,-16 6 0,-7 5-204,27-14 119,-1 1 0,1 0 1,-7 7-1,8-7 38,3-2-418,6 0 234,12 6 212,15-1 89,-11-4 107,-1 1 0,0 1 0,-1 0 0,0 0 0,0 2 0,16 9 0,5 8 237,-10-13 268,-23-9-467,-1 0 1,1 0-1,-1 0 1,0 1-1,5 6 1,-8-10-51,0 1 0,-1 0 0,1 0-1,-1-1 1,1 1 0,-1 0 0,1 0 0,-1-1 0,0 1 0,1 0 0,-1 0 0,0 0-1,0 0 1,0-1 0,0 1 0,0 0 0,0 0 0,0 0 0,0 0 0,0 0 0,-1-1-1,1 1 1,0 0 0,-1 0 0,1 0 0,-1 0 0,-1 1 35,0 0 1,1 0-1,-1-1 0,0 1 1,-1-1-1,1 1 0,-4 1 1,-7 5 242,0-1 157,-27 12 0,-12-1-164,41-14-257,3-2-11,0 1 0,-13 2 0,-32 1 60,38-2-80,-1 0-160,13-4 64,0 0 1,0-1-1,0 1 1,0-1-1,-5-2 0,4 2-147,0 0 0,0 0-1,0 0 1,1 0 0,-1 1-1,-5-1 1,6 0-1328,6-1-175,14-12-590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7712,'-21'42'2880,"21"-42"-2240,0 83-192,0-41 256,-21 0-480,-20 20-1440,-1 21 672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1888,'-18'0'613,"15"2"-454,3 7-72,-1 5-44,1-1 190,-1-1-1,2 1 0,-1-1 1,4 17-1,10 20 568,-11-19 50,-2 56 0,-1-35-422,0 452 1481,1-466-1785,1 0-1,10 46 1,-10-70-74,1 6 215,-1 30 1,-3-40-454,1-38-171,0-109-542,0 103 565,2 0 0,13-67-1,-12 83 231,39-186-870,-35 180 923,1 1 0,1 0-1,1 1 1,1 0 0,27-41-1,-20 35 76,-15 24 10,0-1 0,1 1 1,-1 0-1,1 0 0,0 0 1,1 0-1,-1 1 0,11-8 1,-11 10-5,0 0 0,1 0 0,0 0 1,-1 1-1,1-1 0,0 1 0,0 0 0,0 1 1,0-1-1,0 1 0,5 0 0,-4 0-20,1 0-1,-1 1 1,0-1-1,0 1 1,0 1-1,0-1 1,0 1 0,-1 0-1,1 0 1,0 0-1,8 6 1,-12-7-8,0 1 1,0-1 0,-1 0-1,1 1 1,0-1 0,-1 1-1,1-1 1,-1 1 0,0 0-1,1-1 1,-1 1 0,0 0-1,0 0 1,0 0-1,0 0 1,-1 0 0,1 0-1,0 0 1,-1 0 0,0 1-1,1-1 1,-1 0 0,0 0-1,0 0 1,0 0 0,0 1-1,-1-1 1,1 0 0,0 0-1,-1 0 1,0 0-1,-1 4 1,-12 29-278,13-33 263,1 1 0,-1-1 0,0 0 0,0 0 0,0 1 0,0-1 0,0 0 0,-1 0 0,1 0 0,-1 0 0,1 0 0,-1-1 1,0 1-1,0 0 0,0-1 0,-3 3 0,-11 8 0,5 2 8,-5 4-25,-19-4-113,32-12 147,-1 1 0,1 0 0,1 1 1,-1-1-1,0 0 0,-2 6 0,-17 19 588,18-23-453,0-1-1,0 1 0,1 0 1,-1 0-1,1 0 1,0 1-1,1-1 1,-1 1-1,1-1 0,0 1 1,1 0-1,-2 11 1,2-10 8,0-1 1,0 1-1,1 0 1,1 0-1,-1 0 0,1 0 1,0-1-1,0 1 1,1 0-1,0-1 1,3 8-1,2 9 273,0 3-93,-4-13-187,1 1 1,0-1-1,1 0 1,0 0-1,12 20 0,-12-25-150,-1-1 0,2 0 0,-1 0 0,1 0 0,0 0 0,0-1 0,1 0 0,0 0 0,0-1 0,0 0 0,1 0 0,0 0 0,0-1 0,0-1 0,16 6 0,-18-7-307,1-1-1,0 0 1,0 0-1,-1-1 1,1 0-1,8 0 0,-11-1 56,-1 1 0,1-1 0,-1 0 0,0 0-1,1 0 1,-1 0 0,0-1 0,0 1 0,0-1 0,0 0-1,0 1 1,0-2 0,4-2 0,13-16-1353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6656,'0'0'2464,"0"0"-1920,21 0-160,-21 0 576,20 0-608,22 0 352,-21 0-416,20-20-1504,1 20 672,-21 0-3008,21 0 2016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3232,'-21'21'1184,"21"-21"-896,0 42-96,0-22 864,0 1-608,0 21 32,0 20-288,0-20-768,21 0 320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4480,'-17'0'1445,"14"1"-1079,2 5-172,1 150 3262,0-131-3135,-1-16-216,1 1-1,0 0 0,1 0 0,3 13 1,10 15 87,-12-30-123,-2-7-62,0 0 1,0-1-1,0 1 0,0 0 1,0-1-1,1 1 0,-1 0 1,0 0-1,0-1 0,1 1 0,-1 0 1,0-1-1,1 1 0,-1-1 1,0 1-1,1 0 0,-1-1 1,1 1-1,-1-1 0,1 1 1,0-1-1,-1 0 0,1 1 1,-1-1-1,1 1 0,0-1 1,-1 0-1,1 0 0,0 1 1,-1-1-1,1 0 0,0 0 0,0 0 1,-1 0-1,1 0 0,0 0 1,-1 0-1,1 0 0,0 0 1,0 0-1,-1 0 0,2 0 1,1-1-47,0 1 0,0-1 0,0 1 0,0-1 1,0 0-1,-1 0 0,1-1 0,0 1 0,0 0 0,-1-1 1,1 0-1,-1 1 0,1-1 0,-1 0 0,0 0 1,0-1-1,0 1 0,3-4 0,5-5-594,-8 9 535,0-1 0,0 1 0,0-1-1,0 1 1,0-1 0,-1 0 0,0 0 0,1 1 0,-1-1 0,0 0-1,0 0 1,-1 0 0,1-4 0,4-10-368,8-11-142,-11 22 510,-1 1 0,0-1 0,-1 0 0,0 0-1,0-9 1,0 0-38,0 13 143,0 0 1,0 0-1,0 1 1,0-1-1,-1 0 1,1 0-1,-1 0 1,1 0-1,-2-2 0,-11-13 580,10 14-328,2 6 47,1 2 55,1-2-216,-1 0-1,0 1 0,0-1 0,-1 0 0,1 0 0,0 0 1,-1 0-1,-1 5 0,-2-2 99,3-5-187,0 0 0,1 1-1,-1-1 1,0 0 0,1 1 0,-1-1-1,1 0 1,-1 1 0,1-1 0,0 1-1,-1 1 1,4 10 213,0 0-1,0-1 1,11 24-1,-6-12-115,-6-21-108,-1 1 4,0 0 0,0 0 0,1 0 1,-1-1-1,1 1 0,4 5 0,-5-8-35,0 0 0,1 0-1,-1 0 1,0 0 0,0 0 0,1-1-1,-1 1 1,1 0 0,-1-1 0,1 1-1,-1-1 1,1 0 0,-1 1 0,1-1-1,-1 0 1,1 0 0,0 0 0,2 0-1,1 0-56,0-1 0,0 1 0,0-1 0,0 0 0,1-1 0,-1 1-1,-1-1 1,10-4 0,1-2-361,20-16-1,-11 7-243,-15 11 469,17-12-298,-13 2-59,-1-1 0,0 0 0,13-27 0,-21 34 275,-4 2 792,0 23 847,0-9-998,-1 13 467,4 20 0,-2-33-838,0-1 1,0 1-1,0-1 1,1 0 0,0 0-1,0 0 1,0 0-1,4 7 1,7 6-608,-4-4-231,11 20 0,1 4-2328,0-14 949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8960,'0'0'3328,"0"0"-2592,42 0-192,-21 0 768,0 0-832,0 0-64,-1 0-256,1-21-2176,21 21 1120,-21-21-4320,-1 21 2912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22 229 8320,'-21'21'3072,"21"-21"-2400,21 21-160,-1-21 192,1 21-480,0-42-992,41 21 384</inkml:trace>
  <inkml:trace contextRef="#ctx0" brushRef="#br0" timeOffset="1">938 104 9376,'0'21'3488,"0"-21"-2720,0 0-192,20 0-960,-20 0 96,21 0-1920,21 0 1216</inkml:trace>
  <inkml:trace contextRef="#ctx0" brushRef="#br0" timeOffset="2">1729 0 7968,'0'0'2944,"0"0"-2272,21 21-192,-21 0 2336,0-21-1632,0 0 223,0 21-831,0-21-1440,20 0 448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42 3136,'0'-17'1029,"0"16"-1022,0 1 0,0 0 0,1 0 0,-1 0 0,0 0 0,0 0 0,0 0 0,0 0 0,0-1 0,0 1 0,0 0 0,0 0 0,0 0 0,0 0 0,0 0 0,0 0 1,0 0-1,0-1 0,-1 1 0,1 0 0,0 0 0,0 0 0,0 0 0,0 0 0,0 0 0,0 0 0,0 0 0,0 0 0,0-1 0,0 1 0,0 0 0,0 0 0,0 0 0,-1 0 0,1 0 0,0 0 0,0 0 0,0 0 0,0 0 0,0 0 0,0 0 0,0 0 0,-1 0 0,1 0 0,0 0 0,0 0 0,0 0 0,0 0 0,0 0 0,0 0 0,0 0 0,-1 0 0,1 0 0,0 0 0,0 0 0,0 0 0,-1 0 21,1 0-1,-1 0 1,0 0-1,1 0 1,-1 0 0,0 0-1,1 0 1,-1 0-1,0 0 1,1 0-1,-1-1 1,1 1-1,-1 0 1,0 0 0,1-1-1,-1 1 1,1 0-1,-1-1 1,1 1-1,-1-1 1,1 1-1,-1-1 1,1 1 0,-1-1-1,1 1 1,0-1-1,-1 1 1,1-1-1,0 1 1,-1-1-1,1 0 1,0 1 0,0-1-1,0 0 1,0 1-1,-1-1 1,1 1-1,0-1 1,0 0-1,0 1 1,1-2-1,-1-2 645,0 4 278,-4 0-332,-10 0-186,11 0-197,6 0 0,-2 0-228,0 0 0,-1 0 0,1 0 0,0 0 0,-1 0 1,1 0-1,0 0 0,-1 0 0,1 1 0,0-1 0,-1 0 0,1 0 1,0 1-1,-1-1 0,1 0 0,0 1 0,-1-1 0,1 1 0,0 0 1,0 0 0,-1 1 0,1-1 0,-1 0 0,1 1-1,-1-1 1,0 0 0,0 1 0,1-1 0,-1 1 0,0-1-1,0 0 1,0 3 0,0 325 2152,10-134-1556,0 20-179,-10 454 797,0-169-145,-41 232-21,-43 56-214,82-767-826,-13 104 96,8 3-58,1-61-83,-5 92-139,11-51 132,0-23-2137,0-32-6658,0-88 6207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2312 3904,'-17'0'1253,"13"0"-762,4 0-166,4 0 251,-3-1-533,0 1-1,0 0 1,1-1-1,-1 1 1,0-1-1,0 1 1,0-1-1,0 1 1,0-1-1,0 0 1,0 0-1,0 1 1,0-1-1,0 0 1,0 0-1,0 0 1,-1 0-1,1 0 1,0 0-1,-1 0 1,1 0-1,-1 0 1,2-2-1,13-19 447,-5 11-142,1 1 48,20-18-1,115-96 49,53-30 178,-148 117-485,303-231 872,79-44-453,-383 276-505,143-101 135,54-19-63,-50 18-65,-165 116-50,360-266 265,-218 160-31,51-39 233,-161 119-212,-20 15 50,59-56-1,-86 72-302,-12 10-178,1 1 1,0 0-1,0 0 1,1 1-1,9-7 1,5 5-744,-11 1 4,-8 4 707,0 1 0,0 0 1,0 0-1,0 0 0,0 0 1,0 0-1,0 0 0,0 1 1,0-1-1,0 1 0,0-1 1,1 1-1,1 0 0,17 0-2865,0 0 1002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77 4320,'-52'35'1392,"49"-34"-1316,1 0 0,0 1 0,0-1 1,-1 0-1,1 1 0,0 0 0,0 0 1,1-1-1,-5 5 0,3-1 95,0-1 576,6-4-225,-1-1-461,1 1-1,-1 0 1,0-1-1,1 0 0,-1 1 1,0-1-1,0 0 1,0 0-1,0-1 0,1 1 1,-2 0-1,5-3 1,4-3 7,-5 4-52,1 0 1,-1 1-1,1-1 1,0 1-1,0 0 1,0 1-1,0 0 0,7-1 1,28-7 48,-25 3-1,20-11-1,-20 8-25,1 2-1,27-9 1,32-2-75,-10 11-33,-44 3 40,-14 2 12,-1 0-1,15 0 1,-18 2 21,1 1 0,-1-1 0,1 1 0,-1 0 0,6 2 0,3 1 107,4-1 193,8 3 288,-24-6-557,0 1 1,0-1-1,1 1 1,-1 0 0,0 0-1,0 0 1,0-1 0,0 1-1,0 0 1,-1 0 0,1 0-1,0 0 1,0 1 0,-1-1-1,1 0 1,0 0 0,-1 0-1,1 2 1,0 0 51,0 0-1,0 0 1,0 0-1,-1 0 1,1 0 0,-1 0-1,0 1 1,1-1 0,-2 0-1,1 0 1,0 0-1,-1 0 1,1 0 0,-1 0-1,0 0 1,0 0-1,0 0 1,-2 4 0,-15 18 274,-23 34 133,-39 59-221,68-104-390,7-8 21,0-1 0,1 1-1,-5 8 1,2 11-284,4-12-70,-11 11-1741,13-22 2038,0 0 0,1 0-1,-1 0 1,1-1-1,0 1 1,-1 0 0,1 0-1,0 0 1,0 2 0,0-4 151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7968,'0'0'2565,"0"0"-1546,0 0-470,4 0 38,-2 1-558,0-1 0,1 0 1,-1 1-1,0-1 1,0 1-1,1 0 0,-1 0 1,0-1-1,0 1 1,0 0-1,0 0 0,4 3 1,3 2 9,-3-3-23,0 0 0,1-1 0,9 4 0,53 17-5,-66-23 0,-1 1 0,1 0 0,-1 0 0,0 0 0,1 0 1,-1 0-1,0 0 0,0 0 0,0 0 0,0 1 1,0-1-1,0 1 0,0-1 0,-1 1 0,1 0 0,-1-1 1,1 1-1,-1 0 0,0 0 0,2 3 0,-2-3-3,0-1 4,-1-1 1,1 1-1,0 0 1,-1 0 0,1 0-1,-1 0 1,1 0 0,-1 0-1,1 0 1,-1 0-1,0 0 1,1 0 0,-1 0-1,0 0 1,0 0 0,0 0-1,0 0 1,0 0-1,0 0 1,-1 0 0,1 0-1,0 1 1,-1-1 0,1 0-1,-1-1 1,1 1-1,-1 0 1,1 0 0,-1 0-1,-1 2 1,1-2-1,0 0 2,1 1 1,-1-1-1,1 1 1,-1-1-1,1 1 0,0 0 1,-1-1-1,1 1 1,0 1-1,1-1-7,-1-1 0,0 1 0,-1-1 0,1 1 0,0 0 0,-1-1-1,1 1 1,-1-1 0,0 2 0,-2 2 54,0-1 0,-1 0-1,0 0 1,0-1 0,0 1-1,0-1 1,-7 5-1,-37 20 760,36-22-626,3-1-59,-10 4 119,2-5-85,14-4-126,0 1-1,0-1 0,-1 1 0,1 0 0,0 0 1,0 0-1,-4 2 0,6-2-53,0 0-1,0-1 1,0 1-1,0 0 1,0 0 0,0 0-1,0 0 1,0 1-1,1-1 1,-1 0 0,0 0-1,1 0 1,-1 0-1,1 1 1,0-1 0,-1 0-1,1 0 1,0 1-1,0-1 1,0 0 0,0 2-1,4-3-340,72 0-3994,-74 0 4161,0 0 0,1 0 0,-1-1 0,0 1 0,0 0 0,0-1 1,1 1-1,-1-1 0,0 1 0,0-1 0,0 0 0,0 0 0,2-1 1,13-5-1276,0 4 569,-13 2 600,-1 1-1,0-1 0,0 0 0,0 1 0,0-1 0,0 0 0,0-1 0,0 1 0,-1 0 0,6-4 1,2-1-931,18-5 1409,-17 5 608,1-11 1638,-11 14-2181,1 1 0,-1-1 1,1 1-1,-1 0 0,1 0 1,0-1-1,0 1 0,0 0 1,0 0-1,1 0 0,3-2 1,7-1 452,-9 4-528,-1 0 1,0 0 0,-1 0-1,1-1 1,0 1 0,0-1-1,-1 0 1,3-2 0,5-4 265,-6 4-255,0 1-1,1-1 1,-1 1-1,1 0 0,5-3 1,14 0 292,11-5 48,-34 10-510,0 1 1,0 0 0,0-1-1,0 1 1,0 0 0,0 0 0,0 0-1,0-1 1,0 1 0,0 0-1,0 0 1,0 0 0,0 1 0,0-1-1,2 0 1,-2 1 5,-1-1 0,1 0 1,-1 1-1,1-1 0,-1 1 0,1-1 1,-1 1-1,0-1 0,1 1 0,-1-1 1,0 1-1,1-1 0,-1 1 0,0 1 1,4 5 208,-3-6-217,-1 0 13,1 0 0,0 0 1,0 0-1,-1-1 0,1 1 1,-1 0-1,1 0 0,-1 0 1,1 0-1,-1 0 0,0 0 1,0 0-1,1 0 0,-1 1 1,0-1-1,0 0 0,0 0 1,0 0-1,-1 0 0,1 0 1,0 0-1,0 0 0,-1 0 1,1 0-1,-1 0 0,1 0 1,-1 0-1,1 0 0,-1 0 1,-1 1-1,1-1 0,0 1 12,0-1 1,1 1-1,-1-1 0,1 1 0,0-1 1,-1 1-1,1-1 0,0 1 1,0 2-1,0-2 17,0 1 1,0-1-1,0 1 0,-1-1 1,0 1-1,0 2 1,-2 0 21,1 0 0,-2 1 0,-4 6 0,1-5 40,-4 9 175,4 10-55,7-25-236,-1-1-1,1 0 0,0 1 1,-1-1-1,1 1 0,-1-1 0,1 1 1,-1-1-1,1 0 0,-1 1 1,0-1-1,1 0 0,-1 1 0,-1-1 1,-3 3 5,4-2-12,1 1 0,-1 0-1,0 0 1,1 0 0,0 0-1,-1 0 1,1 0 0,0 0 0,0 0-1,1 4 1,-1-3-20,0 0-243,7-3-694,28 0 267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2437 2082 1408,'0'0'448,"0"4"-267,0 13-138,0-17-59,0 0 59,0 0 213,0 0 746,0 0-218,0 0 0,0 0-288,0 0-53,0 0-91,0 0 208,0 0-176,0 0-96,-4 0-96,-7 0 114,4 1 13,1-1 0,-1-1 0,-9-1 0,13 1-241,1 1 1,-1-1-1,0 0 0,1-1 1,-1 1-1,1 0 0,-1-1 1,1 1-1,0-1 1,-1 0-1,-1-3 0,-2 0 29,0 0 0,0 0-1,-1 0 1,0 1 0,1 0-1,-10-4 1,5 3-15,1-1 0,0 0 0,-13-10 0,-66-69 314,53 49-300,-40-44 134,53 53-180,-31-33 72,-19-7 61,39 37-109,-67-60 124,-127-89 250,33 28-105,111 78-294,-108-122 0,176 178-65,-119-114-42,63 71 12,-5-5-8,3-10 7,26 25 37,-80-72 85,31 18-16,3 17-31,30 14-31,40 45-53,-38-37-1,54 58 14,-1 0-1,0 0 1,0 1-1,0 0 0,-1 1 1,0 0-1,0 0 1,0 1-1,-13-3 0,15 5-11,0 1-1,0 1 0,-17-1 1,15 1-114,10 0 146,0 0 0,0 0 0,0 0 0,0 0-1,0 0 1,0 0 0,0 0 0,-1 0 0,1 0 0,0 0 0,0 0 0,0 0 0,0 0 0,0 0-1,0 0 1,0 0 0,-1 0 0,1 0 0,0 0 0,0 0 0,0 0 0,0 0 0,0 0 0,0 1-1,0-1 1,0 0 0,0 0 0,-1 0 0,1 0 0,0 0 0,0 0 0,0 0 0,0 0 0,0 0-1,0 0 1,0 1 0,0-1 0,0 0 0,0 0 0,0 0 0,0 0 0,0 0 0,0 0 0,0 0-1,0 1 1,0-1 0,0 0 0,0 0 0,0 0 0,0 0 0,0 0 0,0 0 0,0 0 0,0 0-1,0 1 1,0-1 0,0 4-245,0-1 0,0 1 1,0 0-1,1-1 0,-1 1 0,1-1 0,0 1 0,0-1 0,1 1 0,-1-1 0,1 1 0,-1-1 0,1 0 1,0 0-1,0 0 0,1 0 0,-1 0 0,0-1 0,1 1 0,0 0 0,0-1 0,-1 0 0,1 0 0,5 3 0,30 16-1416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22 1312,'-24'25'597,"22"-23"-493,-1 0 0,0-1-1,0 1 1,1 0 0,-1-1-1,0 1 1,0-1 0,0 0 0,-1 0-1,1 0 1,0-1 0,0 1-1,0-1 1,-1 0 0,1 1-1,0-1 1,-5-1 0,-2 1 331,6 1-303,1-1 0,-1 0 1,0-1-1,0 1 0,1 0 1,-1-1-1,-5-2 0,-5-3 132,10 4-192,0 1 0,0-1 0,0 1 0,0-1 0,0 1 0,0 1 0,0-1 0,-1 0 0,1 1 0,-7 0 0,-8 1 93,5-1-30,-1 1 0,1-2-1,-25-3 1,-20-10 532,-7 7-177,32 1-268,7 1 86,-54-2 0,59 7-94,1 0-3,1 0-1,-27 5 1,41-4-180,0 0-1,0 0 1,0 1-1,0 0 1,1 0-1,-1 1 0,1 0 1,-1 0-1,1 0 1,0 0-1,0 1 1,-5 5-1,7-6 8,0-1 0,0 1 0,0 0 0,1 0-1,-1 1 1,1-1 0,0 0 0,0 1 0,0-1-1,1 1 1,-1 0 0,1-1 0,0 1 0,0 0 0,0 0-1,0 0 1,1 0 0,-1 0 0,1 0 0,1 5-1,2 4 75,0 0-1,2 0 0,-1 0 0,2-1 0,9 19 1,-4-11-35,1 0 0,1 0 1,1-1-1,0 0 0,26 25 1,37 36 39,-53-51-107,21 21-399,31 20-1573,-54-47 1234,22 34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22 751 2240,'0'0'720,"0"0"-448,0 0 0,0 0 368,0 0-80,0 0 325,-4 0-266,-10 0-43,11 0-123,3 0 256,0 0-186,0 0 58,0 0-154,3 0 138,-1-1-524,0 1-1,0 0 0,0-1 0,0 1 0,0-1 0,0 0 1,-1 1-1,1-1 0,0 0 0,2-2 0,15-6 137,26 2-28,17-4-71,67-23-1,204-91 3,-267 97-22,323-124 225,121-11-144,-102 61-63,-383 96-77,145-32-42,-65 20 25,37-9 116,-118 21-71,-11 2 1,1 0-1,0 2 1,-1 0 0,16-1-1,-8 3-213,-21 0 167,0 0 0,0 0 0,1 0 0,-1 0 0,0 0 0,0 0 0,0 0 0,0 0 0,0 0 0,0 0 0,0 0 0,1 0 0,-1 0 0,0 0 0,0 0 0,0 0 0,0 0 0,0 0 0,0 0 0,0 0 0,0 0 0,1 0 0,-1 0 0,0 0 0,0 0 0,0 0 0,0 0 0,0 0 0,0 1 0,0-1 0,0 0 0,0 0 0,0 0 0,1 0 0,-1 0 0,0 0 0,0 0 0,0 0 0,0 0 0,0 1 0,0-1 0,0 0 0,0 0 0,0 0 0,0 0 0,0 0 0,0 0 0,0 0 0,0 1 0,0-1 0,0 0 0,0 0 0,0 0 0,0 0 0,0 0 0,0 1 0,0 16-786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5056,'0'21'1888,"0"-21"-1472,63 0-128,-42 0 832,-1 21-672,22-21 480,20 21-576,-20-1 384,0 1-416,-1 0 128,-20 21-288,-21-22 576,-21 1-448,-20 21 256,-22 0-320,1-22-1184,20 22 512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56 500 6464,'-6'6'418,"0"0"0,1 0 0,0 0 0,-8 12 0,11-14-310,1 0 1,0-1-1,0 1 0,0 0 0,-1 4 0,0 7 70,-3-1-30,4-11-112,0 1-1,0 0 1,0 0 0,0 0 0,0 4 0,1-4-19,1 0 0,0 0 0,-1 0 0,1-1 0,2 6 1,2 5 1,-1 10-22,-3-19-18,0 0 0,0 1 0,1-1 0,-1 0 0,1 0 0,0 0 0,1 0 0,-1 0 0,6 8 0,27 32-80,-7 11 90,-21-46 32,0-1 0,1 1 0,14 13 0,10 12 124,-21-20-80,-10-12-19,0-1 0,0 0 0,1 0-1,-1 0 1,1-1 0,-1 1-1,1 0 1,0-1 0,0 1-1,0-1 1,0 1 0,0-1 0,0 0-1,0 0 1,0 0 0,0 0-1,0 0 1,5 1 0,2 1 89,-8-2-71,1 0 0,-1 0 0,1-1 0,-1 1-1,1-1 1,0 1 0,-1-1 0,1 1 0,0-1 0,-1 0 0,1 0 0,0 0 0,-1 0 0,1 0 0,0 0 0,-1 0 0,1-1 0,0 1 0,-1-1 0,1 1 0,0-1-1,-1 1 1,1-1 0,-1 0 0,1 0 0,-1 0 0,0 0 0,1 0 0,-1 0 0,2-2 0,63-62 1421,118-127-559,-77 57-756,-26 47-56,-40 44-62,-19 20-9,28-32-330,3 3 1,71-57 0,-2 24-658,-92 63 421,47-31-1136,-50 40 903,50-20 0,-77 34 754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479 438 3648,'-38'0'2080,"34"0"-918,1 0-276,-14 0 1407,13-4-1930,-5-5-111,18 18-104,-5-5 6,-1-8-4,-1 2-114,1 0 1,0 1-1,-1-1 1,1 0-1,0 1 1,-1 0 0,1 0-1,0 0 1,0 0-1,0 0 1,0 0-1,0 1 1,4-1 0,9 0 37,22 1 0,-13 1-36,12-2 40,45-7 0,-11 0 12,86 4 54,164-8 154,11-12-57,-257 19-172,66-7 9,256-15 30,-154 20-76,-7-6-26,-38 6 4,-21-7 38,-45 7 22,-65-1 33,49-2 183,-87 11 0,-23 0-212,0-1-1,0 0 1,0 0-1,0 0 1,0-1-1,0 0 1,7-2 0,-13 3-66,1-1 0,-1 1 0,1 0 0,-1 0 0,0-1 0,1 1 0,-1-1 0,1 1 1,-1 0-1,0-1 0,1 1 0,-1-1 0,0 1 0,0-1 0,1 1 0,-1-1 1,0 1-1,0-1 0,0 1 0,0-1 0,1 1 0,-1-1 0,-4 11 99,1-9-69,1 0 1,-1 0-1,0-1 0,0 1 1,1-1-1,-1 0 1,0 0-1,0 0 0,-5 0 1,6-1-39,-14 2-96,26-5-16,-4-10 53,-5 14 58,0-1 1,1 1-1,-1-1 0,0 1 0,0-1 1,0 1-1,0 0 0,0 0 0,0 0 1,0-1-1,0 1 0,1 0 0,1 1 1,14-1-48,-13 0-166,-4 0 65,0 0 74,0 0 107,0 0 6,0-4-28,0-10-74,0 11-21,0 3-134,0 0 59,17 0-26,-17 0 187,0 0 1,0 0-1,0 0 1,1 0-1,-1 0 1,0 0-1,0 0 1,0 0-1,0 0 1,0 0-1,0 0 1,0 0-1,1 0 1,-1 0-1,0 0 1,0 0-1,0 0 1,0 0-1,0 0 1,0 0-1,0 0 1,0 0-1,1 0 1,-1 0-1,0 0 1,0 0-1,0 0 1,0-1-1,0 1 0,0 0 1,0 0-1,0 0 1,0 0-1,0 0 1,0 0-1,1 0 1,-1 0-1,0 0 1,0-1-1,0 1 1,0 0-1,0 0 1,0 0-1,0 0 1,0 0-1,0 0 1,0 0-1,0-1 1,0 1-1,0 0 1,0 0-1,0 0 1,0 0-1,0 0 1,0 0-1,-1-1 1,1-13 57,0 11-75,0 3-22,4-3-20,-3 1 49,1 1 0,-1-1 1,1 1-1,-1-1 0,0 1 1,0-1-1,1 0 0,-1 0 1,0 1-1,-1-1 1,1 0-1,0 0 0,0 0 1,-1 0-1,1 0 0,-1 0 1,0 0-1,0 0 1,1 0-1,-2-4 0,1-133-273,0 136 186,0 3-38,0 0 60,0 0 132,0 0-4,0 1-55,0 0 1,0 0-1,0 0 0,0 0 1,0 0-1,0 0 1,1 0-1,-1 0 1,0 0-1,1 0 1,-1 0-1,0 0 1,1 0-1,0 2 1,0-3 8,0 1 0,-1-1 0,1 0 0,0 1 0,-1-1 0,1 0 0,0 1 0,-1-1 0,1 0 0,0 0 0,0 0 0,-1 0 0,1 1 0,0-1 0,0 0 0,1-1 0,-2 1-7,0 0 1,0 0 0,0 0 0,0 0 0,0 0 0,0 0 0,0 0 0,1 0-1,-1 0 1,0 0 0,0 0 0,0 0 0,0 0 0,0 0 0,0 0 0,0 0-1,1 0 1,-1 0 0,0 0 0,0 0 0,0 0 0,0 0 0,0 0 0,0 1-1,0-1 1,0 0 0,1 0 0,-1 0 0,0 0 0,0 0 0,0 0-1,0 0 1,0 0 0,0 0 0,0 0 0,0 1 0,0-1 0,0 0 0,0 0-1,0 0 1,0 0 0,0 0 0,0 0 0,0 0 0,0 1 0,0-1 0,0 0-1,0 0 1,0 0 0,0 0 0,0 0 0,0 0 0,0 0 0,0 1 0,0-1-1,0 0 1,0 1 1,0-1 0,0 1 0,0 0 0,0-1 0,0 1 1,0-1-1,0 1 0,0 0 0,0-1 0,1 1 0,-1 0 0,0-1 0,0 1 0,1-1 0,-1 1 0,0 0 0,1-1 0,-1 1 0,0-1 0,1 1 0,-1-1 0,1 1 0,-1-1 0,1 0 0,-1 1 1,1-1-1,-1 0 0,1 1 0,0-1 0,-1 0 0,1 1 0,-1-1 0,1 0 0,0 0 0,-1 0 0,1 0 0,0 0 0,-1 0 0,1 0 0,0 0 0,0 0 0,3 0 147,-4 0-6,0 0 80,0 0-91,0 0-21,0 0-59,-4 0-90,-75 0 234,74 0-191,1 0-1,0-1 1,0 0-1,0 1 1,0-2-1,0 1 1,-4-2 0,5 2-25,1 0 1,-1 0-1,1 0 0,-1 1 1,0-1-1,-3 0 1,4 2 8,1-1 0,-1 0 0,0 0 0,1 1 1,-1-1-1,1 1 0,0-1 0,-1 1 0,-1 1 0,-8 3-35,2-3 32,-1-1 1,1 0 0,-1 0-1,1-1 1,-15-1-1,13 0 37,-1 1-1,0 0 1,1 0-1,-14 4 1,3 2-27,14-3-8,-1-1 0,1 0 0,-1 0-1,0-1 1,-17 0 0,-14-1-75,-121 4 199,119 1-42,5 1-3,-50 0 1,45-7-45,3 1-58,-47 4 1,-1 10 7,-10-7 68,7 7-10,-12-10-20,-8-1 8,-22 11-14,79-10-7,-123 16-142,135-12 131,-1-2 0,-1-2 0,-46-1 0,-36 0-4,0 11-171,0-7 80,4 7 182,13-7-11,54 0-55,23-2-6,-54 0 1,-206-5 252,270 1-187,-31-5 1,0-10 47,43 13-87,0 0 0,-16 1 0,13 0-15,0-1-1,-25-3 0,13-1-78,11 1 11,-1 1-1,1 1 1,-24-1 0,22 4 78,11-1-23,0 1 0,0-1 0,1 0 0,-1 0 0,0 0 0,0-1 0,0 1 1,0-1-1,1 0 0,-6-2 0,-12-11-754,19 14 692,0-1 0,1 1 1,-1-1-1,0 1 0,0-1 1,0 1-1,0 0 0,0 0 0,-2 0 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4480,'0'0'1445,"0"0"-885,0 0-149,0 0 341,0 0-203,0 0 102,0 0-257,0 0-127,4-3-91,10-11 32,-14 13-202,0 1 0,0 0 0,0 0 0,0-1 0,1 1 0,-1 0 0,0 0 0,0 0 0,1-1 0,-1 1-1,0 0 1,0 0 0,1 0 0,-1 0 0,0 0 0,0-1 0,1 1 0,-1 0 0,0 0 0,1 0 0,-1 0 0,0 0 0,1 0 0,-1 0 0,1 0 0,58 0 436,-56 0-441,0 0-1,0 0 1,0 1-1,0-1 0,1 1 1,-1 0-1,0-1 0,0 1 1,0 1-1,0-1 1,3 2-1,-3-1 5,0-1 0,1 1 0,-1-1 0,1 0 0,-1 0 0,1 0 0,-1 0 0,1-1 0,0 1-1,-1-1 1,5 0 0,138 0 358,38 0-235,-101-3-139,4-11 102,14 7-22,3-7-31,102 9 111,-121 6-42,-14 0 65,-13 1-170,66-8 0,-23-8-72,-14 11 64,17-1 7,-3-10-92,96 10 195,-124 5-48,382-1 163,-368-4-107,-60 0-124,-12 1-19,26 0-1,39 10-53,-71-8 66,0 0 1,0 0-1,10-3 1,1 0-15,14 1 11,1 1 0,46 3 0,-27 0 131,-50-1-101,0 0 0,-1 0-1,1-1 1,-1 1 0,1-1 0,0 0 0,-1 1-1,1-2 1,-1 1 0,0 0 0,5-3-1,-6 2-3,1 1-1,0 0 0,0 0 1,0 0-1,0 0 0,0 0 1,0 0-1,1 1 0,-1-1 1,0 1-1,4 0 0,80 0 120,10 0 229,7 0 405,-101 0-879,-3 0 47,0 0 155,0 0-5,0 0-17,0 0-15,0 0 10,4 0 17,72 0 202,-72 0-230,-8 0 17,-55 0 218,59 4-202,1-2-74,-1 0-1,1 1 1,-1-1 0,1 0-1,0 1 1,0-1 0,0 0 0,0 0-1,0 0 1,0 0 0,1 0-1,-1 0 1,1 0 0,2 2 0,-4-4-3,0 1 0,0-1 0,1 0 0,-1 0 0,0 0 0,0 1 1,1-1-1,-1 0 0,0 0 0,0 0 0,0 1 0,0-1 1,0 0-1,1 1 0,-1-1 0,0 0 0,0 0 0,0 1 1,0-1-1,0 0 0,0 1 0,0-1 0,0 0 0,0 1 0,0-1 1,0 35 59,0-35-55,0 0 0,0 1 0,0-1 0,0 0 0,0 1-1,0-1 1,0 0 0,0 1 0,0-1 0,0 0 0,1 0 0,-1 1 0,0-1-1,0 0 1,0 1 0,0-1 0,0 0 0,1 0 0,-1 0 0,0 1 0,0-1-1,1 0 1,-1 0 0,0 0 0,1 1 0,0 0 0,1 1-1,-1 0 1,1-1 0,-1 1-1,0 0 1,1 0 0,-1 0-1,0 0 1,0 0 0,-1 0-1,1 0 1,0 0 0,-1 0-1,1 0 1,-1 0 0,1 0-1,-1 4 1,0 11 40,0-13 58,0-4 6,0 0 90,0 0-69,0 3-16,0-2-107,0 0-1,0 0 1,0-1 0,0 1 0,0 0-1,0 0 1,0-1 0,0 1 0,-1 0-1,1-1 1,0 1 0,-1 0 0,1-1 0,0 1-1,-1 0 1,0 0 0,0 0 0,0 0 1,0-1 0,0 1-1,1-1 1,-1 0 0,0 1-1,-1-1 1,1 0-1,0 0 1,0 1 0,0-1-1,0 0 1,0 0 0,-2 0-1,3 3-143,0-2 132,0 0 1,0-1 0,0 1-1,0 0 1,0 0 0,0-1-1,0 1 1,0 0 0,-1-1-1,1 1 1,0 0 0,0-1 0,-1 1-1,1 0 1,0-1 0,-1 1-1,0 0 1,0 0 4,0-1 1,0 1-1,0-1 0,1 1 0,-1-1 1,-1 1-1,1-1 0,0 0 0,0 0 1,0 0-1,0 1 0,0-1 0,0 0 1,-2-1-1,3 1-1,-1 0 1,0 0-1,1 0 1,-1 0-1,0 0 1,1 0-1,-1 0 0,0 0 1,1 0-1,-1 0 1,0 0-1,1 0 1,-1 1-1,1-1 1,-1 0-1,0 0 0,1 1 1,-1-1-1,1 0 1,-1 1-1,1-1 1,-1 0-1,1 1 1,-1-1-1,1 1 0,-1-1 1,1 1-1,-1-1 1,1 1-1,0-1 1,-1 2-1,-5 7-97,-11-2-19,-4 7 6,0-7 38,11-2 44,3-1-3,0-1 0,-14 5 1,-76 27-299,93-34 310,-1 1 1,1-2-1,-1 1 0,1 0 1,0-1-1,-1 0 0,-4 0 1,-17 2-50,-23 12-31,-24-7-75,24 4 93,26-5 65,-1 0 8,-21 6 20,-74 8 0,70-16-5,4 0 14,-66 13 0,65-7 13,-213 39-91,148-42-21,7 9 3,-21 2 32,7-11 130,7 7-64,-7-7-197,-14 11 112,14-1 182,61-13-65,-139 16 27,-30 22-101,186-34 74,-1-2 0,-1-2 1,-67-2-1,-13-2 214,122 1-271,0-1 1,0 0 0,0 0 0,0 0 0,0 0 0,0 0 0,0 0 0,-1 0 0,1 0 0,0 0 0,0 0 0,0 0-1,0 0 1,0 0 0,0 0 0,0 0 0,-1 0 0,1 0 0,0 0 0,0 0 0,0 0 0,0-1 0,0 1-1,0 0 1,0 0 0,0 0 0,-1 0 0,1 0 0,0 0 0,0 0 0,0 0 0,0 0 0,0 0 0,0 0 0,0-1-1,0 1 1,0 0 0,0 0 0,0 0 0,0 0 0,0 0 0,0 0 0,0 0 0,0 0 0,0-1 0,0 1-1,0 0 1,0 0 0,0 0 0,0 0 0,0 0 0,0 0 0,0 0 0,0-1 0,0 1 0,0 0 0,0-1-57,0 0 0,0 0 0,0 0 1,0 0-1,0 1 0,0-1 0,0 0 1,1 0-1,-1 0 0,0 0 1,1 0-1,-1 1 0,0-1 0,1-1 1,0 2 12,0-1 0,0 1 0,0-1 0,1 1 0,-1-1 0,0 1 1,0 0-1,0 0 0,0 0 0,0-1 0,0 1 0,0 0 0,3 1 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3904,'-80'0'3109,"77"0"-2368,3 0 193,0 0-348,3 0-180,0-1-312,-2 1-67,0-1 1,0 1 0,0 0 0,0 0-1,0 0 1,0 0 0,0 0 0,0 0-1,0 0 1,0 0 0,0 0-1,0 0 1,-1 1 0,1-1 0,0 0-1,0 1 1,0-1 0,0 1 0,0-1-1,0 1 1,1 0 0,4 2 60,-3 0-55,1-2 0,0 1-1,0 0 1,0-1-1,-1 1 1,1-1 0,1 0-1,-1-1 1,0 1-1,0-1 1,6 0 0,87 0 489,-14 0-868,-80 0-449,-3 0-90,4 0-1014,13 0 582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4384,'-18'-17'1424,"16"14"-1053,4 2-172,8 1 236,-20 0 389,7 0-216,3 0 32,3 0-208,11 0 27,-10 0-155,-4 0-75,0 0-80,3 4 54,18 17 37,-7-7-101,-14-14-126,0 0 0,1 0 0,-1 0 0,0 0 0,0 1 0,0-1 1,1 0-1,-1 0 0,0 1 0,0-1 0,0 0 0,0 0 0,1 1 0,-1-1 1,0 0-1,0 0 0,0 1 0,0-1 0,0 0 0,0 1 0,0-1 0,0 0 1,0 0-1,0 1 0,0-1 0,0 57 760,0-37-5813,0-21 4895,0 0 0,0 0-1,0 0 1,0 0-1,0 0 1,1 0 0,-1 1-1,0-1 1,0 0-1,1 0 1,-1 0-1,0 0 1,1 1 0,0-2-1,0 1 43,0 1 0,0-1-1,0 1 1,0 0 0,0-1 0,0 1 0,0 0-1,0-1 1,0 1 0,0 0 0,1 0-1,-1 0 1,2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4576,'0'-13'1046,"0"6"1956,3 7-2357,-2 0-625,-1 0 0,1 0-1,0 0 1,-1 0 0,1 0 0,0 0 0,-1 0 0,1-1-1,0 1 1,-1 0 0,1 0 0,0 0 0,-1-1-1,1 1 1,-1 0 0,1-1 0,-1 1 0,1 0-1,-1-1 1,1 1 0,-1-1 0,1 1 0,-1-1-1,1 1 1,-1-1 0,0 1 0,1-1 0,-1 1 0,0-1-1,1 0 1,-1 1 0,0-1 0,0 1 0,0-1-1,1 0 1,-1 1 0,0-1 0,0 0 0,0 1-1,0-1 1,0-1 0,-1 2-14,1 0-1,0 0 1,0 0-1,0 0 1,0 0-1,0-1 1,0 1-1,0 0 1,0 0-1,0 0 1,0 0-1,0 0 1,0 0-1,0 0 1,0-1-1,0 1 1,0 0-1,0 0 1,0 0-1,0 0 1,0 0-1,1 0 1,-1 0 0,0 0-1,0-1 1,0 1-1,0 0 1,0 0-1,0 0 1,0 0-1,0 0 1,0 0-1,0 0 1,0 0-1,1 0 1,-1 0-1,0 0 1,0 0-1,0 0 1,0 0-1,0-1 1,0 1-1,0 0 1,0 0-1,1 0 1,-1 0-1,0 0 1,0 0 0,0 0-1,0 0 1,0 0-1,0 0 1,0 1-1,1-1 1,-1 0-1,0 0 1,10 0 284,-5 1-220,0-1-1,-1 0 1,1 0 0,0 0-1,0 0 1,-1-1 0,1 0-1,6-2 1,-7 1-33,1-1 1,0 1-1,-1 0 0,1 0 1,0 1-1,0-1 0,0 1 1,0 0-1,0 1 0,9-1 1,6 1 20,0-2-1,36-6 1,-9 1-50,43 0 45,14-7 251,24 7-32,29-7 96,2 7-154,101-21-234,4 0 82,-111 22-8,-11-8-70,-14 7 21,-6-7 134,-21 7 15,-32-7 118,-42 10-188,-20 4-35,0-1 0,0 0-1,-1 0 1,1 0 0,0-1-1,0-1 1,-1 1 0,1-1-1,6-3 1,11-12 132,-15 14-204,-9 4 14,1 0-1,-1 0 0,1 0 0,0 0 1,-1-1-1,1 1 0,-1 0 1,1 0-1,-1-1 0,1 1 0,-1-1 1,1 1-1,-1 0 0,1-1 0,-1 1 1,1-1-1,-1 1 0,0-1 0,1 1 1,-1-1-1,0 1 0,1-1 0,-1 1 1,0-1-1,0 0 0,0 1 1,1-1-1,-1 1 0,0-1 0,0 0 1,0 1-1,0-1 0,0 1 0,0-1 1,0 0-1,0-3-1089,-3 4 320,1 0 564,1 0 0,0 0 0,-1 0 0,1 0 0,0 0 0,-1 1 0,1-1 0,0 0 0,-1 1 0,1-1-1,-2 2 1,-1 0-88,1 0 1,0 0-1,0 1 0,-5 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7136,'-21'0'2656,"21"0"-2080,42 0-160,-21 0 288,0 0-480,20 0 128,1 0-224,0 0-2112,-1 0 1088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4064,'0'0'1307,"3"3"-801,11 11-133,-10-10 326,-4-4-187,3 0 112,264 0 2005,-110-11-2415,-88 4-70,73 0 128,291-32 530,-238 19-815,19 1-29,221-24 15,-88 22 288,-52 21 70,-295 0-331,8 0 33,0 0 0,0 0 1,13-3-1,-7-2 56,-10 4-54,0 0 0,-1 0 0,1 0 0,0 0 0,5 0 0,-6 1-25,1 1 0,0 0 0,-1-1 0,0 1 0,1 0 0,-1 1 0,1-1 0,3 3 0,0-1-431,-7-3 80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65 188 2400,'0'0'779,"-4"-3"-481,-10-11 22,7 28 1344,-6-7-683,6 7-325,-2-9-261,8-4-377,1-1 0,-1 0-1,1 1 1,-1-1 0,1 0-1,-1 1 1,1-1 0,-1 1-1,1-1 1,-1 1 0,1-1-1,-1 1 1,1-1 0,0 1-1,-1-1 1,1 1 0,0 0-1,0-1 1,-1 1 0,1-1-1,0 1 1,0 0 0,0-1-1,0 1 1,0 0-1,0-1 1,0 1 0,0 0-1,0-1 1,0 1 0,0 1-1,0 14 294,-1-10-218,1-1-1,0 0 1,0 0-1,0 1 1,1-1-1,0 0 1,2 8-1,1-2 21,-1-4-23,-1 1-1,0-1 1,0 1 0,0 0 0,-1 0 0,0 11-1,-1-15 34,4-8-427,9-10-64,-12 14 342,-1 0 0,0 0 1,0 0-1,1-1 0,-1 1 0,0 0 0,0 0 0,1 0 0,-1-1 1,0 1-1,0 0 0,0 0 0,0-1 0,0 1 0,1 0 1,-1-1-1,0 1 0,0 0 0,0 0 0,0-1 0,0 1 0,0 0 1,0-1-1,0 1 0,0-1 0,0-78-1958,0 76 1960,0 1-1,0 0 1,1 0 0,-1 0 0,1-1-1,-1 1 1,1 0 0,0 0-1,0 0 1,0 0 0,0 0-1,0 0 1,2-1 0,3-8-52,1-4 34,-6 12 77,0 0-1,0 1 0,1-1 1,0 0-1,-1 1 0,1-1 1,0 1-1,0-1 0,0 1 1,3-2-1,-3 2 36,-1 1-1,1-1 1,-1 1 0,1-1-1,0 1 1,0 0 0,0 0-1,0 0 1,0 0-1,0 0 1,0 0 0,0 0-1,0 1 1,0-1 0,1 1-1,-1 0 1,3-1-1,13 1 635,-18 0-684,0 0-1,0 0 0,1 0 1,-1 0-1,0 0 0,1 0 0,-1 0 1,0 0-1,1 0 0,-1 0 1,0 0-1,0 0 0,1 0 0,-1 0 1,0-1-1,0 1 0,1 0 0,-1 0 1,0 0-1,0-1 0,1 1 1,-1 0-1,0 0 0,0 0 0,1-1 1,1-1 61,1 0-1,-1 0 1,1 0 0,0 1 0,0-1 0,0 1 0,0 0 0,0 0 0,0 0 0,0 0-1,0 0 1,1 1 0,-1-1 0,0 1 0,0 0 0,1 0 0,4 1 0,50-1 335,-51 0-392,-1 0 0,0-1 1,0 1-1,0-1 0,0 0 1,0-1-1,9-3 0,14-3 64,-10 6-13,35 1 0,-4 1 30,150-4 136,-142 0-214,234-9 53,114-8 43,-222 4 47,-31 10-58,-11-7-48,-34 12-12,-4-1 75,-90 2-79,0-1-1,0 0 0,0-1 1,24-8-1,-16 1 223,-18 9-214,-1-1 0,1 0-1,0 1 1,0 0 0,0-1-1,1 2 1,-1-1 0,0 0-1,7 1 1,31 0 408,-39 0-581,-3 0-411,0 0 144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3552,'0'0'1147,"0"0"-683,0 0-145,0 0 321,0 0-165,3 0 122,-1 1-559,-1-1 0,0 0 0,0 1 0,0-1-1,0 1 1,1-1 0,-1 1 0,0-1-1,0 1 1,0 0 0,0 0 0,0-1 0,0 1-1,0 0 1,-1 0 0,1 0 0,0 0-1,0 0 1,-1 0 0,1 0 0,-1 0-1,1 1 1,0 0 0,14 20 346,-7-15-243,-1-1 0,1 1 0,0-2 0,0 1 1,1-1-1,-1 0 0,1-1 0,0 0 0,0 0 0,13 2 0,-13-4-36,0-1 1,0 0-1,16-1 0,14 0 138,126-4 426,191-51 161,-243 34-732,130-14 35,-25 4-79,67-28 453,-261 55-102,-24 4-400,0 0-1,0 0 1,1 1 0,-1-1-1,0 0 1,0 0 0,0 0-1,0 0 1,0 0 0,0 0-1,0 0 1,1 0 0,-1 0-1,0 0 1,0 0 0,0 0-1,0 0 1,0 0 0,0-1-1,0 1 1,0 0 0,1 0 0,-1 0-1,0 0 1,0 0 0,0 0-1,0 0 1,0 0 0,0 0-1,0 0 1,0 0 0,0 0-1,0 0 1,1-1 0,-1 1-1,0 0 1,0 0 0,0 0-1,0 0 1,0 0 0,0 0-1,0 0 1,0-1 0,0 1-1,0 0 1,0 0 0,0 0-1,0 0 1,0 0 0,0 0 0,0 0-1,0-1 1,0 1 0,0 0-1,0 0 1,0 0 0,-1-1-15,1 0 1,0 0 0,0 1 0,0-1 0,-1 0 0,1 0-1,0 0 1,-1 1 0,1-1 0,-1 0 0,1 0 0,-1 1 0,1-1-1,-1 0 1,1 1 0,-1-1 0,0 1 0,1-1 0,-1 1-1,0-1 1,1 1 0,-1-1 0,0 1 0,0 0 0,0-1-1,1 1 1,-1 0 0,0 0 0,0 0 0,0 0 0,0-1 0,1 1-1,-2 0 1,-8 0-245,0-1 0,-14 2-1,2 0-201,6-2-504,-27 5 0,25 0 285,-27 9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4320,'-21'0'1600,"21"0"-1248,0 0-96,0 0 224,21 0-320,0 0 352,-21 21-288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2816,'-21'21'1056,"21"-21"-832,21 41-64</inkml:trace>
  <inkml:trace contextRef="#ctx0" brushRef="#br0" timeOffset="1">42 333 5472,'-21'21'2016,"21"-21"-1536,-21 0-160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4064,'0'-17'1307,"0"16"-1299,0 1 1,0 0 0,0 0 0,0 0 0,0 0 0,0 0 0,0 0 0,0 0-1,0-1 1,0 1 0,0 0 0,0 0 0,0 0 0,0 0 0,0 0 0,0 0 0,0 0-1,0-1 1,0 1 0,0 0 0,0 0 0,0 0 0,0 0 0,0 0 0,0 0 0,0 0-1,0 0 1,0 0 0,0-1 0,0 1 0,1 0 0,-1 0 0,0 0 0,0 0 0,0 0-1,0 0 1,0 0 0,0 0 0,0 0 0,0 0 0,1 0 0,-1 0 0,0 0 0,0 0-1,0 0 1,0 0 0,0 0 0,0 0 0,0 0 0,1 0 0,-1 0 0,0 0 0,0 0-1,0 0 1,0 0 0,0 0 0,35 0 1122,-35 0-1112,1 0 0,-1 0 1,0 0-1,1 0 0,-1 0 0,0 0 1,0 0-1,1 0 0,-1 0 1,0 0-1,1 0 0,-1-1 0,0 1 1,0 0-1,1 0 0,-1 0 1,0 0-1,0-1 0,1 1 0,-1 0 1,0 0-1,0 0 0,0-1 1,1 1-1,-1 0 0,14-14 418,-14 13-425,0 1-1,1 0 0,-1-1 0,0 1 0,1 0 0,-1 0 0,0-1 0,1 1 0,-1 0 0,1 0 0,-1 0 0,0-1 0,1 1 0,-1 0 1,1 0-1,-1 0 0,0 0 0,1 0 0,-1 0 0,1 0 0,-1 0 0,1 0 0,-1 0 0,0 0 0,1 0 0,22 0 317,-2-2-258,0 2 0,-1 1 0,31 4 0,-24 9 0,-10-10-118,-13-4 40,-1 1 1,0-1-1,0 1 0,0 0 1,0 0-1,-1 1 1,1-1-1,0 0 0,0 1 1,-1 0-1,1-1 0,-1 1 1,3 3-1,-2-2 67,0 0-1,0-1 1,0 1 0,6 3-1,0-2 55,-8-4-104,0 1 1,-1-1 0,1 0 0,0 0 0,-1 1 0,1-1-1,-1 0 1,1 1 0,-1-1 0,1 0 0,0 1-1,-1-1 1,1 1 0,-1-1 0,0 1 0,1-1 0,-1 1-1,1-1 1,-1 1 0,0 0 0,1-1 0,-1 1-1,0-1 1,0 1 0,0 0 0,1-1 0,-1 1 0,0 0-1,0-1 1,0 1 0,0 0 0,0-1 0,0 1-1,0 0 1,0 0 0,-1-1 0,1 1 0,0 2 11,0-1 0,0 0 0,-1 0 0,1 0 0,-1 0 0,1 0 0,-1 0 0,0 0 0,0 0 0,0 0 0,0 0 0,-1 1 0,-6 15 186,5-6-117,2-10-74,1 1 0,-1-1 0,1 1 0,-1 0 0,0-1 0,0 0 0,-2 3 0,-14 11 80,3-4-42,-14 23 4,23-31-61,0 0-1,-1 0 0,0 0 1,1-1-1,-10 5 0,6-4-31,0 1 0,-11 7-1,-18 23-230,36-33 253,0 1-1,-1-1 1,0 0 0,1 0 0,-1 0 0,0-1 0,0 1 0,0-1 0,0 1-1,0-1 1,0 0 0,-4 1 0,5-2 12,1 0 0,-1 1 0,1-1-1,-1 1 1,1-1 0,-1 1 0,1-1 0,0 1 0,-1 0-1,1 0 1,0 0 0,-1 0 0,1 0 0,0 0 0,0 0-1,0 0 1,0 0 0,0 1 0,0-1 0,0 0 0,0 1 0,0 1-1,-3 3-79,0-1-1,-1 1 0,1-1 0,-8 6 0,6-6 81,3-1 257,3-4-6,3 0 38,3 0-208,-2-1-62,0 1 0,0 0 0,0 0 0,0 1 0,0-1 0,0 1 0,4 1 0,6 4 2,-11-4 0,1 0-1,0-1 0,0 1 1,1-1-1,-1 0 0,0 0 1,0 0-1,0-1 0,8 1 1,-7-1-3,1 0 0,-1-1 0,0 1 0,9-3 0,14-11-54,-22 13-51,-1 0 0,1 0-1,0 1 1,0-1 0,9 2 0,0-1-557,6 0-37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5312,'-21'0'1952,"21"0"-1504,0 0-128,-21 0 1088,42 0-832,-21 0 416,0 0-608,42 0 224,-21 0-352,20 0 0,1 0-160,-1 0-896,22 0 416,-1-21-1888,-20 21 1280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1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13 224,'-14'0'-76,"7"0"8264,7-3-8092,0-7 29,0 20-37,0-7-3,0-3-37,-9 0-32,-32 2 480,39-1-453,-1-1-1,1 1 1,0-1 0,0 1-1,-1 0 1,1 0 0,0 0-1,0 0 1,0 1 0,0-1 0,0 1-1,-2 1 1,4-2-35,0-1 0,-1 0 0,1 0 0,0 1 0,0-1 0,0 0 0,-1 0 0,1 1 0,0-1 0,0 0 0,-1 0 0,1 0 0,0 0 0,0 0 0,-1 1 0,1-1 0,0 0 0,-1 0 0,1 0 0,0 0 0,0 0 0,-1 0 0,1 0 0,0 0 0,-1 0 0,0 0-6,1 0 0,-1 0 0,1 0-1,-1 0 1,1 0 0,-1 0 0,1 0 0,-1 0 0,0 0 0,1 0-1,-1 0 1,1 1 0,-1-1 0,1 0 0,-1 0 0,1 1 0,-1-1-1,1 0 1,-1 1 0,1-1 0,0 0 0,-1 1 0,1-1-1,0 1 1,-1-1 0,1 1 0,0-1 0,-1 0 0,1 1 0,-1 0-1,-5 8 22,-3-3 39,3-1-8,4 12 171,2-9-183,-1-6-23,1 0 0,0 1-1,0-1 1,0 0 0,1 0 0,-1 0 0,0 0 0,2 2 0,-2-3-13,0 0 0,1-1 0,-1 1 0,1-1 0,-1 1 0,1 0 0,0-1 0,-1 1 0,1-1 0,-1 1 0,1-1 0,0 0 0,0 1 0,-1-1 0,1 0 0,0 1 0,0-1 0,-1 0 0,1 0 0,0 0 0,0 0 0,-1 0 0,1 1 0,0-1 0,0-1 0,1 1 0,0 0 17,0 1 0,1-1 1,-1 1-1,0-1 1,1 1-1,-1 0 1,0-1-1,0 1 0,4 2 1,9 3 115,-2-11 39,-1 0-31,0 3-160,0 0-1,0 1 1,0 1-1,16 1 1,-7-1-298,-21 0 308,0 0 1,0 0 0,0 0-1,0 0 1,0 0 0,0 1-1,1-1 1,-1 0 0,0 0-1,0 0 1,0 0 0,0 0-1,0 0 1,0 0 0,0 0-1,1-1 1,-1 1 0,0 0-1,0 0 1,0 0 0,0 0-1,0 0 1,0 0 0,0 0-1,0 0 1,1 0 0,-1 0-1,0 0 1,0 0-1,0 0 1,0 0 0,0 0-1,0-1 1,0 1 0,0 0-1,0 0 1,0 0 0,0 0-1,0 0 1,0 0 0,0 0-1,0 0 1,0-1 0,0 1-1,1 0 1,-1 0 0,0 0-1,0 0 1,-1 0 0,1 0-1,0 0 1,0-1 0,0 1-1,0 0 1,0 0 0,0 0-1,0-1 11,0 0 0,0 0 0,0 0 0,0 0-1,0 0 1,1 0 0,-1 1 0,0-1 0,0 0 0,1 0-1,-1 0 1,0 0 0,1 0 0,0 0 0,5-4 58,-6 5-65,0 0 0,0 0 1,1 0-1,-1 0 0,0 0 0,0 0 0,0 0 1,0-1-1,1 1 0,-1 0 0,0 0 1,0 0-1,0 0 0,0 0 0,0 0 1,0 0-1,0-1 0,1 1 0,-1 0 0,0 0 1,0 0-1,0 0 0,0 0 0,0-1 1,0 1-1,0 0 0,0 0 0,0 0 1,0 0-1,0-1 0,0 1 0,0 0 1,0 0-1,0 0 0,0 0 0,0 0 0,0-1 1,0 1-1,0 0 0,0 0 0,0 0 1,0-1-1,-16-15 18,16 15-19,-14-13 91,10 11-11,1-1 5,-11-10 1,11 11 42,3 3-144,0 0-358,0 0 76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5216,'0'0'1952,"0"0"-1536,0 0-96,0 20 672,0-20-608,0 21 416,0 0-480,0 0-96,0 0-128,0-1 128,0 1-128,0 0-320,0-21 128,0 21-3232,0 0 1824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4160,'-18'-17'1333,"18"17"-1324,0 0 0,0 0 0,0 0 0,-1 0 0,1 0 0,0-1 0,0 1 0,0 0 0,0 0 0,0 0 0,0 0 0,0 0 0,-1 0 0,1 0 0,0-1 0,0 1 0,0 0 0,0 0 0,0 0 0,0 0 0,0 0 0,0-1 0,0 1 0,0 0 0,0 0 0,0 0 0,0 0 0,0 0 0,0-1 0,0 1 0,0 0 0,0 0 0,0 0 0,0 0 0,0-1 0,0 1 0,0 0-1,0 0 1,0 0 0,0 0 0,0 0 0,0-1 0,0 1 0,0 0 0,1 0 0,-1 0 0,0 0 0,0 0 0,0 0 0,0 0 0,0-1 0,0 1 0,0 0 0,1 0 0,-1 0 0,0 0 0,14-17 386,-10 8-60,-4 8-306,0 1 0,1-1 0,-1 1 0,0-1 0,0 0 0,0 1 0,1-1 0,-1 1 0,0-1 1,1 1-1,-1-1 0,0 1 0,1-1 0,-1 1 0,1-1 0,-1 1 0,1-1 0,-1 1 0,1 0 0,-1-1 0,1 1 0,-1 0 0,1 0 0,-1-1 0,1 1 1,0 0-1,-1 0 0,1 0 0,-1 0 0,1 0 0,0 0 0,-1 0 0,1 0 0,0 0 0,0 0 0,-1 0-17,0 0 0,0 0 0,0 0 0,0 0 0,1 0-1,-1 0 1,0 0 0,0 0 0,0 0 0,0 0 0,0 0 0,0 0 0,0 0-1,1 0 1,-1 0 0,0 0 0,0 0 0,0 0 0,0 0 0,0 0 0,0 0 0,0 0-1,0 0 1,1 0 0,-1 0 0,0 0 0,0 0 0,0-1 0,0 1 0,0 0-1,0 0 1,0 0 0,0 0 0,0 0 0,0 0 0,0 0 0,0 0 0,1 0 0,-1-1-1,0 1 1,0 0 0,0 0 0,0 0 0,0 0 0,0 0 0,0 0 0,0 0-1,0-1 1,0 1 0,0 0 0,0 0 0,0 0 0,0 0 0,0 0 0,0 0 0,-1-1-1,1 1 13,0-1-1,0 0 0,0 0 1,0 1-1,0-1 0,0 0 1,0 1-1,1-1 0,-1 0 0,0 0 1,0 1-1,0-1 0,1 0 1,-1 1-1,0-1 0,1 1 1,0-2-1,0 2 17,0-1-1,0 0 1,1 1 0,-1-1 0,0 1-1,1 0 1,-1-1 0,1 1 0,-1 0-1,0 0 1,1 0 0,-1 0 0,3 0-1,26 3-26,-29-3-9,1 0 0,-1 1-1,1-1 1,-1 1 0,1 0 0,-1-1 0,1 1 0,-1 0-1,0 0 1,1 0 0,-1 0 0,0 0 0,0 0 0,0 0-1,0 0 1,0 0 0,0 1 0,1 1 0,5 18-20,7-1 0,-7 1 58,-4-16-5,-1 0-1,0-1 0,0 1 0,0 0 1,0 0-1,-1 0 0,0 1 0,0-1 1,0 9-1,-1-9 1,0-1-1,0 0 1,-1 1 0,0-1-1,1 0 1,-2 0 0,1 0-1,-4 8 1,-2 8 54,0 18 16,-7-10-64,10-11-27,3-14-2,1 0 0,-1 0-1,0 0 1,0 0 0,0 0-1,0 0 1,0 0 0,-1 0-1,1 0 1,-1-1 0,0 1-1,0-1 1,-2 3 0,-6 5 46,5-6-22,1 0 0,0 0 0,0 1 0,0 0 0,-3 5 0,0 7 63,-2-11-69,3-2-16,3 14 128,3-4-5,0-14-133,0 0 0,0 0 0,0 0 0,0 0 0,0 0 0,0 0 0,0 1 0,0-1 0,0 0 0,0 0 1,0 0-1,0 0 0,0 0 0,0 0 0,0 0 0,0 1 0,0-1 0,0 0 0,0 0 0,0 0 0,0 0 0,0 0 1,0 0-1,1 0 0,-1 1 0,0-1 0,0 0 0,0 0 0,0 0 0,0 0 0,0 0 0,0 0 0,0 0 0,0 0 1,0 0-1,1 0 0,-1 0 0,0 0 0,0 0 0,0 0 0,0 0 0,0 0 0,0 1 0,0-1 0,0 0 0,1 0 0,-1 0 1,0 0-1,0 0 0,0 0 0,0-1 0,0 1 0,0 0 0,0 0 0,1 0 0,-1 0 0,3-1 94,-2 1-74,0 0 0,-1 0 0,1 0 0,0-1 0,0 1 0,0 0 0,0 0 0,0 0 0,0 0 0,0 1 0,0-1 0,0 0 0,0 0 0,0 1 0,0-1 0,0 0 0,0 1 0,-1-1 0,1 1 0,0-1 0,1 2 0,1-1 0,1 1-1,-1-1 0,0 1 1,1-1-1,-1 0 0,1 0 1,3 0-1,-5-1-27,0 0 0,-1 0-1,1-1 1,-1 1 0,1-1 0,-1 1 0,1-1 0,-1 1-1,2-2 1,8-3-35,-4 3-142,0 1 1,1 0-1,-1 1 0,13 0 0,-10 0-280,-1 0 0,0 0 0,15-3 0,14-11-2027,-35 13 2243,0 0-1,0 1 0,-1-1 0,1 1 0,0-1 1,4 1-1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7552,'0'0'2816,"0"0"-2208,21 0-160,20 0 896,-20 0-832,41 0 480,1-18-544,62 1 288,0 17-416,41-17-224,1 17-96,20-17 128,-20 0-64,-21 17-1920,-1 0 992,-20-18-2176,-42 18 1696</inkml:trace>
  <inkml:trace contextRef="#ctx0" brushRef="#br0" timeOffset="1">729 344 8128,'-125'18'3008,"125"-18"-2336,-104 34-160,63 0 608,20-16-704,-21-1 1184,21 17-928,1 1-97,-1-1-351,21 1-32,21-1-96,20-34 0,1 17-32,41 0-256,-20-17 96,20 0-1727,-21 0 1023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5568,'-21'-20'2048,"21"20"-1568,-21 20-160,21-20 1504,0 0-1056,0 0-96,0 0-416,21 0 32,0 0-192,0-20-96,20 20-32,1 0-2080,-1 0 1152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5472,'-17'0'1760,"17"0"-1733,-1 0 0,1 0 1,0 0-1,-1 0 0,1 0 0,0 0 1,0 0-1,-1 0 0,1 0 1,0 0-1,-1 1 0,1-1 0,0 0 1,0 0-1,-1 0 0,1 0 1,0 1-1,0-1 0,-1 0 0,1 0 1,0 0-1,0 1 0,0-1 1,-1 0-1,1 1 0,-14 12 432,11-9 319,3 45 625,0-45-1394,-1-3-4,1 0-1,0 1 1,0-1 0,0 0-1,0 1 1,0-1 0,1 0 0,-1 0-1,0 1 1,0-1 0,1 0 0,-1 0-1,1 1 1,-1-1 0,1 0-1,0 0 1,-1 0 0,1 0 0,0 0-1,0 0 1,0 0 0,0 0-1,0 0 1,0 0 0,0-1 0,0 1-1,0 0 1,0-1 0,0 1 0,0 0-1,3 0 1,16 13 123,1-7 171,-19-7-286,-1 1-4,0 0 1,0 0-1,0-1 1,0 1-1,0 0 1,0-1-1,0 1 1,1-1-1,-1 0 0,0 1 1,0-1-1,1 0 1,-1 0-1,0 0 1,0 1-1,1-1 1,-1-1-1,0 1 0,0 0 1,1 0-1,-1 0 1,0-1-1,0 1 1,1 0-1,-1-1 0,0 0 1,0 1-1,0-1 1,0 1-1,2-3 1,-1 3-7,1-1 18,0 0 1,0 0-1,0 0 1,0 1-1,0 0 1,0-1-1,0 1 1,6 1-1,-4-1 63,-5 0-81,0 0 0,0 0-1,0 0 1,0 0 0,1 0 0,-1 0-1,0 0 1,0 0 0,0 0-1,0 0 1,0 0 0,0 0 0,0 0-1,1 0 1,-1 0 0,0 0-1,0 0 1,0 0 0,0 0 0,0 0-1,0 0 1,0 0 0,1 0-1,-1 0 1,0 0 0,0 0 0,0 0-1,0 0 1,0 0 0,0-1-1,0 1 1,0 0 0,0 0 0,0 0-1,0 0 1,0 0 0,1 0-1,-1 0 1,0 0 0,0 0 0,0-1-1,0 1 1,0 0 0,0 0-1,0 0 1,0 0 0,0 0 0,0 0-1,0 0 1,0-1 0,0 1-1,0 0 1,0 0 0,0 0 0,0 0-1,-1 0 1,1-14 136,0 13-137,0 1 0,0 0 0,0-1 1,0 1-1,0 0 0,0 0 0,0-1 1,0 1-1,0 0 0,0-1 0,0 1 1,0 0-1,0 0 0,0-1 0,-1 1 1,1 0-1,0 0 0,0-1 1,0 1-1,-1 0 0,1 0 0,0-1 1,0 1-1,0 0 0,-1 0 0,-13-18-39,11 12 23,3 5 17,-1 0-1,1 0 1,0 0 0,-1 1 0,1-1 0,-1 0 0,1 0 0,-1 1 0,1-1 0,-1 0 0,0 1 0,1-1-1,-1 0 1,0 1 0,1-1 0,-1 1 0,0-1 0,0 1 0,0-1 0,0 1 0,-1-1 0,-4-2 27,-5-3 10,9 4-40,0 1 1,0 0-1,0 0 0,0 0 0,0 0 1,0 0-1,0 0 0,-1 0 0,1 1 0,-4-1 1,2 1-124,8 0-309,13 0 123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3648,'17'0'1173,"-17"0"-1155,1 0 0,-1 0 0,0 0 0,0 0 0,1 0 0,-1 0 1,0 0-1,1 0 0,-1 0 0,0 0 0,1 0 0,-1 0 0,0-1 0,0 1 0,1 0 0,-1 0 0,0 0 0,0 0 0,1-1 0,-1 1 0,0 0 0,0 0 0,0-1 0,1 1 0,-1 0 1,14-14 418,-11 10 725,-3 4-255,0 0 192,4 0-353,-3 0-647,2 0 57,0 0 1,0 0-1,0 0 1,0 0-1,0 0 1,-1 0 0,1 1-1,0-1 1,4 3-1,-6-2-138,-1-1-1,1 1 1,-1 0-1,1 0 0,-1 0 1,0 0-1,0-1 1,1 1-1,-1 0 1,0 0-1,0 0 0,0 0 1,0 0-1,0 1 1,0-2-18,0 0 0,0 0 1,0 1-1,0-1 1,0 0 0,0 0-1,0 1 1,0-1 0,0 0-1,0 1 1,0-1-1,0 0 1,0 0 0,1 1-1,-1-1 1,0 0-1,0 1 1,0-1 0,0 0-1,1 0 1,-1 0 0,0 1-1,0-1 1,1 0-1,-1 0 1,0 1 0,2 0 13,0 1 1,-1-1-1,1 1 1,-1 0-1,0 0 1,0-1-1,0 1 1,0 0-1,0 0 1,0 0-1,0 0 1,0 1-1,-1-1 1,1 0-1,-1 0 1,0 0-1,1 4 1,-1 53 417,0-59-429,0 0-1,0 1 1,0-1 0,0 0-1,0 1 1,0-1 0,0 0-1,0 0 1,-1 1 0,1-1-1,0 0 1,0 1 0,0-1-1,0 0 1,0 0 0,0 1-1,-1-1 1,1 0 0,0 0-1,0 1 1,0-1 0,-1 0-1,1 0 1,0 0 0,-1 1-1,-13 13 36,11-11-49,6-3-149,2 0 98,-1 0-9,0 0 0,-1 0 0,1 0 0,0 0 0,-1-1 0,1 1 1,4-2-1,2-5-432,-8 6 374,0 0-1,0-1 1,0 1 0,0 0 0,0 0 0,0 1 0,0-1 0,0 0 0,0 1 0,0-1 0,0 1 0,0-1 0,3 1 0,19 0-2463,15 0 806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4480,'0'-34'1445,"0"27"-885,0 7-101,0-4 506,1 2-863,-1 0-1,0 0 1,1-1 0,0 1-1,-1 0 1,1 0 0,0 0 0,0 0-1,0 0 1,3-4 0,3-5 315,4-16 193,-10 22-562,0 1 0,1 0-1,0 0 1,0 0 0,0 0-1,5-6 1,15-16 213,41-39 1,-27 31-97,-29 26-122,0 1 1,1 0-1,0 0 0,0 1 0,1 0 1,-1 0-1,1 1 0,14-6 0,29-6-165,-51 16 118,0 1 0,1 0 0,-1-1 0,1 1 0,-1 0 0,0 0 1,1 0-1,-1 0 0,1 0 0,-1 0 0,0 0 0,1 0 0,-1 0 0,1 1 0,-1-1 1,0 0-1,1 1 0,-1 0 0,0-1 0,1 1 0,0 0 0,6 6 12,-1-1-1,1 1 0,-2 1 0,1-1 1,-1 1-1,0 0 0,0 1 1,-1-1-1,0 1 0,4 12 0,-7-13 7,0 1-1,0-1 1,0 11-1,0 3 13,14 55 58,-10-57-55,-2 0 0,0 0 1,-1 1-1,-1 0 0,-1 0 0,-2 25 0,-3-26-14,-8 31 0,5-27 42,-5 30 0,8-18 104,3-19-65,-1-1 0,-1 1 0,0-1 0,-8 21-1,6-26-35,2-3 2,0 0 0,-3 13 0,3 2 18,3-20-31,0 1-1,-1 0 0,1-1 1,-1 1-1,1-1 0,-1 1 1,0-1-1,-1 1 0,1-1 0,0 0 1,-1 0-1,0 1 0,0-1 1,-2 3-1,21-20 176,-14 13-229,-1 0 0,0 0-1,0-1 1,0 1 0,1-1 0,-1 1 0,0-1 0,-1 0 0,1 0-1,0 0 1,0 0 0,-1 0 0,0 0 0,1 0 0,-1 0 0,0-1-1,0 1 1,0-1 0,1-2 0,8-18-121,15-9-81,-12 16 51,7-9-190,-1 0-142,29-29-1,-14 19 284,54-52-359,-79 79 518,0 1 0,1 0 0,0 0 0,0 1 0,0 1-1,1 0 1,0 0 0,13-4 0,-20 9 73,-1-1 0,1 0-1,0 1 1,0 0 0,0 0-1,0 0 1,0 0 0,0 1-1,0-1 1,0 1 0,-1 0-1,8 3 1,-6-1 58,1-1 1,0 2-1,-1-1 0,0 1 1,0-1-1,0 1 0,6 7 0,-4-3 3,0 0 0,-1 1 0,0 0 1,0 0-1,-1 0 0,0 1 0,0-1 0,-1 1 0,3 13 0,-4-5 54,-2 0 0,1 0 0,-2 1 0,-2 18 0,1-9 17,1-24-115,1 0 1,-2 0-1,1 0 1,0 0-1,-1 0 0,0-1 1,0 1-1,0 0 1,0 0-1,-1-1 1,-2 6-1,3-6 3,-1-1 0,1 1 0,0 0 1,0 0-1,0 0 0,0 0 0,1 0 0,-1 0 0,1 0 0,-1 0 0,1 5 1,0-6-24,0 0 1,0 0-1,0 0 1,-1 1 0,1-1-1,-1 0 1,0 0-1,1 0 1,-1 0-1,0 0 1,0 0 0,-1 0-1,1 0 1,0 0-1,0-1 1,-1 1 0,-2 2-1,1-2 17,3-4-76,-1-4-96,1 2 20,0 0 0,0 0 0,0 0 0,1 0 0,-1 0 0,1 0 0,1-4 0,1 2-478,-1-1-1,2 1 1,4-10 0,13-8-1107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22 7136,'-17'-18'2309,"17"18"-2274,0 0-1,-1-1 0,1 1 1,0 0-1,0 0 1,0 0-1,-1-1 1,1 1-1,0 0 1,0 0-1,-1 0 1,1-1-1,0 1 0,0 0 1,-1 0-1,1 0 1,0 0-1,-1 0 1,1 0-1,0 0 1,0 0-1,-1 0 1,1 0-1,0 0 1,-1 0-1,-34 0 1614,35 0-1621,0 0 0,-1 0 0,1 0-1,0 0 1,0 0 0,-1 0 0,1 0 0,0 0 0,-1 0 0,1 0 0,0 0-1,-1 0 1,1 0 0,0 1 0,0-1 0,-1 0 0,1 0 0,0 0 0,0 0-1,0 1 1,-1-1 0,1 0 0,0 0 0,0 1 0,-1-1 0,-19 13 684,16-12-667,1 1-1,-1 0 0,1 0 1,0 0-1,0 0 1,0 0-1,0 1 1,0-1-1,0 1 0,-4 5 1,-13 27-7,17-32-43,1 0 0,-1 1 1,1-1-1,0 1 0,0 0 0,1 0 0,-1-1 0,1 1 0,0 0 0,0 1 0,0-1 1,0 0-1,1 0 0,0 0 0,0 0 0,1 8 0,-1 5 90,0-15-82,0 1 0,0-1 0,0 1 0,0-1 0,1 1 0,-1-1 0,1 1 1,0-1-1,0 0 0,0 1 0,0-1 0,0 0 0,0 0 0,1 0 0,2 4 0,2 0-47,1 0 0,0-1 0,14 10 0,-10-8-5,-8-5 16,1 0 0,0 1-1,0-1 1,0 0 0,0-1 0,0 1 0,1-1-1,-1 0 1,0 0 0,1 0 0,-1-1 0,0 1-1,1-1 1,-1 0 0,1 0 0,7-2 0,30-12-393,-16 8 258,-20 6 146,-1-1-1,1-1 0,-1 1 1,0-1-1,1 0 1,-1 0-1,0 0 0,0-1 1,-1 0-1,1 0 1,0 0-1,-1 0 0,0-1 1,8-8-1,-11 12 26,0-1 0,-1 0 0,1 0-1,0 0 1,0 0 0,0 0 0,-1 0 0,1 0-1,0 0 1,-1 0 0,1 0 0,-1 0 0,0-1-1,1 1 1,-1 0 0,0 0 0,1 0-1,-1-1 1,0 1 0,0 0 0,0 0 0,0-1-1,0 1 1,-1 0 0,1 0 0,0 0 0,-1-1-1,1 1 1,0 0 0,-1 0 0,1 0 0,-1 0-1,0 0 1,1 0 0,-1 0 0,0 0-1,0 0 1,-1-1 0,-5-5 36,0 1 1,0 1-1,-1-1 1,-12-6-1,13 8 39,0 0-1,-11-9 0,7-5 20,4 14-123,6 4-11,1 0 1,-1 0-1,1-1 0,-1 1 0,1 0 0,-1 0 1,1 0-1,0-1 0,-1 1 0,1 0 1,-1-1-1,1 1 0,0 0 0,-1-1 1,1 1-1,0 0 0,-1-1 0,1 1 1,0-1-1,0 1 0,-1-1 0,1 1 1,0-1-1,0 1 0,0 0 0,-1-1 0,1 1 1,0-1-1,0 1 0,0-1 0,0 1 1,0-1-1,0 1 0,0-1 0,0 1 1,0-1-1,1 1 0,-1-1 0,0 1 1,0-1-1,0 1 0,0-1 0,1 1 0,-1-1 1,0 1-1,1-1 0,-1 1 0,1-1 1,1-2-194,0 0 1,1-1-1,-1 1 1,6-5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3904,'-17'0'1253,"14"0"-932,6-3-151,-1 1-120,-1 1 0,1-1 0,-1 0 0,0 1 0,1-1 0,-1 0 0,0 0 0,0 0 0,0 0 1,0 0-1,-1 0 0,1 0 0,0 0 0,-1 0 0,1 0 0,-1 0 0,0-5 0,4 7 190,10 0-59,-11 0 49,-3 0-1,0 0 304,-9 12 326,8-11-828,0 0-1,1-1 1,-1 1 0,0 0-1,0 0 1,1 0 0,-1 0-1,1 0 1,-1 0 0,1 0-1,-1 2 1,0-1 32,0 1-1,0 0 1,1 0 0,-1-1 0,1 1-1,0 0 1,0 0 0,0 3-1,0 7 574,0-11-581,0 0-1,-1 0 1,1 0-1,-1 0 1,1 0-1,-1 0 1,0 0-1,0-1 1,1 1-1,-3 2 1,-6 15 321,8-14-323,0 0-1,0 1 1,0-1 0,1 0-1,0 0 1,0 7 0,0 7 42,0 16-31,0 24 629,0-61-605,0-2-96,0 0 0,0 0 0,1 0 0,-1 0 0,1 0 0,1-5 0,12-8-344,-14 17 339,0 0-1,1-1 1,-1 1-1,0 0 1,1-1-1,-1 1 1,0 0-1,0-1 0,1 1 1,-1-1-1,0 1 1,0 0-1,0-1 1,0 1-1,0-1 1,0 1-1,1 0 1,-1-1-1,0 1 1,0-1-1,0 1 0,0-1 1,0 1-1,-1 0 1,1-1-1,0-4-124,0 0-1,1 1 0,-1-1 1,3-8-1,11-11-298,-8 9 278,-5 13 153,0-1-1,1 0 1,-1 0-1,1 1 1,0-1-1,-1 1 1,1-1 0,0 1-1,0 0 1,3-3-1,9-9 114,-10 11 229,-4 3-69,0 3 47,0 11-58,0-14-249,0 0 1,0 0-1,0 0 0,-1 1 0,1-1 0,0 0 0,0 0 0,0 0 0,0 0 0,0 0 1,0 0-1,0 0 0,0 1 0,0-1 0,0 0 0,0 0 0,0 0 0,1 0 0,-1 0 1,0 0-1,0 0 0,0 1 0,0-1 0,0 0 0,0 0 0,0 0 0,0 0 0,0 0 1,0 0-1,0 0 0,0 0 0,0 0 0,1 0 0,-1 0 0,0 1 0,0-1 0,0 0 1,0 0-1,0 0 0,0 0 0,0 0 0,0 0 0,1 0 0,-1 0 0,0 0 0,0 0 1,0 0-1,0 0 0,0 0 0,0 0 0,0 0 0,1 0 0,-1 0 0,0 0 0,0 0 1,0 0-1,1 0 6,0 0 1,0 0-1,0 0 1,-1 0 0,1 1-1,0-1 1,0 0-1,-1 1 1,1-1 0,0 1-1,0-1 1,-1 1-1,1-1 1,0 1-1,-1 0 1,1-1 0,-1 1-1,1 0 1,-1-1-1,1 1 1,-1 0 0,1-1-1,-1 1 1,0 0-1,1 0 1,-1 0 0,0 0-1,0-1 1,0 1-1,1 0 1,-1 0 0,0 1-1,0 8 70,1 0-1,-2 13 1,1-3-1,0 18 132,-1-38-212,1 0 1,0 0-1,0 0 1,0 1-1,0-1 1,0 0-1,0 0 1,0 0-1,0 0 1,0 0-1,0 0 1,0 0-1,0 0 1,0 1-1,0-1 1,0 0 0,0 0-1,0 0 1,0 0-1,0 0 1,0 0-1,1 0 1,-1 1-1,0-1 1,0 0-1,0 0 1,0 0-1,0 0 1,0 0-1,0 0 1,0 0-1,0 0 1,0 0-1,0 0 1,1 0 0,-1 1-1,0-1 1,0 0-1,0 0 1,0 0-1,0 0 1,0 0-1,0 0 1,0 0-1,1 0 1,-1 0-1,0 0 1,0 0-1,0 0 1,0 0-1,0 0 1,0 0-1,0 0 1,1 0 0,-1 0-1,0-1 1,1 1 5,-1 0 0,1 0 0,0 0 1,-1 0-1,1 0 0,0 0 0,-1 0 1,1 1-1,-1-1 0,1 0 0,0 0 1,-1 0-1,1 1 0,0-1 0,-1 0 1,1 1-1,-1-1 0,1 0 0,-1 1 1,1-1-1,-1 1 0,1-1 0,-1 1 1,0-1-1,1 1 0,-1-1 0,1 1 1,-1-1-1,0 1 0,0 0 0,1-1 1,-1 1-1,0-1 0,0 1 0,0 0 1,0-1-1,1 1 0,-1 0 0,0-1 1,0 1-1,-1 1 0,1-2-7,0 0 0,0 0 1,0 0-1,0 0 0,0 0 0,0 1 0,0-1 0,0 0 0,0 0 0,0 0 1,0 0-1,0 0 0,0 0 0,0 0 0,0 1 0,0-1 0,0 0 0,0 0 1,0 0-1,0 0 0,0 0 0,0 0 0,0 0 0,0 0 0,1 1 0,-1-1 1,0 0-1,0 0 0,0 0 0,0 0 0,0 0 0,0 0 0,0 0 0,0 0 1,0 0-1,0 0 0,1 0 0,-1 0 0,0 0 0,0 0 0,0 1 0,0-1 1,0 0-1,0 0 0,0 0 0,1 0 0,-1 0 0,0 0 0,0 0 0,0 0 1,0 0-1,0 0 0,0-1 0,0 1 0,1 0 0,-1 0 0,0 0-5,1 0 0,-1 0 0,1 1 0,0-1 0,-1-1 0,1 1 0,-1 0 0,1 0 0,-1 0 0,1 0 0,-1 0-1,1 0 1,-1-1 0,1 1 0,-1 0 0,1 0 0,-1-1 0,1 1 0,-1 0 0,1-1 0,-1 1 0,1-1 0,-1 1 0,0 0 0,1-1-1,-1 1 1,0-1 0,1 1 0,-1-1 0,0 0 0,7-8-238,10 2-35,4-7-86,-18 12 326,1 1 0,-1-1-1,0-1 1,0 1 0,0 0 0,0-1-1,-1 1 1,1-1 0,0 0 0,-1 0-1,0 0 1,2-4 0,1 1-36,-1 0-1,11-12 1,23-20-241,-37 38 317,-1-1 1,0 1 0,1 0-1,-1-1 1,0 1 0,1 0-1,-1 0 1,0-1 0,1 1 0,-1 0-1,0 0 1,1 0 0,-1 0-1,1 0 1,-1-1 0,1 1-1,-1 0 1,0 0 0,1 0-1,-1 0 1,1 0 0,-1 0 0,0 0-1,1 0 1,0 1 0,2-1 27,1 0 0,-1-1 0,0 1 1,0 0-1,1-1 0,4-1 0,-8 2-3,1-1-1,-1 1 1,1-1-1,-1 1 0,1 0 1,-1-1-1,1 1 1,-1-1-1,1 0 0,-1 1 1,1-1-1,-1 1 1,0-1-1,1-1 0,2-3 240,1 4-122,0 0 1,0 0 0,0 0-1,0 1 1,0 0-1,1-1 1,-1 2 0,0-1-1,0 0 1,0 1 0,0 0-1,6 1 1,-8-1-128,-1 0 1,1-1-1,-1 1 1,0 0-1,1 0 1,-1 0-1,0 1 1,0-1-1,2 2 1,6 6 201,5 8-102,-7 1-28,2-12-42,-9-6-44,1 0-1,0 0 0,-1 1 1,1-1-1,-1 1 0,1-1 1,-1 0-1,1 1 0,-1-1 1,1 1-1,-1-1 0,0 1 1,1-1-1,-1 1 0,0 0 1,1-1-1,-1 1 0,0-1 1,0 1-1,1 0 0,-1-1 1,0 1-1,0 0 0,0-1 1,0 1-1,0 0 0,0-1 1,0 1-1,0 0 0,0-1 1,-1 2-1,1 78 66,0-77-346,0-3-384,2 0 465,-1-1 1,1 1-1,-1 0 1,1-1-1,-1 1 1,1 0-1,-1 0 1,1 0-1,-1 0 1,1 0-1,1 1 1,-1-1 54,-1 0 1,1 0-1,0 1 1,-1-1-1,1 0 1,0-1-1,-1 1 1,1 0-1,0 0 1,-1-1-1,3 0 1,17-13-3050,-19 13 2970,0 1 0,-1-1 0,1 1-1,0-1 1,0 1 0,0 0 0,0-1-1,0 1 1,2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 5984,'0'-21'3189,"4"21"-2218,10 0-278,-11 0 118,-3 0-246,0 0 48,-10 9-34,7-6-474,0 0 1,0 0 0,0 0 0,0 1 0,0-1-1,0 1 1,1 0 0,-3 5 0,-2 26 145,-1-19-94,7-14-138,-1 0 0,1 0 0,0 0 1,0 0-1,1 0 0,-1 0 0,0 0 1,1 1-1,-1-1 0,1 0 0,0 0 1,0 0-1,0 3 0,0 54 392,-1-58-391,1 0 0,0 0 1,0 0-1,0 0 0,0 0 1,0 0-1,1 0 0,-1 0 1,0 0-1,0 0 0,1 0 1,-1 0-1,0 0 0,1 0 1,0 1-1,0-1-13,1-1 1,-1 1 0,0-1-1,1 1 1,-1-1 0,0 1-1,0-1 1,1 0 0,-1 0-1,1 0 1,-1 0 0,0 0-1,3 0 1,0 0-52,-1 0 0,1 0 1,0-1-1,-1 1 0,1-1 1,3-1-1,30-15-445,-28 13 301,0 1 0,1-1 0,14-2 0,-18 5 133,-1 0 1,1 0-1,-1 0 0,1-1 0,-1 0 1,1 0-1,-1-1 0,0 1 0,0-1 1,0 0-1,0 0 0,-1-1 0,1 0 1,5-6-1,32-31-78,-42 40 133,0 1 1,0 0-1,1 0 1,-1 0 0,0 0-1,0-1 1,0 1 0,0 0-1,1 0 1,-1-1-1,0 1 1,0 0 0,0 0-1,0-1 1,0 1 0,0 0-1,0 0 1,0-1-1,0 1 1,0 0 0,0 0-1,0-1 1,0 1-1,0 0 1,0-1 0,0 1-1,0 0 1,0 0 0,0-1-1,0 1 1,0 0-1,0 0 1,0-1 0,0 1-1,-1 0 1,1 0 0,0-1-1,0 1 1,0 0-1,-1 0 1,1 0 0,0-1-1,-3-4 3,1 1 1,0-1-1,0 1 1,-1-1 0,1 1-1,-1 0 1,0 0-1,-1 0 1,1 0 0,-1 1-1,-7-6 1,5 5 9,0 0 1,0 1-1,-11-4 0,10 5-75,0-1 1,-13-7-1,9 5-94,10 4 133,-1 0 0,0 1 0,0-1 0,0 1 0,0-1 0,0 1 0,0 0 0,1 0 1,-4 0-1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3968,'0'-17'1285,"0"17"-1276,0 0 0,0 0 0,0 0 0,0-1 1,0 1-1,0 0 0,0 0 0,0 0 0,0 0 0,0 0 0,0 0 0,0 0 0,0-1 0,0 1 0,0 0 0,0 0 0,0 0 1,0 0-1,0 0 0,0 0 0,0 0 0,0-1 0,0 1 0,0 0 0,0 0 0,0 0 0,0 0 0,0 0 0,0 0 0,0 0 1,0 0-1,-1 0 0,1 0 0,0-1 0,0 1 0,0 0 0,0 0 0,0 0 0,0 0 0,0 0 0,0 0 0,-1 0 0,1 0 1,0 0-1,0 0 0,0 0 0,0 0 0,0 0 0,0 0 0,0 0 0,-1 0 0,1 0 0,0 0 0,0 0 0,0 0 0,0 0 0,-14 0 359,10 0 374,4 0-134,0 0 304,0 0-336,0 0-214,0 0-100,1 17 400,0-12-586,-1 0 0,0 1 0,0-1-1,-1 0 1,1 0 0,-1 0 0,-2 8 0,-8 18 351,-13 39 421,17-32-555,-7-10 6,7 7-49,-1-19-7,7-14-168,0 0-1,0 0 1,0 0-1,0 0 1,0 0-1,0 0 0,1 0 1,-1 0-1,1 0 1,-1 0-1,1 0 1,0 1-1,0 2 1,0-5-69,0 1 1,0-1-1,0 0 1,1 1-1,-1-1 1,0 0-1,0 0 1,0 1-1,0-1 1,0 0-1,0 1 1,0-1-1,0 0 1,-1 0-1,1 1 1,0-1-1,0 0 1,0 1-1,0-1 1,0 0-1,0 0 1,0 1-1,-1-1 1,1 0-1,0 0 1,0 1-1,0-1 1,-1 0-1,1 0 1,0 0-1,0 0 1,-1 1-1,1-1 1,0 0-1,0 0 1,-1 0-1,1 0 1,0 0 0,0 0-1,-1 1 1,1-1-1,0 0 1,-1 0-1,1 0 1,0 0-1,-1 0 1,1-1-8,-1 1 1,1 0-1,-1 0 1,1 0-1,0-1 1,-1 1-1,1 0 1,0-1-1,-1 1 1,1 0-1,0 0 1,-1-1-1,1 1 1,0-1-1,0 1 1,-1 0-1,1-1 1,0 1-1,0-1 1,0 1-1,0-1 1,-1 1-1,1 0 1,0-1-1,0 0 1,5-3-24,1 1 5,1-11-29,10 4-96,-13 5 12,-1-1-1,0 0 0,0 1 1,0-1-1,-1 0 0,3-10 1,-2 7-49,0 1-1,1-1 1,5-9 0,9-10-179,-12 17 262,1 1 1,0 0-1,0 1 0,10-9 1,-14 14 65,0 0-1,-1 1 1,1-1 0,-1 0-1,3-6 1,-4 8 33,0-1-1,0 1 1,0-1-1,1 1 1,-1 0-1,1 0 1,0-1 0,-1 1-1,1 0 1,0 0-1,0 1 1,4-3-1,2 0 29,-7 3-18,0 1 0,-1 0 0,1 0 0,-1 0 0,1 0 0,0-1 0,-1 1 0,1 0-1,-1-1 1,1 1 0,-1 0 0,1-1 0,-1 1 0,1-1 0,-1 1 0,0 0 0,1-1 0,-1 1-1,0-1 1,1 0 0,-1 1 0,0-1 0,1 1 0,-1-1 0,0 1 0,0-1 0,0 0-1,0 1 1,1-1 0,-1 1 0,0-1 0,0 0 0,0 1 0,0-1 0,-1 0 0,1 1-7,0 0 0,0-1 0,0 1 0,0 0 1,0 0-1,0 0 0,0 0 0,0 0 1,0 0-1,0 0 0,0-1 0,0 1 0,0 0 1,0 0-1,0 0 0,0 0 0,0 0 0,0 0 1,0 0-1,0-1 0,0 1 0,0 0 0,0 0 1,1 0-1,-1 0 0,0 0 0,0 0 1,0 0-1,0 0 0,0 0 0,0 0 0,0-1 1,0 1-1,0 0 0,0 0 0,1 0 0,-1 0 1,0 0-1,0 0 0,0 0 0,0 0 0,0 0 1,0 0-1,0 0 0,1 0 0,-1 0 1,0 0-1,0 0 0,0 0 0,0 0 0,0 0 1,0 0-1,0 0 0,1 0 0,-1 0 0,0 0 1,17 0 405,-17 4-244,0-3-154,1 1 0,-1 0 0,0 0 0,1-1 0,-1 1 0,1 0 0,-1-1 0,1 1 0,0 0 0,0-1 0,0 1 0,2 2 0,17 18 211,-16-19-196,-1 0-1,1 0 1,-1 1-1,0 0 1,-1-1 0,1 1-1,0 0 1,1 5-1,-1 8-8,-1-1 0,-1 1 1,-1 0-1,-1 22 0,0-6 867,1-30-607,0-6-193,0-11-85,0 14-2,0-1 0,0 1 0,0 0 0,0-1 0,0 1 0,0 0 0,0 0-1,0-1 1,0 1 0,0 0 0,0-1 0,0 1 0,0 0 0,1 0 0,-1-1 0,0 1 0,0 0 0,0 0 0,0-1 0,1 1 0,-1 0 0,0 0 0,0 0 0,1-1 0,-1 1 0,2-2-31,-1 1 0,1-1 1,-1 1-1,1-1 1,-1 0-1,0 0 0,0 0 1,0 0-1,0 0 1,0 0-1,0 0 0,-1 0 1,1 0-1,0 0 1,-1 0-1,0-1 0,1-2 1,-1 2-8,0 1 1,0 0-1,1-1 0,-1 1 1,1 0-1,0 0 0,-1 0 0,1-1 1,0 1-1,0 0 0,1 0 1,-1 0-1,0 0 0,1 0 1,-1 1-1,1-1 0,0 0 1,2-1-1,-2 0-10,1 1-1,-1-1 1,1 0 0,-1 0-1,3-5 1,1-5-199,-5 10 210,1 0 0,-1 0 1,1 0-1,-1 0 0,1 0 1,0 0-1,0 1 0,3-3 1,12-13-133,-16 18 171,-1 0 0,0 0 1,0-1-1,0 1 0,0 0 0,1 0 0,-1 0 1,0-1-1,0 1 0,1 0 0,-1 0 0,0 0 1,0 0-1,1-1 0,-1 1 0,0 0 0,1 0 1,-1 0-1,0 0 0,0 0 0,1 0 0,-1 0 1,0 0-1,1 0 0,-1 0 0,14 0 347,-14 0-341,0 0 0,0 0 1,1 0-1,-1 0 0,0 0 1,0 0-1,0 0 0,0 0 0,0 0 1,0 0-1,0 0 0,1 0 0,-1 0 1,0 0-1,0 0 0,0 0 1,0 0-1,0 0 0,0 0 0,0 0 1,1 0-1,-1 0 0,0 0 0,0 0 1,0 0-1,0 0 0,0 0 0,0 0 1,0 0-1,0 0 0,0 1 1,0-1-1,1 0 0,-1 0 0,0 0 1,0 0-1,0 0 0,0 0 0,0 0 1,0 0-1,0 1 0,0-1 1,0 0-1,0 0 0,0 0 0,0 0 1,0 0-1,0 0 0,0 0 0,0 1 1,0-1-1,0 0 0,0 0 0,0 0 1,0 0-1,0 0 0,0 5 207,-1-1-39,1 0 0,0-1 0,0 1 0,1 0 0,-1-1 0,1 1 0,1 4 1,5 2 18,-6-8-155,0 0 0,0 0 0,0 0 0,0 0 0,0 0 0,0 0 0,0 0 0,0 0 0,-1 0 0,1 0 0,-1 0 0,0 0 0,0 3 0,0 72 346,0-77-389,0 0 0,0 1-1,0-1 1,0 1 0,0-1 0,0 0 0,0 1 0,0-1 0,0 1 0,0-1-1,0 1 1,1-1 0,-1 0 0,0 1 0,0-1 0,0 1 0,0-1 0,1 0-1,-1 1 1,0-1 0,0 0 0,1 1 0,-1-1 0,0 0 0,1 1 0,13 13-395,-14-14 347,0 0 1,0 1-1,0-1 0,1 0 1,-1 0-1,0 0 1,0 1-1,1-1 1,-1 0-1,0 0 1,0 0-1,1 1 1,-1-1-1,0 0 1,0 0-1,1 0 1,-1 0-1,0 0 1,1 0-1,-1 0 1,0 0-1,0 0 1,1 0-1,-1 0 1,1 0-1,4 0-345,-2 1-7,0-1 0,0 0 0,0 0 0,1 0 1,-1-1-1,0 1 0,0-1 0,5-1 0,-5 0 47,1-1 0,-1 1 0,0-1 1,5-4-1,-8 6 355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84 7296,'0'0'2368,"0"0"-1440,-3 0-304,-11 0 522,14 0-1133,0 0 0,0 0 1,0 0-1,-1 0 0,1 0 0,0 0 0,0 0 0,0 0 0,0 0 0,0 0 0,0 0 0,0 0 1,-1 0-1,1 0 0,0 0 0,0 0 0,0 0 0,0 0 0,0 0 0,0 0 0,0 0 0,0 0 1,-1 0-1,1 0 0,0 0 0,0 0 0,0 0 0,0 0 0,0 1 0,0-1 0,0 0 0,0 0 1,0 0-1,0 0 0,-1 0 0,1 0 0,0 0 0,0 0 0,0 1 0,0-1 0,0 0 0,0 0 1,0 0-1,0 0 0,0 0 0,0 0 0,0 0 0,0 0 0,0 1 0,0-1 0,0 0 0,0 0 1,0 0-1,0 0 0,0 0 0,0 1 0,0 0 19,0-1 1,0 1-1,0 0 1,0 0-1,-1 0 1,1 0-1,0 0 1,-1 0-1,1 0 1,-1 0-1,1-1 1,-1 1-1,0 0 1,1 0-1,-1-1 1,0 1-1,1 0 0,-1-1 1,0 1-1,0 0 1,0-1-1,1 0 1,-1 1-1,0-1 1,0 1-1,-1-1 1,0 1-27,0 0 1,1 0 0,-1 0 0,0 0-1,1 0 1,-1 0 0,1 0-1,0 0 1,-1 1 0,1-1-1,0 1 1,0-1 0,-2 3 0,-4 17 3,-6 3 38,11-20-36,2 1 0,-1 0-1,0-1 1,1 9 0,0-12-4,0 0 0,0 0 0,0 0 1,0 0-1,0 0 0,0-1 0,1 1 0,-1 0 0,0 0 1,0 0-1,1 0 0,-1 0 0,1-1 0,0 2 1,-1-1-5,1 2-5,1 0 0,-1-1 0,1 1 0,-1-1 0,1 0 0,0 1 1,0-1-1,0 0 0,0 0 0,0 0 0,0 0 0,0-1 0,1 1 0,-1 0 1,1-1-1,4 2 0,17 11-159,14-7-299,-22-2 315,6 0-90,-20-5 201,-1 0 1,1 0-1,0-1 1,-1 1-1,1 0 1,-1-1 0,0 0-1,1 1 1,1-2-1,8-3-160,-6 4 127,-1 0 0,1 0 0,-1 1 0,9-1 0,-13 1 66,1 1-8,-1-1 1,1 0-1,-1 0 1,0 0 0,1 0-1,-1 0 1,1 0 0,-1 0-1,1 0 1,-1 0-1,0 0 1,1-1 0,-1 1-1,1 0 1,-1 0-1,0 0 1,1 0 0,-1-1-1,0 1 1,1 0 0,-1 0-1,0-1 1,1 1-1,-1 0 1,1-1 0,-1 0 2,1 1 1,0-1-1,0 0 0,-1 1 1,1-1-1,-1 0 1,1 0-1,-1 0 1,1 1-1,-1-1 0,1 0 1,-1 0-1,0 0 1,1 0-1,-1 0 1,0 0-1,0-1 1,-6-17 24,4 16-12,-1-15 51,3 18-49,0-1 0,0 0 0,0 0 0,0 0 0,0 0 0,0 0 0,0 0 0,0 0 0,0 0 0,0 0 0,-1 1 0,1-1 0,0 0 0,-1 0 0,1 0 0,-1 0 0,1 1 0,-1-1 0,1 0 0,-1 0 0,1 1 0,-1-1 0,-1 0 0,-8-2 68,7 2-49,1 1-1,-1-1 1,1 0-1,-1 0 0,1 0 1,-4-2-1,4 1 40,-1 0 0,1 0-1,0 0 1,0-1 0,-3-4-1,-3-3 189,-10 0 234,12 1-154,6 9-319,0-1 0,-1 1 0,1-1-1,0 1 1,0-1 0,-1 1 0,1-1 0,0 1 0,-1-1 0,1 1 0,-1 0-1,1-1 1,-1 1 0,1 0 0,0-1 0,-1 1 0,1 0 0,-1 0-1,1-1 1,-1 1 0,0 0 0,1 0 0,-1 0 0,1 0 0,-1 0 0,1 0-1,-1-1 1,1 2 0,-1-1 0,0 0 0,3 0-13,-1-1 0,1 1-1,0 0 1,0-1 0,0 1 0,0-1 0,-1 0-1,1 1 1,0-1 0,0 0 0,2-2 0,-1 1-8,-1 1 0,0-1 0,1 1 0,-1 0 0,1 0 0,0 0 0,-1 0 0,1 1 0,0-1 0,-1 1 0,1-1 0,4 1 1,97 0-685,-99 0 648,1 1 1,-1-1-1,0 1 1,0 1-1,0-1 1,0 1-1,0-1 1,0 1-1,8 5 1,-11-6 24,0 0 0,0-1 0,-1 1 1,1-1-1,0 0 0,0 1 0,0-1 0,0 0 1,2 0-1,-2 0-5,0 0 0,0 0 0,0 0 0,0 0 1,-1 0-1,1 1 0,0-1 0,0 1 0,2 0 0,-3 0 10,1 0 0,0 1-1,-1-1 1,1 0 0,-1 1-1,0-1 1,1 1 0,-1-1-1,0 1 1,0 0 0,0 0-1,0-1 1,0 1 0,0 0-1,-1 0 1,1 0 0,-1 0-1,1 0 1,-1 0 0,0 3-1,1 9 191,0-1-1,-2 17 0,0 0 370,1-16-331,0-11 268,3-6-241,11-11-346,-14 14 93,0 0 0,0-1 0,1 1 0,-1 0 0,0 0 0,0-1 0,0 1 0,1 0 0,-1 0 0,0 0 0,0 0 0,1-1 0,-1 1 0,0 0 0,1 0 0,-1 0 0,0 0 0,0 0 0,1 0 0,-1 0 0,0 0 0,1 0 0,-1 0 0,0 0 0,1 0 0,-1 0-13,1 0 0,0 0 1,-1 0-1,1 0 0,-1 0 1,1 0-1,-1 0 0,1 0 1,-1-1-1,1 1 0,0 0 0,-1 0 1,1 0-1,-1 0 0,1-1 1,-1 1-1,1 0 0,-1-1 1,0 1-1,1 0 0,-1-1 1,1 1-1,-1-1 0,0 1 1,1 0-1,-1-1 0,0 1 1,1-1-1,-1 1 0,0-2 1,7-7-251,10 2-204,-15 7 461,-1-1 1,0 0 0,1 0-1,-1 0 1,0-1-1,1 1 1,-1 0-1,0 0 1,0-1 0,0 1-1,0 0 1,0-1-1,0 1 1,-1-1-1,1 0 1,0 1-1,-1-1 1,1 1 0,-1-1-1,0 0 1,1 0-1,-1 1 1,0-1-1,0-3 1,0 3 9,0 0 1,0 0-1,1-1 1,-1 1-1,1 0 1,-1 0-1,1 0 0,0 0 1,0 0-1,0 0 1,0 0-1,0 0 1,0 0-1,0 0 1,1 1-1,-1-1 0,3-2 1,-4 4 2,1 0-1,-1 0 1,0-1 0,0 1 0,1 0 0,-1 0-1,0-1 1,0 1 0,0 0 0,1 0-1,-1 0 1,0-1 0,0 1 0,0 0-1,0-1 1,0 1 0,1 0 0,-1 0 0,0-1-1,0 1 1,0 0 0,0-1 0,0 1-1,0 0 1,0-1 0,-1-4-47,1-1-1,0 1 1,1 0 0,1-8-1,-2 12 46,0 1 0,1 0 0,-1-1-1,0 1 1,1 0 0,-1-1 0,0 1-1,1 0 1,-1-1 0,0 1 0,1 0-1,-1 0 1,1 0 0,-1-1 0,0 1-1,1 0 1,-1 0 0,1 0 0,-1 0-1,1 0 1,-1 0 0,1 0 0,-1 0-1,1 0 1,-1 0 0,0 0 0,1 0-1,-1 0 1,1 0 0,0 1 0,8-1 41,57 0 138,215 0-592,-268-1 192,0 0 1,0 0-1,0-1 0,21-7 0,-19 6-12,-10 1 85,1 1-1,0 0 0,0 0 0,0 1 1,0-1-1,11 2 0,-3 0-135,-13-1 249,0 0 0,0 0 1,0 0-1,0 0 0,0 0 0,0 0 0,0 0 0,0 0 1,0 0-1,0-1 0,0 1 0,1 0 0,-1-1 1,-1 1-1,1-1 0,0 0 0,0 1 0,0-1 1,0 1-1,0-1 0,0 0 0,-1 0 0,1 0 0,0 1 1,0-3-1,0 2 9,-1 1 0,1-1 1,-1 1-1,0-1 1,1 1-1,-1-1 0,1 1 1,-1-1-1,1 1 0,-1-1 1,1 1-1,-1 0 0,1-1 1,0 1-1,-1 0 1,1-1-1,0 1 0,-1 0 1,1 0-1,0 0 0,-1-1 1,1 1-1,0 0 0,-1 0 1,2 0-1,-2 0 18,0 0-1,0 0 1,1 0-1,-1 0 1,0 1 0,0-1-1,0 0 1,0 0-1,0 0 1,0 0 0,0 0-1,1 0 1,-1 0-1,0 0 1,0 0-1,0 0 1,0-1 0,0 1-1,0 0 1,0 0-1,1 0 1,-1 0 0,0 0-1,0 0 1,0 0-1,0 0 1,0 0-1,0 0 1,0 0 0,0 0-1,0 0 1,0 0-1,1-1 1,-1 1 0,0 0-1,0 0 1,0 0-1,0 0 1,0 0-1,0 0 1,0 0 0,0 0-1,0-1 1,0 1-1,0 0 1,0 0 0,0 0-1,0 0 1,0 0-1,0 0 1,0 0 0,0-1-1,0 1 1,0 0-1,0 0 1,0 0-1,0-14-457,0 10-38,0 4 182,0 0 48,0 0 234,0 0 448,0-3 11,0-11 288,0 11-128,0 3 246,0-4-198,0-10 138,0 11-228,0 3-17,0 0-202,0 3-86,0 18-141,1-7-52,-1 0 1,0 0 0,-5 24 0,-10 6 107,10-33-88,1 0 0,1 0 0,-5 19 0,2 54 104,-11 20 65,9-61-163,2 0 0,-2 55-1,8-73-58,-3 30 0,-11 10-115,12-50-19,1 26 0,1-37 21,0 0-1,0 0 0,-1 0 1,1 0-1,-1 0 1,0 0-1,0 0 0,0 0 1,0 0-1,-1 0 0,1-1 1,-4 6-1,1-3-147,1 5-1038,3 6 438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5632,'0'-17'1834,"1"14"-1369,5 2-220,-6 1-245,3 0 58,0 0 0,1 0-1,-1 1 1,0-1 0,0 1 0,5 1 0,6 12 417,17-8-161,-11 6-8,-12-6-180,19 10 120,-12-7-61,0 1 0,25 21-1,-32-22-172,0 0 0,-1 0 0,-1 1-1,7 12 1,-6-1 127,-4-15-113,-2-5-12,0 0-1,-1 0 1,1 0 0,-1 1-1,1-1 1,-1 0-1,1 0 1,-1 1-1,0-1 1,1 0 0,-1 2-1,-1-1 4,1-1 0,-1 1 0,1-1 0,-1 0 0,0 1 0,1-1 0,-1 0 0,0 1 0,0-1 0,0 0-1,0 0 1,0 0 0,-2 1 0,-6 7 88,2-1 19,-1 0 0,0-1 1,-11 8-1,15-13-95,1 0 0,-1 0 0,0 0 0,0-1 0,-1 1 0,1-1 0,0 0 0,0 0 0,-1 0 0,1-1 0,-7 1 0,-65-1 312,72 0-339,1 0 0,0 0 0,-1 0 0,1-1 0,0 1 0,-1-1 0,1 0 1,0 0-1,0 0 0,0 0 0,0 0 0,0-1 0,0 1 0,0-1 0,0 0 0,1 0 0,-4-3 0,4 3-44,1 0-1,0 1 0,0-1 0,1 0 1,-1 0-1,0 0 0,0 0 1,1 0-1,-1 0 0,1 0 1,0 0-1,0 0 0,0 0 1,0-2-1,0 0-169,0 1 0,0 0 0,0-1 0,1 1 0,0 0 0,-1-1 0,3-4 0,14-16-2652,4-14 854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 8320,'-21'0'3072,"21"0"-2400,21 17-160,-21-34 960,42 17-896,-21 0 256,41 0-480,1-17-224,-1 17-64,21-17-1472,-20 17 768,-1 0-2432,1 0 1728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6720,'15'0'2682,"-27"0"-1818,12 0-850,0 0-1,0 0 1,0 0-1,0 0 1,0 0-1,-1 0 1,1 0-1,0 0 1,0 0-1,0 0 1,0 0-1,0 0 1,0 0-1,0 0 0,-1 0 1,1 0-1,0 0 1,0 0-1,0 0 1,0 0-1,0 0 1,0 0-1,0 0 1,0 0-1,-1 0 1,1 0-1,0 0 1,0 0-1,0 1 1,0-1-1,0 0 1,0 0-1,0 0 0,0 0 1,0 0-1,0 0 1,0 0-1,0 0 1,0 0-1,-1 1 1,1-1-1,0 0 1,0 0-1,0 0 1,0 0-1,0 0 1,0 0-1,0 0 1,0 1-1,0-1 0,0 0 1,0 0-1,0 0 1,1 0-1,-1 0 1,0 1-1,0 0 60,-1 1 0,1 0 0,-1 0 0,1 0 0,-1 0 0,1 0 0,-1 0 0,0 0 0,0-1 0,-2 3-1,-6 15 534,7-9-474,1-1-1,0 1 1,0 0 0,1-1-1,1 17 1,0 1 28,-2-4-39,-5 31 1,3-33-52,-1 27 1,5-34-30,4 26 0,-1-11 5,-1-7 3,-1 0 0,-1 1 0,-2-1 0,-4 35 0,0-25-5,0-11-5,2 0-1,-1 26 1,5-23 5,-1-16-32,0 0 0,0 0 1,0 0-1,-1 0 0,-2 11 0,-11 9-1,11-17-5,3-9-6,0 0 0,-1-1 0,1 1 0,-1 0 0,1-1 0,-1 1 0,0-1-1,1 1 1,-1-1 0,-2 3 0,2-3-3,0 0-1,-1 0 1,1 0 0,0-1-1,-1 1 1,1 0-1,-1-1 1,1 1 0,-1-1-1,-2 1 1,-5 2-24,8-3 26,0 0-1,1 1 1,-1-1-1,1 1 0,-1-1 1,1 1-1,-1-1 1,1 1-1,-1-1 0,1 1 1,0-1-1,-1 1 1,1 0-1,-1 1 1,-2 3 8,2-5-3,-1 1 1,0-1-1,1 1 0,-1-1 0,0 1 0,0-1 1,1 0-1,-1 0 0,0 0 0,0 0 1,1 0-1,-1 0 0,0 0 0,1 0 0,-1-1 1,0 1-1,0-1 0,-2 0 0,4 0-32,-1 1 18,1-1-1,0 1 0,-1-1 1,1 1-1,0 0 1,0-1-1,-1 1 0,1-1 1,0 1-1,0-1 1,0 1-1,0-1 0,-1 1 1,1-1-1,0 1 0,0-1 1,0 1-1,0-1 1,0 1-1,0-1 0,0 1 1,0-1-1,0 1 1,1-2-1,-1-9-394,-1 2 179,1 5 116,-1-1 1,1 0-1,0 0 1,0 0 0,1 0-1,0 1 1,-1-1-1,3-7 1,2 3 26,-1 1-1,1-1 1,0 1 0,1 0 0,0 0-1,0 1 1,1 0 0,9-8-1,22-27-409,-21 18 276,-5 7 83,21-22 0,-27 32 138,0 1 1,9-15-1,-13 18 17,0 0 0,0 0 0,0 0 0,1 0 0,-1 1 0,1-1 0,3-2 0,-4 4-3,0 0-1,1 0 1,-1 0-1,0 0 1,1 0 0,3 0-1,5-2 122,-11 2-114,1 1 0,0-1 0,-1 1 0,1 0 0,-1-1 1,1 1-1,-1-1 0,1 1 0,-1-1 0,0 0 0,1 1 1,-1-1-1,1 1 0,-1-2 0,3-3 211,-1 4-175,-1 0-1,1 1 1,0-1-1,0 1 1,-1-1 0,1 1-1,0 0 1,-1 0 0,1 0-1,0 0 1,0 0 0,-1 0-1,1 0 1,0 1-1,0-1 1,-1 1 0,1-1-1,2 2 1,-3 0-5,0-1 0,-1 1 0,1 0 0,-1 0 0,1 0 1,-1 0-1,0 0 0,1 0 0,-1 0 0,0 0 0,0 0 0,-1 4 0,0 6 191,1 4-87,0-5 45,0 0 1,0-1-1,4 22 0,2-10 16,-3-14-135,-1 1 0,0 0 0,0 0-1,-1-1 1,0 10 0,-1 62-91,0-77 9,0-1 1,0 0-1,1 1 0,-1-1 1,0 1-1,1-1 0,0 0 1,-1 0-1,1 1 0,0-1 1,0 0-1,1 0 0,1 3 1,-2-3-64,0 0-1,1 0 1,-1 0 0,0 0 0,0 1 0,-1-1-1,1 0 1,0 0 0,-1 1 0,1-1-1,-1 0 1,0 1 0,0 3 0,0 5-3263,0-22-545,0 7 1659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22 7456,'-42'-21'2784,"42"21"-2176,-21 21-160,0-21 672,0 0-704,21 20-96,0 1-192,0 0-3136,0 0 1632</inkml:trace>
  <inkml:trace contextRef="#ctx0" brushRef="#br0" timeOffset="1">84 521 7296,'-21'63'2720,"21"-63"-2112,-21 0-192,0 21 1760,21-21-1280,0 20 288,-21-20-736,21 0-256,0 21-128,0-21-2528,0 0 1344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313 127 5728,'25'-24'2570,"-23"21"-2398,0 1-1,-1-1 0,1 0 0,0 0 1,-1 0-1,1 0 0,-1 0 0,0 0 1,0 0-1,0 0 0,-1 0 0,1 0 1,-1-1-1,0 1 0,1 0 0,-1 0 1,-1-5-1,1-30 2272,0 38-2440,0-1 1,0 1-1,0 0 1,0 0-1,0 0 1,0 0-1,0 0 1,0 0 0,0 0-1,0-1 1,0 1-1,0 0 1,0 0-1,0 0 1,0 0-1,0 0 1,0 0 0,0 0-1,0-1 1,0 1-1,0 0 1,0 0-1,0 0 1,0 0-1,0 0 1,0 0 0,0 0-1,-1 0 1,1 0-1,0-1 1,0 1-1,0 0 1,0 0-1,0 0 1,0 0 0,0 0-1,0 0 1,0 0-1,-1 0 1,1 0-1,0 0 1,0 0-1,0 0 1,0 0 0,0 0-1,0 0 1,0 0-1,-1 0 1,1 0-1,0 0 1,0 0-1,0 0 1,0 0 0,0 0-1,0 0 1,-1 0-1,-9 0-39,5-1 12,1 1-1,-1 0 1,0 0-1,0 0 1,1 0 0,-1 1-1,0 0 1,-6 2-1,8-1 8,0 0 1,0 0-1,0 0 0,0 1 0,0-1 0,0 1 1,0 0-1,1 0 0,0 0 0,-1 0 0,1 1 0,-3 5 1,-2 26-70,-1-20 38,7-14 45,1-1 0,-1 1-1,0 0 1,0 0 0,1 0-1,-1 0 1,1 0 0,-1 1 0,1-1-1,-1 0 1,1 0 0,0 0-1,0 0 1,-1 0 0,1 1 0,0-1-1,0 0 1,0 0 0,0 0 0,0 1-1,1-1 1,-1 0 0,0 0-1,0 0 1,1 2 0,13 21 40,-7 8-26,-6-32-14,-1 1-1,0-1 1,1 1 0,-1 0-1,1-1 1,-1 1 0,1-1-1,0 0 1,-1 1 0,1-1-1,-1 1 1,1-1-1,0 0 1,-1 1 0,1-1-1,0 0 1,0 1 0,6 1-28,-3 1 27,0 0 0,1 0 0,-1 1 0,0 0 0,6 7 0,-7-7 25,1 0 1,0 0 0,0-1 0,0 1 0,8 5 0,-5-6 35,5 3 56,-11-5-112,-1-1 0,0 0-1,0 0 1,0 1 0,0-1-1,1 0 1,-1 1 0,0-1-1,0 0 1,0 0 0,0 1-1,0-1 1,0 0 0,0 1-1,0-1 1,0 0 0,0 1-1,0-1 1,0 0 0,0 1-1,0-1 1,0 0 0,0 0 0,0 1-1,0-1 1,-1 0 0,1 1-1,0-1 1,0 0 0,0 0-1,0 1 1,-1-1 0,1 0-1,0 0 1,0 0 0,-1 1-1,1-1 1,0 0 0,-1 0-1,0 2-13,1-2 11,-1 1-1,1-1 1,0 0-1,-1 0 0,1 0 1,0 1-1,-1-1 1,1 0-1,-1 0 1,1 0-1,0 0 1,-1 1-1,1-1 0,-1 0 1,1 0-1,0 0 1,-1 0-1,1 0 1,-1 0-1,1 0 0,0 0 1,-1 0-1,1-1 1,-1 1-1,1 0 1,-16 0-95,-120 0 855,122 0-657,1 0 0,-19 3 1,0 5 20,24-5-120,0-1 0,0 0 0,-1-1 1,-9 1-1,-6-2-418,3 0 107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5152,'0'0'1648,"0"0"-987,0 4-181,0 10 507,0-14-975,0 0 0,0 0 0,0 0 1,0 0-1,0 0 0,0 0 1,0 0-1,0 0 0,0 1 0,0-1 1,0 0-1,0 0 0,0 0 0,0 0 1,0 0-1,0 0 0,0 0 0,0 1 1,0-1-1,0 0 0,0 0 0,0 0 1,0 0-1,0 0 0,0 0 0,0 0 1,0 0-1,0 1 0,0-1 0,0 0 1,0 0-1,-1 0 0,1 0 0,0 0 1,0 0-1,0 0 0,0 0 0,0 0 1,0 0-1,0 0 0,0 0 1,-1 0-1,1 0 0,0 0 0,0 0 1,0 0-1,0 0 0,0 0 0,0 0 1,0 0-1,-1 0 0,1 0 0,0 0 1,0 0-1,0 0 0,0 0 0,-1 0 17,0 0-1,1 0 1,-1 0-1,1 0 1,-1 0-1,0 0 1,1 0-1,-1 0 1,0 0-1,1 0 1,-1 1-1,1-1 1,-1 0-1,1 0 1,-1 1-1,0-1 1,1 0-1,-1 1 1,1-1-1,0 1 1,-1-1-1,1 0 1,-1 1-1,1-1 1,-1 1-1,1-1 1,0 1-1,-1 0 1,0 20 508,1-16-478,0-1 0,0 1 0,-1-1 0,1 1 0,-1-1-1,-1 6 1,-4 4 25,4-10-55,0 0 0,1 0 1,-1 0-1,1 0 0,0 0 0,0 1 1,0-1-1,1 8 0,-1 7 204,1-11-180,-1 0 1,2 0 0,-1-1-1,1 1 1,2 10 0,-3-17-50,1-1 0,-1 1 0,1 0 0,-1-1 0,0 1 0,1-1 1,0 1-1,-1-1 0,1 0 0,-1 1 0,1-1 0,-1 1 0,1-1 0,1 1 1,3 2 39,-5-3-35,1 1-1,-1-1 0,0 1 0,1-1 1,-1 1-1,0-1 0,1 1 0,-1-1 1,0 1-1,0-1 0,1 1 0,-1 0 1,0-1-1,0 1 0,0 0 0,0-1 1,0 1-1,0-1 0,0 1 0,0 0 1,0-1-1,-1 2 0,1 4 138,0-5-135,0 0-1,0-1 1,0 1-1,0 0 1,0-1 0,0 1-1,0 0 1,0-1-1,1 1 1,-1 0-1,0-1 1,0 1-1,1-1 1,-1 1-1,0 0 1,0-1-1,1 1 1,-1-1 0,1 1-1,-1-1 1,1 1-1,-1-1 1,1 1-1,-1-1 1,1 0-1,-1 1 1,1-1-1,-1 0 1,1 1-1,-1-1 1,1 0 0,0 0-1,-1 1 1,1-1-1,0 0 1,-1 0-1,1 0 1,0 0-1,-1 0 1,1 0-1,1 0 1,-2 0-9,0 0 1,0 0-1,0 0 1,0 0-1,0 0 1,0 0-1,1 0 0,-1 0 1,0 0-1,0 0 1,0 0-1,0 0 1,0 0-1,0 0 0,0 0 1,1 0-1,-1 0 1,0 0-1,0 0 1,0 0-1,0 0 0,0 0 1,0 0-1,0 0 1,0 0-1,1 0 1,-1 0-1,0-1 0,0 1 1,0 0-1,0 0 1,0 0-1,0 0 1,0 0-1,0 0 1,0 0-1,0 0 0,0 0 1,0-1-1,0 1 1,0 0-1,0 0 1,0 0-1,0 0 0,0 0 1,0 0-1,0 0 1,0-1-1,0 1 1,0 0-1,0 0 0,0 0 1,0 0-1,0 0 1,0 0-1,0-1 1,0-16 18,4 14-101,-2 0 45,0 0-1,-1 1 1,1-1 0,0 0 0,-1 0-1,1 0 1,-1 0 0,0 0 0,0 0-1,0 0 1,-1 0 0,1-1 0,-1 1-1,1 0 1,-1 0 0,0-1 0,-1-3-1,1-8-70,-1 9 78,1 0 1,1 0-1,-1 0 0,1 0 1,1-8-1,12-11-14,-7 4 127,7 1 11,-10 11-30,-4 8-60,0 1 0,1-1 0,-1 0 0,0 1-1,0-1 1,0 1 0,1-1 0,-1 1 0,0-1 0,1 1 0,-1-1-1,0 1 1,1-1 0,-1 1 0,1-1 0,-1 1 0,1-1 0,-1 1 0,1 0-1,-1-1 1,1 1 0,-1 0 0,1 0 0,-1-1 0,1 1 0,0 0-1,-1 0 1,1 0 0,-1 0 0,1 0 0,0 0 0,-1 0 0,1 0 0,0 0-1,0 0 1,2 0 240,1 0-33,-3 0-198,-1 0-1,1 0 1,-1 0-1,1 0 1,0 0-1,-1 0 1,1 0 0,-1 0-1,1 0 1,0 0-1,-1 1 1,1-1 0,-1 0-1,1 0 1,-1 1-1,1-1 1,-1 0-1,1 1 1,-1-1 0,1 1-1,-1-1 1,1 0-1,-1 1 1,1-1 0,-1 1-1,0-1 1,1 1-1,-1 0 1,0 0-1,2 23 350,-2-16-258,0-5-85,0-1 1,1 0 0,-1 0 0,1 0 0,-1 1-1,1-1 1,-1 0 0,1 0 0,0 0 0,0 0-1,0 0 1,0 0 0,2 1 0,4 8 67,0 10 45,-1-10-52,-5-9-64,1 0 0,-1 0 0,0 0 1,0 0-1,0 0 0,0 0 0,0 0 0,-1 0 1,1 0-1,0 5 0,-1-3 228,0-1-60,0-2-178,0-1 0,0 1 1,0 0-1,0-1 0,0 1 0,0 0 0,0-1 0,0 1 0,0 0 0,0-1 1,1 1-1,-1-1 0,0 1 0,0 0 0,1-1 0,-1 1 0,0-1 0,1 1 1,-1-1-1,1 1 0,-1-1 0,1 1 0,-1-1 0,1 1 0,-1-1 0,1 0 1,-1 1-1,1-1 0,-1 0 0,1 0 0,0 1 0,-1-1 0,1 0 1,-1 0-1,1 0 0,0 0 0,-1 1 0,1-1 0,0 0 0,-1 0 0,2-1 1,2 1-105,-4-1 53,0 0 0,0 0 1,0 0-1,0 0 0,0 0 1,0 0-1,0 0 1,0 0-1,1 0 0,-1 0 1,0 0-1,1 0 1,-1 0-1,2-2 0,-2 3 21,1-1 0,0 1 0,-1 0 0,1-1 0,0 1 0,-1 0 0,1-1 0,0 1 0,0 0 0,-1 0 0,1 0 0,0 0 0,0-1 0,-1 1 0,1 0 0,1 1 0,-2-1 6,1 0 0,-1 0 0,0 0-1,1 0 1,-1 0 0,0-1 0,0 1 0,1 0-1,-1 0 1,0 0 0,1 0 0,-1 0 0,0 0-1,0 0 1,1 0 0,-1-1 0,0 1 0,0 0-1,1 0 1,-1 0 0,0-1 0,0 1 0,0 0-1,1 0 1,-1-1 0,3-2-52,0-1 0,-1 0 1,1 0-1,2-6 0,-3 5 11,1 0 0,0 0 0,0 0 0,8-9 0,-1 4-42,-6 5 66,0 1 1,0 0 0,1 0-1,0 0 1,5-3 0,11 0 85,-11 1-25,-8 4 3,0 1-1,0 0 0,0 0 1,0 0-1,0 0 0,0 0 1,0 0-1,0 1 0,0-1 1,0 1-1,0-1 1,1 1-1,1 0 0,5-1 92,-7 1-43,0 0 0,0 0 0,0 0 1,1 0-1,-1 0 0,0 0 0,0 0 0,0 1 1,0-1-1,1 1 0,2 1 0,2 12 503,11-7 260,-17-6-789,1 0 0,-1 0 1,0 0-1,1 0 0,-1 0 0,0 0 0,1 0 0,-1 1 0,0-1 0,0 0 0,0 1 1,0-1-1,-1 1 0,1-1 0,0 1 0,-1-1 0,1 1 0,-1 0 0,1-1 1,-1 1-1,0 0 0,1-1 0,-1 1 0,0 3 0,0-2 7,0 0-1,1 0 1,0 0-1,0-1 1,0 1 0,0 0-1,0 0 1,0-1-1,1 1 1,-1-1-1,1 1 1,4 3 0,26 27 475,-23-25-517,-9-8-37,0 0 1,0 1-1,0-1 0,0 0 1,1 0-1,-1 1 0,0-1 1,0 0-1,1 0 0,-1 0 1,0 0-1,0 1 0,1-1 1,-1 0-1,0 0 0,0 0 1,1 0-1,-1 0 0,0 0 1,1 0-1,-1 0 0,0 0 1,0 0-1,1 0 0,-1 0 1,21 0-2478,-3 0 1259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3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1020 3232,'17'-17'1035,"-31"10"-177,10-3 214,5 27 992,-1-13-1892,1 0 0,-1 1 1,1-1-1,0 0 0,1 0 0,2 8 0,4 10 356,-1 23 123,0-17-475,1 0 0,2-1 0,0 0 0,2-1 0,1 0 0,28 41 0,-20-36 539,-21-30-692,0-1 0,1 1 0,-1-1 1,0 0-1,1 1 0,-1-1 1,1 0-1,-1 1 0,1-1 0,-1 0 1,1 0-1,-1 1 0,1-1 1,-1 0-1,1 0 0,0 0 0,-1 0 1,1 0-1,-1 0 0,1 0 1,-1 0-1,1 0 0,-1 0 0,1 0 1,0 0-1,-1 0 0,1 0 1,-1 0-1,1 0 0,-1-1 0,1 1 1,-1 0-1,1 0 0,-1-1 1,1 1-1,-1 0 0,1-1 0,-1 1 1,0-1-1,1 0 0,4-5 125,0-1 0,-1 0 0,7-14 0,8-19 87,-3 5-107,2 1 0,43-62 0,6 18-31,1 0-23,78-113-157,-125 163 11,170-218-1032,38-4-800,35 0-4133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42 104 4576,'-41'-21'1664,"41"21"-1280,0 0-96,0 0 1024,20 0-768,1 0 768,21 0-768,20-20 160,1 20-416,41 0 32,-21 0-192,0-21-1344,1 0 672,-1 0-2048,0 21 1440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4160,'-21'21'1536,"21"-21"-1216,-21 42-64,0-22 480,21 22-448,0 21 320,0-1-352,0 21 0,21 1-160,-21-22 0,21 0-32,0-20-1312,-21-21 672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5312,'20'-21'1952,"-20"21"-1504,42 0-128,-42 0 384,21 0-448,0 0 32,-1 0-160,1 0-1152,0 0 576,-21 0-2176,21-21 1472</inkml:trace>
  <inkml:trace contextRef="#ctx0" brushRef="#br0" timeOffset="1">21 0 3328,'-20'21'1216,"20"-21"-928,0 42-96,0-21 864,0-1-608,0 22 192,20 0-384,1-1 192,0-20-256,-21 21-96,21-21-64,-21-1-2016,21 1 1088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4992,'-28'28'2218,"0"3"-1828,27-30-342,1 1-1,-1 0 1,0-1 0,0 1-1,0 0 1,1-1 0,-1 1 0,1 0-1,0 0 1,-1 0 0,1-1 0,0 1-1,0 3 1,0-3-18,0-1 1,0 1-1,0-1 0,0 1 0,0 0 1,-1-1-1,1 1 0,0-1 0,-2 3 0,-15 18 212,14-19-224,0 0 0,0 1 0,1-1 0,-1 1 0,-3 6-1,6-9-14,-1 1 0,1-1 0,-1 1 0,1 0-1,0-1 1,-1 1 0,1 0 0,0 0 0,0-1 0,0 1-1,0 0 1,1-1 0,-1 1 0,0 0 0,1-1-1,-1 1 1,1-1 0,0 1 0,0 1 0,1-1 6,-1 0-1,0-1 1,1 1 0,-1-1 0,0 1 0,1-1 0,0 0-1,-1 1 1,1-1 0,0 0 0,0 0 0,0 0 0,0 0 0,0-1-1,0 1 1,0 0 0,0-1 0,0 0 0,0 1 0,3-1-1,9 1-66,-1-1 0,17-1 0,-5 0-417,13 1-1365,-38 0 1795,1 0 0,-1 0 1,0 0-1,0 0 0,1 0 0,-1 0 1,0 0-1,1 0 0,-1 0 1,0 1-1,1-1 0,-1 0 0,0 0 1,0 0-1,1 0 0,-1 0 1,0 1-1,0-1 0,1 0 0,-1 0 1,0 0-1,0 1 0,0-1 1,1 0-1,-1 1 0,17 16-728</inkml:trace>
  <inkml:trace contextRef="#ctx0" brushRef="#br0" timeOffset="1">2 251 3136,'0'-21'1184,"0"21"-928,21-21-64,-21 21 1216,21-21-800,-21 21 320,0 0-544,20-20-96,1 20-160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4800,'20'0'1792,"-20"0"-1408,21 0-96,-21 0 832,21 0-672,-21-20-384,21 20-64</inkml:trace>
  <inkml:trace contextRef="#ctx0" brushRef="#br0" timeOffset="1">334 126 6656,'-21'20'2464,"21"-20"-1920,0 21-160,21 0-64,-21-21-256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6048,'0'17'2725,"3"-17"-2154,-2 0-525,-1 0 1,1 0-1,-1 0 1,1 0 0,0 0-1,-1 0 1,1 0-1,-1 0 1,1 0-1,-1 1 1,1-1 0,-1 0-1,1 0 1,-1 0-1,1 0 1,-1 1-1,1-1 1,-1 0 0,1 0-1,-1 1 1,1-1-1,-1 0 1,0 1-1,1-1 1,-1 0 0,0 1-1,1-1 1,-1 1-1,0-1 1,1 1-1,5 7 521,11-3 383,4 7-332,-14-10-453,-6-1-135,-1-1 0,1 0 1,0 1-1,0-1 0,0 0 0,0 1 0,-1-1 0,1 1 1,0-1-1,-1 0 0,1 1 0,0 0 0,-1-1 0,1 1 1,-1-1-1,1 1 0,-1 0 0,1-1 0,-1 1 0,1 0 1,-1 1-1,4 3 59,9 9 353,-12-14-428,-1 0 0,0 1 0,0-1 0,1 0 0,-1 0 0,0 0 0,0 0 0,0 1 0,1-1 0,-1 0 0,0 0 0,0 1 0,0-1 0,0 0-1,0 0 1,1 0 0,-1 1 0,0-1 0,0 0 0,0 0 0,0 1 0,0-1 0,0 0 0,0 0 0,0 1 0,0 8 387,1-6-290,-1 1-1,1 0 1,-2 0 0,1 0-1,0 0 1,-1 0 0,0 0-1,-2 5 1,-10 5 161,12-14-256,1 0-1,0 0 1,0 1 0,-1-1-1,1 0 1,0 0-1,0 0 1,-1 1-1,1-1 1,0 0 0,0 0-1,0 0 1,0 1-1,0-1 1,-1 0 0,1 0-1,0 1 1,0-1-1,0 0 1,0 0 0,0 0-1,0 1 1,0-1-1,0 0 1,0 1-1,0 27 348,0-27-358,0-1-1,0 0 1,0 0-1,0 0 1,0 0 0,0 0-1,0 0 1,0 0-1,0 0 1,0 0 0,0 1-1,0-1 1,0 0-1,0 0 1,0 0-1,0 0 1,0 0 0,0 0-1,0 0 1,0 0-1,0 0 1,0 1 0,0-1-1,0 0 1,0 0-1,0 0 1,0 0-1,0 0 1,1 0 0,-1 0-1,0 0 1,0 0-1,0 0 1,0 0 0,0 0-1,0 0 1,0 0-1,0 0 1,0 0-1,1 1 1,-1-1 0,0 0-1,0 0 1,0 0-1,0 0 1,0 0 0,0 0-1,0 0 1,1 0-1,-1 0 1,0 0 0,0 0-1,0 0 1,0-1-1,0 1 1,1 0-1,8 0 57,-4 1-71,-1-1 0,1 0-1,-1 0 1,0-1 0,1 1 0,-1-1 0,1 0 0,-1 0 0,0 0 0,0 0 0,0 0 0,0-1-1,0 0 1,0 1 0,6-5 0,2 0-449,0 1 0,0 0 1,18-4-1,8-3-612,42-20-2497,3-2 1088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4384,'0'0'1632,"0"0"-1248,-20 21-128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7:4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64,'42'0'32,"-42"0"-32</inkml:trace>
  <inkml:trace contextRef="#ctx0" brushRef="#br0" timeOffset="1">521 0 5824,'-42'21'2144,"42"-21"-1664,0 21-128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8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1568,'2'-2'52,"0"0"0,0 0-1,0 1 1,1-1 0,-1 0 0,0 1 0,1 0-1,-1-1 1,1 1 0,2-1 0,1 1 5,-1 0-1,1 1 1,-1-1 0,8 1-1,4 0 264,-17 0-316,0 0 0,1 0-1,-1 0 1,0 0 0,0 0 0,0 0-1,0 1 1,0-1 0,0 0 0,0 0-1,1 0 1,-1 0 0,0 0 0,0 0-1,0-1 1,0 1 0,0 0 0,0 0-1,0 0 1,1 0 0,-1 0 0,0 0-1,0 0 1,0 0 0,0 0 0,0 0-1,0 0 1,0 0 0,0 0 0,0 0-1,0 0 1,1 0 0,-1-1-1,0 1 1,0 0 0,0 0 0,0 0-1,0 0 1,0 0 0,0 0 0,0 0-1,0-1 1,0 1 0,0 0 0,0 0-1,0 0 1,0 0 0,0 0 0,0 0-1,0 0 1,0-1 0,0 1 0,0 0-1,0 0 1,0 0 0,0 0 0,0-1 2,0 1 0,0-1 0,0 0 1,0 1-1,0-1 0,0 1 0,0-1 1,0 0-1,0 1 0,0-1 0,1 1 1,-1-1-1,0 1 0,0-1 0,1 0 1,-1 1-1,0-1 0,1 1 0,-1 0 1,1-1-1,-1 1 0,0-1 0,1 1 1,-1 0-1,1-1 0,-1 1 0,1 0 1,0-1-1,-1 1 0,2-1 0,2 1 65,1-1-1,-1 0 0,0 1 1,7 0-1,-4 0 105,45 0 91,17 0 790,-34-1-671,-23 0-325,-1 1-1,1 0 0,0 0 1,-1 1-1,18 4 0,-2 9 107,-19-13-124,-1 1 0,1-1 0,0-1 0,-1 1 0,15-2-1,-12 0-24,0 1 0,-1 0 0,1 1 0,13 2 0,-1 3-1,-14-3-3,1-1-1,0 0 0,-1 0 1,1-1-1,9 0 0,-9-1 3,-1 1 0,0 0-1,0 1 1,15 4-1,8 1 36,-3-4 129,1-1 0,37-2 0,-29-1-49,223 1 222,-38 0-267,-181-1-89,-2 1 3,47 4 1,-42 3 0,-18-3 0,0 0 0,28-1 0,230-3 32,-250-2 105,60-12-1,-75 12-56,29-1-1,174 3-15,-28 0 160,444 0 746,-622 0-944,1 1 0,-1 0 0,0 1 0,-1 1 0,1 1 0,17 6 0,-18-5-22,0-1-1,0-1 1,20 3 0,55-3-179,118-3 132,63 0-21,-227-1 16,-2 0 0,56 6 0,-55 2 132,-17-3-21,0-1-1,28 0 1,209-3 38,50 0 49,273 0-502,-452 11 352,6-1 0,107-10 0,41 0 80,-127-10-144,-7-1-16,-105 12 51,-12 0 40,61-6 1,-28-9-60,-22 10-196,80 3 1,-58 3 517,204-2 158,136 0-432,-378-2-9,56-7 0,-42 2 48,44 0 15,-45 2-55,0-1-20,53 0 0,461 6 208,-476-4-145,4-9 33,106 8-94,-119 6-10,-37 0 25,-9 0 7,-1-2 0,30-3 0,-22-2 16,-8 1 1,53-2 0,-46 6-89,46-8 0,-46 4 42,51-1 0,196 6 80,-129 0 422,-29-10-171,8 0-539,-48 11 160,146-6 166,-171-1-106,92-5-23,-53 7 107,-43-3-24,-19 2 13,50 0-1,703 5 18,-705-4-128,4-9 69,66 9-21,-1 1-28,-65-11 124,-48 11 22,44 1 1,-58 4-51,-1-2 1,0-1-1,0-1 1,0-2-1,45-11 1,-52 10 0,28-7 0,18 5 347,-21-2-187,55-20 0,14-13 293,-57 25-266,76-28 245,-117 40-456,1 1 1,0 0 0,23-3 0,-11 3-7,-14 0-12,0 0 1,-1 0-1,1-1 0,19-11 1,-19 9-15,23-9 0,-11 8 44,11-5 157,-35 13-240,1-1-1,0 1 0,0-1 1,0 1-1,-1-1 0,1 1 0,0-1 1,0 1-1,0 0 0,0 0 1,0-1-1,0 1 0,0 0 1,0 0-1,0 0 0,0 0 1,0 0-1,0 0 0,0 0 1,0 0-1,1 1 0,1 0-199,-3-1 211,0 0 0,0 0 0,0 0 0,0 0 0,1 0 0,-1 0-1,0 0 1,0 0 0,0 0 0,0 0 0,0 0 0,0 0 0,0 0 0,1 0 0,-1 0-1,0 0 1,0 0 0,0 0 0,0 0 0,0 0 0,0 0 0,0 0 0,1 0-1,-1 0 1,0 0 0,0 0 0,0 0 0,0 0 0,0 0 0,0 0 0,0 0 0,0 1-1,0-1 1,0 0 0,0 0 0,0 0 0,1 0 0,-1 0 0,0 0 0,0 0-1,0 0 1,0 1 0,0-1 0,0 0 0,0 0 0,0 0 0,0 0 0,0 0 0,0 0-1,0 0 1,0 1 0,0-1 0,0 0 0,0 0 0,0 0 0,-1 0 0,1 4-292,0-1 0,-1 1 0,1-1 0,-1 1 0,0-1 0,0 1 0,0-1 0,-1 0 0,1 1 0,-1-1 0,0 0 0,0 0 0,0 0 0,0-1 0,-4 5 0,1-3-304,0 0 0,0-1 0,0 1 0,0-1 0,-8 3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81 2816,'0'-8'395,"-2"-16"630,2 23-997,0 0 1,-1 1-1,1-1 1,0 1 0,-1-1-1,1 1 1,0-1-1,-1 1 1,1-1-1,-1 1 1,1-1 0,0 1-1,-1 0 1,1-1-1,-1 1 1,0 0 0,1-1-1,-1 1 1,1 0-1,-1 0 1,1-1 0,-1 1-1,0 0 1,1 0-1,-1 0 1,1 0-1,-1 0 1,0 0 0,0 0-1,0 0-19,1 0-1,0 0 1,0 0-1,0 0 1,0 0-1,0 0 1,0 0-1,0 0 1,0 0-1,-1 0 1,1 0-1,0 0 1,0 0-1,0 0 1,0 0-1,0 0 1,0 0-1,0 0 1,-1 0-1,1 0 1,0 0-1,0 0 1,0 0 0,0 0-1,0 0 1,0 0-1,0 0 1,0 0-1,-1 0 1,1-1-1,0 1 1,0 0-1,0 0 1,0 0-1,0 0 1,0 0-1,0 0 1,0 0-1,0 0 1,0-1-1,0 1 1,0 0-1,0 0 1,0 0-1,0 0 1,0 0-1,0 0 1,0 0-1,0-1 1,0 1-1,0 0 1,0 0-1,0 0 1,0 0-1,0 0 1,0 0-1,0-14 382,0 13-380,0 1 0,0 0 0,0-1 0,0 1 0,0 0 0,0 0 0,0-1 0,0 1 0,0 0 0,0-1 0,0 1 0,0 0 0,-1 0 1,1-1-1,0 1 0,0 0 0,0 0 0,0-1 0,-1 1 0,1 0 0,0 0 0,0-1 0,-1 1 0,1 0 0,0 0 0,-14-14 374,9 25 44,3-5-360,-4 5 3,3-7 23,1 0 0,0 1 1,0-1-1,0 1 0,1-1 0,-2 8 1,-56 192 1073,52-175-955,1-1 0,-2 36 0,7-44-112,0 1 1,1-1-1,1 1 1,4 19-1,-5-36-87,1-1-1,0 1 0,0-1 0,1 0 0,-1 0 0,1 1 1,0-1-1,0 0 0,0 0 0,0-1 0,0 1 1,0 0-1,1-1 0,4 4 0,1 0 20,1 0-1,0-1 1,15 7-1,-4-3 8,-11-5-44,-1-1-1,1 0 0,0 0 0,0-1 0,0 0 1,0 0-1,0-1 0,0 0 0,12-1 0,-10 0-135,0-1-1,0 0 0,0 0 1,0-1-1,0-1 0,-1 0 1,18-7-1,-22 7 47,1 0 1,-1 0-1,0-1 1,-1 0-1,1 0 1,-1 0-1,1-1 1,-1 0-1,0 0 0,-1 0 1,0 0-1,5-8 1,4-4-115,0 2 38,12-18-145,3-26-219,6-7 225,-9-7 218,-8 21 214,-10 0 469,3 29-220,-9 21-314,0 0-1,0 1 1,-1-1-1,1 0 1,0 0-1,-1 0 0,1 0 1,-1 0-1,1 0 1,-1 0-1,0-3 0,0-8 383,0 13-418,0 10 567,-3 4-157,-1-2-308,0 0-1,1 0 1,1 1-1,0-1 1,-1 24-1,2-15-10,-1 1 0,-6 24 0,2-14-46,-1 31 50,-7-1-74,7-3-129,2-37 182,-2-1 0,-15 37 0,21-57-88,0-1-1,1 1 1,-1 0 0,1 0-1,0 0 1,-1 0-1,1-1 1,-1 1-1,1 0 1,0 0-1,0 0 1,0 0 0,-1 0-1,1 0 1,0 0-1,0 0 1,0 0-1,0 0 1,1 0 0,-1 0-1,0 1 1,1 1-15,-1 1-174,-1-12-173,0 2 249,7-12-428,7-22-211,36-72 0,-14 63 595,-7-6 106,6 9 70,-16 23 56,-6 6 54,21-22 0,-11 20 312,-21 18-399,1 0 0,-1 1 0,0-1 0,1 0 0,-1 1 1,1 0-1,-1-1 0,1 1 0,-1 0 0,1-1 1,1 1-1,-2 0-13,-1 0 0,0 0 1,1 0-1,-1 0 0,0 0 1,1 0-1,-1 0 0,0 1 1,0-1-1,1 0 0,-1 0 1,0 0-1,1 0 0,-1 0 1,0 0-1,0 1 0,1-1 1,-1 0-1,0 0 0,0 0 1,0 1-1,1-1 0,-1 0 1,0 0-1,0 1 0,1 0 11,1 0-5,-1 1 1,1-1-1,-1 1 1,0-1-1,1 1 1,-1 0-1,0 0 1,0 0-1,0 0 1,-1-1-1,1 1 1,0 0-1,-1 1 1,1-1-1,-1 0 1,1 0-1,-1 0 1,0 0-1,0 3 1,0 155 382,0-156-407,0 1 0,-1-1 0,1 0 0,-1 0 0,0 1 0,0-1 0,0 0 1,-1 0-1,-3 7 0,-1 3 25,-2 10 97,-4 11 374,11-34-499,0 1 1,0 0-1,0-1 1,1 1-1,-1 0 1,-1-1-1,1 1 1,0-1-1,0 1 0,-1-1 1,1 0-1,0 0 1,-3 2-1,-3 2-49,4-2-3,1 0 0,-1 0-1,0-1 1,-7 5 0,-7 0-380,10 6 64,-10-6-181,-1 7 5,15-10-518,3-4-84,3 0-1196,15 0 732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0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23 5216,'-35'-18'1696,"34"18"-1649,0-1 1,0 1 0,0-1-1,0 1 1,0-1-1,0 1 1,0-1 0,0 1-1,0 0 1,0 0-1,0-1 1,0 1-1,0 0 1,-1 0 0,1 0-1,0 0 1,0 0-1,0 0 1,-1 1 0,-4 0 200,1-2 91,4 1-256,0 0 0,0-1 0,-1 1 0,1 0 0,0 0 0,0 0 0,0 0 0,0 0 0,0 0 0,0 1 0,0-1 0,0 0 1,-1 1-1,1-1 0,0 0 0,0 1 0,0-1 0,0 1 0,0 0 0,-5 2 42,2-1-58,-1 0 0,1 0-1,0 1 1,-1 0 0,1 0-1,0 0 1,0 0-1,1 0 1,-1 1 0,-5 7-1,-7 16-715,1 0 1,-16 44-1,28-64 423,0-1 1,1 1-1,0 0 1,1 0-1,-1 0 1,1 8-1,1-11-71,0 0 0,1 1 1,0-1-1,0 1 0,2 5 0,1 3-455,0 2 42,-3-10 519,0 0 1,0 0-1,1 0 0,0 0 0,0 0 1,0 0-1,0-1 0,5 8 0,3 3-10,-6-7 332,2 0 1,-1 0 0,12 12 0,-14-18-23,-2-1 17,1 1 1,-1-1-1,1 1 1,-1-1-1,0 1 0,1 0 1,-1-1-1,0 1 1,0 0-1,0 0 1,-1 0-1,1 0 0,0 0 1,-1 0-1,1 0 1,-1 0-1,1 0 0,-1 0 1,0 0-1,0 0 1,0 3-1,0 71 2743,0-76-2864,0 0 0,0 0-1,0 0 1,0 1-1,0-1 1,0 0-1,0 0 1,0 0 0,-1 0-1,1 0 1,0 0-1,0 0 1,1 1 0,-1-1-1,0 0 1,0 0-1,0 0 1,0 0 0,0 0-1,0 0 1,0 0-1,0 0 1,0 1-1,0-1 1,0 0 0,0 0-1,0 0 1,0 0-1,0 0 1,0 0 0,0 0-1,1 0 1,-1 0-1,0 0 1,0 0-1,0 1 1,0-1 0,0 0-1,0 0 1,0 0-1,0 0 1,1 0 0,-1 0-1,0 0 1,0 0-1,0 0 1,0 0-1,0 0 1,0 0 0,0 0-1,1 0 1,-1 0-1,0 0 1,0 0 0,0 0-1,0-1 1,24 2 245,-12 0-80,0-1 0,17-2 0,-26 2-150,0-1 0,1 1 0,-1-1 0,0 0 0,0 0 0,0-1 0,0 1 0,0 0 0,0-1 0,0 0 0,0 0 0,0 0 0,2-2 0,1-2-77,0 1 0,14-9 1,7-6-452,0-15 87,-6 21 299,-18 13 115,-1-1-1,1 1 1,-1-1-1,1 0 1,-1 1-1,0-1 1,1 0-1,-1 0 1,0 0-1,0-1 1,0 1-1,-1 0 0,1-1 1,2-5-1,3-26-45,1 16 32,-6 16 24,-1 1 0,0-1 0,0 0 1,0 0-1,-1 0 0,1 0 1,0 0-1,-1 0 0,1 0 1,-1 0-1,0 0 0,0-3 0,0-95 1688,1 102-1707,-1 1-1,0-1 1,1 0 0,0 1-1,0-1 1,0 0 0,0 0-1,0 0 1,0 0-1,0 1 1,0-2 0,1 1-1,-1 0 1,4 3 0,-5-5 18,0 0 0,0 0 0,1 0 0,-1 0 0,0 1 0,0-1 0,0 0 0,1 0 0,-1 1 0,0-1 0,0 0 0,0 0 0,0 1 0,1-1 0,-1 0 1,0 0-1,0 1 0,0-1 0,0 0 0,0 1 0,0-1 0,0 0 0,0 0 0,0 1 0,0-1 0,0 3 21,1-1 0,-1 1 1,1-1-1,0 0 0,-1 1 0,1-1 1,0 0-1,0 0 0,1 0 0,-1 0 0,0 0 1,1 0-1,-1 0 0,1 0 0,0 0 0,2 2 1,-1-1 14,0-1 0,0 1 1,0 0-1,6 3 1,12 6-5,-21-11-35,0-1 1,0 0 0,0 0-1,1 0 1,-1 0 0,0 0 0,0 0-1,0 0 1,0 0 0,0 1-1,0-1 1,0 0 0,0 0 0,0 0-1,0 0 1,0 0 0,1 0-1,-1 1 1,0-1 0,0 0-1,0 0 1,0 0 0,0 0 0,0 0-1,0 1 1,0-1 0,0 0-1,0 0 1,0 0 0,0 0 0,-1 0-1,1 1 1,0-1 0,0 0-1,0 0 1,0 0 0,0 0 0,0 0-1,0 1 1,-1 2-6,1 1-22,-1 0 0,1 1 0,0-1 1,-1 0-1,0 0 0,0 0 0,0 1 1,-1-1-1,-3 6 0,-1 4-68,5-9 80,-1 0 1,0-1-1,0 1 0,0 0 0,0-1 0,-1 0 0,0 0 0,-5 7 0,-8 12 5,-4 18 31,12-20 18,-27 59 229,7 7-32,-18 63 92,36-107-203,-10 73 1,17-90-85,1 1 1,1 0-1,2 0 1,4 32-1,9 0 46,-11-36-8,-2-17-63,0 0 0,0 0 0,0 0 1,0-1-1,4 10 0,-4-14-7,0 1 0,0-1 0,0 0 0,-1 1 0,1-1 0,1 0 0,-1 0 0,0 0 0,0 0 0,0 0 0,0 0 0,1 0 0,-1 0 1,1-1-1,-1 1 0,0-1 0,1 1 0,-1-1 0,1 1 0,-1-1 0,1 1 0,-1-1 0,1 0 0,0 0 0,1 0 0,9 0 75,-6 1-141,-1-1 0,1 0 1,-1-1-1,9-1 0,-12 2 26,0-1 0,0 0-1,1 0 1,-1 1-1,0-1 1,0-1-1,0 1 1,0 0-1,-1 0 1,1-1-1,0 1 1,-1-1-1,1 0 1,-1 1-1,3-4 1,2-5-74,0 1 0,-1 0 0,0-1 0,0 0 0,-1 0 1,3-16-1,0-33-422,-2 32 371,-1 7 65,0 1 0,-2-1 0,0 0 0,-2 0 0,0 0 1,-3-21-1,-3 14 200,-1 0 1,-18-41-1,21 60-18,1-1 0,0 0 0,0 0 0,1 0 0,0 0 0,0-1 0,0-10 0,2 17-39,0-1 0,0 0 0,0 1 0,-1-1 0,1 0 0,-1 1 0,0-1 0,0 1 0,0-1 0,-1 1 0,-2-4 0,3 4-19,-1 0 1,1 0 0,0 0-1,0 0 1,0 0-1,0 0 1,1 0-1,-1 0 1,1 0 0,-1-1-1,1-3 1,0-55 41,1 60-61,-1 0 0,0-1 0,0 1 0,1 0 0,-1 0 0,1 0 0,0 0 0,-1 0-1,1 0 1,0 0 0,0 0 0,1 0 0,0-2 0,5-7 9,-1-2-14,-5 10-14,1-1 1,-1 2-1,1-1 1,-1 0-1,1 0 0,0 0 1,0 1-1,3-3 0,-3 2-11,1 1 0,0 0 0,-1 0 0,1 0 0,0 0 0,0 1-1,0-1 1,3 0 0,8-5-26,-10 5 36,1-1 0,-1 1 1,1 0-1,0 0 0,0 1 0,0 0 0,0-1 1,0 1-1,0 1 0,9-1 0,257 1-153,-262 1 178,1-1 0,0 2 0,-1 0-1,0 0 1,17 6 0,-19-6 19,-4-1 34,1 0 0,0 0 0,0 0-1,0-1 1,0 0 0,0 0 0,4 0 0,-2 0 82,-2 0 450,-8 3-219,1 0-326,-1 0 1,0-1-1,0 1 1,-5 2-1,3-2-3,1-1-1,0 1 1,0 1 0,-9 6-1,-10 15 240,23-25-290,1 1 0,-1 0 0,0-1 1,1 1-1,-1 0 0,0 0 1,1-1-1,-1 1 0,1 0 1,-1 0-1,1 0 0,0 0 0,-1 0 1,1 0-1,0 0 0,0 0 1,-1 1-1,8 16-47,-5-14 30,2 5-17,2-1-12,9-2 19,-12-5 22,0 0 17,7 3-276,0-1 0,1 0-1,-1-1 1,22 3 0,76-5-1458,-98-2 1672,-7-1 12,-11-8-18,6 9 46,2 2 4,0 0 0,-1 0 1,1 0-1,0-1 0,0 1 1,0 0-1,-1 0 1,1-1-1,0 1 0,0 0 1,0 0-1,-1-1 0,1 1 1,0 0-1,0 0 0,0-1 1,0 1-1,0 0 1,0-1-1,0 1 0,0 0 1,0 0-1,0-1 0,0 1 1,0-1-1,0-13 39,0 14-37,0 0 0,0 0-1,0-1 1,0 1-1,0 0 1,0-1-1,0 1 1,0 0 0,-1-1-1,1 1 1,0 0-1,0 0 1,0-1 0,0 1-1,0 0 1,-1 0-1,1-1 1,0 1 0,0 0-1,0 0 1,0-1-1,-1 1 1,1 0 0,0 0-1,-1-1 1,-33-33-294,33 34 297,1-1 0,0 1 0,0 0 0,-1 0 0,1 0 0,0-1-1,0 1 1,-1 0 0,1 0 0,0 0 0,0-1 0,0 1 0,0 0 0,0-1-1,-1 1 1,1 0 0,0 0 0,0-1 0,0 1 0,0 0 0,0-1 0,0 1-1,0 0 1,0 0 0,0-1 0,0-34-190,0 32 49,21-1 127,-11-2 79,-8 4-63,0 1-1,0 0 1,0 0-1,0 0 0,0 0 1,0 0-1,0 0 1,0 1-1,0-1 0,0 1 1,0-1-1,0 1 1,0 0-1,0 0 0,3 0 1,-3 0-12,0-1 1,0 1 0,0 0-1,1-1 1,-1 0-1,0 1 1,0-1 0,0 0-1,-1 0 1,1 0 0,2-2-1,-2 2 6,0-1-1,1 1 0,-1 0 1,0 0-1,1 0 0,-1 0 1,1 0-1,-1 1 1,1-1-1,0 1 0,3-1 1,9 0-87,-10 1 63,-1-1 1,0 1-1,0 0 0,1 0 0,-1 1 0,0-1 0,0 1 0,1 0 1,3 1-1,-6-1 21,-1 0 0,1 0 1,-1 0-1,1 0 0,-1 0 1,0 0-1,1 0 0,-1 0 0,2 2 1,6 6-19,8 5 38,-10-11 35,-7-2-39,1-1 0,0 0 0,0 1 0,0-1 0,0 1 0,-1-1 0,1 1 0,0-1 0,0 1 0,-1-1 0,1 1 0,0 0 0,-1-1 0,1 1 0,-1 0 0,1 0 0,-1-1 0,1 1 0,-1 0 0,0 0 0,1 1 0,2 4 14,0-2 0,-1-1 0,0 0 1,1 0-1,5 5 0,-5-5-4,-1 0 0,1 0-1,0 0 1,3 6 0,1 12 154,7 0-64,-10-13-19,-4-7-69,0 0-1,0-1 0,0 1 0,1-1 0,-1 1 0,0 0 0,0-1 0,1 1 0,-1-1 0,0 1 0,1-1 0,-1 1 0,1-1 0,-1 1 0,0-1 0,1 1 0,-1-1 0,1 0 0,-1 1 0,1-1 0,0 0 0,-1 1 0,1-1 0,-1 0 1,1 0-1,-1 0 0,1 0 0,0 1 0,-1-1 0,1 0 0,-1 0 0,1 0 0,0 0 0,-1 0 0,2 0 0,-37 0-114,35 0 88,0 0-1,0 0 1,0 0-1,-1 0 1,1 0-1,0 0 0,0 0 1,0 0-1,0 0 1,0 0-1,0 0 1,0 0-1,-1 0 1,1 0-1,0 0 0,0 0 1,0 0-1,0 0 1,0 0-1,0 0 1,0 0-1,0 0 1,-1 0-1,1-1 0,0 1 1,0 0-1,0 0 1,0 0-1,0 0 1,0 0-1,0 0 1,0 0-1,0 0 0,0 0 1,0 0-1,-1-1 1,1 1-1,0 0 1,0 0-1,0 0 1,0 0-1,0 0 0,0 0 1,0 0-1,0 0 1,0-1-1,0 1 1,0 0-1,0 0 1,0 0-1,0 0 0,0 0 1,0 0-1,0 0 1,0-1-1,1 1 1,-2-5-162,1 2 100,0 0 0,0 0-1,0-1 1,0 1 0,0 0 0,1 0-1,0 0 1,1-5 0,12-13-170,-9 7 120,-4 13 102,-1 0 0,0-1-1,1 1 1,-1 0-1,1 0 1,0-1-1,-1 1 1,1 0-1,0 0 1,0 0-1,-1 0 1,1 0 0,0 0-1,0 0 1,0 0-1,0 0 1,0 0-1,1 1 1,-1-1-1,0 0 1,0 1 0,0-1-1,3 0 1,34-6-153,3-7 28,1 7 42,-20 1 31,-14 3 45,1 1 1,0 0 0,0 0-1,-1 1 1,10 0-1,62 1 159,-76 0-131,-1 0 1,1 0-1,-1 0 0,0 1 0,1-1 0,-1 1 1,1 0-1,-1 0 0,0 0 0,0 0 1,5 3-1,-5-2 42,0-1 1,1 1-1,-1-1 1,0 0-1,0 0 0,1 0 1,-1 0-1,1-1 1,-1 1-1,1-1 1,4 0-1,-7 0-41,0 0 0,-1 0 0,1 0 1,0 0-1,0 0 0,-1 0 0,1 0 0,0 0 0,-1 0 1,1 1-1,-1-1 0,1 0 0,0 1 0,-1-1 0,1 0 0,-1 1 1,1-1-1,-1 1 0,1-1 0,-1 1 0,1-1 0,-1 1 0,1-1 1,-1 1-1,1 1 0,0-2 14,-1 1 0,1 0 0,0 0 0,-1 0 0,1 0 0,0-1 0,0 1 0,0 0 0,-1-1 0,1 1 0,0 0 1,0-1-1,0 1 0,0-1 0,0 0 0,0 1 0,0-1 0,0 0 0,0 1 0,0-1 0,1 0 0,-1 0 0,0 0 0,0 0 0,2-1 0,2 1-31,-3 0-17,1 0 0,0 0 0,0 0 1,-1 0-1,1 1 0,0-1 1,0 1-1,-1-1 0,4 2 0,-6-1 22,1-1-1,-1 1 1,0 0-1,1 0 1,-1 0-1,0 0 0,1 0 1,-1-1-1,0 1 1,0 0-1,0 0 1,0 0-1,0 0 1,0 1-1,0-2 5,0 0-1,0 0 1,0 0 0,0 0-1,0 0 1,0 1 0,0-1-1,0 0 1,0 0 0,0 0-1,0 0 1,0 0 0,0 0-1,0 0 1,0 1 0,0-1-1,0 0 1,0 0-1,0 0 1,0 0 0,0 0-1,0 0 1,0 0 0,0 0-1,0 1 1,0-1 0,1 0-1,-1 0 1,0 0 0,0 0-1,0 0 1,0 0 0,0 0-1,0 0 1,0 0 0,0 0-1,0 0 1,1 0 0,-1 0-1,0 1 1,0-1 0,0 0-1,0 0 1,0 0 0,0 0-1,0 0 1,0 0-1,1 0 1,-1 0 0,0 0-1,0 0 1,0 0 0,0 0-1,0-1 1,0 1 0,1 0-1,-1 0 3,1 0-1,0 0 1,-1 0-1,1 0 0,-1 0 1,1 0-1,0 0 0,-1 1 1,1-1-1,-1 0 1,1 0-1,0 0 0,-1 1 1,1-1-1,-1 0 1,1 1-1,-1-1 0,1 0 1,-1 1-1,1-1 1,-1 1-1,1-1 0,-1 0 1,0 1-1,1-1 1,-1 1-1,0 0 0,1-1 1,-1 1-1,2 24 92,-2-17-73,0 51 283,0-56-256,0 1 304,0 0-252,0 1-21,0-21 9,0 15-97,0 0-1,0 1 1,0-1 0,0 0 0,0 0 0,1 1 0,-1-1 0,0 0 0,0 0 0,1 1-1,-1-1 1,0 0 0,1 1 0,-1-1 0,1 0 0,-1 1 0,1-1 0,-1 1-1,1-1 1,-1 1 0,1-1 0,0 1 0,1-1 0,-2 0-6,1 0 0,0 1 0,0-1 0,0 1 0,-1-1 0,1 0 0,0 0 0,-1 1 1,1-1-1,-1 0 0,1 0 0,-1 0 0,1 1 0,-1-1 0,1 0 0,-1 0 0,0 0 0,0 0 0,1 0 0,-1 0 0,0 0 0,0 0 1,0 0-1,0-1 0,0 1 7,-1 0 0,1 1 0,0-1 0,0 0 1,0 1-1,0-1 0,0 0 0,0 1 0,0-1 1,0 0-1,0 1 0,0-1 0,1 0 0,-1 1 1,0-1-1,0 0 0,1 1 0,-1-1 0,0 1 1,1-1-1,-1 1 0,0-1 0,1 1 0,-1-1 0,1 1 1,-1-1-1,1 1 0,-1-1 0,1 1 0,-1-1 1,1 1-1,0 0 0,-1 0 0,1-1 0,0 1 1,-1 0-1,2 0 0,7-5-42,11-8-89,-2 6 54,-14 0 86,2-3 18,-5 10-15,-1 0 0,0 0 0,1 0-1,-1 0 1,0-1 0,0 1 0,1 0 0,-1 0 0,0 0 0,1 0-1,-1 0 1,0 0 0,1 0 0,-1 0 0,0 0 0,1 0-1,-1 0 1,0 0 0,1 0 0,-1 1 0,0-1 0,0 0 0,1 0-1,-1 0 1,0 0 0,1 0 0,-1 1 0,0-1 0,0 0-1,1 0 1,-1 1 0,0-1 0,0 0 0,1 1 0,6 13 529,10-7-90,-7 0-183,-1 0 0,0 1 1,13 16-1,-13-15-139,-9-9-114,0 1-1,0-1 0,1 0 1,-1 0-1,0 1 0,0-1 1,0 0-1,1 0 1,-1 0-1,0 1 0,0-1 1,1 0-1,-1 0 0,0 0 1,1 0-1,-1 0 0,0 0 1,0 0-1,1 1 0,-1-1 1,0 0-1,1 0 1,-1 0-1,0 0 0,1 0 1,17 0 141,-15 1-364,1-1-1,0 0 1,-1 0 0,1 0-1,-1 0 1,5-2-1,-7 2 163,-1 0 0,1-1-1,0 1 1,0-1 0,-1 1-1,1 0 1,-1-1-1,1 0 1,0 1 0,-1-1-1,1 1 1,-1-1 0,1 0-1,-1 1 1,1-1 0,-1 0-1,0 1 1,1-1-1,-1 0 1,0 0 0,0 1-1,1-1 1,-1 0 0,0 0-1,0 0 1,0 1-1,0-1 1,0 0 0,0-1-1,0-57-249,0 56 912,3 6 59,11 11 240,-14-14-879,1 0 0,-1 0 0,0 0 0,0 1 0,1-1 0,-1 0 0,0 0 0,0 0 1,0 1-1,1-1 0,-1 0 0,0 0 0,0 1 0,0-1 0,0 0 0,0 1 0,0-1 0,1 0 1,-1 0-1,0 1 0,0-1 0,0 0 0,0 1 0,0-1 0,0 1 0,0-1-10,0 1 0,-1-1 0,1 1 0,0 0 0,1-1 0,-1 1 0,0-1 0,0 1 0,0 0 0,0-1-1,0 1 1,1-1 0,-1 1 0,0-1 0,0 1 0,1 0 0,-1-1 0,0 1 0,1-1 0,-1 0 0,1 1 0,-1-1 0,0 1 0,1-1-1,-1 0 1,1 1 0,-1-1 0,1 0 0,0 1 0,3 0 43,0-1 0,-1 1-1,1-1 1,-1 0 0,6 0 0,1 0 7,132 0-3049,-135 0 2227,1 0 1,-1-1 0,13-2-1,-11 1 68,-1-2 0,16-7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0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4160,'0'-21'1536,"0"21"-1216,20 0-64,-20 21 480,21 0-448,-21 21 384,21 20-384,-21 42 256,0-20-288,-21 20 128,21-21-224,-21-21 224,21 1-256,-20-1-960,-1-20 448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3392,'18'-35'1088,"-18"34"-1061,1 0 1,-1 0-1,1 0 0,0 0 1,-1 1-1,1-1 0,0 0 1,0 0-1,-1 0 0,1 0 1,0 1-1,0-1 0,0 0 1,0 1-1,2-1 0,42-31 373,-42 30-284,0-1 1,1 0-1,0 1 0,-1 0 1,1 0-1,0 0 0,0 0 1,0 1-1,0-1 0,1 1 1,5-1-1,7-1 189,4-4 236,-16 5-427,-1 1 0,1-1 0,0 1 0,0 0 0,-1 0 0,1 0 0,0 1 1,0 0-1,0 0 0,0 0 0,8 2 0,4 2 182,-1 0 1,0 2-1,0 0 1,17 9-1,-25-11-249,0 0-1,-1 1 1,1 0-1,-1 0 1,0 1-1,0 0 1,0 0 0,-1 0-1,0 1 1,5 8-1,-3 0 88,9 24 0,3 7 116,-15-37-139,-1 1 1,4 11-1,-7-18-85,0 0 0,-1 0 0,1 0 0,-1 0 0,0 0 0,0 0 0,0 0-1,0 0 1,0 0 0,-1 0 0,0 4 0,-13 18 385,13-22-415,-1 0 1,1 0-1,-1 0 1,0-1-1,1 1 1,-1 0-1,-1-1 1,1 1-1,0-1 1,-3 3-1,1-3-67,0-1 1,1 1-1,-1-1 0,0 0 1,0 0-1,1 0 0,-1-1 1,0 0-1,0 1 0,-8-2 1,-7 2-203,7 0 94,0-1 0,0 0 0,0-1 0,-18-3 0,21 1 93,0 0 0,-16-8 0,22 10 39,-1-1-1,1 0 0,-1 0 0,1-1 0,0 1 0,0-1 0,0 1 1,-4-6-1,5 5-67,1 1 1,0-1 0,0 0-1,0 0 1,1 0-1,-1 0 1,1 0 0,-1 0-1,1 0 1,0 0-1,1-3 1,-1 6 111,0-42-1021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0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 4320,'22'-6'544,"-15"4"233,0 0 1,0 0-1,13-7 0,-20 13 156,0-3-856,-1 0-1,1 0 0,0 1 1,-1-1-1,1 0 0,-1 0 0,0 0 1,1 0-1,-1 0 0,0 0 1,1 0-1,-1 0 0,0 0 0,0 0 1,0 0-1,0 0 0,0-1 1,0 1-1,0 0 0,0-1 1,0 1-1,0-1 0,-2 1 0,-19 15 589,18-12-604,0 1-1,0 0 1,1 0-1,0 0 0,0 0 1,0 0-1,0 1 1,-2 6-1,-8 16 63,1-11-60,7-10-47,1 0 1,-1 0-1,-4 10 0,-1 15-12,0 0-1,3 1 1,0 0-1,2 0 1,-1 61-1,6 93 157,0-182-169,0 0 1,1 0-1,-1 0 0,1 0 0,0 0 0,0-1 0,0 1 1,1 0-1,0-1 0,0 1 0,3 5 0,-3-7-29,5 18-740,-1-10 457,-5-9 205,1-1 1,-1 1 0,0 0-1,0 0 1,0 0 0,0 0-1,-1 0 1,1 0-1,0 1 1,-1-1 0,0 0-1,1 0 1,-1 3 0,-1 7-610,1-12 385,1-1 284,-1 0 0,1 0 0,0 0 0,-1 0-1,1 1 1,0-1 0,0 0 0,-1 1 0,1-1 0,0 0-1,0 1 1,0-1 0,0 1 0,0-1 0,0 1-1,0 0 1,0-1 0,0 1 0,0 0 0,0 0 0,0 0-1,0-1 1,0 1 0,0 0 0,0 0 0,1 1-1,14-1-241,-5 1 123,0-1 0,-1-1 1,22-3-1,13-10-22,14 7 191,-35 1 307,-1-1 0,0-1 0,0-1 0,-1-1 0,0-1 0,25-17 0,-44 26-232,0 0 1,1 0-1,-1-1 0,-1 1 1,1-1-1,0 1 0,-1-1 1,1 0-1,-1 0 0,0 0 1,0 0-1,0 0 0,0-1 1,0 1-1,-1-1 0,0 1 1,1-1-1,-1 1 0,-1-1 1,1 0-1,0 1 0,-1-1 1,0-6-1,0 8-34,0-1 0,0 1 0,0 0 0,-1 0 0,1 0 0,0-1 1,-1 1-1,0 0 0,0 0 0,1 0 0,-1 0 0,0 0 0,-2-2 0,-5-13 199,4 1-98,4 14-118,0 0 0,0 0 1,0 0-1,-1 0 1,1 0-1,-1 0 1,1 0-1,-1 0 1,0 0-1,0 0 0,0 1 1,0-1-1,0 0 1,0 1-1,0-1 1,-1 0-1,1 1 1,-1-1-1,1 1 1,-4-2-1,-15-4 115,15 4-137,0 1 0,1 0 0,-1 0-1,0 0 1,0 0 0,0 1-1,-1 0 1,1 0 0,-9-1 0,12 2-7,0 0 1,0 0 0,1 0-1,-1 0 1,0 1 0,1-1-1,-1 0 1,0 1-1,1-1 1,-1 1 0,0 0-1,1-1 1,-1 1 0,1 0-1,-1 0 1,1 0 0,0 0-1,-1 0 1,1 0 0,0 0-1,0 1 1,-1-1 0,1 0-1,0 1 1,0-1-1,1 1 1,-1-1 0,0 1-1,0 0 1,0 1 0,0 4-7,0 0 0,0-1 0,0 1 0,1 0 0,1 14 0,0-4 18,-1-13 24,0 0-1,0 1 1,0-1-1,1 0 1,0 0-1,0 0 0,0 0 1,1 0-1,-1 0 1,1 0-1,3 6 1,1 1-4,-1-1 7,1 0-1,0-1 1,0 0-1,0 0 1,14 13-1,-17-18-86,1-1-1,0 0 0,0 0 1,0 0-1,0 0 1,0-1-1,1 1 0,-1-1 1,1 0-1,0-1 1,-1 1-1,1-1 0,0 0 1,0 0-1,0 0 1,5-1-1,-7 0-74,1 0-1,-1 0 1,0 0 0,1 0-1,-1-1 1,0 0 0,1 1-1,-1-1 1,0-1 0,0 1-1,1 0 1,-1-1 0,0 1-1,-1-1 1,5-3 0,4-2-874,-10 6 947,2 0-63,-1 0-1,1-1 1,-1 1 0,1-1-1,-1 1 1,0-1-1,1 0 1,-1 0-1,0 0 1,0 0-1,-1-1 1,1 1 0,0 0-1,-1-1 1,1 1-1,1-5 1,-1 2-7,1 0-1,-1 1 1,0-1 0,0 0 0,0 0 0,-1 0-1,0-1 1,0 1 0,0-9 0,-1-49 2968,0 63-2821,0 0-1,0 0 0,0 0 1,0 0-1,0 0 1,0-1-1,0 1 1,0 0-1,0 0 1,0 0-1,0 0 0,0 0 1,0 0-1,0 0 1,0-1-1,0 1 1,0 0-1,0 0 0,0 0 1,0 0-1,0 0 1,0 0-1,0 0 1,0 0-1,0-1 1,0 1-1,1 0 0,-1 0 1,0 0-1,0 0 1,0 0-1,0 0 1,0 0-1,0 0 0,0 0 1,0 0-1,0 0 1,1 0-1,-1 0 1,0 0-1,0-1 1,0 1-1,0 0 0,0 0 1,0 0-1,0 0 1,1 0-1,-1 0 1,0 0-1,0 0 0,0 0 1,0 0-1,0 1 1,0-1-1,0 0 1,1 0-1,13 0 716,-11 0-267,1 0 0,-3 0-428,1 0 0,0 0 0,0 1 0,0-1 0,0 1 0,0-1 0,-1 1 0,1 0 1,0 0-1,0 0 0,2 2 0,-1-2-12,-1 1 1,0-1-1,1 0 1,-1 0-1,1 0 1,0 0 0,-1 0-1,1 0 1,0-1-1,-1 1 1,1-1-1,4 1 1,114-1 428,-110-1-344,0 0 1,0-1-1,21-5 1,-22 4-8,-1 1 1,1 0-1,18-1 1,13 3-114,-37 0 33,-5-1-6,0 1 0,0 0 1,0 0-1,0 0 1,0-1-1,0 1 0,0 0 1,0 0-1,0 0 1,0 0-1,1 1 0,-1-1 1,0 0-1,0 0 1,0 1-1,0-1 0,0 0 1,0 1-1,0-1 1,0 1-1,1-1 0,-2 1 1,-16 15 198,16-14-178,-8 8 168,4-5-67,0 1 0,0 1 0,-7 10 0,3-4 78,-18 33 470,26-43-643,1 1 1,0 0 0,1 0 0,-1 0 0,1 0-1,0 0 1,0-1 0,0 1 0,0 0 0,1 0-1,-1 0 1,1 0 0,2 5 0,14-2 95,-8-1 2,-8-5-125,0-1 1,-1 1-1,1 0 1,0 0-1,1 0 1,-1-1-1,0 1 1,0 0-1,0-1 1,0 1-1,0-1 1,1 0-1,-1 1 1,0-1-1,0 0 1,1 0-1,-1 0 1,0 1-1,0-1 1,1-1-1,-1 1 1,0 0-1,1 0 1,-1 0-1,0-1 1,2 0-1,17-12 203,-2 6-187,-11-7-352,6 7-64,-6-11-368,0 8 460,-6 8 215,0 0 0,1 0 0,-1 0 0,0 0 0,0 0 0,-1 0 0,1 0 0,0 0 0,-1 0 0,1 0 0,-1 0-1,1 0 1,-1-3 0,0-75-1165,0 77 1231,0 3 560,0 3 6,0-1-450,0 1 0,1-1 0,-1 0 0,1 1 0,0-1 0,0 0 0,0 0 1,0 0-1,0 0 0,0 1 0,1-2 0,2 5 0,3 4 70,-2-1 0,14 16 274,6-5-133,-17-15-204,-1 0 0,0 0-1,8 9 1,-5-6-69,0 0 1,0 0-1,0-1 0,1-1 1,0 0-1,1 0 0,12 4 1,21 7 4,-4-10-134,-27-3 51,-10-2-2,0-1 0,-1 0 0,1 0 1,0 0-1,5 0 0,-5-2-57,0 1 1,0-1-1,-1 0 0,1 0 0,5-2 0,5-1-212,-4 2 162,-2 0-124,-1 0-1,0 0 0,11-5 1,-15 6 186,-1-1 0,0 1 1,1-1-1,-1 0 0,0 1 0,0-1 1,0 0-1,0 0 0,0-1 0,-1 1 1,1 0-1,-1-1 0,2-2 0,-2 3-19,0-1-1,0 1 1,-1-1-1,1 0 1,-1 1 0,1-1-1,-1 1 1,0-1-1,0 0 1,-1-3-1,1-7-120,1 0 80,-1 8 110,1 1 0,-1-1-1,0 0 1,-1 0 0,1 0 0,-1 1-1,0-1 1,-2-6 0,-11-24 197,14 31-30,-1 0 1,-1 1-1,1-1 0,0 1 0,-1-1 1,0 1-1,0-1 0,0 1 0,0 0 1,-3-4-1,4 7-100,1 0 0,0-1 0,-1 1 0,1 0 0,0-1 0,-1 1 1,1 0-1,0 0 0,-1-1 0,1 1 0,0 0 0,-1 0 0,1 0 0,-1 0 0,1 0 0,0 0 0,-1-1 0,1 1 0,-1 0 1,1 0-1,-1 0 0,1 0 0,0 0 0,-1 1 0,0-1 0,-3 0 141,2-1-84,0 1-1,0 0 1,0 1-1,-1-1 1,1 0-1,0 0 0,-3 2 1,5-2-61,-1 0 0,0 1-1,1-1 1,-1 1 0,0-1 0,1 1 0,-1-1-1,0 1 1,1-1 0,-1 1 0,1-1 0,-1 1-1,1 0 1,0-1 0,-1 1 0,1 0 0,0 0-1,-1-1 1,1 1 0,0 0 0,0 0 0,0-1 0,0 1-1,-1 0 1,1 0 0,0-1 0,1 3 0,-1 59 1094,-1-58-1085,1 0 0,1 0 1,-1 0-1,1 0 0,-1 0 1,1 0-1,0 0 0,1-1 1,-1 1-1,4 7 0,0-4-48,0 0 0,1-1 0,0 0 0,7 6 0,6 8-246,-13-15-62,0 1 0,0-1 1,1 0-1,0 0 0,0 0 0,0-1 0,0 0 0,0-1 0,1 0 0,0 0 0,-1 0 1,11 1-1,-2-2-836,31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2720,'0'-15'3614,"0"33"-1975,-1 15-994,0-5 16,6 54 1,1-50-419,-2-11-66,-1 0-1,1 26 1,-3-38-116,-1 0 0,1 0 0,0 0 0,1-1 0,0 1 0,0 0-1,1-1 1,0 0 0,1 1 0,0-1 0,0 0 0,0-1 0,1 1-1,0-1 1,1 0 0,10 10 0,-14-15-50,0 0 0,0 0-1,0 0 1,1 0 0,-1-1 0,0 1 0,1-1-1,-1 0 1,1 1 0,0-1 0,2 0 0,1 0-150,0 0 1,0 0-1,12-2 1,-2 1-195,-12 0 228,-1 0 0,0 0 1,1-1-1,-1 1 0,1-1 1,-1 0-1,0 0 0,0 0 1,1 0-1,-1-1 0,0 1 1,0-1-1,0 0 0,0 0 1,4-4-1,-6 5 30,0 0 0,0-1 0,-1 1 0,1-1 0,0 1 0,0-1 0,-1 0 0,1 1 0,-1-1 0,0 1 0,1-1 0,-1 0 0,0 0 0,0 1 0,0-1 0,0 0 1,0 1-1,-1-4 0,1-7-208,0-127 1073,-1 145-392,1-3-232,0 0 1,0 0 0,0 0 0,0 0-1,1 0 1,-1 0 0,1 0 0,1 6-1,19 18 1184,-10-11-1007,-2-3-129,1 0 0,0-1 0,0 0 0,20 16 0,-7-12-61,1 0 0,33 14 0,-41-22-71,0-1 0,1 0 1,0-2-1,0 0 0,1-1 1,0 0-1,-1-2 1,34 2-1,8-4 329,-54 0-406,-1 0 1,0-1-1,1 1 1,-1-1-1,0 0 1,1 0-1,-1 0 1,0-1-1,0 1 1,0-1 0,0 0-1,0 0 1,0 0-1,0-1 1,-1 0-1,6-4 1,3-3-58,-3 4 14,-6 4 14,0 0 0,-1 1 0,0-1 0,1 0 0,-1 0 1,0 0-1,0-1 0,0 1 0,3-5 0,-4 3-60,1-1 0,-1 1 0,0-1 0,0 0-1,0-6 1,2-7-184,11-34-303,-11 20 219,-2-54-1,-2 44 157,1 17-119,-3-29 0,-5 12 34,5 30 231,0-1 0,2 1 1,-1-13-1,2 4-190,0 17-778,3 8-33,11 13-896,-13-15 1820,-1 0 0,1-1 0,-1 1 0,1 0 0,-1 0-1,0-1 1,0 1 0,0 0 0,0 2 0,0-3 76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0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189 169 3488,'0'-17'1115,"0"13"-673,0 1-111,0-11 293,0 10-107,0 1 294,-1 2-755,1 0 0,0-1 0,0 1 0,0 0 0,-1 0 0,1 0 0,0 0 0,-1 0-1,1 0 1,-2-2 0,2 3-42,0-1 1,-1 1-1,1 0 0,0 0 0,0 0 0,0-1 0,-1 1 0,1 0 0,0 0 0,0-1 0,-1 1 1,1 0-1,0 0 0,-1 0 0,1 0 0,0 0 0,-1 0 0,1 0 0,0-1 0,-1 1 0,1 0 0,0 0 1,-1 0-1,1 0 0,0 0 0,-1 0 0,1 0 0,0 1 0,0-1 0,-1 0 0,1 0 0,0 0 1,-1 0-1,1 0 0,0 0 0,-1 1 0,1-1 0,0 0 0,0 0 0,-1 0 0,1 1 0,0-1 0,0 0 1,0 0-1,-1 1 0,-6 13 428,-10-7 38,7-2-348,-1 2-1,2-1 0,-1 1 0,-9 9 0,-2 11 35,17-19-108,-1-2 1,-10 12 0,9-13-50,1 1 0,0-1 0,1 1 0,-7 9 0,9-11 32,1 0-1,-1 0 1,1 0-1,0 0 1,-1 0-1,2 0 0,-1 1 1,0-1-1,1 0 1,0 5-1,0-9-34,0 1 0,0-1 1,0 1-1,0-1 0,0 0 0,0 1 0,0-1 0,0 1 0,0-1 0,0 0 0,0 1 0,0-1 0,0 0 0,0 1 0,0-1 0,0 0 0,1 1 0,-1-1 0,0 0 1,0 1-1,0-1 0,1 0 0,-1 1 0,0-1 0,0 0 0,1 1 0,8-5-32,0-2-32,12-1-139,0-7-294,-18 13 434,0-1-1,1 0 0,-1 0 1,0-1-1,0 1 0,-1 0 1,1-1-1,0 0 0,-1 0 1,1 0-1,-1 0 0,2-3 1,0-1-35,1 1 1,10-12-1,-5 9 56,-5 5 35,-1 0 0,0-1 0,0 1 0,0-1 0,3-5 0,-3 1 32,-4 8-27,0 1 0,1-1 0,-1 1 0,0-1 1,0 0-1,0 1 0,1-1 0,-1 1 0,0-1 0,1 1 1,-1-1-1,0 1 0,1-1 0,-1 1 0,1-1 1,-1 1-1,1 0 0,-1-1 0,1 1 0,-1 0 0,1-1 1,-1 1-1,1 0 0,0 0 0,-1-1 0,1 1 0,-1 0 1,1 0-1,0 0 0,-1 0 0,1 0 0,-1 0 0,1 0 1,0 0-1,0 0 0,2 0 154,-6 3 20,1 0-85,0 0 0,0 0-1,0 0 1,0 1 0,0-1 0,1 0-1,0 1 1,-1-1 0,1 1 0,1-1-1,-1 1 1,0-1 0,1 1 0,0 0-1,0-1 1,0 1 0,0-1 0,0 1-1,1 0 1,0-1 0,0 1 0,1 4-1,12 26 191,-12-28-253,0 0 0,0-1-1,1 1 1,-1-1 0,1 0 0,7 9 0,-9-12-11,1-1 1,0 1 0,-1 0-1,1-1 1,0 0-1,0 1 1,0-1 0,0 0-1,0 0 1,0 0-1,0 0 1,1 0 0,-1-1-1,0 1 1,0-1-1,1 1 1,-1-1 0,4 0-1,-4 0 15,0 1-1,0-1 0,1 0 1,-1 1-1,0-1 1,0 1-1,0 0 0,0 0 1,3 2-1,-3-2-26,0-1 0,-1 1 0,1 0 1,0 0-1,0-1 0,0 1 0,-1-1 0,1 1 0,3-1 1,-2 0-20,-1 0 0,1-1-1,0 1 1,-1-1 0,1 0 0,3-1 0,-2 0-39,0 0 1,0 1-1,0 0 0,0 0 0,0 0 1,0 1-1,5-1 0,-7 1-27,0 0 0,1 0 0,-1-1 0,0 1 0,0-1 0,0 1 0,0-1 0,0 0 0,0 0 0,0 0 0,0 0 0,0 0 1,0 0-1,-1-1 0,1 1 0,0-1 0,-1 1 0,1-1 0,1-2 0,0-1-75,0 0 1,0 1-1,0-1 1,-1 0-1,3-9 0,16-48-833,-19 55 930,1 0 0,7-14 0,-4 11 101,-3 3-22,4-6 283,-7 13-292,0 0 0,0 0 0,1 0 0,-1-1 0,0 1 0,0 0 0,1 0 0,-1 0 0,0 0 0,1 0 0,-1 0 0,0 0 0,1 0 0,-1 0 0,0 0 1,0 0-1,1 0 0,-1 0 0,0 0 0,1 0 0,-1 0 0,0 0 0,1 0 0,-1 0 0,0 0 0,0 0 0,1 1 0,-1-1 0,0 0 0,1 0 0,-1 0 0,0 0 0,0 1 0,0-1 0,1 0 0,-1 0 1,0 1-1,0-1 0,1 0 0,-1 0-8,0 1 0,0-1 1,0 0-1,0 0 1,0 0-1,1 0 0,-1 0 1,0 0-1,0 0 0,0 1 1,0-1-1,0 0 1,0 0-1,1 0 0,-1 0 1,0 1-1,0-1 0,0 0 1,0 0-1,0 0 1,0 0-1,0 1 0,0-1 1,0 0-1,0 0 0,0 0 1,0 1-1,0-1 1,0 0-1,0 0 0,0 0 1,0 1-1,0 0 50,0 0 0,-1 0 0,1 0 0,0 0 0,0 0 0,1 0 0,-1 0 0,0 0 0,0 0 0,0-1 0,0 1 0,1 0 0,-1 0 0,1 0 0,-1 0 0,0 0 0,1 0 0,0 1 0,12 30 452,-9-19-260,1 0 1,12 22 0,-10-25-69,0-1 0,1 0 1,14 13-1,-4-6-43,-16-14-135,1 1-1,-1-1 0,1-1 1,-1 1-1,1 0 1,0-1-1,0 1 0,0-1 1,0 0-1,0 0 1,0 0-1,0 0 1,0-1-1,0 1 0,0-1 1,0 0-1,0 1 1,5-2-1,-4 1-84,1 0 0,-1 0 0,0-1 0,0 0 0,1 0 1,-1 0-1,0 0 0,0 0 0,7-4 0,3-1-347,-6 3 212,-7 3 179,-1 0-1,1 0 1,0 0 0,0 0 0,-1-1 0,1 1 0,0 0 0,0 0 0,-1-1-1,1 1 1,-1-1 0,1 1 0,0 0 0,-1-1 0,1 1 0,-1-1 0,1 1 0,-1-1-1,1 0 1,-1 1 0,1-1 0,-1 1 0,1-1 0,-1 0 0,0 1 0,1-1-1,-1 0 1,0 0 0,0 1 0,0-1 0,0 0 0,1-1 0,1-6-222,-1 5 195,3-7-126,-1-1 1,0 1-1,-1-1 0,3-20 1,-5-53-449,-1 75 649,1 0 1,-1 0-1,-1 1 0,0-1 1,0 0-1,-5-12 1,4 12 68,2 6-9,0-1-1,1 0 1,-1 0 0,0 1 0,1-1 0,0 0 0,0-5 0,1-1 180,-2-4 41,0 19 125,1-1-318,0-1-1,1 0 1,-1 0-1,1 0 1,-1 0-1,1 1 1,1 3-1,12 14 501,-11-16-525,1-1-1,-1 1 0,1-1 1,0 1-1,1-1 0,-1-1 1,0 1-1,1 0 0,0-1 1,0 0-1,0 0 0,9 3 1,-1 0 10,1-1 0,0 0 0,0-1 1,15 2-1,-4-3-73,0-1 0,34-2 0,-25-1-100,-13 0 126,0-1-1,0 0 1,0-2 0,-1-1-1,1 0 1,-1-1 0,22-11-1,-35 14-51,0 0 0,0 0 1,0-1-1,-1 0 0,1 0 0,-1-1 0,0 0 0,0 0 0,-1 0 0,1-1 0,4-6 1,-10 11 12,1 1 1,0-1-1,-1 0 1,1 0 0,-1 0-1,1 0 1,-1 0-1,0 0 1,1 0-1,-1 0 1,0 0 0,0 0-1,0 0 1,0 0-1,0-1 1,0 1 0,0 0-1,0 0 1,0 0-1,0 0 1,0 0 0,-1-1-1,0 0-1,-1 0 1,1 0-1,0 0 0,-1 0 1,1 0-1,-1 1 0,-2-3 1,0 0-14,1 2 7,0-1-1,0 1 0,-1 0 0,1 0 1,-1 0-1,1 0 0,-1 1 1,0-1-1,1 1 0,-1 0 0,0 0 1,0 1-1,0-1 0,-6 1 1,-1-1 114,0 2 1,1-1 0,-19 5 0,22-4-42,0 1-1,1-1 1,-1 2-1,1-1 1,0 1-1,0-1 1,0 2-1,0-1 1,0 1-1,1 0 1,-9 7-1,12-8-21,-1 0-1,1 0 0,-1 0 0,1 1 0,0-1 0,0 1 1,1-1-1,-1 1 0,1-1 0,0 1 0,0 0 0,0 0 1,0 0-1,0 0 0,1-1 0,0 1 0,0 0 1,0 0-1,0 0 0,1 0 0,0 5 0,1-2-96,0 0 0,0 0 1,0 0-1,1-1 0,0 1 0,1 0 0,-1-1 0,1 0 0,0 0 0,1 0 0,-1-1 1,1 1-1,0-1 0,10 7 0,103 68-6503,-73-56 3083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51 8128,'-18'-28'2618,"18"28"-2600,0 0 1,0-1-1,0 1 0,-1 0 0,1 0 0,0 0 0,0 0 1,0-1-1,0 1 0,-1 0 0,1 0 0,0 0 0,0 0 0,0-1 1,0 1-1,0 0 0,0 0 0,0 0 0,0-1 0,0 1 1,0 0-1,0 0 0,0-1 0,0 1 0,0 0 0,0 0 0,0 0 1,0-1-1,0 1 0,0 0 0,0 0 0,0 0 0,1 0 1,-1-1-1,0 1 0,0 0 0,0 0 0,0 0 0,0 0 0,1-1 1,-1 1-1,0 0 0,0 0 0,0 0 0,1 0 0,-1 0 0,0 0 1,0 0-1,1-1 0,-1 1 0,0 0 0,0 0 0,1 0 1,-1 0-1,0 0 0,1 0 0,3-2-22,-1 1 178,1-1 0,0 1 0,-1-1 0,1 1 0,0 0 0,0 0 0,0 0 0,0 0 0,1 1 0,-1-1 0,0 1 0,0 0 0,0 0 0,0 0 0,1 1 1,7 1-1,5 3 231,1 0 0,-1 2 1,0 0-1,0 0 0,-1 1 0,27 19 1,-32-20-282,0-1-10,-1 1 1,-1 0-1,9 9 0,1 4 233,17 25 1,-25-30-222,-2-4-41,13 18 169,20 34-1,-30-38-113,-1 0-1,-1 1 0,-1-1 0,-2 2 1,3 29-1,0 136 316,-16-57-263,-14-54-40,8-36-75,5-11-33,1-8 1,-15 43 0,12-52-22,0 0 0,-1-1 1,-1 0-1,-17 20 0,-65 57-150,71-73-120,-2 0 0,-1-2 0,0 0 1,-1-2-1,-2 0 0,-30 14 0,-57 21-1518,25 1 559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0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18 292 3808,'0'0'1227,"-4"0"-742,-10 0 357,15 0-819,0 0 0,-1 0-1,1 0 1,0 0 0,0 0-1,-1 0 1,1 0-1,0 0 1,-1-1 0,1 1-1,0 0 1,0 0-1,-1-1 1,1 1 0,-1 0-1,1-1 1,0 0-1,0 0 71,0 0 0,-1 0 0,1-1 0,-1 1 0,1 0-1,-1-1 1,0 1 0,1 0 0,-1-1 0,0 1 0,0-1-1,0 1 1,0-3 0,0-9 446,0 13-533,0-1-1,-1 1 1,1 0 0,0 0 0,0 0 0,0 0-1,0 0 1,0 0 0,0 0 0,0-1 0,0 1-1,0 0 1,0 0 0,0 0 0,0 0 0,0 0-1,0 0 1,0 0 0,0-1 0,1 1 0,-1 0-1,0 0 1,0 0 0,0 0 0,0 0 0,0 0-1,0 0 1,0 0 0,0 0 0,0-1 0,0 1-1,0 0 1,0 0 0,1 0 0,-1 0 0,0 0-1,0 0 1,0 0 0,0 0 0,0 0 0,0 0-1,0 0 1,0 0 0,1 0 0,-1 0 0,0 0-1,0 0 1,0 0 0,0 0 0,0 0 0,0 0-1,0 0 1,1 0 0,-1 0 0,0 0 0,0 0-1,5 0 103,-3 1-75,0-1 1,1 0-1,-1 0 1,1 0-1,-1 0 0,0-1 1,1 1-1,-1-1 0,1 1 1,3-2-1,0-7 151,-6 8-176,0 1 1,0-1-1,1 1 1,-1-1 0,1 1-1,-1-1 1,0 1-1,1-1 1,-1 1 0,1-1-1,-1 1 1,1-1-1,-1 1 1,1 0 0,0-1-1,-1 1 1,1 0-1,-1 0 1,1-1 0,0 1-1,-1 0 1,1 0-1,0 0 1,-1 0-1,1 0 1,0 0 0,-1 0-1,1 0 1,0 0-1,-1 0 1,2 0 0,24 1 268,-19-1-279,0 1 1,-1-1-1,1-1 1,0 1-1,-1-1 1,8-2-1,14-11 93,-19 12-76,1 0 1,-1 1-1,1 1 0,0-1 1,16 3-1,0-1 0,-2-3 17,46-7 0,-47 5-3,48-2 0,-41 6-24,-7 1 4,-1-2 0,28-3 0,-18-3-3,-20 4-6,1 1 0,0 0 0,24-1 0,-11 3 0,-2 1 0,-1-2 0,26-3 0,-18-1-2,-10 0 6,-1 2 0,36-1 0,652 4 428,-684 0-437,28-3 0,18-11-182,13 7 70,-38 1 120,1 0 32,47 0 1,223 6 226,-237-3-305,-37-3 21,-5 1-87,54-1 0,-43 5 46,106 5 94,-64 10 70,7-7 193,-10 7-124,-22-12-212,-45-2-12,40 5 1,-28 1 0,-12-2 30,1-1 0,35 1-1,1228-4-173,-1251 1 153,50 8-1,-49-4 106,52 1-1,-55-7-54,-16 0-20,-1 0 0,1 2 0,0 0 0,20 3 0,27 10-205,-36-11 203,0-2 0,27-2 0,-23 0 116,0 1-1,34 5 1,-39-1-63,16 2-2,53 2 0,-67-8-115,55 10 1,-56-6 17,50 2 0,462-6 57,-510-1 4,54-8-1,-57 4-26,52 0 0,197 5-47,-250-2 89,0-1-1,32-7 0,-42 7-10,1 1-9,-1 0 0,1 1 1,0 0-1,20 3 0,-4-1-24,5-3 29,52-7 0,-57 4 26,43 0 0,-39 5-20,-13 1-1,-1-1 0,29-5-1,-17 0-32,-12 0 9,0 2-1,26-1 1,-18 4 43,-14 1-6,1-1 0,28-4 0,4-10-6,-39 12-4,0 2 1,16-1-1,-13 1 14,1 0 0,24-4 0,22-10-10,3 7-102,-30 1 50,-12 2 0,1 1-1,31-1 1,340 4 137,-375-1-125,-1 0 0,1-1 0,19-4 1,6-2-38,3 5 15,54 2 0,28-2 62,-19-11 85,130 10 163,-147 5-75,260-1 1197,-240-4-1104,-72 0-157,36-2 123,15 13 77,-69-8-87,27-5 0,-25 3 22,31-1 0,95 4 881,-145 0-1129,0 0 1,0 0 0,-1 0-1,1-1 1,0 1 0,5-2-1,-9 1-32,1 1 1,-1 0-1,1-1 0,0 1 1,-1-1-1,1 1 0,-1-1 1,0 1-1,1-1 0,-1 0 0,1 1 1,-1-1-1,0 1 0,1-2 1,2-3-240,-2 4 228,0 1 1,0-1-1,0 1 1,0-1-1,0 1 1,0 0 0,0 0-1,1-1 1,-1 1-1,0 0 1,0 0-1,0 0 1,2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14 106 3648,'0'-21'1643,"-4"21"-1302,-5 0 373,18 0-36,-5 0 447,-4 0-250,0 0 245,0 0-336,0 0-22,0 0-218,0 0 128,0 0-218,0 0 47,0 0-165,3-3-11,2-3-239,-2 3-44,0 0-1,0-1 0,0 1 1,1 1-1,-1-1 1,1 0-1,-1 1 0,8-4 1,30-1 102,-1-1-92,101-19 61,-113 25-100,0 0 0,28 2-1,-22 1-7,181-1 128,-191 0-95,28 3-1,-9 5-2,-23-5 16,-1 0-1,27 1 1,59-4 119,-100 0-127,0-1 0,0 1 1,0-1-1,0 0 0,0 0 0,0 0 0,0-1 0,0 0 1,-1 0-1,9-5 0,-11 7-20,-1-1 0,1 1 0,-1-1 0,1 1 0,-1-1 0,1 1 1,0 0-1,2 0 0,0 0 78,-4 0 112,0 0-122,0 0-171,0 1 86,0 1 0,-1-1-1,1 0 1,0 0 0,0 1 0,-1-1 0,1 0-1,-1 0 1,1 0 0,-1 1 0,0-1 0,1 0-1,-1 0 1,0 0 0,0 0 0,0 0-1,0 0 1,0-1 0,0 1 0,0 0 0,0 0-1,0-1 1,0 1 0,0 0 0,0-1-1,-2 1 1,-18 14-215,9-4 161,0 1 1,0 1 0,1 0-1,1 1 1,0 0-1,1 1 1,1 0 0,-12 27-1,17-34 39,-1 3 10,0-1 0,-1-1 0,-7 12 0,-8 5 48,-8 14 41,22-29-70,1 1 0,0 0 0,-4 19 0,6-18-26,-1-1-1,0 0 1,-1 0-1,-6 11 0,4-13-9,-1 0 0,1-1-1,-16 15 1,-9 10-9,25-23 59,-1 1 0,2 0 0,0 0 0,-8 21 0,13-30-27,-5 12 118,-2-9 90,-2-2-71,2 1-35,-7 5-99,14-10-17,1 1-1,-1-1 0,1 0 0,-1 0 1,1 0-1,-1 0 0,1 1 0,-1-1 0,1 0 1,-1 0-1,1 0 0,-1 0 0,0 0 1,1 0-1,-1 0 0,1-1 0,-1 1 0,1 0 1,-1 0-1,1 0 0,-1 0 0,1-1 1,-1 1-1,1 0 0,-1 0 0,0-1 0,-6-17-125,6 17 142,1-1 1,-2 1-1,1-1 0,0 1 1,0-1-1,0 1 0,-1 0 1,1 0-1,0 0 0,-1-1 1,-2 0-1,2 1 2,-1 0-1,1 0 1,0-1-1,0 1 1,0-1 0,0 1-1,0-1 1,0 0-1,0 0 1,0 0-1,1 0 1,-1 0 0,1 0-1,-1 0 1,1 0-1,0-1 1,0 1 0,0 0-1,0-1 1,0-2-1,-6-12 56,-9-8 40,8 15-57,-13-23 111,10 14-21,-23-29-1,-14-8 97,34 37-163,-7-7 21,-28-16 72,28 15-91,11 13-57,-25-28-28,8 4-15,-8 10 20,-7-27-255,39 51-96,6 1-662,0 1 826,0 0 1,0 0-1,0 0 1,0 0-1,0 1 0,0 0 1,0-1-1,0 1 0,0 1 1,1-1-1,-1 0 0,0 1 1,1-1-1,-1 1 0,6 0 1,-5 0-225,0 1 0,1-1 0,-1 0 0,0 1 0,0 0 1,0 0-1,1 0 0,-1 1 0,6 3 0,4 1-1126,-11-5 1182,0-1-1,0 1 1,0-1 0,0 1 0,0-1 0,4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1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13 169 4896,'0'-59'6592,"0"59"-6575,0-1 0,0 1 1,0 0-1,0 0 0,0 0 1,0 0-1,0 0 0,0 0 0,0 0 1,0 0-1,0-1 0,0 1 1,0 0-1,0 0 0,0 0 1,0 0-1,0 0 0,0 0 1,0 0-1,0-1 0,0 1 0,0 0 1,0 0-1,0 0 0,0 0 1,0 0-1,0 0 0,0 0 1,-1 0-1,1 0 0,0-1 1,0 1-1,0 0 0,0 0 0,0 0 1,0 0-1,0 0 0,0 0 1,0 0-1,-1 0 0,1 0 1,0 0-1,0 0 0,0 0 1,0 0-1,0 0 0,0 0 0,0 0 1,-1 0-1,1 0 0,0 0 1,0 0-1,0 0 0,0 0 1,0 0-1,-1 0 0,-7-1 728,7-3-192,10-8 133,-5 8 8,-4 4-337,0-3-272,0 2-87,0 1 0,0-1-1,0 0 1,0 0 0,0 1-1,0-1 1,0 0 0,0 1-1,0-1 1,1 0 0,-1 1-1,0-1 1,0 0 0,1 1-1,-1-1 1,0 0 0,1 1-1,0-1 1,0 0 2,0 0-1,0 1 1,1-1 0,-1 1 0,0-1-1,1 1 1,-1 0 0,1 0 0,-1-1-1,0 1 1,1 0 0,-1 0-1,2 1 1,5-2 46,-1 0 0,1 0 0,-1 0-1,9-4 1,25-4 51,-15 6-50,45 2 1,16-2-47,31-11-113,-14 7 48,-17-6 80,-65 10 19,0 1 0,1 1 0,-1 2 0,34 4 1,3 8 65,-17-6 48,-23 2-33,-17-7-213,-1-1-1,1 0 1,0-1 0,0 1 0,-1 0-1,1 0 1,0-1 0,0 1-1,0-1 1,3 1 0,-10-1-138,3 0-15,-1 0 0,1 1 1,0-1-1,-1-1 0,1 1 1,-1 0-1,1 0 0,0-1 1,-1 0-1,-3-1 0,5 1 151,1 0 0,-1 0 0,1 0 0,0 0 0,-1 0 0,1 0 0,0 0 0,0 0 0,-1 0 0,1-1 0,0 1 0,0 0 0,1-2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23 5152,'-17'-18'1648,"17"18"-1623,0 0 1,-1 0-1,1-1 1,0 1-1,0 0 0,0 0 1,-1 0-1,1-1 1,0 1-1,0 0 1,-1 0-1,1 0 0,0 0 1,0-1-1,-1 1 1,1 0-1,0 0 1,-1 0-1,1 0 0,0 0 1,0 0-1,-1 0 1,1 0-1,0 0 1,-1 0-1,-10 0-107,-27-1 3602,35 1-3288,1 0-1,0 0 1,-1 0 0,1 0-1,-1 1 1,1-1 0,0 1-1,-1-1 1,-2 2 0,4-1-227,1-1 1,0 0 0,0 0-1,-1 0 1,1 1 0,0-1-1,0 0 1,0 0 0,-1 1-1,1-1 1,0 0 0,0 0-1,0 1 1,0-1 0,-1 0-1,1 1 1,0-1 0,0 0-1,0 0 1,0 1 0,0-1-1,0 0 1,0 1 0,0-1-1,0 0 1,0 1 0,0-1-1,0 0 1,0 1 0,0-1-1,1 0 1,-1 0 0,0 1-1,0 0 1,10 5 105,-3-2-47,-1 14 37,-3-14-63,0 0 0,0 0 0,0 0 0,1 0 0,-1 0 0,7 5 0,-2-2 76,0 1 0,10 13 0,-3-2-27,29 42 253,-41-56-295,0 1 0,0 0 1,-1 0-1,0 0 0,0 1 0,0-1 0,0 7 1,3 12 184,3-5-73,-7-16-71,1 0 0,-1 0 1,1 0-1,-1 0 0,0 0 0,-1 0 1,1 1-1,0 8 0,-2-3 104,-1 1-1,0 0 0,0-1 1,-8 21-1,9-28-139,-3 8 193,-1 1-1,0-1 0,-1 0 1,-13 18-1,13-20-190,5-7-24,0 0-1,0-1 0,-1 1 0,1 0 1,0-1-1,-1 1 0,0-1 0,1 1 0,-1-1 1,0 0-1,1 0 0,-1 0 0,-4 2 1,2-2-145,0-1 0,-1 1 1,1-1-1,-1 1 1,-5-2-1,1 1-413,-1 0-1437,24 0 575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1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6880,'0'-21'2560,"0"21"-1984,-21 0-160,42 0 1024,-21 21-864,21-21 480,0 21-608,0 0-128,-1-21-192,1 0 192,21 21-192,-1-21-384,1 0 128,-21-21-1600,21 21 960,-22 0-2336,22 0 1728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1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4160,'0'0'1333,"0"7"-821,-1 5-406,1-1 121,0 1 0,0-1-1,4 20 1,2-10 7,-3-12-84,-1-1-1,0 1 1,0-1-1,-1 1 1,1 17-1,-2-26-149,0 23 224,3 27 0,4-7 47,-3-24-123,-1 1 0,0 26 0,-3 142 1766,0-183-1863,0 7 160,0-1 0,-3 16 0,2-22-90,0 0 0,0-1-1,-1 1 1,0 0 0,0-1 0,0 1-1,0-1 1,-6 8 0,3-5 29,-1-1 0,0 1 0,-1-1 0,1-1 0,-1 1 0,0-1 0,-1 0 0,1 0 0,-1-1 1,0 0-1,0-1 0,-9 4 0,5-4-55,0 0 0,-1-1 0,1 0-1,0 0 1,-1-2 0,1 1 0,-1-2 0,-17-1 0,17 0-110,0 0-1,1-1 1,-1 0 0,1-1-1,-1 0 1,1-1-1,1 0 1,-15-9 0,26 14 7,-51-34-1103,45 29 874,0 0 0,0-1-1,0 1 1,0-1 0,1-1 0,-6-8 0,7 8-289,1 0 0,-1-1-1,2 1 1,-1-1 0,-2-11 0,4 10-200,0 0 1,0-18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1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7712,'0'-21'2880,"0"21"-2240,0 0-192,0 0 480,0 0-608,0 0-992,0 0 352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1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1416 4992,'-17'18'1589,"17"-18"-1574,-1 0-1,1 0 1,0 1 0,0-1-1,0 0 1,0 0 0,-1 0-1,1 1 1,0-1-1,0 0 1,0 0 0,0 1-1,0-1 1,0 0 0,-1 0-1,1 1 1,0-1 0,0 0-1,0 0 1,0 1-1,0-1 1,0 0 0,0 1-1,0-1 1,0 0 0,0 0-1,0 1 1,0-1 0,1 0-1,-1 0 1,0 1-1,0-1 1,0 0 0,0 0-1,0 1 1,0-1 0,1 0-1,-1 0 1,0 0 0,0 1-1,0-1 1,1 0-1,13 28 461,-14-27-407,1-1 0,0 1 0,-1 0 0,1 0 0,-1 0-1,0 0 1,1 0 0,-1-1 0,0 1 0,1 0 0,-1 0 0,0 0 0,0 0 0,0 0-1,0 0 1,0 0 0,0 0 0,0 0 0,0 0 0,0 0 0,-1 1 0,0 1 193,1 1 768,0-4-266,4 0 154,13 0 512,-17-4-874,0-51 517,0 53-1018,0-1 0,0 1 1,0 0-1,-1 0 0,1-1 1,0 1-1,-1 0 0,0 0 1,0 0-1,1 0 0,-1 0 0,-1 0 1,0-2-1,-6-13 188,6 12-161,1-1-1,1 1 1,-1 0-1,1-1 1,0-6-1,0 3 8,0-1 0,-3-15 0,-3 1-44,3 11-41,0 0 0,1 0 0,0 0 0,0-15 0,2-114-265,0 115 223,-1 15 90,1 0-1,0 1 1,1-1-1,3-19 1,10-14 109,-11 19-152,-1-1 1,-3-51-1,0 25-7,1-158-1,0 9 118,0 190-105,-2 0 1,1-1-1,-8-22 0,7 28-11,0 1-1,0-1 0,1 0 1,0 0-1,0 0 0,0 0 1,1 0-1,0 0 0,1 0 0,0 0 1,2-11-1,5 0 18,-6 17-27,-1-1 0,0 0 1,0 0-1,0 0 1,-1 0-1,1 0 1,0 0-1,-1 0 0,1 0 1,-1 0-1,0 0 1,0-2-1,0-14-40,0 18 51,0 0-1,0 0 1,0-1-1,0 1 0,0 0 1,0-1-1,0 1 1,0 0-1,1-1 1,-1 1-1,0 0 1,0 0-1,0-1 1,0 1-1,0 0 1,0 0-1,1-1 0,-1 1 1,0 0-1,0 0 1,0-1-1,1 1 1,-1 0-1,0 0 1,1 0-1,13-18 41,-11 12-55,-3 5 7,0 0 0,1 0 0,-1 0 0,1 0 0,-1 1 1,0-1-1,1 0 0,0 0 0,-1 1 0,1-1 0,-1 0 0,1 1 0,0-1 0,-1 1 0,1-1 0,0 0 0,0 1 0,0 0 0,-1-1 0,1 1 0,1-1 0,5-2-13,4-4-23,-10 6 34,1 0 0,0 0-1,0 0 1,0 0-1,0 0 1,0 0 0,0 0-1,0 0 1,0 1 0,0-1-1,1 1 1,-1 0 0,3 0-1,4 0-2,-6 0 6,0 0 1,-1 0-1,1 0 0,0 0 0,0 0 0,0-1 1,0 1-1,-1-1 0,5-1 0,3-4-71,-8 5 67,0 0-1,0-1 1,-1 1-1,1 0 1,0 0 0,0 0-1,0 0 1,0 1-1,0-1 1,1 0-1,-1 1 1,0 0 0,0-1-1,0 1 1,0 0-1,1 0 1,-1 0-1,0 1 1,0-1 0,0 0-1,0 1 1,0-1-1,4 2 1,5 5 19,-9-6-9,0 0 0,0 1 0,-1-1 0,2 0-1,-1 0 1,0-1 0,0 1 0,0 0 0,0-1 0,5 2 0,-7-2-2,0-1-1,1 1 1,-1 0 0,0 1 0,1-1 0,-1 0-1,0 0 1,1 0 0,-1 0 0,0 0 0,0 0-1,1 0 1,-1 0 0,0 0 0,0 1 0,1-1-1,-1 0 1,0 0 0,0 0 0,1 1 0,-1-1-1,0 0 1,0 0 0,0 0 0,1 1-1,7 7-40,-6-7 43,1 1 1,-1 0 0,0 0-1,0 0 1,0 1 0,0-1-1,0 0 1,0 1-1,-1-1 1,1 1 0,-1 0-1,0 0 1,1-1-1,-1 1 1,-1 0 0,1 0-1,0 0 1,-1 0 0,1 4-1,-1-5 21,-3 28 255,3-28-295,0-1-1,-1 1 1,1-1-1,-1 0 1,0 1-1,1-1 1,-1 0-1,0 1 1,0-1-1,0 0 1,0 0-1,0 0 0,0 0 1,0 0-1,0 0 1,0 0-1,-1 0 1,-1 1-1,-11 4-195,11-4 142,0-1 1,0 0-1,0 1 1,1 0-1,-1 0 1,0-1-1,1 2 1,-4 1-1,-1 4-85,0-1-1,-1 0 0,1 0 1,-2-1-1,1 0 0,-1-1 1,-15 8-1,15-10 32,8-3 112,1 0 0,-1 0 0,0 0-1,1 0 1,-1 0 0,0 0 0,1 1 0,-1-1 0,0 0-1,1 0 1,-1 1 0,0-1 0,1 0 0,-1 1 0,1-1-1,-1 1 1,1-1 0,-1 1 0,1-1 0,-1 1 0,1-1-1,-1 1 1,1-1 0,-1 1 0,1-1 0,0 1 0,0 0 0,-1-1-1,1 1 1,0 0 0,0-1 0,0 1 0,-1 0 0,1-1-1,0 1 1,0 0 0,0-1 0,0 1 0,0 0 0,1 0-1,-1-1 1,0 1 0,0 1 0,4 1-136,8 9 58,-2-4 50,-1 2-1,0-1 1,10 14 0,-13-13 23,12 15-28,17 3-18,-29-21 64,-1 0 0,0 1 1,0 0-1,-1-1 0,7 16 1,-2-3 50,-5-12-8,0 0-1,5 17 1,-6-12 41,-3-10-57,1 0-1,-1 0 1,1-1 0,0 1 0,0 0 0,0-1 0,2 5 0,21 17 298,-24-23-304,0-1-1,0 1 1,1 0 0,-1-1-1,0 1 1,0 0 0,0 0-1,0-1 1,-1 1 0,1 0-1,0-1 1,0 1 0,0 0-1,0-1 1,-1 1 0,1 0-1,0-1 1,-1 1 0,0 1 0,-3 7 189,-3 22 233,7-30-426,-1 0 0,1-1 0,0 1 0,-1-1 0,1 1 0,-1-1 0,1 1 0,-1-1 0,0 1 0,1-1 0,-1 0 0,1 1 0,-1-1 0,-1 1 0,-3 2 117,-5 14 165,6-14-254,0 0 1,0-1 0,0 0-1,-1 1 1,1-2 0,-1 1 0,1 0-1,-1-1 1,0 0 0,1 0-1,-1 0 1,0-1 0,0 1-1,1-1 1,-1 0 0,0-1 0,0 1-1,0-1 1,1 0 0,-6-2-1,-25-10 14,23 9-123,9 3-56,1 0-1,-1 0 0,0 0 0,1 0 0,-1 0 1,1-1-1,0 1 0,-1-1 0,1 1 1,0-1-1,0 0 0,0 0 0,-3-4 1,-30-29-4019,35 35 3998,0 0-1,-1 0 1,1-1 0,0 1-1,0 0 1,0 0 0,-1 0-1,1-1 1,0 1 0,0 0-1,0 0 1,-1-1 0,1 1-1,0 0 1,0 0 0,0-1-1,0 1 1,0 0 0,0-1-1,0 1 1,0 0 0,0-1-1,0 1 1,0 0 0,0-1-1,0-16-2348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1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3808,'0'0'1227,"3"0"-742,7 0-404,-7 0 3167,1 0 3444,-4 3-6281,0 11-123,0-10-17,0-4-111,0 0-42,4 0-28,24-1 151,-12 0-167,-1 1 1,1 0-1,30 5 1,-24 1-113,-13-3 65,-1-1 1,1 0 0,0 0 0,0-1-1,9 1 1,-6-2 15,1 1-1,0 1 1,23 5-1,-24-4-24,-1 0-1,1-1 1,21 0-1,-7-2 10,14 0-2598,-40-3 1099,0-11-1482,0 11 906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1418 4800,'-29'0'1157,"23"0"-10,20 0 1701,-17-4-2475,-11-10-21,13 14-342,1 0-1,0-1 1,-1 1 0,1 0-1,0 0 1,0-1-1,-1 1 1,1-1 0,0 1-1,0 0 1,0-1 0,-1 1-1,1 0 1,0-1 0,0 1-1,0-1 1,0 1 0,0-1-1,0 1 1,0 0-1,0-1 1,0 1 0,0-1-1,0 1 1,0-1 0,0-117 1355,0-135-410,0 226-928,2 0 1,0 1 0,1-1 0,11-36-1,2-38-78,-8 39 65,6-18 125,-11 52-95,-2 13 11,6-26 0,-2 25 37,10-23-1,-4 11-2,14-55 160,-17 54-55,1 1 1,18-40-1,-15 45-56,1 0-1,1 1 1,1 1 0,32-36-1,-37 47-100,1 0 0,1 1-1,0 0 1,0 0 0,0 2-1,1-1 1,26-10 0,-35 17-21,0 0 0,1 0 1,-1 0-1,0 1 0,0-1 1,0 1-1,1 0 1,-1 0-1,0 1 0,0-1 1,0 1-1,1 0 0,3 1 1,-6-1-4,1 0 0,-1 0 0,0 0-1,1 1 1,-1-1 0,0 0 0,0 1 0,0-1 0,0 1 0,0 0 0,0 0-1,-1 0 1,1 0 0,-1 0 0,1 0 0,-1 0 0,2 4 0,-1-1 16,0 0 0,-1 0 0,0 0 0,0-1 0,0 1 0,0 0 0,-1 8 0,0-8-29,-1-1 1,1 1-1,-1-1 1,0 1-1,0-1 1,0 1-1,-1-1 1,1 0-1,-1 0 1,0 0-1,0 0 1,-1 0-1,1 0 1,-1-1-1,-5 7 1,0 1-30,-20 27-83,-7-11-91,31-22 169,0 0-1,1 0 1,-1 1 0,1-1 0,-3 8 0,3-8-19,0 1 0,0-1 0,0 1 0,-1-1 0,-4 6 0,5-9 29,0 1 0,-1 0-1,1-1 1,0 0 0,-1 0-1,1 0 1,-1 0 0,-4 1 0,-13 4-190,15 2 100,6-9 101,-1 1-1,1-1 0,0 1 1,0-1-1,-1 1 1,1-1-1,0 0 1,-1 1-1,1-1 1,0 1-1,-1-1 1,1 0-1,-1 1 1,1-1-1,-1 0 1,1 1-1,-1-1 1,1 0-1,-1 0 1,1 0-1,-1 1 1,1-1-1,-1 0 1,1 0-1,-1 0 0,0 0 1,1 0-1,-1 0 1,1 0-1,-2 0 1,0 0-135,4 3 8,1 0 78,0-1 0,0 0-1,1 0 1,-1 0 0,4 2 0,-1-1 14,-1 0 0,1 0 0,-1 0 0,0 1 0,8 7 0,-5-4 58,0 0 1,1 0 0,0-1-1,0 0 1,0 0 0,1-1-1,0-1 1,18 7 0,12 1 133,39 15-83,-70-23 108,0 0 1,-1 0-1,0 1 1,0 0-1,-1 1 1,13 10 0,-3 2 502,-17-18-659,0 0 0,1 0 0,-1 0 0,0 0 0,0 0 0,0 0 0,0 0 0,0 0 0,1 0 1,-1 0-1,0 1 0,0-1 0,0 0 0,0 0 0,0 0 0,0 0 0,0 0 0,0 0 0,0 1 1,0-1-1,1 0 0,-1 0 0,0 0 0,0 0 0,0 1 0,0-1 0,0 0 0,0 0 0,0 0 0,0 0 1,0 0-1,0 1 0,0-1 0,0 0 0,0 0 0,0 0 0,-1 0 0,1 1 0,0-1 0,0 0 1,0 0-1,0 0 0,0 0 0,0 0 0,0 0 0,0 1 0,0-1 0,0 0 0,-1 0 0,1 0 1,0 0-1,0 0 0,0 0 0,0 0 0,0 0 0,-1 1 0,-4 3 50,0 0 0,0 0-1,0-1 1,-1 1 0,0-1 0,1 0 0,-1-1-1,0 0 1,-1 0 0,1 0 0,0 0-1,0-1 1,-8 1 0,-14 0 32,-52-3 1,30 0 13,30 1-61,4 0-78,1 0-1,-32-5 1,42 4-106,-1 0 0,1-1 0,-1 0 0,1 0 0,0-1 0,-1 1 0,1-1 0,1 0 0,-1-1 0,0 1 0,-7-8 0,10 9-49,0 0 0,0 0 0,1 0 0,-1 0 0,0 0 0,1 0 0,-1-1 0,1 1 0,-1-3 0,1-1-71,0 1 1,0-1 0,0 0 0,1-9 0,0 15 251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5984,'0'-17'2666,"4"17"-2111,-4 0-555,1 0 74,-1 0 1,1 0-1,0 0 0,0 0 1,0 0-1,0 0 0,0 0 1,0 0-1,0 0 0,-1 1 0,1-1 1,0 0-1,0 1 0,0-1 1,2 5 255,-2-5-295,-1 1 0,0-1 0,1 1 1,-1-1-1,0 1 0,1-1 0,-1 1 1,1-1-1,-1 1 0,1-1 0,-1 0 1,1 1-1,-1-1 0,2 1 0,29 5 1101,-20-2-806,-8-3-250,0 0-1,1 1 0,-1-1 0,0 0 0,5 0 1,65 5 752,-48-3-643,-8-1-12,31 1 1,28-8 182,-38 2-203,149 0 276,-20 0-306,-56-8-111,7 5-149,-50 0-272,48-2-721,-116 8 1126,11-1-640,0 2 0,19 1 0,29 13-709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8320,'-21'0'3072,"21"0"-2400,21 0-160,-21 0 1024,0 0-928,21 0 256,-21 0-512,41 0 64,-20 0-257,21 0 1,-1 0-96,1 0-2591,21 0 1375,-1 0-5728,1 0 3840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7296,'0'0'2368,"0"7"-1440,-1 2-755,0-5-2,1 1 0,0 0 0,0 0 0,0 0 0,1-1 0,-1 1 0,1 0 0,2 7 0,11 26 575,-7 7 1,-3-25-664,2-1 1,0 0-1,1 0 0,1 0 1,0-1-1,2 0 0,21 30 1,-18-32 69,12 17 264,-10-5-181,-11-20-210,-1-1 1,1 0-1,0 0 1,1-1 0,0 1-1,0-1 1,0 0-1,11 9 1,-5-8-125,0 0-1,15 7 1,6 3-647,-29-14 511,0-1 1,-1 1-1,1-1 0,0 1 0,-1 0 1,0 0-1,0 0 0,1 1 1,-2-1-1,4 6 0,7 12-2134,-8-17-1797,-4-4 1296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21 6880,'-21'-20'2560,"21"20"-1984,-42 0-160,42 20 1376,-21 1-1056,-20 0 640,20 21-832,-21-1 288,21 22-512,-20-22-160,20 1-96,-21 0-928,22-21 480,-1-1-2304,21 1 1504,0-21-3936,21-21 2880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646 105 7136,'53'-17'2309,"-52"16"-2240,0 1 0,0 0 0,0 0 0,0-1 0,0 1 0,0-1-1,0 1 1,-1-1 0,1 1 0,0-1 0,0 1 0,1-2 0,12-12 550,-14 13-575,1 1 0,-1 0 0,0 0 0,0-1 0,0 1 0,1 0 0,-1 0 0,0 0 1,0-1-1,1 1 0,-1 0 0,0 0 0,0 0 0,1 0 0,-1 0 0,0-1 0,0 1 0,1 0 1,-1 0-1,0 0 0,1 0 0,-1 0 0,0 0 0,1 0 0,-1 0 0,0 0-22,1 0 0,-1 1 0,0-1 0,1 0 0,-1 0 0,0 0 0,0 0 0,1 0 0,-1 0 0,0 0-1,1 0 1,-1 0 0,0 0 0,0 0 0,1 0 0,-1 0 0,0-1 0,1 1 0,-1 0 0,0 0 0,0 0 0,1 0 0,-1 0-1,0-1 1,0 1 0,1 0 0,-1 0 0,0 0 0,0-1 0,0 1 0,1 0 0,-1 0 0,0 0 0,0-1 0,0 1-1,0 0 1,0-1 0,0 1 0,1 0 0,-1 0 0,0-1 0,0 1 0,0-1 0,-1 0 30,1 1 0,-1-1 0,1 0 0,-1 0 0,0 0 0,1 0 0,-1 1 0,0-1 0,0 0 0,0 1 0,0-1 0,1 1 0,-1-1 0,0 1 1,-1-1-1,-23-6 609,-13-7-37,-7 7-251,27 3-272,-3 0-23,0 0-1,0 1 0,-23 1 1,23 2-150,-31 3 0,0 11-67,-3-7-42,10 7 74,3-7 70,0 7 32,4-7 5,14 7 0,22-14 0,0 1 0,1-1 0,-1 1 0,0-1 0,0 1 0,0-1 0,0 0 0,0 0 0,-2 0 0,3 0 0,0 0 0,0 0 0,0 0 0,-1 0 0,1 0 0,0 0 0,0 0 0,0 1 0,0-1 0,0 0 0,0 1 0,0-1 0,-2 2 0,-4 15 0,0-7 0,6-8 8,0 0 0,0 0 0,0 0 0,0 0-1,0 0 1,0 0 0,0 0 0,0 0-1,1 0 1,-1 0 0,1 1 0,0-1-1,0 0 1,0 4 0,-1 6 20,0 1 0,-1-1 0,-4 13-1,-2 17 27,1 38-6,-7 0-85,7-14 64,2-34 94,0-11-8,2 0-1,-1 26 0,4 123 763,0-169-878,0 0 0,0 0 1,0 0-1,0 0 0,0-1 1,0 1-1,0 0 0,0 0 1,1 0-1,-1 0 0,0 0 1,0 0-1,1-1 0,-1 1 1,1 0-1,-1 0 0,1 0 1,0 0-1,0 0 0,0-1 1,-1 0-1,1 1 1,0-1 0,0 0-1,0 0 1,0 1-1,0-1 1,0 0-1,0 0 1,0 0-1,1 0 1,0 0 10,0 0 1,1 0-1,-1 0 0,0 0 0,0 1 1,0-1-1,0 1 0,1 0 1,1 0-1,6 6 31,-8-6-34,0 0 0,0 1 0,0-1 0,0 0-1,0 0 1,0-1 0,0 1 0,0 0 0,0-1-1,0 1 1,0-1 0,1 0 0,1 1-1,55-1 28,-56 0-39,-1 0-1,1 0 0,0 0 0,-1 1 0,1-1 0,-1 1 1,1 0-1,-1 0 0,0 0 0,1 0 0,-1 0 0,4 3 1,-4-3-27,0 0 0,0 0 1,0 0-1,0 0 1,0 0-1,0 0 0,0-1 1,0 1-1,0 0 1,0-1-1,0 0 0,4 1 1,-3-1-94,-1 0 0,0 0 0,1 1 0,-1-1 0,0 1 1,0 0-1,1 0 0,-1 0 0,3 2 0,11 2-737,1-11-772,-15 5 1329,0 0 0,0 0 1,0 0-1,0 0 0,0 0 0,1 1 0,3-1 0,-6 1 156,1 0 0,-1 0-1,0 0 1,1 0 0,-1 0 0,0-1 0,0 1 0,1 0-1,-1 0 1,0 0 0,1 0 0,-1 0 0,0 0 0,0 0-1,1 0 1,-1-1 0,0 1 0,0 0 0,1 0 0,-1 0-1,0-1 1,0 1 0,0 0 0,1 0 0,-1-1-1,17-16-2530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21 604 9056,'-21'-21'3360,"21"21"-2624,0 0-192,21 0 256,-21 0-544,21 0 544,-21 0-480,41 0 160,1 0-321,-21-20-1758,41 20 863,-20 0-3168,0-21 2176</inkml:trace>
  <inkml:trace contextRef="#ctx0" brushRef="#br0" timeOffset="1">63 21 9632,'-21'0'3584,"21"0"-2784,0-21-256,0 21 352,21 21-608,-1-21 320,1 0-353,0 0 65,21 0-192,-1 0-831,22 0 351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 7712,'-21'0'2880,"21"0"-2240,21-20-192,-21-1 1312,0 21-1056,42 0 352,-21 0-640,20-42 256,22 42-385,-1 0-95,1 0-96,-22 0-1919,1 0 991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8960,'0'0'3328,"0"0"-2592,21 20-192,21-20 896,-21 0-896,20 0-64,22 0-320,-22 0-416,22 0 160,-21 0-2176,-1 0 1248,-20 0-2592,0 0 2048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63 5408,'0'-38'2885,"0"35"-2010,-4-1-294,-9-9-90,12 12-477,1 1 0,0 0 0,0 0 0,0-1 0,-1 1 1,1 0-1,0 0 0,0-1 0,0 1 0,-1 0 0,1 0 1,0 0-1,-1 0 0,1 0 0,0-1 0,0 1 0,-1 0 0,1 0 1,0 0-1,-1 0 0,1 0 0,0 0 0,0 0 0,-1 0 1,1 0-1,-1 0 37,-11 0 435,0 0 0,-19 4 0,29-4-470,1 1-1,-1 0 1,1 0 0,-1 0-1,0 0 1,1 0 0,0 0 0,-1 0-1,1 0 1,0 1 0,0-1-1,-1 0 1,1 1 0,0-1 0,0 1-1,1 0 1,-2 2 0,-17 46 437,12-28-269,-12 24 0,-16 20 72,29-50-203,1 0 1,1 0-1,0 1 0,1-1 1,1 1-1,1 0 0,0 0 1,1 0-1,1 0 0,3 18 1,-2-29-63,0 0 1,0 0 0,0 0 0,1-1 0,0 1 0,0-1 0,0 1 0,1-1 0,0 0-1,0 0 1,0-1 0,0 1 0,1-1 0,0 0 0,0 0 0,0-1 0,0 1-1,1-1 1,-1 0 0,1-1 0,0 1 0,7 1 0,-1-2-103,-1 0 1,1-1-1,0-1 0,19-1 1,-9 1-148,-11-1 117,-1 0 0,0 0 0,0-1 0,0 0 0,0-1 0,-1 0 0,12-5 0,-3 0-211,0-2-1,22-14 0,-38 23 334,0-1 0,0 1 1,0-1-1,-1 0 0,1 0 0,0 1 1,-1-1-1,0 0 0,1-1 1,-1 1-1,0 0 0,0 0 1,0 0-1,0-1 0,0 1 0,0-5 1,0-1 50,0 1 0,-1-1 1,-1-13-1,0 2 93,1-1 611,0 20-726,0-1 0,0 1 1,0 0-1,0 0 1,0 0-1,0 0 0,1 0 1,-1 0-1,0 0 1,0-1-1,0 1 0,0 0 1,0 0-1,0 0 0,-1 0 1,1 0-1,0 0 1,0 0-1,0-1 0,0 1 1,0 0-1,0 0 1,0 0-1,0 0 0,0 0 1,0 0-1,0 0 0,0 0 1,0 0-1,0-1 1,0 1-1,0 0 0,-1 0 1,1 0-1,0 0 1,0 0-1,0 0 0,0 0 1,0 0-1,0 0 0,0 0 1,-1 0-1,1 0 1,0 0-1,0 0 0,0 0 1,0 0-1,0 0 1,0 0-1,0 0 0,-1 0 1,1 0-1,0 0 0,0 0 1,0 0-1,0 0 1,-2 0 35,1 0 1,0 0-1,-1 0 1,1 0-1,-1 1 1,1-1 0,0 0-1,-1 1 1,1-1-1,0 0 1,-1 1-1,1 0 1,0-1-1,0 1 1,-1 0 0,1 0-1,0 0 1,0 0-1,0-1 1,0 1-1,0 1 1,0-1-1,1 0 1,-1 0 0,0 0-1,0 0 1,1 1-1,-1-1 1,0 3-1,-1 3 99,1 0 0,0 0 0,1 0 0,-1 0 0,2 8 0,-1-6-54,-1-2-29,2-1-1,-1 0 1,1 0 0,0 0 0,0 0 0,0 0-1,1 0 1,0 0 0,0-1 0,1 1-1,4 8 1,-5-12-42,-1 0-1,1 0 1,0 0-1,-1 0 1,1-1 0,0 1-1,0-1 1,0 1-1,0-1 1,0 0-1,0 0 1,1 0-1,-1 0 1,0 0 0,0 0-1,5 1 1,1-1 45,0-1 0,-1 0 0,15-1 0,-4 1 126,-14 0-165,1-1-1,-1 1 1,0 0-1,0-1 1,0 0 0,1 0-1,-1 0 1,0-1-1,0 1 1,5-4-1,9-3 9,-8 4-24,-2 1 0,-1 0-1,0 0 0,13-9 1,-16 9-4,-1 0 1,1 0 0,-1 0-1,4-6 1,4-4 13,2 2-6,-9 8-19,-1 0 0,1 0 0,-1 0 0,4-6 1,-3 3-27,0 0 1,0-1-1,2-7 1,1-1-35,-5 11 63,0 0-1,-1 0 1,1 0 0,-1 0 0,0 0-1,0 0 1,0-1 0,0 1 0,-1 0-1,0 0 1,0-1 0,0 1 0,0 0-1,-1-1 1,1 1 0,-1 0 0,-2-6-1,1 1 10,0 1-1,1-1 0,-1-16 0,1 15-81,0 1 0,0-1 1,-1 1-1,0 0 0,-6-17 1,5 19-22,1 0-386,-1 0 0,-7-13 0,5 9-232,4 10 384,0-1 1,1 1 0,-1-1-1,1 0 1,0 1-1,-1-1 1,1 0-1,0-2 1,0 0-1783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1 854 7136,'0'17'2309,"0"-17"-2293,0 0-1,0 0 1,0 0 0,0 1 0,0-1-1,0 0 1,0 0 0,0 0 0,0 0-1,0 0 1,0 0 0,0 0-1,0 0 1,0 1 0,0-1 0,0 0-1,0 0 1,0 0 0,0 0-1,0 0 1,0 0 0,0 0 0,0 1-1,0-1 1,0 0 0,0 0-1,1 0 1,-1 0 0,0 0 0,0 0-1,0 0 1,0 0 0,0 0 0,0 0-1,0 0 1,0 1 0,0-1-1,1 0 1,-1 0 0,0 0 0,0 0-1,0 0 1,0 0 0,0 0-1,0 0 1,0 0 0,1 0 0,-1 0-1,0 0 1,0 0 0,0 0-1,0 0 1,0 0 0,0 0 0,0 0-1,1-1 1,33 1 1312,-23-3-848,3-5-295,0-1 0,15-12 0,35-24-68,54-35 38,-103 67-157,0-1 0,-1-1 1,-1 0-1,23-33 0,-25 31-21,-2 4 14,0 0 0,-1-1 0,-1 0 0,11-31 0,-8 13 46,4-36 1,-2 11-10,9-37 52,-4 25 27,-10 10 117,7 13-43,-11 31-83,3-12 58,-6 26-150,0 1 1,0-1-1,0 0 0,0 1 1,1-1-1,-1 0 1,0 1-1,1-1 1,-1 1-1,0-1 0,1 1 1,-1-1-1,1 1 1,-1-1-1,1 1 0,-1-1 1,1 1-1,-1-1 1,1 1-1,-1 0 0,1-1 1,-1 1-1,1 0 1,0 0-1,-1-1 0,2 1 1,-2 0 1,1 0 1,-1 1-1,0-1 1,0 0 0,1 0-1,-1 1 1,0-1-1,0 0 1,0 1-1,1-1 1,-1 0-1,0 1 1,0-1-1,0 0 1,0 1-1,0-1 1,0 0-1,1 1 1,-1-1-1,0 1 1,0-1-1,0 0 1,0 1 0,0-1-1,-1 1 1,2 18 170,-2-9-111,0 36 181,0-21-143,1 1-1,6 40 1,8-3 22,-7-4 26,7-14-63,-11-28-83,-3-14 6,1 1 0,0-1 0,0 1 1,0-1-1,0 1 0,0-1 0,3 5 0,-3-7-41,0 0-1,0 0 1,0 0 0,0 0-1,0 0 1,0 0 0,1 0-1,-1 0 1,0-1 0,1 1-1,-1 0 1,0-1 0,1 1-1,-1-1 1,1 1 0,-1-1 0,1 0-1,-1 0 1,1 0 0,-1 0-1,4 0 1,3 0-144,-6 1 39,0-1 1,1 0-1,-1 0 1,0 0-1,0 0 1,0 0-1,1 0 1,-1-1-1,0 1 1,0-1-1,4-1 1,1-19-824,26-54-958,-23 57 1731,-1-1 1,-1 0-1,8-30 0,5-56 699,-19 88 243,0 0-1,-1 0 1,-2-26-1,0 13 1195,1 26-1010,0 11-309,0 128 751,1-122-1334,0 0-1,0 0 0,7 24 0,-1-5-5,-5-8-27,-2-21-50,0 1 0,0-1 1,0 0-1,1 1 0,-1-1 0,1 1 1,0-1-1,0 0 0,0 0 0,1 1 1,-1-1-1,1 0 0,0 0 0,-1 0 1,1 0-1,1-1 0,-1 1 1,4 3-1,2 2-311,18 15 1,-24-22 184,0 0 1,0 0-1,0 0 0,0 0 0,0 0 1,0-1-1,0 1 0,0-1 1,0 1-1,0-1 0,0 0 0,0 0 1,0 0-1,0 0 0,4-1 0,7 1-743,-6 0 119,-1 0 0,1-1-1,11-2 1,-9 0 70,-1 0 0,17-8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8384,'0'0'3104,"0"0"-2400,0 20-224,0 1 736,0-21-768,0 42 256,0 20-416,0 1 384,0 20-384,0 0-129,0 1-95,21-22-1343,-21-20 703,0-1-2368,21 1 1632</inkml:trace>
  <inkml:trace contextRef="#ctx0" brushRef="#br0" timeOffset="1">583 0 8960,'-21'0'3328,"21"0"-2592,-21 63-192,1-43 608,20 1-736,-21 42 192,21 20-352,-21 21 255,21 0-287,0-20-256,0 20 0,0-42-415,21 1 223,-21-22-1792,21-20 1120,-21-21-1856,0 21 1536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6656,'-18'0'2144,"15"1"-1596,3 7-259,-1 3-143,0 0 259,1-1 0,0 1 0,1-1 0,3 14 0,1-12 0,4 19 267,-2 44 427,7 2-374,-7 15 0,7-15-266,-11-48-302,-1-1 1,-2 0-1,-5 36 0,-9-12 35,-7 34-43,20-63-189,1-20-113,0 0 0,0-1 0,0 1 1,0 0-1,-1-1 0,1 1 1,-1 0-1,0-1 0,-2 6 1,-11 6-1214,12-12 143,4-1-76,16-1-413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9728,'-21'0'3584,"21"0"-2784,21 0-224,0 0-224,0 0-320,20-21 480,1 21-288,0 0-288,20 0 0,-20-21-3008,-1 21 1664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2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41 126 9568,'-35'0'3066,"29"0"-2274,9-3-373,11-14 285,-11 10-424,-3 6-225,0 0-1,1 1 0,-1-1 0,0 0 0,1 0 1,-1 0-1,1 1 0,-1-1 0,1 0 0,0 0 1,-1 1-1,1-1 0,0 1 0,-1-1 0,1 0 1,0 1-1,0-1 0,-1 1 0,1 0 0,0-1 1,1 1-1,5-4 46,17-10 279,14 8-171,-18 0-108,23-11-1,-2 1-53,-24 11-38,-1 1-1,1 1 1,26-3-1,52 4-488,-95 2 479,83 0-1470,-82-1 1428,-1 1-1,1 0 1,0 0 0,0 0-1,-1 0 1,1 0 0,0 0-1,-1 0 1,1 0 0,0 0 0,0 0-1,-1 0 1,1 0 0,0 1-1,-1-1 1,1 0 0,0 0 0,-1 1-1,1-1 1,-1 0 0,1 1-1,0-1 1,-1 1 0,1-1-1,-1 1 1,1-1 0,-1 1 0,1-1-1,-1 1 1,0 0 0,1-1-1,-1 1 1,0 0 0,1-1-1,-1 1 1,0 0 0,0-1 0,0 1-1,1 0 1,-1-1 0,0 1-1,0 0 1,0-1 0,0 1-1,0 0 1,0 0 0,-1-1 0,1 2-1,-2 9-576,-1-8-316,-8-12-1353,9 8 2000,-1-3-1646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1353 3552,'0'38'2069,"0"-35"-810,0 1-315,0 13 1946,-4-17-2148,-4-1-383,7-3-127,10-8 46,-8 12-264,-1-1 0,0 1 0,0 0 1,1 0-1,-1 0 0,0 0 0,0-1 0,0 1 0,1 0 0,-1 0 1,0-1-1,0 1 0,0 0 0,0-1 0,0 1 0,1 0 1,-1 0-1,0-1 0,0 1 0,0 0 0,0-1 0,0 1 0,0 0 1,0 0-1,0-1 0,0-561 2317,3 465-2171,11 6-22,-11 58-69,5-34 65,11-1-37,-7 32-39,14-73 172,-19 73-84,1 0-1,20-51 0,-18 67-118,1 0-1,0 0 1,2 1 0,0 0-1,26-28 1,-36 44-33,-1 1-1,1 0 1,-1 0 0,1 0-1,0 0 1,-1 0 0,1 1-1,0-1 1,0 1 0,5-2-1,-6 3 4,0-1 0,0 1 0,0 0 1,0 0-1,0 0 0,0 0 0,0 0 0,0 0 0,-1 1 0,1-1 0,0 1 0,0-1 0,0 1 0,2 1 0,-1 0 4,0 0 1,0 0 0,0 1 0,0-1 0,-1 1 0,0-1-1,1 1 1,-1 0 0,0 0 0,0 0 0,0 0-1,-1 1 1,1-1 0,-1 0 0,0 1 0,0-1 0,0 1-1,0 3 1,1 8 58,-1 0 1,0 0-1,-2 0 0,0 0 0,0 0 1,-1 0-1,-1 0 0,-1-1 1,-5 15-1,7-21-38,-4 12-43,-1-1-1,-1 1 1,0-1-1,-2-1 1,-15 24-1,14-28-402,-22 20 0,18-19 110,14-13 269,-1-1 1,0 1 0,1 0 0,-1-1-1,0 1 1,0-1 0,0 0 0,0 1-1,-1-1 1,1 0 0,0 0 0,0 0-1,-1-1 1,1 1 0,0 0 0,-4-1 0,6 0 35,0 0 1,0 0 0,0 0 0,0 0 0,-1 0 0,1 0 0,0 0 0,0 0 0,0 0 0,0 0 0,0 0 0,0 0 0,0 0 0,-1 0 0,1 0 0,0 0 0,0 0 0,0 0 0,0 0 0,0 0 0,0 0 0,0 0-1,-1 1 1,1-1 0,0 0 0,0 0 0,0 0 0,0 0 0,0 0 0,0 0 0,0 0 0,0 0 0,0 0 0,0 0 0,0 0 0,0 1 0,-1-1 0,1 0 0,0 0 0,0 0 0,0 0 0,0 0 0,0 0-1,0 0 1,0 1 0,0-1 0,0 0 0,0 0 0,0 0 0,0 0 0,0 0 0,0 0 0,0 0 0,0 1 0,0-1 0,1 0 0,-2 10-242,2-14 16,-1 3 226,1 1 1,-1-1 0,0 1 0,0-1 0,1 1 0,-1-1-1,0 1 1,1-1 0,-1 1 0,0-1 0,1 1-1,-1 0 1,1-1 0,-1 1 0,1 0 0,-1-1 0,1 1-1,-1 0 1,1 0 0,-1 0 0,1-1 0,-1 1 0,1 0-1,-1 0 1,1 0 0,-1 0 0,1 0 0,-1 0 0,1 0-1,-1 0 1,1 0 0,-1 0 0,1 0 0,0 0-1,-1 0 1,1 1 0,-1-1 0,1 0 0,-1 0 0,1 1-1,-1-1 1,0 0 0,1 1 0,62 37-260,-21-20 231,-32-14 39,1 1 1,-1-1 0,14 10 0,-20-11 7,-1 0 0,0 0 0,0 1 0,4 5 1,4 4 28,16 7 104,-20-15 123,0 0-1,11 10 1,-17-14-230,0-1 0,0 1 0,0 0 0,0 0 0,-1 0 0,1-1 0,0 1 0,-1 0 0,1 0 0,-1 0 0,1 0 0,-1 0 0,1 0 0,-1 0 0,1 1 0,-1-1 0,0 0 0,0 0 0,0 0 0,0 0 0,0 0 0,0 0 0,0 1 0,0-1 0,0 0 0,0 0 0,0 0 0,-1 0 0,0 2 0,-1 0 79,-1 1 0,0-1 0,1 0 0,-1 0 0,0 0 0,-1 0 0,1-1 0,-7 4 0,-1 2-2,0-2-1,-1 0 0,0 0 0,-22 7 0,-8-6 52,-3 6-48,35-11-85,0 0 0,0-1 0,0-1 0,0 1 0,0-2 0,-1 0 0,-15-3 0,2-9-229,10 7 1,13 6 127,0-1 1,-1 1 0,1 0-1,0-1 1,-1 1-1,1-1 1,0 0-1,0 1 1,0-1-1,0 0 1,0 0-1,0 0 1,0 0-1,0 0 1,0 0-1,0 0 1,0 0-1,0 0 1,1 0-1,-1-1 1,0 1-1,1 0 1,-1-2-1,0-3-131,0 1-1,0-1 1,0 0-1,1-9 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7456,'-21'-21'2784,"21"21"-2176,0 21-160,0-21 1792,0 0-1312,21 0 128,-21 0-640,0 0 415,21 0-447,0 0-128,-1 0-160,43 0-352,-42 0 128,20-21-2687,22 21 1535,-1-21-3136,1 0 2496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7232,'0'0'2314,"4"3"-1396,1 3-750,-2-4 10,1 1 0,-1 0 0,0 0 0,0 1 0,-1-1 0,1 1 0,-1-1 0,4 8 0,1 27 606,-1-18-310,11 23 0,-2-2-152,-5-15-65,0-1 1,2 0 0,28 44 0,-25-44-95,20 31 29,-31-48-162,1-1-1,0 1 1,1-1 0,0 0-1,0-1 1,0 1 0,1-1-1,0-1 1,0 1 0,0-1-1,9 4 1,-8-3-34,23 14-278,-23-8-455,-1-3-34,-7-9 743,1 0-1,-1 0 1,0 0 0,1 0-1,-1 0 1,0 0-1,1 1 1,-1-1 0,0 0-1,1 0 1,-1-1-1,0 1 1,1 0 0,-1 0-1,0 0 1,1 0 0,-1 0-1,0 0 1,0 0-1,1 0 1,-1-1 0,0 1-1,1 0 1,-1 0-1,0 0 1,0-1 0,1 1-1,-1 0 1,0 0-1,0-1 1,1 1 0,-1-1-133,1 0 0,-1 0 0,0 1 1,1-1-1,-1 0 0,0 0 1,1 0-1,-1 0 0,0 0 1,0 1-1,0-1 0,0 0 0,0 0 1,0-1-1,0 2 161,0-4-1637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22 6464,'-42'-21'2400,"42"21"-1856,-20 21-160,-1-21 1568,0 21-1152,-21-1 864,22 22-960,-22 21 32,21-22-416,-21 22 0,22-1-192,-22-20-65,21-1-31,0 1-959,1-21 511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8224,'0'0'3040,"0"0"-2368,0 21-160,0-21 128,0 21-448,0 20 416,-20 22-352,20 20 224,0 0-256,-21 1 0,42-22-128,-21 21 0,0-41-32,0 0-1472,0-1 800,0-20-3104,0 0 2080</inkml:trace>
  <inkml:trace contextRef="#ctx0" brushRef="#br0" timeOffset="1">521 0 8896,'-41'42'3296,"41"-42"-2560,-21 83-224,0-41 352,21 20-576,0 22 320,0-1-352,0 0-64,21 0-128,0-41-64,-21 21 32,20-22-1088,-20-20 576,0 0-1792,0 0 1280,-20-21-3904,20 0 2720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43 563 9216,'-42'0'3424,"42"0"-2656,42 0-224,-22-21 832,1 21-864,0 0 351,21 0-511,-1-21 96,1 21-288,0-21-1695,-1 0 831,1 0-3264,0 1 2240</inkml:trace>
  <inkml:trace contextRef="#ctx0" brushRef="#br0" timeOffset="1">188 42 9632,'-20'0'3584,"20"0"-2784,0-21-256,0 21 800,0 0-864,0 0 63,20 0-319,22-21 64,-21 21-160,41 0-1056,22 0 513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8480,'-42'0'3136,"42"0"-2432,-20 0-224,20 0 1888,0 0-1408,0 0-321,20 0-415,-20-20-64,42 20-96,-21 0-160,20 0 32,1-21-2367,0 21 1343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8640,'0'21'3200,"0"-21"-2496,21 21-192,-21-21 1344,20 0-1120,22 0 127,0 0-511,-1-21 256,1 21-352,0-21-2943,-1 21 1471,-20 0-2880,0 0 2336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8544,'0'0'3168,"0"0"-2464,21 0-192,-21 17 992,42-17-928,20 17 480,-20-17-609,20 0 1,22 17-256,-1-34-32,-20 17-96,-22-17-544,22 17 256,-43 0-2303,1 0 1407,0 0-2624,-21 0 2112</inkml:trace>
  <inkml:trace contextRef="#ctx0" brushRef="#br0" timeOffset="1">334 70 6144,'-21'34'2272,"21"-34"-1760,0 52-160,0-18 1856,0 0-1280,0 18 768,0 0-992,0-1-64,0-16-352,0-1 160,0 1-256,0-18-97,-21 17-63,21-34-1791,0 17 959,0-34-3712,21 17 2528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8064,'-42'-21'2976,"42"21"-2304,0-21-192,0 21 1344,0 0-1088,0 0 352,21 0-672,0 0 255,20 21-383,1-21 64,0 0-224,-21 0-1248,20 0 577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22 5152,'-10'0'985,"7"0"-789,1 0-1,-1 0 1,1 0-1,0 0 1,-1 0-1,1-1 1,-4 0-1,5 0-95,1 1-1,-1-1 0,0 1 0,1-1 0,-1 1 0,1-1 0,-1 1 1,0-1-1,1 1 0,0-1 0,-1 0 0,1 1 0,-1-1 0,1 0 1,0 0-1,0 1 0,-1-1 0,1 0 0,0 0 0,0 1 0,0-1 1,0 0-1,0 0 0,0 0 0,0 1 0,0-2 0,-4 2 1032,1 0-1037,0 1 0,0 0 0,0 0 0,0 0 0,0 0 0,1 0 0,-1 1 0,0 0 1,1-1-1,-1 1 0,0 0 0,1 0 0,0 0 0,0 0 0,0 1 0,0-1 0,0 1 0,0-1 0,0 1 0,1 0 0,-3 5 0,-3 33 232,-1-11-132,-12 31 0,10-32-159,-8 32 0,17-54-34,1-1 0,-1 1-1,1 0 1,0-1 0,1 1 0,0 0-1,0-1 1,0 1 0,4 11-1,2 11 25,-4-5-6,-3-20-6,0-1 0,0 1 0,0-1 0,1 1 0,-1-1 0,1 0 0,0 1 0,0-1 0,0 0 0,1 1 0,-1-1 0,1 0 0,0 0 0,0 0 0,0 0 0,4 4 0,-1-2-58,0-1 0,0 1 0,1-1 0,-1 0 0,1-1 0,0 1 0,0-1 0,9 3 0,-14-6 26,0 1 0,0-1 0,0 0 0,0 1 0,0-1 0,1 0 0,-1 0 0,0 0 0,0 0 0,0 0 0,1 0 0,-1 0 0,0 0 0,0-1 0,0 1 0,0 0 0,0-1 0,0 1 0,1-1 0,-1 1 0,0-1 0,1-1 0,11-7-261,13-9-240,15 4 13,-34 10 465,0-1 0,-1 0 1,0 0-1,0 0 0,0-1 0,-1 0 0,1 0 1,6-12-1,-4 7 3,-1-1 0,0 0 0,-1-1 0,6-15 0,-5 4 290,3 7 106,-10 17-338,0-1-1,0 1 0,-1 0 1,1 0-1,0 0 0,0-1 1,0 1-1,-1 0 0,1 0 1,0 0-1,0 0 1,-1 0-1,1-1 0,0 1 1,0 0-1,-1 0 0,1 0 1,0 0-1,0 0 0,-1 0 1,1 0-1,0 0 0,-1 0 1,1 0-1,0 0 1,0 0-1,-1 0 0,1 0 1,0 0-1,0 1 0,-1-1 1,1 0-1,0 0 0,0 0 1,-1 0-1,1 0 0,0 1 1,0-1-1,0 0 1,-1 0-1,1 0 0,0 1 1,-1 0 23,1 0 0,-1 1 0,1-1 1,-1 0-1,1 1 0,-1-1 1,1 0-1,0 1 0,0-1 0,0 0 1,0 1-1,0-1 0,0 3 1,0-4-43,-1 29 497,0-14-332,1 0 0,0 0 0,1 0 0,4 17 0,-3-25-117,0 0-1,0-1 1,1 1 0,0-1-1,0 1 1,0-1 0,1 0-1,0 0 1,0-1 0,1 1-1,0-1 1,0 0 0,0 0-1,0 0 1,1-1-1,-1 0 1,1 0 0,0-1-1,1 1 1,-1-1 0,1 0-1,-1-1 1,1 0 0,0 0-1,0 0 1,0-1 0,0 0-1,0 0 1,10-1-1,-13 0-22,1 0-1,-1-1 1,0 0-1,1 1 0,-1-2 1,0 1-1,0 0 0,1-1 1,-1 0-1,0 0 0,-1 0 1,6-4-1,1-1-23,0-1-1,15-18 0,-8 7-62,-11 13 52,0 0-1,-1 0 0,0-1 0,0 0 1,-1 0-1,8-15 0,-10 17 12,2-1-9,-1-1-1,0 0 1,-1 1 0,0-1 0,0 0-1,0 0 1,-1-1 0,0 1 0,0 0-1,-1-10 1,0-84-296,0 96 235,0 0 0,-1-1 1,1 1-1,-1 0 0,-1 0 0,1 0 0,-1 1 0,1-1 1,-1 0-1,-5-8 0,6 11-101,0-1-1,0 0 1,1 0 0,-1 1 0,1-1-1,0 0 1,0 0 0,0 0 0,0-4-1,0-2-809,0-12-406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22 6880,'-18'0'2229,"18"0"-2214,0 0 1,0 0-1,0 0 1,0 0-1,0 0 1,-1 0-1,1 0 1,0 0-1,0 0 0,0 0 1,0 0-1,0 0 1,0 0-1,0 0 1,-1 0-1,1 0 1,0 0-1,0 0 0,0 0 1,0 0-1,0 0 1,0 0-1,0 0 1,0 0-1,-1 0 0,1 0 1,0 0-1,0 0 1,0 0-1,0-1 1,0 1-1,0 0 1,0 0-1,0 0 0,0 0 1,0 0-1,0 0 1,0 0-1,0 0 1,-1 0-1,1-1 0,0 1 1,0 0-1,0 0 1,0 0-1,0 0 1,0 0-1,0 0 1,0 0-1,0-1 0,0 1 1,0 0-1,0 0 1,1 0-1,-1 0 1,0 0-1,0-1 19,0 0-1,0 0 1,0 1-1,0-1 1,0 0 0,0 1-1,0-1 1,0 0-1,-1 0 1,1 1-1,0-1 1,0 0 0,-1 1-1,1-1 1,0 0-1,-1 1 1,0-2-1,0 2 136,0-1 0,0 1 0,-1-1 1,1 1-1,0-1 0,-1 1 0,1-1 0,-1 1 0,1 0 0,0 0 0,-1 0 0,1 0 0,-3 0 0,-51 0 1868,40 0-1831,-29 4 1,37-3-163,0 1 0,-1 0 1,1 1-1,-13 6 1,0 0 48,12-5-58,0 0 0,0 0 0,0 0 0,0 1 0,-11 10 1,14-10-18,1 0 0,0 1 1,-5 9-1,3-4-1,0-2-4,0 0 2,1 1 1,0 0-1,-4 11 1,6-13-2,1 1 1,1 0-1,-1 9 0,-1 4 9,-1 1-6,2-9 1,-2 25 0,4-28-30,1 0 0,1-1-1,0 1 1,0-1 0,1 1-1,1-1 1,0 0 0,0 0-1,1 0 1,0-1 0,0 0-1,1 0 1,0 0 0,1 0-1,13 12 1,-10-12-313,1 0 0,0-1 0,0 0 0,1-1 0,0 0 1,0-1-1,1-1 0,0 0 0,0 0 0,0-1 0,19 3 0,-22-6-585,0 1 0,19-2 0,30 0-946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63 167 8064,'-63'-42'2976,"63"42"-2304,0 0-192,0 0 1056,21 0-928,21-21 128,-1 21-448,22-20-128,-1-1-96,22 0-1248,-22 21 640,0-21-3168,1 0 2080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480 186 5984,'0'-5'705,"0"-5"-49,0 0-1,0 0 1,3-14 0,6 7 371,-8 15-897,0 0 1,0 1 0,0-1-1,0 0 1,0 0 0,-1 0-1,1 0 1,-1 0-1,1 0 1,-1 0 0,0 0-1,1-3 1,-1-12 957,0 17-1061,0-1-1,0 1 1,0 0 0,0-1-1,0 1 1,0 0 0,0 0-1,0-1 1,-1 1 0,1 0-1,0-1 1,0 1 0,0 0-1,0 0 1,0-1 0,-1 1-1,1 0 1,0 0 0,0-1-1,0 1 1,0 0 0,-1 0-1,1 0 1,0-1 0,-1 1-1,-4-5 225,2 1-175,0 1 1,0 0-1,0 0 1,0 0-1,-1 0 1,1 1-1,-1-1 0,-6-3 1,-29-1 67,18 1-104,17 4-37,-1 0 0,0 1 0,1 0-1,-1 0 1,0 0 0,0 0 0,0 1 0,0 0 0,0 0 0,1 0 0,-9 2 0,-147 32 338,148-32-364,-1 0 1,1-1 0,-1-1-1,-13-1 1,-6 1 187,30 0-171,0 0-1,0 0 1,0 0-1,-1 1 1,1-1-1,0 1 1,0 0-1,0 0 1,0-1-1,0 1 0,0 1 1,0-1-1,0 0 1,1 0-1,-1 1 1,0-1-1,-2 3 1,4-4 0,0 0 1,0 1-1,-1-1 1,1 0-1,0 0 1,0 0-1,-1 1 1,1-1-1,0 0 0,0 0 1,0 1-1,0-1 1,-1 0-1,1 0 1,0 1-1,0-1 1,0 0-1,0 0 1,0 1-1,0-1 1,0 0-1,0 1 0,0-1 1,0 0-1,0 1 1,-1 10-67,1-5 79,-1 0 0,1-1 0,1 1 0,-1 0 0,1-1 0,0 1 0,1 5 0,1-4 12,-2-3-8,1 0 0,-1 0 0,0 0 0,0 0 0,0 0 0,0 7 0,-2-3 21,0-1 0,-3 15 1,-1 0 19,2 4-17,2 1 1,1 32-1,1-30 24,-5 38 0,-1-24 114,-1-6 23,0 50 1,6 38-304,0-21 875,0-66-582,0-38-189,0 0-1,0 0 0,0 0 1,0 1-1,0-1 0,0 0 0,0 0 1,0 0-1,0 0 0,0 0 0,0 0 1,0 0-1,0 0 0,0 1 0,0-1 1,0 0-1,0 0 0,0 0 0,0 0 1,0 0-1,0 0 0,0 0 0,0 1 1,0-1-1,0 0 0,0 0 0,0 0 1,0 0-1,0 0 0,1 0 0,-1 0 1,0 0-1,0 0 0,0 0 1,0 0-1,0 1 0,0-1 0,0 0 1,0 0-1,1 0 0,-1 0 0,0 0 1,0 0-1,0 0 0,0 0 0,0 0 1,0 0-1,0 0 0,1 0 0,-1 0 1,0 0-1,0 0 0,0 0 0,0 0 1,0 0-1,0-1 0,313 1-1356,-313 0 1360,13 1-254,0-2 0,16-2 0,13-11-1565,-38 13 1637,-1 0-146,0 0 1,1 0 0,-1 0-1,0 0 1,0-1 0,0 1-1,0-1 1,0 0 0,-1 0 0,1 0-1,0 0 1,2-3 0,16-16-1529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8128,'-21'0'3008,"21"0"-2336,0 0-160,0 0 896,0 0-864,21 0 480,20 0-576,1-21-128,21 21-192,-1-21 64,0 21-129,-20-20-2686,0 20 1407,-1 0-4384,-20 0 3168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3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63 7136,'-17'0'2309,"17"0"-2293,0 0-1,0 0 1,0 0 0,0 0 0,-1 0-1,1 0 1,0 0 0,0 0 0,0 0-1,0 0 1,0 0 0,0 0-1,0 0 1,-1 0 0,1 0 0,0 0-1,0 0 1,0 0 0,0 0-1,0 0 1,0 0 0,0 0 0,-1 0-1,1 0 1,0-1 0,0 1-1,0 0 1,0 0 0,0 0 0,0 0-1,0 0 1,0 0 0,0 0 0,0 0-1,0 0 1,0 0 0,-1-1-1,1 1 1,0 0 0,0 0 0,0 0-1,0 0 1,0 0 0,0 0-1,0 0 1,0-1 0,0 1 0,0 0-1,0 0 1,0 0 0,0 0-1,0 0 1,0 0 0,0 0 0,0-1-1,1 1 1,-1 0 37,0-1 0,0 0 0,0 1 0,0-1 0,0 0 0,0 1 1,0-1-1,-1 0 0,1 1 0,0-1 0,0 0 0,0 1 0,-1-1 0,1 1 0,0-1 0,-1 1 0,1-1 0,0 0 0,-1 1 1,1-1-1,-1 1 0,1 0 0,-1-1 0,1 1 0,-1-1 0,1 1 0,-1 0 0,1-1 0,-1 1 0,0 0 0,1 0 0,-1-1 1,1 1-1,-1 0 0,0 0 0,1 0 0,-1 0 0,0 0 0,1 0 0,-1 0 0,-1 0 0,-1 0 1067,3-4 144,0-10-432,0 11-64,3 0-320,-1 1-421,-1 1 0,1-1 0,0 1 0,-1-1 0,1 1 0,0 0 0,0 0 0,0 0 0,0 0 0,4-1 0,1 1 57,-1 0 1,1 1-1,12-1 1,144 1 597,-141 1-577,33 4-1,-20 1-11,61 3 0,-82-9-64,0 0-1,17 3 0,-4 6 50,-24-7-71,1-1 0,0 0 0,0 1 0,0-1 0,0-1 0,1 1 0,6 0 0,-9-1-46,1 0 0,0 1 0,-1-1 0,1 1 1,-1 0-1,0 0 0,1 0 0,-1 0 0,5 3 0,2 0-340,-1-14-943,-2 5 681,-5 5 631,-1 0-1,0 0 1,0 0-1,0 0 1,0 0 0,0 0-1,0 0 1,0 0-1,0 0 1,0 0 0,0 0-1,0 0 1,0 0-1,0-1 1,0 1 0,0 0-1,0 0 1,0 0-1,0 0 1,1 0 0,-1 0-1,0 0 1,0 0-1,0 0 1,0 0 0,0 0-1,0 0 1,0 0 0,0 0-1,0 0 1,0 0-1,0 0 1,0 0 0,0 0-1,1 0 1,-1 1-1,0-1 1,0 0 0,0 0-1,0 0 1,0 0-1,0 0 1,0 0 0,0 0-1,0 0 1,0 0-1,0 0 1,0 0 0,0 0-1,0 0 1,0 0-1,0 0 1,0 0 0,0 0-1,0 0 1,0 1-1,0-1 1,0 0 0,0 0-1,-10-4-1871,4-5 725,5 9 1016,1-1 0,0 1-1,0-1 1,-1 1-1,1-1 1,0 1-1,-1-1 1,1 1-1,0 0 1,-1-1-1,1 1 1,-1 0 0,1-1-1,0 1 1,-1 0-1,1-1 1,-1 1-1,1 0 1,-1 0-1,1-1 1,-1 1-1,0 0 1,1 0 0,-1 0-1,1 0 1,-1 0-1,1 0 1,-1 0-1,1 0 1,-2 0-1,-1 0-2380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5888,'0'-18'1898,"-1"18"-1868,1 0-1,0-1 0,0 1 1,0 0-1,1 0 0,-1-1 1,0 1-1,0 0 0,0-1 1,0 1-1,0 0 0,0 0 1,0-1-1,0 1 0,1 0 1,-1-1-1,0 1 0,0 0 1,0 0-1,0 0 0,1-1 1,-1 1-1,0 0 0,0 0 1,1-1-1,13-12 446,-14 12-447,0 1 0,0 0 1,1 0-1,-1-1 0,0 1 1,0 0-1,0 0 0,1-1 0,-1 1 1,0 0-1,0 0 0,1 0 1,-1 0-1,0 0 0,0-1 1,1 1-1,-1 0 0,0 0 1,1 0-1,-1 0 0,0 0 0,1 0 1,-1 0-1,0 0 0,1 0 1,54 0 995,-48 0-947,-1 0 0,0 0 1,0-1-1,0 0 0,0 0 1,0-1-1,7-2 0,22-4 174,44 1 160,1-10 191,-52 10-407,34-4 0,39 4-419,-45 1 93,75-5-101,-54 11 205,-69 0 51,1 0-1,0 1 1,-1 0-1,1 1 0,-1 0 1,17 6-1,-15-5 11,-6-2-21,14 7 194,-17-8-213,-1 0 1,0 1-1,0-1 1,0 0 0,1 0-1,-1 1 1,0-1 0,0 0-1,0 0 1,0 1 0,1-1-1,-1 0 1,0 0-1,0 1 1,0-1 0,0 0-1,0 1 1,0-1 0,0 0-1,0 1 1,0-1 0,0 0-1,0 0 1,0 1 0,0-1-1,0 0 1,0 1-1,0-1 1,0 0 0,0 0-1,0 1 1,-1-1 0,1 0-1,0 1 1,0-1 0,0 0-1,0 0 1,-1 0-1,1 1 1,0-1 0,0 0-1,-1 0 1,1 0 0,0 1-1,-1-1 1,-16 7-1451,13-5 1092,-1 1 0,0-1 0,1 0 0,-1 0-1,0-1 1,0 1 0,0-1 0,0 0 0,0-1 0,-10 1 0,-26-1-1348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5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5568,'0'42'2048,"0"-42"-1568,-21 104-160,21-41 384,0-1-448,-21 1 128,21-1-256,-21-20 64,21-1-96,0 1-128,0 0 0,-21-42-1440,42 41 768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5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22 7456,'0'0'2421,"-3"0"-1477,1 0-863,-1 0 0,1 1 0,0-1 0,-1 1 0,1 0 0,0 0 0,0 0 1,-1 0-1,1 0 0,0 0 0,0 1 0,0-1 0,1 1 0,-4 2 0,-5 3 314,4-4-314,2-1-46,0 0 0,1 0 0,-1 0 0,0-1 0,0 0 0,0 0 0,0 0 0,0 0 0,0 0 0,0-1 0,-6 0 0,-112 0-563,109 0 389,0-2 1,-1 1 0,-22-7-1,12 2-16,-80-15-197,59 14 314,25 0 94,16 5-24,0 0 1,0 1-1,-1 0 0,1 0 1,0 0-1,0 0 0,-1 0 1,-7 1-1,-23 0 501,17 2-247,17-1-276,1-1 1,0 0 0,-1 1-1,1-1 1,-1 1 0,1-1-1,-1 1 1,1-1 0,0 1-1,-1 0 1,1-1 0,0 1-1,0-1 1,0 1-1,-1 0 1,-3 9 61,3-7-61,-2 1-5,1 0 1,0 1-1,0-1 0,1 1 0,-1 0 0,1-1 1,0 1-1,0 0 0,0 0 0,1 0 0,0 7 1,0 14 16,-1 0 125,5 46 1,10 5 64,-7-11 27,-2-44-175,-3-14-35,-1 0 0,2 16 0,-4-14 2,0 1 0,-4 16 0,3-16-4,0 1 1,-1 21-1,3-3-12,1-16-8,0 1-1,-1 0 0,-1-1 1,-4 20-1,-2-20 18,5-6 7,2-8-30,0 0 1,1 1-1,-1-1 1,1 0-1,-1 0 1,0 1-1,1-1 1,-1 0-1,1 0 1,-1 0-1,1 0 1,-1 0-1,1 0 1,-1 0-1,1 0 1,-1 0-1,0 0 1,1 0-1,0 0 1,0 0 2,-1 0-1,0 0 1,0 0 0,1 0-1,-1 0 1,0 0 0,1 0 0,-1 0-1,0 0 1,1 0 0,-1 0 0,0 1-1,0-1 1,1 0 0,-1 0-1,0 0 1,0 0 0,1 1 0,-1-1-1,0 0 1,0 0 0,0 0-1,1 1 1,-1-1 0,0 0 0,3 2 13,-1 0 1,1 0-1,-1 0 1,1-1-1,0 1 1,0-1-1,-1 0 1,1 0 0,0 0-1,0 0 1,0 0-1,0-1 1,4 1-1,9 0 99,22-1 0,-13-1-66,5 0 40,-10 1-31,-1 0 0,33 4 1,-3 10-120,-21-11-544,1-1 0,47-2 0,-25-1-1412,-47 1 1799,0 0-1,0 0 1,0 0-1,1-1 1,-1 0 0,5-1-1,-8 2 122,-1-1 0,1 1 0,0 0-1,-1-1 1,1 1 0,-1-1 0,1 1 0,-1-1-1,0 1 1,1-1 0,-1 0 0,1 1-1,-1-1 1,1-1 0,2-3-749,-2 5 736,0-1 0,0 1 0,0-1 0,0 1 0,0 0-1,0-1 1,0 1 0,0 0 0,0 0 0,0 0-1,1 0 1,-1 0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5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6720,'-17'29'2170,"17"-29"-2113,-1 1-1,1-1 1,-1 1 0,1 0-1,0 0 1,-1-1-1,1 1 1,0 0-1,0-1 1,0 1-1,0 0 1,0 0-1,0-1 1,0 2-1,0 44 2142,-1-44-2069,1 0 0,0 0 0,-1 0 1,1-1-1,-1 1 0,0 0 0,0 0 1,0 0-1,-2 2 0,-2 9 552,5-12-646,0 0 1,1 0 0,-1 0-1,1 0 1,-1 0-1,1 0 1,-1 0-1,1 0 1,0 0-1,0 0 1,-1 0 0,1-1-1,0 1 1,1 1-1,-2-2-23,1 0 0,-1 0 0,0 0 0,0 0 0,1 1 0,-1-1 0,0 0-1,0 0 1,0 0 0,1 0 0,-1 1 0,0-1 0,0 0 0,0 0 0,0 1 0,0-1-1,0 0 1,1 0 0,-1 1 0,0-1 0,0 0 0,0 0 0,0 1 0,0-1 0,0 0 0,0 1-15,-1 0 1,1-1 0,0 1 0,0-1 0,0 1 0,1-1 0,-1 1 0,0 0 0,0-1-1,0 1 1,0-1 0,1 1 0,-1-1 0,0 1 0,1-1 0,-1 1 0,0-1-1,1 1 1,1 0-45,-1-1-1,0 1 0,0-1 0,1 1 0,-1-1 1,0 0-1,1 0 0,-1 1 0,1-1 0,-1 0 1,0 0-1,1 0 0,1 0 0,10 0-192,-9 1 49,1-1 1,0 0-1,0 0 0,0 0 0,-1 0 0,1-1 1,0 0-1,6-1 0,66-27-1761,-50 23 1373,-25 6 545,1-1 0,-1 1 1,1-1-1,-1 0 0,0 1 1,1-1-1,-1 0 0,4-2 1,-4 1 18,0 0 1,0 0 0,0 0-1,-1 0 1,1 0 0,-1 0-1,0 0 1,0 0 0,0-1-1,1-2 1,4-7 121,-4 9-37,0 0-1,-1 0 0,1-1 0,-1 1 1,0-1-1,0 1 0,0-1 0,-1-6 1,1 2 433,-1 6-391,0 0 0,0 0 0,0 0 1,0 0-1,0 0 0,-1 0 0,0-3 0,0 4-31,1 1 1,-1-1-1,1 1 0,-1-1 0,1 1 1,-1-1-1,1 1 0,-1 0 1,0-1-1,1 1 0,-1-1 1,0 1-1,0 0 0,1 0 1,-1-1-1,0 1 0,0 0 1,1 0-1,-1 0 0,0 0 1,0 0-1,0 0 0,1 0 1,-1 0-1,-1 0 0,-2 3 1098,1-1-1040,-1 2 74,-1-1 1,1 1 0,0 0 0,-5 8 0,7-10-191,1 0 0,0 0 0,0 0 0,1 0 1,-1 0-1,0 0 0,1 0 0,0 0 0,-1 0 0,1 0 1,0 0-1,0 0 0,1 1 0,-1-1 0,1 4 1,4 4-15,1 0 1,0 0 0,1 0 0,0-1 0,10 11-1,-6-6 23,-5-9-102,-1 1 1,1-1-1,-1 0 0,2-1 1,-1 1-1,1-1 0,0 0 1,9 4-1,-1 0-92,-4-1-120,-10-6 243,0 0-1,0 0 1,0-1 0,0 1-1,0 0 1,1 0 0,-1-1-1,0 1 1,1-1 0,-1 1-1,0-1 1,1 0 0,-1 1-1,0-1 1,1 0 0,-1 0-1,1 1 1,-1-1 0,1 0-1,-1 0 1,1 0 0,-1-1-1,1 1 1,-1 0 0,0 0-1,3-1 1,27-11-622,-29 12 630,-1-1 0,1 1 1,-1-1-1,1 1 0,-1-1 1,0 0-1,1 0 0,-1 1 1,0-1-1,0 0 0,1 0 1,-1 0-1,0 0 0,0 0 1,1-2-1,0 0-17,-1 3 47,-1 0 0,0-1 0,1 1 0,-1 0 0,0-1 0,0 1 0,1 0 0,-1 0 0,0-1 0,0 1 0,0 0 0,1-1 0,-1 1 0,0 0 0,0-1 0,0 1 0,0 0-1,0-1 1,0 1 0,0 0 0,0-1 0,0 1 0,0 0 0,0-1 0,0 0 0,0-2 19,0-1 1,-1 0-1,1 0 0,-3-6 0,-11-13 19,14 20-46,-1 1-1,1 0 1,-1 0 0,1 0-1,0-1 1,0-2-1,1 1-7,-1 0 0,0 1 0,-1-1 0,1 1 0,-1-1 0,0 0 0,-1-3 0,-2-1 7,3 6 10,-1-1 0,1 0-1,0 1 1,1-1 0,-2-5 0,9-15 21,-7 20-19,-1 0-1,0 1 0,0-1 1,0 0-1,0 0 0,-1 0 1,-1-2-1,2 4 5,0-1 0,1 1 0,0 0 0,-1 0-1,1 0 1,-1 0 0,1 0 0,0 0 0,0-1 0,0 1 0,0 0 0,0 0 0,0 0-1,0 0 1,1 0 0,-1-1 0,0 1 0,1 0 0,-1 0 0,1 0 0,0 0 0,-1 0 0,1 0-1,0 0 1,0 0 0,-1 0 0,1 0 0,0 1 0,0-1 0,0 0 0,0 0 0,1 1-1,-1-1 1,0 0 0,0 1 0,0-1 0,2 0 0,18-4 79,-14 1-61,-4 3-21,-1 0 0,0 0-1,1 0 1,-1 0 0,0 0-1,1 0 1,0 1 0,-1-1-1,1 1 1,-1-1 0,1 1-1,0 0 1,-1 0 0,1 0-1,0 0 1,-1 0 0,1 0-1,3 1 1,-3 0 7,0 0 0,-1 1 0,1-1 0,0 0 0,-1 1 0,1 0 0,-1-1 1,4 5-1,12 6 160,-4-8-35,-12-4-110,0 0 1,-1 1 0,1-1-1,0 1 1,-1-1 0,1 1 0,-1 0-1,1-1 1,-1 1 0,0 0-1,1 0 1,-1 0 0,0 0-1,1 0 1,-1 0 0,0 0-1,0 0 1,0 0 0,0 0-1,0 1 1,-1-1 0,2 3 0,1 0 61,-1-1-22,0 0 0,0 1 0,0-1 1,-1 0-1,0 1 0,1-1 1,-2 1-1,1-1 0,0 1 1,-1 3-1,0 45 2004,0-51-2059,0 0 0,0 0 0,0 0 0,0-1 0,0 1 0,1 0 0,-1 0 0,0 0 0,0 0 0,1 0 0,-1-1 0,1 1 0,-1 0 0,2 1 0,-2-2-8,1 1 1,-1-1 0,1 0-1,0 1 1,-1-1 0,1 0-1,0 1 1,-1-1 0,1 0-1,0 0 1,0 0 0,-1 0-1,1 0 1,0 0 0,-1 0-1,1 0 1,1 0-1,-2 0-5,0 0 0,1 0 0,-1 0-1,0 0 1,1 0 0,-1 0 0,0 0-1,0 0 1,1 1 0,-1-1-1,0 0 1,1 0 0,-1 0 0,0 0-1,0 0 1,1 0 0,-1 0-1,0 1 1,0-1 0,1 0 0,-1 0-1,0 0 1,0 0 0,0 1-1,1-1 1,13 12-45,-14-12 51,0 0-1,0 0 1,0 0-1,0 1 0,1-1 1,-1 0-1,0 0 1,0 0-1,1 0 1,-1 1-1,0-1 1,0 0-1,1 0 1,-1 0-1,0 0 1,0 0-1,1 0 0,-1 0 1,0 0-1,1 0 1,-1 1-1,0-1 1,1 0-1,-1 0 1,1-1-1,0 1 1,1 0 0,0 0 0,0 0 0,0-1 0,0 1 0,0-1-1,-1 1 1,1-1 0,0 0 0,0 1 0,2-3 0,-1 2-58,-1 0 0,0 0-1,1-1 1,-1 2 0,1-1 0,-1 0 0,1 0-1,0 1 1,0-1 0,-1 1 0,1 0 0,4-1 0,-5 1 23,-1 0 0,1 0 0,0 0 0,0-1 0,-1 1 0,1 0 0,0-1 0,-1 1 0,1-1 0,0 0 0,-1 1 0,1-1 0,-1 0 0,0 0 0,1 0 0,-1 0 0,0 0 0,0 0 0,1 0 0,-1 0 0,0 0 0,1-2 0,5-11-251,6 8-80,-6-8 155,-6 12 204,0 1-1,0 0 1,0 0-1,1-1 1,-1 1 0,0 0-1,0 0 1,1 0-1,-1 0 1,1 0-1,2-1 1,13-3-1,-11-3 6,-5 8 2,-1-1 1,0 1-1,0-1 0,1 1 1,-1 0-1,0-1 1,1 1-1,-1 0 0,0-1 1,1 1-1,-1 0 1,1-1-1,-1 1 0,1 0 1,-1 0-1,0-1 1,1 1-1,-1 0 0,1 0 1,0 0-1,-1-1 1,1 1-1,-1 0 0,1 0 1,-1 0-1,1 0 1,-1 0-1,1 0 0,0 0 1,0 0-1,2 0 360,1 3 5,10 9 288,-14-12-637,0 0-1,1 0 1,-1 0 0,0 0-1,0 0 1,0 1-1,1-1 1,-1 0 0,0 0-1,0 0 1,0 1 0,0-1-1,1 0 1,-1 0 0,0 1-1,0-1 1,0 0 0,0 0-1,0 1 1,0-1 0,0 0-1,0 0 1,0 1 0,0-1-1,0 0 1,0 2 32,1 0-1,-1 0 1,1-1-1,-1 1 1,1 0-1,-1-1 0,1 1 1,0 0-1,0-1 1,0 1-1,2 1 1,-2-1-28,1-1 0,-1 1 1,0 0-1,0 0 0,0 0 1,0 0-1,0 0 0,-1 1 1,1-1-1,-1 0 0,1 3 0,-1-3-16,0-1 0,0 0-1,0 1 1,0-1 0,1 1-1,-1-1 1,0 0-1,1 1 1,-1-1 0,1 0-1,0 1 1,-1-1-1,1 0 1,0 0 0,0 1-1,0-1 1,0 0 0,0 0-1,0 0 1,1 0-1,-1 0 1,0 0 0,1 0-1,2 1 1,13 3-226,-10 3-542,-7-8 708,0 1-1,0-1 1,0 1 0,1-1 0,-1 0 0,0 1-1,1-1 1,-1 0 0,0 1 0,1-1 0,-1 0-1,1 1 1,-1-1 0,1 0 0,-1 0 0,1 1-1,-1-1 1,1 0 0,-1 0 0,1 0 0,-1 1-1,1-1 1,-1 0 0,1 0 0,-1 0 0,1 0-1,-1 0 1,1 0 0,0 0 0,0 0 0,3 0-2507,-4 0 784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50 7648,'-34'29'2453,"28"-23"-1820,8 5-295,12 38 339,-12-41-264,-1 0-1,0-1 1,0 1-1,-2 16 1,1-18-232,-1 0 1,1 0-1,1 1 1,2 10 0,11 26 324,-10-31-362,0 0-1,1 0 0,8 12 0,2 5 10,-14-26-143,5 9 69,3-7-38,0-2-27,8 9 44,-17-12-52,1 0 0,-1 0-1,0 0 1,0 0 0,1 1 0,-1-1-1,0 0 1,0 0 0,0 0 0,0 1-1,1-1 1,-1 0 0,0 0 0,0 0-1,0 1 1,0-1 0,0 0 0,0 0-1,0 1 1,1-1 0,-1 0 0,0 0-1,0 1 1,0-1 0,0 0 0,-1 9 8,0-20-208,1 7 91,0-1 0,0 1 0,1 0 0,-1-1 0,1 1-1,2-5 1,0 6 4,-1-1 0,0 0 0,0 0 1,0 0-1,0 0 0,-1 0 0,0 0 0,0 0 0,0-1 0,-1-6 0,0-116-1138,0 127 1237,0-16-53,4-25-1,10-2 28,-13 36 32,0-1 1,-1-11 0,-1 13 31,1-1 1,1 1-1,-1-1 0,1 1 1,3-8-1,-4 13-2,0 0 0,0 0 1,1 0-1,-1 0 0,0 0 0,1 0 0,-1 1 0,1-1 0,-1 0 0,1 0 0,0 0 1,-1 1-1,1-1 0,0 0 0,0 1 0,0-1 0,0 1 0,-1-1 0,1 0 0,0 1 1,0 0-1,0-1 0,0 1 0,0-1 0,0 1 0,1 0 0,-1 0 0,0-1 0,0 1 0,0 0 1,0 0-1,0 0 0,0 0 0,0 0 0,1 0 0,-1 0 0,0 1 0,0-1 0,0 0 1,0 0-1,0 1 0,0-1 0,1 1 0,2 1 57,0 0 0,-1 0 1,1 0-1,-1 0 0,0 0 0,0 1 0,0 0 0,0-1 1,-1 1-1,1 0 0,-1 0 0,2 4 0,17 36 259,-16-34-295,-2-2 4,0-1 0,4 12 0,-5-2 51,-1-11-56,0 0 0,0 0 0,4 10 0,11 7 88,-4-7-64,-11-12-62,1 0 0,-1 1-1,0-1 1,0 0 0,0 4 0,2 5 24,11 19 65,-11-25-28,-1 0 0,8 11 0,-4-9-97,1 4-155,-6-9 116,0-1 0,1 1 0,-1-1 1,1 0-1,0 1 0,3 2 0,-2-2-567,-3-6 128,0 2 462,0 1 1,0-1-1,0 0 0,0 1 0,1-1 0,-1 0 0,0 1 1,0-1-1,1 1 0,-1-1 0,0 1 0,1-1 0,-1 0 1,0 1-1,1-1 0,-1 1 0,1-1 0,-1 1 0,1-1 1,0 1-1,-1 0 0,1-1 0,1 0 0,-1 1 3,-1-1-1,1 1 1,0-1-1,0 1 1,-1-1-1,1 1 1,0-1-1,-1 1 1,1-1-1,-1 0 0,1 1 1,-1-1-1,1 0 1,-1 0-1,1 1 1,-1-1-1,0 0 1,1 0-1,-1 0 1,0 1-1,0-1 1,0 0-1,0 0 1,0-1-1,0-81-768,-1 86 888,1-3-59,0 1-1,-1 0 1,1 0-1,0-1 1,0 1-1,0 0 1,0 0-1,0 0 1,0-1-1,0 1 1,1 0-1,-1 0 1,0 0-1,0-1 1,1 1-1,-1 0 0,0-1 1,1 1-1,-1 0 1,1 0-1,0 0 1,-1-1-29,4 6 219,-1 0-1,4 11 1,0 17 218,-1-16-294,-3-11-123,0 0 1,-1 1 0,-1-1-1,0 0 1,1 8 0,-2-8-127,1 0 0,0 0 0,0 0 0,5 11 0,2 8-660,-1 20-2151,-5-40 2494,0 0 1,1 0-1,-1 0 1,6 7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5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63 494 6816,'-42'-21'2528,"42"21"-1984,-21 0-128,21 0 896,21 21-800,-21-21 768,21 21-736,41-21 384,-20 21-576,41-42-320,21 21-32,0-21-2144,-20 0 1184,41 0-2432,-1-20 1920</inkml:trace>
  <inkml:trace contextRef="#ctx0" brushRef="#br0" timeOffset="1">1520 15 5568,'0'-14'1645,"0"19"-370,0 25-403,-3 1-563,0-20-260,-2 15 38,1 0-1,1 0 0,0 28 1,3 262-132,0-95-2748,-1-212 2093,-3-8-286,-8-11-1301,8 7 474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29:5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4384,'17'-87'1424,"-13"71"-1053,2 11-172,1 2-30,-1 0 0,1 1 0,0 0-1,-1 0 1,1 0 0,0 1 0,0 0-1,0 0 1,0 1 0,9 0-1,-7 0 17,0 0 0,1 1 0,-1 0 0,0 1 0,0 0 0,0 0 0,0 1-1,15 7 1,11 9 370,34 24 0,-55-34-365,-1 1 0,19 16 0,0 13 88,-19-22-172,1 0 41,-7-9-54,0 1-1,0 0 1,7 14-1,-11-17 3,-1 0-1,0 0 0,0 0 0,-1 0 1,0 0-1,0 0 0,0 0 0,0 12 1,-1-18-95,0 5 63,0 1 0,0-1 1,-1 1-1,1-1 0,-1 1 1,0-1-1,-3 9 0,2-11-8,0 0 1,0 0-1,-1 0 0,1-1 1,-1 1-1,1 0 0,-1-1 0,-4 3 1,-31 19 319,4-2-224,24-14-124,5-4-45,0 0 0,1-1 0,-1 1-1,-11 4 1,6-6-145,1 1-1,-2-2 1,1 1-1,0-2 1,0 1-1,-19-3 1,-3 2-1301,21-2 794,11 2 648,0 0 0,0 0 0,-1 0 0,1 0-1,0 0 1,0 0 0,0 0 0,0 0 0,0 0-1,0 0 1,-1-1 0,1 1 0,0 0 0,0 0-1,0 0 1,0 0 0,0 0 0,0 0-1,0 0 1,0-1 0,0 1 0,0 0 0,0 0-1,0 0 1,0 0 0,-1 0 0,1 0 0,0-1-1,0 1 1,0 0 0,0 0 0,0 0 0,0 0-1,0 0 1,1-1 0,0 0-149,0-1-1,0 1 1,0-1-1,1 1 1,-1-1-1,1 1 1,-1 0-1,1 0 1,2-2-1,2 0-147,0 0 1,0 0-1,0 0 0,1 1 0,-1 0 0,0 1 0,1-1 0,6 0 0,8-1-709,83-26-1681,-7 2 1802,-88 26 1607,1 0 0,0 0 0,-1 1 0,1 0 0,0 0 0,-1 1-1,1 1 1,14 3 0,-6 1 335,0 0-1,29 15 0,-45-20-975,0 0 1,-1 0-1,1 0 0,0 0 0,-1 1 0,1-1 0,0 0 0,-1 1 0,0-1 1,1 1-1,-1-1 0,0 1 0,0 0 0,0 0 0,0-1 0,0 1 0,0 0 1,0 0-1,-1 0 0,1 0 0,-1 0 0,1 0 0,-1 0 0,0 0 0,0 4 1,3 11 146,11 24 232,-7-2-214,7-15-123,-13-21-88,0-1 0,1 1 0,-1 0 0,1-1-1,0 1 1,0-1 0,0 1 0,0-1 0,0 0 0,1 0 0,-1 0 0,1 0 0,4 3 0,2 0 25,2 3 11,-9-6-54,0-1 0,-1 0 0,1 1 1,0-1-1,0 0 0,0 0 0,0 0 1,0-1-1,0 1 0,0 0 0,0-1 0,0 1 1,1-1-1,-1 0 0,0 0 0,4 0 1,1-1-23,0 0 0,0 0 1,-1-1-1,1 0 0,0 0 1,-1 0-1,1-1 0,-1 0 1,0-1-1,0 1 0,0-1 1,10-9-1,-15 12 27,-1 0 0,1-1 0,0 1 0,0 0 0,0 0 0,-1 0 0,1 0 1,-1-1-1,1-1 0,2-4 10,0 2-19,-1 1 1,0-1-1,0 0 0,0 0 1,0 0-1,-1 0 1,0 0-1,0-1 1,0-8-1,0 7-25,-2 0-1,1 0 0,-3-11 1,3 16 25,-1 0 0,0 0 1,0 0-1,0 0 0,0 0 0,0 0 1,0 0-1,0 1 0,-1-1 0,-2-3 1,1 2-56,2 3 66,0 0 1,0 0 0,1 0 0,-1 0-1,0 0 1,0 0 0,1 0 0,-1 0-1,0 0 1,1 0 0,-1 1 0,0-1 0,1 0-1,-1 0 1,0 1 0,1-1 0,-1 1-1,0-1 1,1 0 0,-1 1 0,1-1-1,-1 1 1,1-1 0,-1 1 0,1 0 0,-1-1-1,1 1 1,0 0 0,-1-1 0,1 1-1,0 0 1,0-1 0,-1 1 0,1 0-1,0-1 1,0 3 0,0-2 13,1 1-1,-1 0 1,1-1 0,0 1-1,-1-1 1,1 1 0,0-1 0,0 1-1,0-1 1,0 1 0,0-1-1,1 0 1,-1 1 0,0-1 0,1 0-1,-1 0 1,1 0 0,-1 0-1,1 0 1,-1-1 0,4 2 0,1 1 43,-3-1-26,1 0-1,0 0 0,0 0 1,-1-1-1,1 0 0,0 1 1,0-2-1,1 1 1,-1 0-1,0-1 0,6 0 1,72-2-943,-70 0 675,0 0 0,0 0 0,0-1 0,17-6-1,-9 1-45,50-23-759,-61 26 921,0-1-1,0 0 0,0-1 0,14-14 0,-11 10 100,-1-1 0,-1 0 0,18-27 0,-25 34 32,-1-1 0,1 1 0,0 0-1,-1-1 1,0 1 0,-1-1 0,1 0-1,-1 0 1,0 0 0,-1 0-1,1 0 1,-1 1 0,0-1 0,-2-11-1,0 6 52,-1 1 0,0-1-1,0 1 1,-1 0 0,-1 0-1,1 0 1,-13-18 0,-6 3 540,15 18-267,1 0 0,1 0 0,-9-13-1,8 9 189,-8-16 557,14 26-1030,0 0 0,0 0 0,0 0 0,1 0 1,-1 0-1,0 0 0,-1 0 0,1 0 0,0 0 0,0 1 0,0-1 0,0 0 0,-1 1 1,1-1-1,0 1 0,0 0 0,-1-1 0,-2 1 0,3 0-14,-1 0 0,1 0 0,-1 0 0,1 0-1,-1 0 1,1 0 0,-1 1 0,1-1 0,-1 1 0,1-1-1,-1 1 1,1 0 0,0 0 0,-2 1 0,1 0 8,0 0 1,0 0 0,0 0 0,1 0-1,0 1 1,-1-1 0,1 0-1,0 1 1,0-1 0,0 1-1,0 0 1,0 3 0,-2 5 43,0 0-23,0 1-1,1-1 1,0 1-1,0 0 1,2 0-1,-1-1 1,3 19-1,12 50 84,-10-46-112,-3-13 75,2 1 0,1-1 1,8 26-1,-5-28-444,0-1 0,1-1 1,0 1-1,21 28 0,-5-18-814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4320,'0'0'1392,"-3"0"-848,-10 0 5154,27 0-4357,-7-1-1316,-1 2 0,1-1-1,-1 1 1,12 2-1,6 11 136,14-7 123,-15-2-118,0 0 0,0-2 0,32 2 0,-9-2 34,111 10 281,61-9 234,-218-4-714,260-4 470,10-11-169,81-4 43,-17 12 253,112-33 135,-53 4-205,-171 29-410,-48-7-26,-77 12 6,-55 2 38,51-5 1,-16-9 397,-29 7-261,-27 0-279,2-1-298,-4 6-2647,-19 2 1182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4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3136,'0'0'1029,"0"0"-629,0 0-53,0 0 463,0 0-111,0 0 368,0 0-273,0 4 129,-1 1-668,1-2-145,0 0 1,0 0-1,0 1 0,0-1 1,1 0-1,-1 0 0,1 0 1,1 5-1,1-3-30,-1-1 0,0 1 0,0 0 0,0 0 0,0 0 0,-1 0 0,0 0 0,0 0 0,0 10 0,-1-11-43,0 1 1,0-1-1,-1 0 1,1 1-1,-1-1 1,0 0-1,-1 0 1,-2 6-1,-4 15 37,5-6-39,3-12-12,-1-1 0,0 0 1,-4 12-1,2-13 18,0 1 0,0-1 0,-6 8 0,-5 7 72,4 0-32,6-13-99,1 0 1,-1 0-1,-6 7 1,4-7-127,-1 0 0,-10 8 1,-1 1-178,-17 26-554,-17-1-885,36-28 1288,-17 13-715,-19-2-1719,49-22 2627,-1 0 0,0 0 0,1 1 0,0-1 1,0 1-1,-4 4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 4384,'0'0'1424,"0"-4"-854,0 3-540,0 0-1,0 0 1,0 1 0,0-1-1,0 0 1,0 0-1,-1 0 1,1 0-1,0 0 1,0 0-1,-1 1 1,1-1-1,-1 0 1,0-1-1,-8-2 907,18 5-149,-9-1-769,1 0 0,-1 0 0,0 0 0,0 0 0,0 0 0,0 0 0,0 0 0,0 0 0,0 0 0,1 0 0,-1 0 0,0 0 0,0 0 1,0 0-1,0 0 0,0 0 0,0 0 0,0 0 0,1 0 0,-1 0 0,0 0 0,0 0 0,0 0 0,0 0 0,0 0 0,0 0 0,0 0 0,0 0 0,0 0 0,1 0 1,-1 1-1,0-1 0,0 0 0,0 0 0,0 0 0,0 0 0,0 0 0,0 0 0,0 0 0,0 0 0,0 1 0,0-1 0,0 0 0,0 0 0,0 0 0,0 0 0,0 0 1,0 0-1,0 0 0,0 0 0,0 1 0,0-1 0,0 0 0,0 0 0,0 0 0,0 0 0,0 1 11,0 0 1,0-1-1,0 1 1,0-1-1,0 1 1,0 0-1,0-1 1,0 1-1,1-1 0,-1 1 1,0-1-1,0 1 1,1 0-1,-1-1 1,0 1-1,1-1 1,-1 1-1,0-1 1,1 0-1,-1 1 0,1-1 1,-1 1-1,1-1 1,0 1-1,16 3 427,-3-1-149,17 11 221,21-7 138,-36-3-498,-1 0-1,25 12 0,-3-2-34,-22-9-98,1 0-1,0-2 1,0 0 0,1-1-1,28 1 1,-17-2 11,50 9 0,-52-6-1,47 2-1,13-6 68,-82 0-110,1-1-1,-1 2 1,0-1-1,0 0 1,0 1-1,6 1 1,-9-1-5,-1-1 0,1 0 0,-1 1 0,1-1 0,-1 1 0,1-1 0,-1 1 0,1-1 0,-1 1 0,1-1 0,-1 1 0,0 0 1,1-1-1,-1 2 0,3 3-166,-2-4 99,0-1 1,0 1 0,0-1-1,-1 0 1,1 1 0,0-1-1,0 0 1,0 0 0,0 0-1,0 1 1,0-1 0,-1 0-1,1 0 1,1 0 0,1-1-433,-6-2-324,-11-11-2241,11 11 934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4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3072,'-17'18'976,"17"-18"-961,-1 0 0,1 0 0,0 0 0,0 1 0,-1-1 0,1 0 0,0 0 0,0 1 0,0-1 0,-1 0 0,1 0 0,0 1 0,0-1 0,0 0-1,0 0 1,0 1 0,0-1 0,0 0 0,-1 1 0,1-1 0,0 0 0,0 0 0,0 1 0,0-1 0,0 1 0,0 28 960,-1-14-479,0 0 1,2 0-1,-1 0 0,5 17 0,9 13 400,-13-36-612,0 0-1,-1 16 1,0-13 46,0 1-1,5 23 1,0-11-61,-1-13-142,-1 1 1,-1 0-1,-1 0 1,1 15 0,-2 174 917,0-201-1065,0 1-1,0-1 1,0 0-1,0 1 1,0-1 0,0 1-1,1-1 1,-1 0-1,0 1 1,1-1 0,-1 0-1,1 1 1,0 0 0,0-1-60,-1-1 0,1 1 0,0-1 0,-1 0 0,1 1 0,-1-1 1,1 0-1,0 0 0,-1 1 0,1-1 0,0 0 0,-1 0 0,1 0 1,0 0-1,0 0 0,-1 0 0,1 0 0,0 0 0,3 0-1098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481 119 3904,'45'-46'1744,"-31"33"-1275,-14 12-422,0 1 0,0 0-1,1 0 1,-1 0 0,0-1 0,0 1 0,1 0-1,-1 0 1,0 0 0,0-1 0,0 1-1,0 0 1,1-1 0,-1 1 0,0 0-1,0 0 1,0-1 0,0 1 0,0 0 0,0-1-1,0 1 1,0 0 0,0 0 0,0-1-1,0 1 1,0-14 908,0 10 223,0 1-442,0 2-720,0 1 0,0-1 1,0 0-1,0 1 0,0-1 0,0 0 0,0 1 0,0-1 0,0 1 0,0-1 0,-1 0 0,1 1 0,0-1 0,0 1 0,-1-1 0,1 1 1,0-1-1,-1 1 0,1-1 0,0 1 0,-1-1 0,1 1 0,-1-1 0,1 1 0,-1 0 0,1-1 0,-1 1 0,0-1 0,-20 0 143,17 1-152,-1 0 0,1 0-1,-1-1 1,0 1 0,1-1 0,-6-1-1,2-1-3,5 2-2,-1-1-1,1 1 0,-1 0 1,0 0-1,0 0 0,-4 1 1,4 0-1,0 0 0,0 1 0,0 0 0,1 0 0,-6 2 0,-5 1 0,-1-2 0,0 0 0,0-1 0,0 0 0,-17-3 0,3 1 0,25 1-7,1 0 0,0 0 1,-1 1-1,1-1 0,-1 1 1,1-1-1,-1 1 0,1 0 1,0 1-1,0-1 0,-5 3 1,5-3 10,0 1 0,0-1 0,-1 1 0,1-1 0,0 0 0,-1 0 0,1-1 0,-1 1 0,1-1 0,0 0 0,-6 0 0,9 0-3,-31 3 336,30-3-315,-1 1-1,1-1 1,-1 1-1,1-1 1,-1 1-1,1-1 1,0 1-1,-1 0 1,1 0-1,0 0 1,-1 0-1,1 0 1,0 0-1,0 0 0,0 0 1,0 1-1,0-1 1,-1 2-1,-5 21 401,4-15-348,0 0-8,0-1-1,1 1 1,0 0-1,0-1 1,1 1-1,0 14 1,0 10 70,-8 44 0,4-42-56,-1 45 0,4-40-44,-9 57 0,7-71-7,-3 37 121,-7-15-33,10-21-60,4-20-36,-1 0 1,0-1 0,-1 1-1,1 0 1,-1 0-1,-1-1 1,1 1-1,-6 9 1,3-9 63,2-3-10,0 0 1,1 0 0,-1 1 0,-2 6-1,5-9-55,-1-1 1,1 1-1,0 0 0,0 0 0,-1-1 0,1 1 0,0 0 0,1-1 0,-1 1 0,0 0 0,0 0 0,1-1 1,-1 1-1,1-1 0,-1 1 0,2 2 0,-1-2-7,0 0-1,1-1 1,-1 0 0,0 1-1,1-1 1,-1 0 0,1 1-1,-1-1 1,1 0 0,-1 0-1,1 0 1,0 0 0,-1-1-1,1 1 1,0 0 0,0-1-1,0 1 1,0-1 0,3 1-1,6 0 44,0-1-1,14 0 1,-10-1-65,-12 1 13,-1 0 0,0 0 0,0 0 0,1 0 0,-1-1 0,0 1 0,0-1 0,0 0 0,0 1 0,0-1 1,0 0-1,0 0 0,2-2 0,13-5 29,-11 7-31,0-1 0,0 2 0,0-1-1,0 1 1,8 0 0,1 0-34,-13 0 35,1 0-1,-1 0 1,0-1 0,1 0-1,-1 1 1,0-1 0,0 0-1,1 0 1,2-2 0,11-3 109,-1 12-77,-13-5-80,0 0 0,1 1 1,-1-2-1,0 1 1,0 0-1,0 0 1,1-1-1,-1 1 0,4-1 1,7 1-25,-9-1-422,0 1 0,1-1 0,-1 0-1,0 0 1,0-1 0,1 1 0,-1-1-1,0 0 1,4-1 0,-7 1 386,-1 0-1,1 0 1,-1 0 0,1 0 0,-1 0 0,0 0 0,1-1 0,-1 1-1,0 0 1,0 0 0,0 0 0,0 0 0,0-2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42 105 5728,'-41'0'2112,"41"0"-1632,21 0-128,-1 0 1632,-20 0-1152,21 0 864,21-21-992,-1 21 320,1-21-576,21 0-128,-1 0-192,-20 0-2336,20 21 1184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4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20 148 3552,'-17'-17'1147,"16"17"-1139,1-1 0,0 1 0,0 0 0,0 0 0,0 0 0,0 0 1,-1 0-1,1 0 0,0 0 0,0 0 0,0 0 0,0-1 0,0 1 0,0 0 1,0 0-1,0 0 0,-1 0 0,1 0 0,0 0 0,0-1 0,0 1 1,0 0-1,0 0 0,0 0 0,0 0 0,0 0 0,0-1 0,0 1 1,0 0-1,0 0 0,0 0 0,0 0 0,0-1 0,0 1 0,0 0 1,0 0-1,0 0 0,0 0 0,0 0 0,0-1 0,1 1 0,-1 0 1,0 0-1,0 0 0,0 0 0,0 0 0,0 0 0,0-1 0,0 1 1,0 0-1,1 0 0,-1 0 0,0 0 0,0 0 0,0 0 0,1 0 1,12-18 470,-9 12-121,-4 5-274,0 0 0,1 0 0,-1 0 0,0 1 0,1-1 0,-1 0 0,1 0 0,-1 0 0,1 1 1,0-1-1,-1 0 0,1 1 0,0-1 0,-1 1 0,1-1 0,0 1 0,0-1 0,-1 1 0,1-1 0,0 1 0,1-1 0,5-2 211,-4 1 23,0 0 1,1-1 0,-1 0-1,5-4 1,-6 4-90,1 0 1,0 0 0,0 1-1,6-5 1,16 0 853,72-27 490,-93 32-1529,1 1-1,0 0 1,0 0 0,-1 1-1,1-1 1,0 1 0,0 0-1,7 1 1,0 0 16,-9-1-46,-1 0 0,1 0-1,-1 1 1,1-1 0,-1 0 0,1 1-1,-1 0 1,1 0 0,-1-1 0,0 1-1,1 1 1,-1-1 0,0 0 0,0 0-1,0 1 1,0-1 0,0 1 0,0 0-1,-1 0 1,1-1 0,0 1-1,2 4 1,-2-1-6,0-1-1,0 0 1,-1 1 0,1-1-1,-1 1 1,0-1 0,0 1-1,0 0 1,-1-1 0,0 6-1,-2 55 157,1-57-139,-1 0 0,0 0 0,0-1 1,0 1-1,-8 13 0,-7 17-127,11-24 123,0-1 0,0 1-1,-2-1 1,0-1-1,0 0 1,-19 22 0,14-20 5,6-6-7,-1-1 1,1 1-1,-1-1 0,-12 8 0,10-9 48,-28 20 13,35-23-93,-1-1-1,1 1 0,0 0 1,0 1-1,0-1 0,0 0 0,-3 6 1,5-7 9,1-1 0,-1 1 1,1-1-1,-1 1 1,1-1-1,0 1 1,0 0-1,-1 2 1,1-4 4,0 1 1,0-1-1,0 0 1,0 0-1,0 0 1,0 0-1,0 0 1,0 0-1,0 0 1,0 1-1,0-1 1,0 0-1,0 0 1,0 0-1,0 0 1,0 0-1,0 0 0,0 0 1,0 1-1,0-1 1,0 0-1,0 0 1,0 0-1,1 0 1,-1 0-1,0 0 1,0 0-1,0 0 1,0 0-1,0 1 1,0-1-1,0 0 1,0 0-1,0 0 1,0 0-1,1 0 1,-1 0-1,0 0 1,0 0-1,0 0 1,0 0-1,0 0 1,0 0-1,0 0 1,1 0-1,-1 0 1,0 0-1,0 0 1,0 0-1,0 0 1,0 0-1,0 0 1,0 0-1,0 0 1,1 0-1,-1 0 1,166 0 750,-160 0-751,-1 0 0,0 0 0,0-1 0,9-2 0,-1-1-32,-12 3 23,-1 1 1,1-1 0,0 1 0,0-1 0,-1 1 0,1 0 0,0-1 0,0 1-1,0 0 1,0 0 0,0 0 0,-1 0 0,1 0 0,0 0 0,0 0 0,0 0 0,0 0-1,0 0 1,0 0 0,-1 0 0,1 1 0,0-1 0,0 0 0,0 1 0,0-1-1,-1 0 1,1 1 0,0-1 0,-1 1 0,1-1 0,0 1 0,-1 0 0,1-1-1,0 1 1,0 0 0,-1 0-25,0-1-1,0 0 1,0 0 0,1 1-1,-1-1 1,0 0-1,0 0 1,1 0 0,-1 1-1,0-1 1,0 0-1,1 0 1,-1 0-1,0 0 1,0 0 0,1 1-1,-1-1 1,0 0-1,1 0 1,-1 0 0,0 0-1,0 0 1,1 0-1,-1 0 1,1 0 0,10 0-3565,-22 0 127,7 0 1705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4800,'-41'0'1792,"41"0"-1408,-21-20-96,21 20 1760,0 0-1184,21 0 1568,-1 0-1408,22-21 896,0 21-1088,-1-21-545,22 0-191,-1 0-320,-20 0 128,-1 21-2207,-20 0 1247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5152,'0'-14'1648,"0"14"-1623,0 0 1,0-1-1,0 1 1,0 0-1,0 0 0,0-1 1,0 1-1,0 0 1,0 0-1,0-1 1,0 1-1,0 0 0,0 0 1,0-1-1,1 1 1,-1 0-1,0 0 1,0 0-1,0-1 0,1 1 1,-1 0-1,0 0 1,0 0-1,1 0 1,-1-1-1,5-3 98,0-1 157,0 1 1,0 1-1,0-1 1,8-4-1,15-1 532,-24 8-736,0 0 0,1-1 0,-1 1 0,0-1 0,-1 0 0,8-3 0,8-9 108,25-21 0,-24 18-194,1-2 109,-2 0 0,22-28 0,3-3 217,-31 37-173,12-14 194,-8 1-121,-11 14 121,16-19 1,-14 19-181,-6 9-84,0 0-1,0 0 1,0 0-1,0 0 1,1 1-1,0-1 0,-1 0 1,1 1-1,0-1 1,7-3-1,-10 6-55,1 0-1,-1-1 1,1 1 0,-1 0-1,1 0 1,-1-1-1,1 1 1,-1 0-1,1 0 1,0 0 0,-1 0-1,1 0 1,-1 0-1,1 0 1,-1 0 0,1 0-1,0 0 1,-1 0-1,1 0 1,-1 0-1,1 0 1,0 0 0,-1 0-1,1 0 1,0 1-1,0 0 58,0 0-1,0 0 1,-1 0-1,1 0 1,-1 0-1,1 0 1,0 0-1,-1 0 0,1 2 1,1 3 222,36 63 1170,4 37-647,-21-48-603,-17-48-155,0 0 0,0 0 0,-1 1 0,-1-1 0,0 1-1,0 16 1,-3-21 33,2 1-1,-1-1 0,3 12 1,2-5 16,0 5-66,-5-16-60,0-1-1,0 0 0,0 0 0,-1 0 1,1 1-1,-1-1 0,1 0 0,-1 0 1,0 0-1,1 0 0,-3 2 0,0 1-80,-4 17-351,4-16 166,0 1 0,-1 0 0,1-1 0,-1 0 0,-1 1 0,-8 6 1,13-11 224,0-1 0,0 0 0,-1 0 0,1 0 0,0 0 1,0 0-1,0 1 0,-1-1 0,1 0 0,0 0 1,0 0-1,0 1 0,0-1 0,-1 0 0,1 0 0,0 1 1,0-1-1,0 0 0,0 0 0,0 1 0,0-1 1,0 0-1,0 0 0,0 1 0,0-1 0,0 14-945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125 125 2976,'0'-17'971,"0"16"-957,0 1 0,0 0 0,0-1 0,0 1 0,0 0 0,0 0 1,0-1-1,0 1 0,0 0 0,1-1 0,-1 1 0,0 0 1,0 0-1,0-1 0,0 1 0,0 0 0,1 0 0,-1-1 0,0 1 1,0 0-1,0 0 0,1-1 0,-1 1 0,0 0 0,1 0 1,12-14 363,-12 14-340,-1-1-1,0 1 1,0 0-1,1 0 1,-1 0-1,0 0 1,0-1-1,1 1 1,-1 0 0,0 0-1,0-1 1,0 1-1,0 0 1,0-1-1,1 1 1,-1 0-1,0 0 1,0-1-1,0 1 1,0 0-1,0-1 1,0 1 0,0 0-1,0 0 1,0-1-1,0-4 491,-2-36 3034,1 39-3494,1 0 0,-1-1 1,1 1-1,-1 0 0,0-1 0,0 1 0,0 0 0,0 0 0,-1 0 1,1 0-1,-1 0 0,-1-2 0,-1 0 135,4 4 53,-3 0-70,-11 0 49,14 0-229,-1 0 0,1 0 0,0 0 0,-1 0 0,1 0 0,0 0 0,-1 0 0,1 0 0,0 0-1,0 0 1,-1 1 0,1-1 0,0 0 0,-1 0 0,1 0 0,0 0 0,0 0 0,-1 1 0,1-1 0,0 0 0,0 0 0,0 0 0,-1 1 0,1-1 0,0 1 0,-2 0 7,1 1 0,-1-1 0,1 1 0,0 0 0,0 0 0,0 0 1,-1-1-1,2 1 0,-1 0 0,-1 4 0,1 1 50,0 0-1,0 0 1,1 11-1,-1-9-4,0 0-1,-1 1 0,0-1 1,-4 12-1,0 1 88,-1 23 85,4-27-110,-2 3 17,1 0-1,2 0 1,-1 23-1,3-44-136,-4 80 176,-9 6-42,9-19 95,3-1 0,12 100 0,-4-76-15,-4-38-119,5 56 29,11 14-50,-7-50-47,7 55 11,31 162 143,6-74-37,-17-23 52,-33-161-168,-3-14-14,29 181 116,-25 20 30,-8-68-27,-7-1 0,-28 163 1,1-125 63,26-127-147,-13 64 65,-7-25 42,9-31-42,-1 29 5,11-45-69,-49 194 194,41-180-100,12-48-400,1-1 0,1 1 0,1 0 0,-3 33 0,6-27-593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2720,'0'0'891,"0"0"-545,0 0-10,0 0 539,0-3-198,0-15 736,3 18-634,2 0-557,-1 1-18,-1-1-1,1 0 1,0-1-1,-1 1 1,1 0 0,0-1-1,3-1 1,-5 1-175,-1 0 0,0 0 0,0 1 0,0-1 0,0 0 0,0 1 0,0-1-1,0 1 1,1-1 0,-1 1 0,0 0 0,0-1 0,1 1 0,-1 0 0,0 0 0,0 0 0,1 0 0,-1 0-1,0 0 1,1 0 0,-1 0 0,0 1 0,0-1 0,1 0 0,-1 1 0,0-1 0,0 1 0,0-1 0,0 1-1,0 0 1,2 1 0,-1-1-5,1 0 76,1 0-1,0 0 1,-1 0-1,1 0 1,0-1-1,0 1 1,-1-1-1,1 0 1,0 0 0,6-2-1,9 1 150,8 2 116,2-1 109,43-4-1,-54 2-344,169-14 766,240 16-164,-174 0-507,-86-11-91,-25 2-21,-103 9-65,-21 1 1,1-1 1,33-5-1,-25-3 139,-23 6-141,0 1 0,0-1 0,0 1 0,0 0 0,0 0 0,0 1 0,7-1-1,31 1-2338,-42 0 1211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5408,'-30'0'2118,"25"0"-95,22 0-1348,-12 0-603,0 0 1,1 1-1,-1-1 1,9 3-1,17 11 216,-19-12-188,1-1 0,-1 0-1,21-1 1,1-1-40,-5 1-91,-6-1-16,-1 1 1,40 5-1,-14 9 229,-40-13-136,0 0 1,-1 0-1,1 0 1,12-2-1,12 1 420,0 0-71,-32 0-372,0 0 1,1 0-1,-1 0 0,1 0 1,-1 0-1,1 0 1,-1 0-1,0 0 0,1 0 1,-1 0-1,1 0 1,-1 0-1,1 0 0,-1 0 1,0 1-1,1-1 0,-1 0 1,0 0-1,1 0 1,-1 1-1,0-1 0,1 0 1,-1 0-1,0 1 1,1 0-1,8 10 397,-10-7-115,-7-2 111,8-2-398,-1 0 0,1 0 0,0 0 0,0 0-1,-1 0 1,1 0 0,0 0 0,-1 0 0,1 0 0,0 0 0,-1 0-1,1 0 1,0 1 0,0-1 0,-1 0 0,1 0 0,0 0-1,0 0 1,-1 1 0,1-1 0,0 0 0,0 0 0,0 1 0,-1-1-1,1 0 1,-19 18 557,7-7-421,0 1-1,0 0 1,-13 19 0,-5 10-63,17-24-31,0 1 0,-14 27 1,18-28 10,0 0 0,-1-1 1,-1 0-1,-16 19 1,0-15 45,20-15-67,0 0 0,-11 10-1,18-15-46,-19 16 167,19-16-165,-1 1 0,1-1-1,-1 1 1,1-1-1,-1 0 1,1 1-1,-1-1 1,0 0 0,1 0-1,-1 1 1,1-1-1,-1 0 1,0 0-1,1 0 1,-1 0 0,0 0-1,1 0 1,-1 0-1,0 0 1,1 0-1,-1 0 1,0 0 0,1 0-1,-1-1 1,1 1-1,-1 0 1,0 0-1,1-1 1,-1 1 0,0-1-1,-6-13 60,-2 8-53,9 6-18,-1 0 0,1 0-1,-1-1 1,0 1 0,1-1-1,-1 1 1,1 0 0,-1-1-1,1 1 1,0-1 0,-1 1-1,1-1 1,-1 1-1,1-1 1,0 0 0,-1 1-1,1-1 1,0 1 0,0-1-1,-1 0 1,1 1 0,0-1-1,0 0 1,0 1 0,0-1-1,0 0 1,0 1 0,0-1-1,0 0 1,0 1 0,1-2-1,-2-7-74,1 6-111,0 0-1,0 0 1,0 0 0,0 0-1,0 1 1,1-1-1,-1 0 1,1 0 0,1-4-1,0 4-28,1 0-1,-1 0 1,1-1-1,4-3 1,-7 7 220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64 5312,'-17'-17'1701,"17"17"-1675,0 0 0,-1-1 0,1 1 0,0 0 0,0 0 0,-1 0 0,1-1 1,0 1-1,0 0 0,0 0 0,0-1 0,-1 1 0,1 0 0,0 0 0,0-1 0,0 1 0,0 0 0,0-1 0,0 1 0,0 0 0,0 0 0,0-1 0,0 1 0,0 0 0,0-1 0,0-13 556,0 11 767,0-1-352,0 4-949,0-1 0,0 0 0,0 0 0,0 1 0,0-1 0,0 0 0,0 1 0,0-1 0,1 0 0,-1 1 0,0-1 0,0 1 0,1-1 0,-1 0 0,0 1 0,1-1 0,-1 1 0,1-1 0,-1 1 0,1-1 0,-1 1 0,1-1 0,-1 1 0,1 0 0,-1-1 0,1 1 0,0 0 0,-1-1 0,1 1 0,-1 0 0,1 0 0,1-1 0,3 1 267,0-1-1,0 1 1,0 0 0,6 0-1,7 1 156,-15-1-460,0 1 0,0-1 0,0 1 0,0 0 0,0 0 0,0 0 0,0 0-1,-1 0 1,1 1 0,0-1 0,-1 1 0,1 0 0,-1 0 0,0 0 0,0 0 0,0 0 0,1 0 0,1 4 0,7 5 25,-10-9-21,1 0 7,0-1 1,-1 1-1,1-1 0,-1 1 1,0-1-1,1 1 1,-1 0-1,0 0 1,0 0-1,0-1 0,0 1 1,0 0-1,-1 0 1,1 1-1,-1-1 1,1 0-1,-1 0 0,0 0 1,1 0-1,-1 0 1,-1 3-1,2 7 68,0-7-59,-1 0 0,0 0 0,0 0 0,0-1-1,0 1 1,-1 0 0,0 0 0,-2 6 0,2-6-17,-1-1 0,0 0 1,0 1-1,0-1 0,0 0 1,-1 0-1,0 0 0,1 0 1,-1-1-1,-1 1 0,1-1 1,0 1-1,-7 3 0,-87 55-1095,74-41 598,20-18 405,0 0 1,0-1-1,0 1 1,0-1-1,-4 3 1,4-4 21,-1 1 0,1 0 0,0 0 0,0 0 0,0 0 0,-4 5 0,6-6 43,0 0 0,0 0 0,0 0 0,0 1 0,1-1 0,-1 0 0,1 1 0,-1-1-1,1 0 1,-1 1 0,1-1 0,0 1 0,-1-1 0,1 1 0,0 1 0,5 13-102,1 0 83,1 36 102,-5-44-40,0 0 0,6 13 0,-3-10 17,19 48 274,11 7-106,-7 7-113,-8-41-67,-6-12 1,-10-14 6,-1 1-1,1 0 1,-2 0 0,1 0-1,-1 0 1,0 0-1,-1 0 1,1 0-1,-2 1 1,1-1 0,-1 0-1,0 1 1,0-1-1,-1 0 1,0 1-1,0-1 1,-1 0 0,0 0-1,0 0 1,-1 0-1,1 0 1,-2 0-1,1-1 1,-1 1-1,0-1 1,0 0 0,-7 7-1,6-9-21,1 0 0,-1-1 0,0 1 0,0-1 0,0-1 0,-1 1 0,-8 2 0,-34 9 176,34-12-66,0 0 0,0-1 0,-25-2 1,15 0 89,21 2-181,-1-1-1,0 0 1,0-1 0,1 1 0,-1 0 0,0-1-1,1 0 1,-1 0 0,0 0 0,1-1 0,0 1-1,-1-1 1,1 1 0,0-1 0,-1 0 0,1-1-1,1 1 1,-1 0 0,0-1 0,0 0 0,1 0-1,-4-5 1,4 5-26,1 1-1,0-1 1,0 0-1,0 0 1,0 0-1,0 0 1,1-1-1,-1 1 1,1 0-1,0 0 1,0 0-1,0 0 1,0 0-1,0-1 1,1 1-1,0 0 1,0 0-1,1-4 1,-1 4-47,1 0-1,-1 0 1,1 1 0,0-1 0,0 0 0,0 1-1,0 0 1,0-1 0,3-1 0,-5 4 35,16-17-595,51-46-1615,-11 22-974,-11-1 976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63 3328,'17'0'1061,"-17"0"-1053,0 0-1,0 0 1,0 0-1,0 0 1,1 0-1,-1 0 1,0 0-1,0 0 1,0 0-1,0 0 1,0 0-1,0 0 1,0 0-1,1 0 0,-1 0 1,0 0-1,0 0 1,0 0-1,0 0 1,0 0-1,0 0 1,0 0-1,1 0 1,-1 0-1,0 0 1,0 0-1,0 0 1,0 0-1,0 0 1,0 0-1,0-1 1,0 1-1,0 0 1,0 0-1,0 0 1,0 0-1,1 0 1,-1 0-1,0 0 1,0 0-1,0-1 1,0 1-1,0 0 1,0 0-1,0 0 1,0 0-1,0 0 0,0 0 1,0 0-1,0-1 1,0 1-1,0 0 1,0 0-1,0 0 1,0 0-1,-1 0 1,1-7 31,2-15 943,-2 22-947,1-1 0,-1 0 1,0 1-1,1-1 0,-1 1 1,0-1-1,1 1 0,-1-1 1,0 1-1,1-1 0,-1 1 0,1-1 1,-1 1-1,1 0 0,-1-1 1,1 1-1,0 0 0,-1 0 1,1-1-1,-1 1 0,1 0 0,-1 0 1,1 0-1,0-1 0,-1 1 1,1 0-1,0 0 0,-1 0 0,2 0 1,1 0 662,-6 0-298,-11 0-138,10 0-134,1 0-38,2 0-82,1 0 0,-1 0 0,0 0 0,1 0 0,-1 0 0,0 0 0,1 0-1,-1 1 1,0-1 0,1 0 0,-1 0 0,1 0 0,-1 1 0,0-1 0,1 0-1,-1 1 1,1-1 0,-1 0 0,1 1 0,-1-1 0,1 1 0,-1-1-1,1 1 1,-1-1 0,1 1 0,0-1 0,-1 1 0,1-1 0,0 1 0,-1 0-1,1-1 1,0 1 0,0-1 0,0 1 0,0 0 0,-1-1 0,1 1 0,0 0-1,0-1 1,0 1 0,1 1 0,-1-2-1,0 0-1,0 1 1,0-1-1,0 0 1,0 1-1,0-1 1,-1 0 0,1 0-1,0 1 1,0-1-1,0 0 1,0 1-1,0-1 1,0 0 0,0 0-1,-1 1 1,1-1-1,0 0 1,0 0-1,0 1 1,-1-1-1,1 0 1,0 0 0,0 0-1,-1 1 1,-10 9 123,6-6-92,0 0 0,0 1 1,0-1-1,1 1 0,0 0 1,0 1-1,0-1 0,-4 9 0,1 21 101,-5-16 67,6-10-113,-14 27 131,16-27-168,0 0 0,-1-1 0,-1 1 0,1-1 0,-13 13 0,12-14 3,0 1 1,1-1 0,0 1-1,1 0 1,-5 9-1,6-9-6,2-7-37,0 1-1,1-1 1,-1 1-1,1 0 0,0-1 1,-1 1-1,1-1 1,0 4-1,0-5-10,0 0 0,0 0 1,0 0-1,0 1 0,0-1 0,0 0 1,0 0-1,0 0 0,0 0 0,0 0 1,0 0-1,0 0 0,0 1 0,0-1 1,0 0-1,0 0 0,0 0 0,0 0 1,0 0-1,0 0 0,0 0 0,0 1 1,0-1-1,0 0 0,0 0 0,0 0 0,1 0 1,-1 0-1,0 0 0,0 0 0,0 0 1,0 0-1,0 0 0,0 0 0,0 1 1,0-1-1,0 0 0,1 0 0,-1 0 1,0 0-1,0 0 0,0 0 0,0 0 1,0 0-1,0 0 0,0 0 0,1 0 1,-1 0-1,0 0 0,0 0 0,0 0 0,0 0 1,0 0-1,0 0 0,0 0 0,1 0 1,10 0 154,-5 1-136,-1-1-1,1 0 0,0 0 0,0-1 1,-1 1-1,1-1 0,5-2 0,27-11-17,-14 9-14,-14 3-8,0-1 1,0 1-1,-1-2 1,12-4-1,-10 2-4,-8 4 19,1 0-1,0 0 0,0 0 0,0 1 0,0-1 0,0 1 0,0 0 0,0 0 0,0 1 0,0-1 1,8 1-1,-9 0 4,20-2 105,-22 2-100,-1 0 0,1 0-1,0-1 1,-1 1 0,1 0 0,-1-1 0,1 1-1,0 0 1,-1-1 0,1 1 0,-1-1 0,0 1-1,1 0 1,-1-1 0,1 1 0,-1-1 0,0 1-1,1-1 1,-1 0 0,0 1 0,1-1-1,-1 1 1,0-1 0,0 0 0,0 1 0,1-1-1,-1 0 1,0 1 0,0-1 0,0 0 0,0-3 265,0 1 229,-1 2-457,1-1 0,0 1 0,-1 0 0,1 0 0,-1 0 0,1 0 0,-1-1 0,1 1 0,-1 0 0,0 0 0,1 0 0,-1 0 0,0 0 0,0 1 0,0-1 0,0 0 0,0 0 0,0 0 0,0 1 0,0-1 0,0 1 0,0-1 0,-2 0 0,-19-14 425,6 0-33,11 11-364,0 0 0,1 0 1,0 0-1,0 0 0,0-1 0,0 0 0,1 0 0,-1 0 0,-2-6 1,-1-24 55,2 24-93,4 10-29,1 0-1,-1-1 1,0 1-1,1-1 1,-1 1-1,1-1 1,-1 1-1,1-1 1,0-2-1,0 2-2,0-1-1,1 0 1,-1 1-1,1-1 1,0 0-1,1-3 1,0 2-91,-1 0 0,1 0-1,-1 0 1,0 0 0,-1 0 0,1 0-1,0-5 1,-1-4-368,0 2-2368,0-6 1134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5408,'-20'0'1984,"20"0"-1536,0 0-128,0 21 1088,20-21-832,1 21 416,0 20-608,0 1 160,0 20-320,-1 1 224,22-22-256,21 22-1504,-22-21 704,22-1-2528,-22-20 1760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6400,'-21'41'2368,"21"-41"-1856,-21 42-128,21 0 352,0-1-480,-21 22 128,21 20-256,-21 0-1120,1 0 544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2241 4736,'-17'0'1530,"14"0"-1139,6-7-184,11-20 139,-14 25-299,1 0-1,0 0 0,0 1 1,-1-1-1,1 1 0,1-1 0,-1 0 1,0 1-1,0 0 0,1-1 1,-1 1-1,0 0 0,3-2 0,3-2 80,-5 3-72,0 0 0,1 0 0,-1 0 0,1 1 1,0-1-1,-1 1 0,1-1 0,0 1 0,0 0 0,0 0 1,3 0-1,-3 0-6,0 0 0,1 0 0,-1 0 0,0-1 0,5-2 0,-6 2 5,1 0 1,-1-1-1,1 1 0,-1-1 0,0 0 0,3-4 0,4-6 98,7-6 78,2 0 1,1 1-1,0 1 0,1 1 1,30-19-1,-36 26-87,-1-1 0,19-17 1,-1-9 46,-14 13-106,-1 6 0,1 0 1,31-23 0,-4 3 11,40-35 108,46-18-25,-89 65-111,-2-1 1,-2-2-1,45-43 1,22-40 183,0 14-27,-42 29 15,-33 35-70,1 1 0,44-36 0,39-10 354,-1 3-182,-67 41-264,32-22 12,-23 22-45,13-9 40,-2-10 72,-22 16-40,27-12 4,-36 25-107,171-139-264,-184 143 210,-2 3-29,31-22 0,27-4-62,9-4-200,-21-3 32,-26 20-3,-27 21 218,-9 8 66,0-1 0,0 0 0,0-1 0,-1 1 0,1 0 0,3-5 0,-4 4 1,-1-1 0,1 0 0,0 1 1,1-9-1,-2 9 19,-1 0 0,1 1 0,0-1-1,0 0 1,1 1 0,-1-1 0,0 1 0,1-1 0,2-2 0,-4 4 8,0 1 1,1 0 0,-1 0 0,0 0 0,0 0 0,1-1 0,-1 1-1,0 0 1,0 0 0,0-1 0,1 1 0,-1 0 0,0 0-1,0-1 1,0 1 0,0 0 0,0-1 0,0 1 0,0 0-1,0 0 1,0-1 0,0 1 0,0 0 0,0-1 0,0 1 0,0-3-9,0 1 0,-1 0 0,1-1 0,-1 1 0,0 0 0,0-1 0,0 1 0,0 0 0,0 0 0,0 0 0,-1 0 0,1 0 0,-1 0 1,-2-2-1,4 4-9,0 0 1,-1-1-1,1 1 1,0 0 0,0 0-1,-1 0 1,1-1 0,0 1-1,0 0 1,0 0-1,0-1 1,-1 1 0,1 0-1,0 0 1,0-1-1,0 1 1,0 0 0,0-1-1,0 1 1,0 0 0,0 0-1,0-1 1,0 1-1,0 0 1,0-1 0,0 0-16,0 1 0,0-1 0,0 0 0,0 1 0,0-1 0,0 0 0,0 1 0,-1-1 0,1 1 0,0-1 0,0 0 0,0 1 0,-1-1 0,1 0 0,0 1 0,-1-1 0,1 1 0,0-1 0,-1 1 0,1-1 0,-1 1 0,1-1 0,-1 1 0,1 0 0,-1-1 0,1 1 0,-1-1 0,1 1 0,-1 0 0,0 0 0,1-1 0,-1 1 0,1 0 0,-1 0 0,0 0 0,1 0 0,-1 0 0,0-1 0,1 1 0,-1 0 0,-1 1 0,-1-1-1155,3-4 186,0-5-355,0 18 11,0-5-1085,0-4 757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0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84 6400,'-59'0'3861,"69"0"-3728,-4 1 167,1-1-1,-1 0 1,1 0-1,-1-1 0,1 0 1,6-2-1,-6 1-230,2-1-5,0 0 0,1 0 0,-1 1 0,0 1 1,18-2-1,-19 3-48,-1-1 1,1 1-1,-1-1 1,0-1-1,1 1 1,-1-1-1,0-1 1,0 1-1,11-7 1,-10 5-4,0 1 0,1 0-1,0 0 1,0 1 0,0 0 0,0 0 0,0 1-1,0 1 1,12-1 0,-9 1 12,0-1 1,0-1 0,0 0-1,13-5 1,-17 5 46,0 0 0,1 0 0,15 0 0,-23 1-24,-1 1 0,1 0 0,0 0 0,0 1 0,0-1 0,0 0 0,0 0 0,0 0 0,0 1 0,-1-1 0,1 0 0,0 1 0,0-1 0,0 1 0,24 13 560,-53 31 1397,18-21-1637,0-11-247,-8 12 62,4 21 20,-14 13 74,26-51-251,0 0-1,-2 17 1,2-4-87,-5 11-203,4-19-45,0-1 1,1 1-1,-1 25 0,4-25-581,-2 0-1,-2 16 1,1-22 508,0 1 0,-1-1 1,1 0-1,-6 9 0,8-16 371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1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64 2816,'0'0'917,"3"0"-565,-2 0-329,0 0 0,0-1 0,0 1-1,0 0 1,-1 0 0,1 0 0,0-1-1,0 1 1,0 0 0,0-1 0,-1 1-1,1-1 1,0 1 0,-1-1 0,1 1-1,0-1 1,-1 1 0,1-1 0,0 0 0,-1 1-1,1-1 1,0-1 0,-1 1 7,1 1 0,-1-1 0,1 0 0,-1 1 0,1-1 0,-1 0 1,1 1-1,0-1 0,-1 1 0,1-1 0,0 1 0,0-1 0,-1 1 0,1-1 0,0 1 0,0 0 1,0 0-1,-1-1 0,1 1 0,0 0 0,0 0 0,1 0 0,1 0 466,-3-4-149,0 4-331,0-1 0,0 0 1,0 1-1,0-1 0,0 0 1,0 1-1,1-1 0,-1 0 0,0 1 1,0-1-1,0 1 0,1-1 1,-1 0-1,0 1 0,0-1 0,1 1 1,-1-1-1,1 1 0,-1-1 1,0 1-1,1-1 0,-1 1 0,1-1 1,-1 1-1,1 0 0,-1-1 1,2 0-1,7 0 2936,-10 1-2947,0 0 0,1 0 0,-1 0 0,0 0 1,0 0-1,1 0 0,-1 0 0,0 0 0,0-1 0,1 1 0,-1 0 1,0 0-1,1-1 0,-1 1 0,0-1 0,0 0 0,0 0 17,1 0-1,-1 0 1,1 1 0,-1-1-1,1 0 1,-1 0-1,1 0 1,0-1-1,0 1 1,-1 0-1,1 0 1,0 0-1,0 0 1,0-2-1,-3 3 145,-2 0-93,1 0-40,1 0 0,-1 0 0,0 0 0,1 0-1,-1 1 1,0 0 0,-3 1 0,-4 4-15,9-4-1,0-1 1,0 0-1,0 0 0,0 0 0,0 0 0,0 0 1,0 0-1,-1-1 0,1 1 0,-4 0 1,5-1-12,1 0 1,0 0 0,-1 0 0,1 0 0,0 0-1,0 0 1,-1 0 0,1 0 0,0 0-1,-1 0 1,1 0 0,0 1 0,0-1-1,-1 0 1,1 0 0,0 0 0,0 0 0,-1 1-1,1-1 1,0 0 0,0 0 0,-1 0-1,1 1 1,0-1 0,0 0 0,-12 11 186,-19 19 525,30-28-671,-1 1 0,0-1 1,1 0-1,-1 1 0,1-1 1,0 1-1,-1-1 0,1 1 0,1-1 1,-1 1-1,0 0 0,1 0 1,-1 3-1,1 0 20,0-1 0,0 1 0,1-1 0,1 8 0,-1-11-46,0 1 1,0 0-1,0-1 1,0 0-1,1 1 0,-1-1 1,1 0-1,-1 0 1,1 0-1,3 3 1,4 5 89,-5-6-72,0 1 0,1-1 0,-1 0 1,1 0-1,5 3 0,11 0 25,-20-6-61,0-1-4,0 1-1,1 0 1,-1 0-1,0-1 1,0 1-1,0-1 1,0 1-1,0-1 1,1 1-1,-1-1 1,0 0-1,0 0 1,1 1-1,-1-1 1,0 0-1,1 0 1,-1 0-1,0 0 0,0-1 1,1 1-1,-1 0 1,0 0-1,0-1 1,1 1-1,-1-1 1,0 1-1,0-1 1,0 1-1,0-1 1,2-1-1,-1 1-2,-1 0-9,1 1-1,-1-1 0,1 1 1,-1-1-1,1 1 0,0 0 1,-1-1-1,4 1 1,-5 0 13,0 0-15,1 0 0,-1 0 0,0 0 1,1 0-1,-1 0 0,0 0 0,0 0 0,1 0 1,-1 0-1,0 0 0,1 0 0,-1 0 1,0 0-1,0-1 0,1 1 0,-1 0 1,0 0-1,0 0 0,1 0 0,-1-1 0,0 1 1,0 0-1,0 0 0,1-1 0,-1 1 1,35-35-434,-35 35 444,0 0 0,0 0 1,1-1-1,-1 1 0,0 0 0,0 0 1,0 0-1,1-1 0,-1 1 1,0 0-1,0 0 0,0-1 1,0 1-1,1 0 0,-1 0 1,0-1-1,0 1 0,0 0 0,0-1 1,0 1-1,0 0 0,0 0 1,0-1-1,0 1 0,0-1 1,0-1 1,-1 0 1,1 0 0,-1-1 0,1 1 0,-1 0-1,0 0 1,0 0 0,0 0 0,0 0 0,-3-4 0,-2-5 19,0-1 46,5 9-43,0 0 0,-1 0 0,1 1 0,-1-1 0,-4-5 0,5 8 11,0-1 1,0 0 0,0 0 0,0 0-1,0 1 1,0-1 0,0 1-1,-1-1 1,1 1 0,0-1 0,-1 1-1,1 0 1,0 0 0,0-1-1,-1 1 1,1 0 0,-2 0 0,3 0-17,0 0 0,-1 0 1,1 0-1,0 0 1,-1 0-1,1 0 0,0 0 1,-1 0-1,1 0 1,0 0-1,0 0 1,-1 0-1,1 0 0,0 0 1,-1-1-1,1 1 1,0 0-1,0 0 0,0 0 1,-1-1-1,1 1 1,0 0-1,0 0 0,0 0 1,-1-1-1,-13-13 576,14 14-586,0 0 0,0 0 0,0-1 0,0 1 0,0 0 0,0 0 0,0 0 0,0 0 0,0 0 0,-1 0 0,1-1 0,0 1 0,0 0 0,0 0 0,0 0 0,0 0 0,0 0 0,-1 0 0,1 0 0,0 0 0,0 0 0,0 0 0,0 0 0,0 0 0,-1 0 0,1-1 0,0 1 0,0 0 0,0 0 0,0 0 0,-1 0 0,1 1 0,0-1 0,0 0 0,0 0 0,0 0 0,0 0 0,-1 0 0,1 0 0,0 0 0,0 0 0,0 0 0,0 0 0,0 0 0,-1 0 0,1 0 0,0 1 0,0-1 0,0 0 0,0 0 0,0 0 0,0 0 0,0 0 0,0 0 0,0 1 0,-1-1 0,-16 17 79,17-13 48,0 2-99,2 16 59,-2-21-91,0 0 0,1-1 0,-1 1 0,0-1 0,0 1 0,1-1 0,-1 1 0,1-1 0,-1 1 0,1-1 0,-1 1 0,0-1 0,1 0 0,-1 1 0,1-1 0,0 0 0,-1 1 0,1-1 0,-1 0 0,1 0 0,-1 1 0,1-1 0,0 0 0,-1 0 0,1 0 0,0 0 0,-1 0 0,1 0 0,0 0 0,0 0 0,-1 0 0,0 0 0,1 0 0,-1 0 0,0 0 0,0 0 0,1 0 0,-1 0 0,0 0 0,1 0 0,-1 1 0,0-1 1,0 0-1,1 0 0,-1 0 0,0 0 0,0 0 0,1 1 0,-1-1 0,0 0 0,0 0 0,1 0 0,-1 1 0,0-1 0,0 1 0,3 1-84,0 0 0,0 0-1,0-1 1,1 1 0,-1 0 0,0-1-1,1 0 1,-1 0 0,0 0-1,1 0 1,0-1 0,-1 1 0,1-1-1,-1 0 1,1 0 0,0 0-1,-1 0 1,1-1 0,-1 1 0,6-3-1,15-10-455,-9 6 147,-12 6 328,0-1 0,-1 1 0,1-1 0,0 1 0,0-1 0,3-3 0,-6 5 58,1-1 1,-1 1-1,0 0 1,0 0-1,1 0 1,-1-1-1,0 1 1,0 0-1,0 0 1,0-1-1,1 1 0,-1 0 1,0 0-1,0-1 1,0 1-1,0 0 1,0 0-1,0-1 1,1 1-1,-1 0 1,0-1-1,0 1 1,0 0-1,0-1 1,0 1-1,0-1 5,0 1 0,0-1 0,0 0 0,0 1-1,0-1 1,-1 0 0,1 1 0,0-1 0,0 1 0,0-1 0,0 0-1,-1 1 1,1-1 0,0 1 0,0-1 0,-1 1 0,1-1-1,-1 1 1,1-1 0,0 1 0,-1-1 0,1 1 0,-1 0-1,1-1 1,-1 1 0,1-1 0,-1 1 0,1 0 0,-2-1-1,-22-1 675,16 2-324,-9 0 391,13 0 337,1 0-364,-9 0 85,24 0-392,-2-3-461,18-9-2916,41-11-1,-62 22 2342,1 0-1,-1 0 1,13 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9632,'0'17'3584,"0"-17"-2784,41 17-256,-20-17 1056,-21 0-993,42 0-31,0 0-352,-1 0-224,1 0-32,-1 0-2079,1 0 1151,-21-17-2784,21 34 2112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1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458 124 5728,'0'-18'2570,"0"19"-2550,0 0 0,0-1-1,0 1 1,0 0 0,0 0 0,0-1-1,0 1 1,0 0 0,1-1-1,-1 1 1,0 0 0,0 0-1,1-1 1,-1 1 0,0 0-1,1-1 1,0 1 0,0 0 97,0 0 0,0-1 0,1 1 0,-1-1 1,0 1-1,1-1 0,-1 0 0,1 1 0,-1-1 0,0 0 1,1 0-1,-1 0 0,3 0 0,1 0 71,12 0 607,-17 0-783,1 0 0,-1 0 0,0 0 1,1 0-1,-1 0 0,1 0 0,-1 0 1,0 0-1,1 0 0,-1 0 0,0-1 1,1 1-1,-1 0 0,0 0 1,1 0-1,-1 0 0,0 0 0,1-1 1,-1 1-1,0 0 0,1 0 0,-1-1 1,0 1-1,0 0 0,1-1 0,-2 0 19,0-1-1,1 1 1,-1 0-1,0-1 0,0 1 1,0 0-1,0 0 1,0-1-1,-2 0 0,3 2-23,0 0-1,0 0 0,0-1 1,0 1-1,-1 0 0,1 0 1,0-1-1,0 1 1,-1 0-1,1 0 0,0 0 1,0 0-1,-1-1 0,1 1 1,0 0-1,0 0 0,-1 0 1,1 0-1,0 0 0,-1 0 1,1 0-1,0 0 1,-1 0-1,1 0 0,0 0 1,-2 0 6,0-1-1,0 1 1,0 0 0,0-1 0,0 0 0,0 1 0,0-1 0,0 0 0,1 0 0,-3-1 0,-15-8 26,13 9-36,1 0 1,-1 0-1,1 1 0,-12 0 1,10 0 6,-1 0 1,1-1-1,-12-1 1,-26-12 90,-11 7-53,11-7-112,4 7 48,3-7 192,30 12-130,1-1-1,-13-7 1,9 4-39,10 6-12,0-1-1,-1 1 1,1 0-1,-1 0 1,1 0-1,0 0 1,-1 0-1,1 0 1,-1 0 0,1 0-1,0 0 1,-1 1-1,1-1 1,0 0-1,-1 1 1,1-1-1,0 1 1,-1 0 0,1-1-1,0 1 1,0 0-1,0 0 1,0 0-1,0 0 1,0 0 0,0 0-1,-2 2 1,2-2-8,1-1 11,0 0 1,-1 1-1,1-1 1,0 0-1,0 0 1,0 0 0,-1 1-1,1-1 1,0 0-1,0 0 1,0 1-1,0-1 1,-1 0 0,1 0-1,0 1 1,0-1-1,0 0 1,0 1-1,0-1 1,0 0-1,0 0 1,0 1 0,0-1-1,0 0 1,0 1-1,0 5 51,0-2-23,0 0 1,0 0-1,0 0 1,0 0 0,-1 0-1,0 0 1,-1 4 0,-1 2 44,0-2-17,0 0-1,1 1 1,0-1 0,0 1 0,1-1 0,0 18 0,2 4 29,-1-2 51,-5 57 1,2-59-36,-3 14 113,-2 57-1,8-72-136,-3 30 0,-5-15-16,5-28-3,0 1 0,2-1 0,-2 18-1,3 71 1220,0-98-1158,1-3-126,64 3-417,-58-2 381,1 0-1,0 1 0,0 0 0,-1 1 1,14 6-1,-13-5 47,1-1-1,-1 0 1,1 0 0,0-1 0,-1 0 0,14 2-1,54-3-242,-37-2-929,40 1-1981,-54 0 1899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22 105 5056,'-18'-17'1642,"15"13"-1002,3 1-117,0 2-465,0 0 0,0 1 0,0-1 1,0 1-1,0-1 0,0 0 0,0 1 0,0-1 0,0 0 0,1 1 0,-1-1 0,0 1 1,0-1-1,1 1 0,-1-1 0,0 1 0,1-1 0,-1 1 0,1-1 0,-1 1 1,0-1-1,1 1 0,-1-1 0,1 1 0,-1 0 0,1-1 0,-1 1 0,1 0 0,1-1 1,22-1 2822,-16 2-2471,363 0 2464,-367 0-2998,-1 0-1,1 0 0,-1 0 1,1-1-1,0 1 0,-1-1 1,1 0-1,-1 0 0,1 0 1,-1-1-1,4-2 0,-4 3-75,0-1-1,0 1 0,0 0 1,0 0-1,0 0 0,0 0 1,0 1-1,0-1 0,0 1 1,1-1-1,3 1 0,-7 1 117,1-1 1,0 0-1,-1 0 0,1 0 0,0 0 0,0 0 1,-1 0-1,1 0 0,0 0 0,-1 0 0,1 0 1,0 0-1,0 0 0,-1-1 0,1 1 0,0 0 1,-1 0-1,1-1 0,-1 1 0,1 0 0,0-1 1,-1 1-1,1-1 0,-1 1 0,1-1 0,-1 1 1,1-1-1,-1 1 0,1-1 0,-1 0 0,0 1 0,1-1 1,-1 1-1,0-1 0,0 0 0,1 0 0,-1 1 1,0-1-1,0 0 0,0 1 0,0-1 0,0 0 1,0 1-1,0-1 0,0 0 0,0 0 0,0 1 1,-1-2-1,1-19-1596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34 125 4064,'-17'0'1307,"13"0"-801,1 0 75,-6 0 1006,18 0-240,-6 0 269,-3-3-470,0-14 1030,4 17-1306,-2-1-770,0 1 1,1 0 0,-1-1 0,0 0 0,0 1-1,0-1 1,0 0 0,0 0 0,0 0 0,4-3-1,5-3 381,10 0 180,3-7-10,18 8-230,-18 0-238,-11 2-84,0 2 0,-1-1 0,1 2 0,16-1-1,134 2 452,-153 0-514,-1-1 1,1-1 0,-1 1-1,1-2 1,15-5-1,-18 6-15,-2 1-47,0-1 0,1 2 0,-1-1 0,7 0 0,-7 2-1042,-22-1-2043,17 0 3111,-2 0-318,0 0 0,1 0 1,-1 0-1,1 0 0,-1-1 1,0 1-1,1 0 1,-4-2-1,2 0-63,0-1 0,0 1-1,-1-1 1,-3-4 0,7 7 378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3392,'16'0'4812,"-32"0"-2862,16 0-1651,0 0-112,0 0-1,0 0-31,0 0 96,4 0-49,10 0 97,-14 0-292,0 0 0,1 0 1,-1 0-1,0 0 0,1 0 0,-1 0 0,0 0 0,1 0 1,-1 0-1,0 0 0,0 1 0,1-1 0,-1 0 0,0 0 1,0 0-1,1 0 0,-1 0 0,0 1 0,0-1 1,1 0-1,-1 0 0,0 0 0,0 1 0,0-1 0,1 1 1,4 2 43,0 1 1,1-1 0,-1 0-1,1 0 1,10 3 0,17 10 32,-25-10-44,0 0-1,0 0 1,10 12-1,6 5 75,74 55 165,-92-73-264,57 44 113,-1 6 26,-40-37-115,15 13 2,-17-9-24,9 8 4,26 4 16,-48-27-26,0-1 0,8 12 0,1 0 9,22 13 39,4 25 149,-32-49-123,-6-6-72,16 11 38,-19-11-43,0-1 0,-1 1 0,1 0 0,0 0 0,0 0-1,0 0 1,-1 0 0,1 0 0,0 0 0,-1 0 0,1 0 0,-1 0-1,1 0 1,-1 1 0,0-1 0,1 0 0,-1 0 0,0 2 0,0 1 93,0-4 48,0 0-10,0 0 160,0 0-118,0 0-197,0-4-293,0 3 226,0 1 1,0-1-1,0 0 1,0 0-1,0 0 1,0 0-1,1 0 1,-1 0-1,0 0 1,0 1-1,1-1 1,-1 0-1,1 0 1,0-1-1,0 2 20,0-1-1,0 1 0,0-1 1,0 1-1,0 0 1,0-1-1,0 1 0,0 0 1,0 0-1,0 0 0,1 0 1,-1 0-1,2 0 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1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 3648,'-18'-17'1173,"15"13"-703,3 4-23,0 0 764,0 0-230,0 0 310,0 4-406,0-2-792,0 0 0,0-1 1,1 1-1,-1 0 0,1 0 0,-1 0 0,1 0 0,0-1 0,0 1 0,0 0 0,2 2 0,-2-1-23,1-1-1,-1 1 1,0-1-1,1 1 1,-1-1 0,0 1-1,-1-1 1,1 1-1,0 0 1,-1 0-1,0-1 1,1 5 0,-1-2 14,0 0 0,0 1 0,0-1 1,3 9-1,11 14 481,-13-24-509,0 0 1,0 1-1,-1-1 0,0 1 0,0 5 0,0-6-9,0 1 0,0-1-1,0 1 1,1-1 0,-1 1-1,1-1 1,0 0 0,3 8 0,14 14 99,-8-13-84,4 14 82,14 8-38,-18-11 70,-8-20-152,1-1 0,-1 1 1,1-1-1,-1 0 0,4 3 0,-4-4-5,0-1-1,-1 1 1,1-1 0,-1 1 0,1 0 0,-1 0-1,1 0 1,-1 0 0,0 0 0,0 0 0,0 0-1,0 0 1,-1 0 0,1 0 0,0 1-1,-1 2 1,0-4-5,0-1-1,0 0 1,0 1-1,0-1 1,0 0-1,0 0 1,1 1 0,-1-1-1,0 0 1,0 1-1,0-1 1,0 0-1,0 0 1,0 1-1,0-1 1,1 0-1,-1 0 1,0 1-1,0-1 1,0 0 0,1 0-1,-1 1 1,0-1-1,0 0 1,1 0-1,8 12 225,-10-8-118,-7-2 13,4-2 38,1 0 133,-2-1-209,2 1-59,-1 0 1,1 0 0,0 0 0,0 0 0,0 1 0,0-1-1,0 1 1,-5 1 0,-3 4 25,5-3 14,-1 1-1,-14 4 0,18-7-64,-8 3-2,1-1-1,0 0 1,-1-1-1,-21 2 0,13-4-128,12 0-131,0 0 0,0 0 0,1 1 0,-14 2 0,-21 11-949,3-7-1078,35-6 2120,1 0 1,-1 0-1,1 0 0,0 1 0,-1 0 0,1-1 0,0 1 0,0 0 1,-2 2-1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84 2720,'-21'0'1237,"21"-3"-927,0-11 447,0 10-155,0 4 177,0-3-230,0-11 17,0 11-214,0-1-96,0-31 101,0 35-354,0 0-1,0 0 0,0 0 1,0 0-1,0 0 1,0 0-1,0 0 1,0-1-1,0 1 0,0 0 1,0 0-1,0 0 1,0 0-1,0 0 1,0 0-1,0 0 0,0-1 1,0 1-1,0 0 1,0 0-1,0 0 1,0 0-1,0 0 0,0 0 1,0 0-1,0 0 1,0-1-1,0 1 1,0 0-1,-1 0 0,1 0 1,0 0-1,0 0 1,0 0-1,0 0 1,0 0-1,0 0 1,0 0-1,0 0 0,-1 0 1,1 0-1,0 0 1,0 0-1,0 0 1,0 0-1,0 0 0,0 0 1,0 0-1,-1 0 1,1 0-1,0 0 1,0 0-1,0 0 0,0 0 1,0 0-1,0 0 1,-10 0 156,20 0-89,-7 0-177,-3 0 33,0 0 127,1 3-20,-1 0 1,0-1-1,0 1 0,0 0 1,0 0-1,0 0 0,0 0 1,-1 0-1,1-1 0,-1 1 1,-1 4-1,-3-4 10,4-3-38,0 1-1,1-1 1,-1 0 0,0 1-1,1-1 1,-1 0-1,1 1 1,-1-1-1,1 1 1,-1-1 0,1 1-1,-1-1 1,1 1-1,-1 1 1,-1 7 63,0 1 0,1 0 0,1 1 0,-1-1 0,3 13 0,-2 1 31,1-4-4,-1-10-50,0 0 0,0 0 0,-1 1 0,-2 11 0,-3 0 36,3-14-55,0 1-1,1 0 1,1-1-1,0 1 1,-1 9-1,3 2-4,-1-11-8,1-1-1,-2 1 1,1-1-1,-1 1 1,-2 8-1,-6 0 86,8-15-91,0 0 0,0 0-1,0 0 1,0 0 0,1 0 0,-1 0 0,0 0 0,1 0 0,-1 0-1,1 0 1,0 0 0,0 2 0,0 13-258,0-13-175,0-4-673,0 0 326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3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376 250 3968,'0'-15'1551,"0"30"-452,0-15-709,0 0 127,0 4-69,0 6-106,-1-6-277,1 0 1,0 1-1,0-1 0,1 1 1,-1-1-1,1 1 0,0-1 0,0 0 1,0 0-1,1 1 0,0-1 1,0 0-1,0 0 0,0 0 0,4 5 1,2 2-9,-2 0 1,0 1 0,0 0-1,7 22 1,-5 7 51,-5-27-69,0 0 0,7 18 0,7 13 51,-10-4 37,1-20-77,-7-17-16,1 0 1,-1 0-1,1 0 0,-1 0 0,0 0 0,-1 1 0,1-1 1,0 5-1,-1 29-574,0-35 118</inkml:trace>
  <inkml:trace contextRef="#ctx0" brushRef="#br0" timeOffset="1">1 500 5728,'0'0'2112,"0"0"-1632,21-21-128,-21 1 512,21 20-544,-1 0 352,22-21-384,0 0 64,20 0-224,-20 21 352,-1 0-256,-20 0-1024,21 0 416,-42-21-1120,21 21 832,-21 0-1984,0 0 1472</inkml:trace>
  <inkml:trace contextRef="#ctx0" brushRef="#br0" timeOffset="2">63 84 3712,'0'-42'1408,"0"42"-1120,0-21-64,21 21 1376,-21 0-928,21 0 864,0 0-896,-21-20 640,41 20-736,-20 0-64,0 20-288,0-20 160,21 0-224,-22 0-1504,22 0 704,-42-20-4864,21 20 3072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1888,'0'0'613,"0"-3"-367,0-11 15,0 10 422,0 4-134,0 0 150,0 0-182,3 0 149,11 0-212,-14 0-445,0 0-1,0 0 1,0 0 0,0 0 0,0 0 0,1 0-1,-1 0 1,0 0 0,0 0 0,0 0 0,0 0-1,0 0 1,0 0 0,0 0 0,1 0 0,-1 0-1,0 0 1,0 0 0,0 0 0,0 0-1,0 0 1,0 0 0,0 0 0,1 0 0,-1 1-1,0-1 1,0 0 0,0 0 0,0 0 0,0 0-1,0 0 1,0 0 0,0 0 0,0 0 0,0 0-1,0 0 1,0 1 0,0-1 0,1 0 0,-1 0-1,0 0 1,0 0 0,0 0 0,0 0 0,0 0-1,0 1 1,0-1 0,0 0 0,0 0 0,0 0-1,0 0 1,0 0 0,0 0 0,0 0 0,-1 1-1,1-1 1,0 309 2050,0-295-2006,1-1 0,2 19 1,11 16 26,-11-22-73,-2 0 0,-1 41 0,-1-23 121,0-31 23,6-26-419,9-11-47,-8-11-149,8 8 123,-7-12-33,-4 31 335,1 1-1,0-1 1,0 0 0,1 1-1,0 0 1,0 0-1,0 0 1,1 1-1,9-8 1,-15 13 32,0 1 1,1 0-1,-1-1 1,0 1-1,1 0 0,-1 0 1,0-1-1,1 1 1,-1 0-1,0 0 1,1 0-1,-1-1 0,1 1 1,-1 0-1,0 0 1,1 0-1,-1 0 1,1 0-1,-1 0 0,1 0 1,-1 0-1,0 0 1,1 0-1,-1 0 1,1 0-1,30 0-89,-30 0 99,0 0-1,0 0 1,0 0-1,1 0 1,-1 0-1,0 0 1,0 0-1,0 0 1,0 0-1,0 1 1,0-1 0,-1 0-1,1 1 1,0-1-1,0 1 1,0-1-1,0 1 1,0-1-1,0 1 1,-1 0-1,1-1 1,1 2-1,-1 0 13,-1 0-1,1-1 0,-1 1 0,0 0 0,1 0 0,-1 0 0,0-1 0,0 1 0,0 0 0,-1 2 0,1 8 40,0 4 84,0-10-92,0 0 0,0 0 0,-2 12 0,1-16-25,0 1 0,0 0 0,0-1 1,0 1-1,-1-1 0,1 1 0,-1-1 0,1 0 0,-1 1 0,0-1 1,-2 2-1,2-2-5,-1 1 0,0-1 1,1 0-1,-1 0 0,0-1 0,0 1 1,0-1-1,-3 2 0,-8 3 24,3 1-20,11-7-18,0 0 0,0 0 0,-1 0-1,1 1 1,0-1 0,0 0-1,0 0 1,0 0 0,0 0-1,-1 0 1,1 0 0,0 0-1,0 1 1,0-1 0,0 0 0,-1 0-1,1 0 1,0 0 0,0 0-1,0 0 1,-1 0 0,1 0-1,0 0 1,0 0 0,0 0-1,-1 0 1,1 0 0,0 0-1,0 0 1,0 0 0,-1 0 0,1-1-1,0 1 1,0 0 0,0 0-1,0 0 1,-1 0 0,1 0-1,0 0 1,0 0 0,0-1-1,0 1 1,0 0 0,0 0-1,-1 0 1,1 0 0,0-1 0,0 1-1,0 0 1,0 0 0,-5-6 46,-4 0-3,9 6-47,-1 0 0,1 0 0,-1-1 0,0 1 0,1 0 0,-1-1 0,1 1 0,-1-1 1,1 1-1,0-1 0,-1 1 0,1-1 0,-1 1 0,1-1 0,0 1 0,-1-1 0,1 0 1,0 1-1,0-1 0,-1 0 0,1 1 0,0-1 0,0 1 0,0-1 0,0 0 0,0 1 1,0-1-1,0 0 0,0 1 0,0-1 0,1-1 0,-1-15 18,0 16-3,0 1-1,0 0 1,0-1-1,0 1 1,0 0-1,0 0 1,0-1-1,0 1 1,0 0-1,0-1 1,0 1-1,0 0 1,0 0-1,0-1 1,1 1-1,-1 0 1,0 0-1,0-1 1,0 1-1,1 0 1,-1 0-1,0-1 1,0 1-1,1 0 1,-1 0-1,1-1 19,0-1-5,0 1 0,0 0 0,0 0 0,0 0 0,0 0 0,0 0 0,0 0 0,0 1 0,1-1 0,-1 0 0,0 1 0,0-1 0,1 0-1,-1 1 1,0 0 0,1-1 0,-1 1 0,0 0 0,1-1 0,-1 1 0,1 0 0,-1 0 0,1 0 0,-1 0 0,0 1 0,1-1 0,1 1 0,18 13 208,-19-13-238,1 0 0,-1 0-1,0 0 1,1 0 0,-1 1-1,0-1 1,0 1 0,0-1 0,0 1-1,0 0 1,-1 0 0,1 0-1,0 0 1,-1 0 0,0 0-1,1 0 1,-1 1 0,0-1-1,0 0 1,1 5 0,1 1 174,-1-1 1,8 13 0,-4-9-38,-5-7-99,0 0 0,0 0 0,0 0 0,0 0 0,-1 0 0,0 1 0,0-1 0,0 0 0,-1 5 0,1 7-502,0 5 47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5632,'0'0'1834,"0"-3"-1124,0-5-557,0 6-40,-1 0 1,1-1-1,0 1 0,1 0 1,-1 0-1,0 0 1,1 0-1,0-2 0,-1 3-75,1 0 0,-1 1 0,0-1-1,1 1 1,0-1 0,-1 0-1,1 1 1,-1-1 0,1 1 0,0-1-1,-1 1 1,1 0 0,0-1-1,-1 1 1,1 0 0,0-1 0,0 1-1,-1 0 1,1 0 0,0 0-1,0 0 1,0-1 0,-1 1 0,1 0-1,0 1 1,1-1 0,0 0 60,0 0 0,0-1 0,0 1-1,0 0 1,0-1 0,0 0 0,0 1 0,0-1 0,0 0 0,0 0 0,0 0 0,1-1 0,15-7 378,20 2 393,-33 6-770,1-1 0,-1 0-1,0 0 1,0-1 0,7-4-1,-8 4-37,0 1 0,0 0 0,0-1 0,0 2 0,1-1 0,-1 0 0,1 1 0,-1 0 0,1 0 0,-1 0 0,1 0 0,0 1 0,-1 0 0,10 0 0,-6 1-3,0-1 0,-1-1 0,1 1 0,15-4 1,-3-3 18,-16 5-53,0 0 1,0 1-1,0-1 1,0 1 0,0 0-1,0 1 1,1-1 0,8 0-1,1 1-64,24 0-602,-7 0-2734,-14 0 1984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5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377 146 2080,'0'0'667,"0"-3"-411,0 2-241,0 0-1,0 0 1,0 0 0,0 0 0,0 0 0,0 1 0,-1-1 0,1 0 0,0 0 0,0 0 0,-1 0 0,1 0 0,-1 1 0,0-2 0,-9-1 502,17 3-64,-17 0 257,6 0-204,4 0 6,-17 0 91,16 0-596,1 0 1,0 0 0,0 0-1,-1 0 1,1 0-1,0 0 1,-1-1 0,1 1-1,0 0 1,-1 0-1,1 0 1,0 0-1,0 0 1,-1 0 0,1 0-1,0-1 1,0 1-1,-1 0 1,1 0 0,0 0-1,0-1 1,0 1-1,-1 0 1,1 0 0,0-1-1,-14-13 270,14 14-270,0 0 0,-1-1-1,1 1 1,0 0-1,0 0 1,0 0-1,-1-1 1,1 1 0,0 0-1,0 0 1,-1 0-1,1 0 1,0-1-1,0 1 1,-1 0-1,1 0 1,0 0 0,-1 0-1,1 0 1,0 0-1,0 0 1,-1 0-1,1 0 1,0 0 0,-1 0-1,-4 0 44,1-1-3,1 1-1,-1 0 1,0 1-1,1-1 0,-1 1 1,0-1-1,-3 2 0,-14 12 88,0-7 26,10-1-101,10-4-48,-1-1-1,0 0 0,0 0 0,0 0 1,0 0-1,0 0 0,0 0 0,0-1 0,0 1 1,0-1-1,-1 1 0,1-1 0,-2 0 0,1 0 4,1 1 0,-1-1 0,1 0 0,0 1 0,-1-1 0,1 1 0,0 0 0,0 0 0,0 0-1,-1 0 1,1 0 0,-2 2 0,2-2 3,0 0 1,0 1-1,0-1 0,0 0 1,0 0-1,0-1 0,-1 1 0,1 0 1,0-1-1,-1 1 0,1-1 0,-3 0 1,0-1 30,4 1-37,-1 0 0,1 0 0,0-1 1,0 1-1,0 0 0,0 0 0,0 0 0,0 1 1,0-1-1,-1 0 0,1 0 0,0 0 0,0 1 1,0-1-1,0 1 0,0-1 0,0 1 0,0-1 1,-1 2-1,-25 12 79,16-7 44,-3 10 207,7 0-106,-7-10-65,7 7-68,-1-8-18,7-6-78,1 0 0,-1 1 0,1-1 0,-1 0 0,0 1-1,1-1 1,-1 1 0,1-1 0,-1 1 0,1-1 0,0 1 0,-1-1-1,1 1 1,0-1 0,-1 1 0,1-1 0,0 1 0,-1 0 0,1-1-1,0 1 1,0 0 0,0-1 0,0 1 0,0 0 0,-1-1 0,1 1-1,0-1 1,1 1 0,-1 0 0,0-1 0,0 2 0,-1 29 404,1-20-325,-1 0 1,1-1-1,1 1 1,4 19-1,8 12 64,-10-29-87,-3-10-44,1 0-1,-1-1 1,1 1 0,0 0-1,0-1 1,0 1-1,2 3 1,14 10 62,-3-4-43,14 23 30,-24-29-53,0-1 0,0 1 0,1-1-1,-1 0 1,1 0 0,0 0 0,0 0 0,1-1-1,0 0 1,8 5 0,-8-7 0,1-1 1,-1 1 0,12 0-1,1 1 24,29 11 111,-28-12-104,-1 0-1,33-2 0,-21-1-1,-17 2-27,0-2 0,17-2 0,17-11-53,-29 11 23,-12 3 15,-1-1 0,0 0 0,12-4-1,9-12 47,-9 6-3,24-3 25,-15-6-42,-13 9-16,12-6 15,-21 14 15,0 0 0,0-1 0,0 1 1,0-1-1,0 0 0,0 0 1,-1-1-1,0 1 0,0-1 0,3-5 1,0-11 358,-4 16-350,-1 1 0,0-1 0,0 0 0,0 0 0,0 0 0,-1 0 1,0 0-1,0 0 0,0-10 0,0-5 59,0 16-89,-1 0 0,1 0 0,-1 0 0,-1 0 0,1 0 0,0 1 0,-1-1 0,0 0 0,-2-7 0,-3 1 61,4 8-67,1 0 0,0 0 0,0 0-1,0 0 1,0 0 0,0 0 0,0 0 0,0 0-1,1 0 1,-1 0 0,1-1 0,0 1 0,0 0-1,0-4 1,0 3-9,0 0 0,0 0 0,0-1 0,0 1 0,-1 0 1,1 0-1,-1 0 0,0 0 0,0 0 0,0 0 0,0 0 0,-1 0 0,1 0 0,-1 0 0,1 1 0,-1-1 0,0 1 0,-3-4 0,1 2-3,1 0-1,0 0 1,0 0 0,1-1-1,-4-5 1,4 5 7,-1 1 0,1-1 0,-1 1 0,0 0 0,-5-5 0,-9-8 35,10 12-8,1-1-1,0 0 0,0 0 1,1-1-1,-7-9 0,11 13-32,0 1 0,0-1 0,-1 1 0,1-1 0,-1 1-1,0 0 1,0-1 0,0 1 0,0 0 0,0 0 0,0 0 0,0 1 0,-1-1-1,1 0 1,-1 1 0,-4-2 0,6 2-4,0 0-5,0 1 0,0-1 0,0 0 0,0 1 0,0-1 0,0 1 0,-1 0 0,1-1 0,0 1 0,0 0 0,0 0 0,0 0 0,-1-1 0,1 1 0,-1 1 0,-7-3-10,-8-12-42,17 14 50,0 0 0,-1-1 1,1 1-1,0 0 1,0 0-1,0-1 0,-1 1 1,1 0-1,0 0 1,0 0-1,-1 0 0,1-1 1,0 1-1,0 0 1,-1 0-1,1 0 1,0 0-1,-1 0 0,1 0 1,0 0-1,0 0 1,-1 0-1,1 0 0,0 0 1,-1 0-1,0 0-18,1-1-1,-1 1 0,1 0 1,-1 0-1,1 0 1,-1 1-1,1-1 0,-1 0 1,0 0-1,1 0 1,-1 0-1,1 0 0,-1 1 1,1-1-1,-1 0 1,1 0-1,-1 1 0,1-1 1,-1 0-1,1 1 1,0-1-1,-1 0 0,1 1 1,-1-1-1,1 1 1,0-1-1,0 1 0,-1-1 1,1 1-1,-1 0 0,-5 8-609,-8-2-1257,7 10 165,-7 1-987,11-15 918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9376,'-21'0'3488,"21"0"-2720,63 0-192,-43 17 512,1-17-704,21 0 256,20 0-353,-20 17-1502,20-17 639,-20 0-3168,21 0 2080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4736,'0'0'1760,"0"0"-1376,0 21-96,0-21 1440,0 21-992,20-21 1120,-20 20-1056,21-20 0,21 0-480,-42 0-768,21 0 224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0:5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3904,'0'0'1253,"0"-3"-762,0-11-33,0 10 710,0 4-272,0 0 155,0 0-315,0 4 64,0 156 304,0-156-1128,0 0-1,0 1 1,1-1 0,0 0 0,0 0-1,0 0 1,0 1 0,4 6 0,2 9 39,-3-2 15,-4-15 11,0 0 0,1 0 0,-1 0-1,1 0 1,0 0 0,0 0 0,0 0-1,3 5 1,-3-7-85,1 0-1,-1 0 1,0 0-1,1 0 1,-1 0-1,1 0 0,-1 0 1,1 0-1,-1 0 1,1 0-1,0-1 1,-1 1-1,1-1 1,0 0-1,-1 1 0,1-1 1,0 0-1,0 0 1,-1 0-1,4 0 1,-2 0-42,1 0 1,-1 0-1,1 0 0,-1-1 1,1 1-1,-1-1 1,0 0-1,1 0 1,-1 0-1,0 0 1,0-1-1,0 1 1,0-1-1,0 0 0,0 0 1,0 0-1,0 0 1,-1 0-1,1-1 1,-1 1-1,1-1 1,-1 0-1,0 0 1,2-4-1,3-7 123,-6 11-28,0 0 0,1 0 1,-1 0-1,1 0 0,0 1 0,3-5 0,-2 4-115,-3 3 132,-3 7 390,-1 3-250,1 1 0,0-1 0,0 1-1,-1 19 1,0-5 125,-10 44 275,10 138 782,5-129-1160,-1 234-2,0-152 118,0-153-256,0 1 0,-1 0-1,1 0 1,-2 0 0,1 0-1,-3 8 1,1-10 1,1-1 1,-1 0-1,0 0 1,0-1-1,-1 1 1,1-1-1,-1 1 0,-5 4 1,8-8-48,1-1 1,-1 1 0,0 0-1,0 0 1,1 0-1,-1-1 1,0 1-1,0 0 1,0-1-1,0 1 1,0-1-1,0 1 1,0-1-1,0 1 1,0-1-1,-1 0 1,1 0 0,0 1-1,0-1 1,0 0-1,0 0 1,0 0-1,0 0 1,-1 0-1,1-1 1,0 1-1,0 0 1,0 0-1,-2-1 1,0-2-32,-1 1 0,1-1-1,0 0 1,0 0 0,0 0 0,1 0 0,-1-1-1,-3-6 1,0 1-45,1 0 0,0 0 0,1-1 0,0 0 0,1 0-1,0 0 1,0 0 0,-1-14 0,1-9-55,1-43 0,2 64 89,0 1-16,1 0 0,0 0 0,0 0 0,1 0 0,1 1 0,0-1 0,7-17 0,-9 24 51,1 0-1,0 0 1,0 1-1,0-1 1,1 0-1,-1 1 1,1 0-1,0 0 1,0-1 0,0 1-1,0 1 1,1-1-1,-1 1 1,1-1-1,0 1 1,-1 0-1,8-3 1,11-6-137,26-24-690,-36 29 628,0 1-1,23-8 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2400,'0'0'779,"0"3"-481,0 11-106,0-10 155,3-4-150,15 0 1334,-18-4-1083,0-10-96,0 11 90,3-1-148,3-1-183,-3 2-78,0 0 0,0 0 1,0 0-1,0 0 0,0-1 0,0 1 1,-1-1-1,4-6 0,-2-7-12,-4 13-17,1 1-1,0 0 1,0 0 0,0 0 0,0 0 0,0 1 0,0-1 0,1 0 0,-1 0 0,1 1-1,0-1 1,0 1 0,2-3 0,6-5 157,-5 6-78,-1 0 1,0-1-1,0 1 1,0-1-1,3-5 0,0-7 312,2 12-197,-8 5-191,-1 0 0,0 0 1,0 0-1,1 0 1,-1 0-1,0 0 0,1 0 1,-1-1-1,0 1 1,0 0-1,1 0 0,-1 0 1,0 0-1,0 0 1,0-1-1,1 1 0,-1 0 1,0 0-1,0 0 1,0-1-1,1 1 0,-1 0 1,0 0-1,0-1 0,0 1 1,0 0-1,0 0 1,0-1-1,1 1 0,1-29 651,-2 31-617,-1 23 460,1-23-467,0 1 0,0-1 0,0 0-1,0 0 1,0 0 0,1 1 0,-1-1 0,1 0 0,1 4-1,3-4 53,-4-1-76,-1-1 0,1 0 0,0 1 0,-1-1 0,1 0 0,-1 1 0,1-1 0,-1 1-1,1-1 1,-1 1 0,1-1 0,-1 1 0,1-1 0,0 2 0,0 1 5,0 0 0,-1 1 1,1-1-1,-1 0 0,0 1 0,0 4 1,0-8-20,0 1 0,0-1 1,0 0-1,0 1 0,0-1 1,0 1-1,0-1 0,0 0 0,0 1 1,0-1-1,0 1 0,0-1 1,1 1-1,-1-1 0,0 0 1,0 1-1,0-1 0,0 0 1,1 1-1,-1-1 0,0 1 0,1-1 1,-1 0-1,0 0 0,1 1 1,16 16-77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437 188 4160,'0'0'1333,"0"0"-821,0 0-149,0 0 287,0-4-234,0 3-393,0 0-1,0 1 1,0-1-1,0 0 0,0 0 1,1 0-1,-1 0 1,0 0-1,0 0 0,1 0 1,-1 1-1,0-1 1,1 0-1,0-1 0,4-3 76,-5 5-93,0 0 1,1 0 0,-1 0-1,0 0 1,0 0-1,0 0 1,0 0-1,1 0 1,-1 0-1,0-1 1,0 1-1,0 0 1,0 0-1,0 0 1,1 0-1,-1-1 1,0 1 0,0 0-1,0 0 1,0 0-1,0 0 1,0-1-1,0 1 1,0 0-1,0 0 1,0 0-1,0-1 1,0 1-1,0 0 1,0 0 0,0 0-1,0 0 1,0-1-1,0 1 1,0 0-1,0 0 1,0 0-1,0-1 1,0 1-1,0 0 1,0 0-1,0 0 1,-1 0-1,1-1 1,0 1 0,0 0-1,0 0 1,0 0-1,0 0 1,-1-1-1,-5-10 127,2 2-47,4 8-80,-1 1-1,1-1 0,0 0 1,0 1-1,-1-1 0,1 1 1,0-1-1,-1 0 1,1 1-1,0-1 0,-1 1 1,1-1-1,-1 1 0,1-1 1,-1 1-1,1-1 0,-1 1 1,1 0-1,-1-1 1,0 1-1,1 0 0,-1 0 1,0-1-1,1 1 0,-1 0 1,1 0-1,-1 0 0,0 0 1,1 0-1,-1-1 1,0 1-1,0 1 0,1-1 1,-1 0-1,0 0 0,1 0 1,-2 0-1,-2 0 1,0 0-1,0-1 1,-1 1-1,1-1 1,0 0-1,0-1 1,0 1-1,-4-3 1,-13-3-3,-21 0 30,1-7 112,17 9-68,14 3 19,0-1-1,0 1 1,1-2-1,-12-4 1,13 4 6,0 0 1,-17-6-1,8 7 39,16 3-123,0 0 0,-1 0 0,1 0 0,0 0 0,-1-1 0,1 1-1,0 0 1,0-1 0,0 1 0,0-1 0,-1 1 0,1-1 0,0 0 0,0 0 0,0 1 0,0-1-1,0 0 1,0 0 0,1 0 0,-1 0 0,0 0 0,0 0 0,1 0 0,-1 0 0,0 0 0,1 0-1,-1-3 1,0 2-4,0 1-8,1 0 0,-1 0 0,1 0 0,-1 0 1,1 0-1,-1 0 0,1 1 0,-1-1 0,0 0 0,1 0 0,-1 1 0,0-1 1,0 0-1,1 1 0,-1-1 0,0 1 0,-1-1 0,-3-1-4,0 1 0,0 0 0,-1 1 0,1-1 0,0 1 0,-6 0 0,11 0-4,0 0 1,0 0-1,0 0 0,0 0 0,0 0 0,-1 0 0,1 0 0,0 0 0,0 0 0,0 0 0,0 0 1,0 0-1,0 0 0,0 0 0,-1 0 0,1 0 0,0 0 0,0 0 0,0 0 0,0 0 0,0 0 1,0 0-1,0 0 0,0 0 0,-1 1 0,1-1 0,0 0 0,0 0 0,0 0 0,0 0 0,0 0 1,0 0-1,0 0 0,0 0 0,0 0 0,0 0 0,0 1 0,0-1 0,0 0 0,0 0 0,-1 0 1,1 0-1,0 0 0,0 0 0,0 0 0,0 1 0,0-1 0,0 0 0,0 0 0,0 0 0,0 0 1,0 0-1,1 0 0,-1 0 0,0 1 0,0-1 0,0 451 131,-1-426-126,-2 1-1,-4 24 1,3-28-18,-2 42 0,6-39 60,1-16-14,-1 1 1,0 0 0,-1 0 0,-3 13 0,-3-1 72,5-18-64,0 0-1,1 0 1,0 0-1,0 0 1,0 0-1,-1 9 1,2-9 286,14-4-313,-10 1-69,1-1 1,0 0-1,0 0 1,0 0 0,0-1-1,0 1 1,-1-1 0,7-2-1,-1-3 31,-8 4 25,0 1-1,-1 0 1,1 0 0,0 0 0,0 0 0,0 0 0,1 0 0,-1 1 0,0-1 0,0 1 0,0-1 0,1 1 0,-1 0 0,4 0 0,3 0 1,0 1 0,0 1 0,0-1 0,10 4 0,-9-2 0,2 0 0,-1-1 0,0 0 0,15 0 0,154-2-1451,-177 0-965,-3 0 747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21 666 5568,'-21'0'2048,"21"0"-1568,0 0-160,21 0 1312,-21 0-960,21 0 992,0 0-960,0-20-64,20 20-416,22-21-64,-22 21-96,22-21-2880,-22 21 1568,1 0-4096,0 0 3008</inkml:trace>
  <inkml:trace contextRef="#ctx0" brushRef="#br0" timeOffset="1">229 42 5728,'-20'-21'2112,"20"21"-1632,0 0-128,0 0 1632,0 0-1152,0 0 1280,20 0-1216,22 0 256,20 0-672,1 0-161,-1 0-191,22-21-1695,-22 21 831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0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5728,'-21'0'2112,"21"0"-1632,21 21-128,0-21 1760,21 0-1216,-1 0-352,22 0-352,-1 0-544,1 0 192,-1 0-3616,1 0 2080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0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5824,'-62'20'2144,"62"-20"-1664,0 21-128,0-21 512,20 0-544,1 0 224,21 21-320,20-42-1696,1 21 800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6240,'-5'7'719,"4"-5"-571,0-1 0,0 1 0,-1-1-1,1 0 1,0 1 0,-1-1 0,1 0 0,-1 0 0,1 0 0,-1 0-1,0 0 1,1 0 0,-3 1 0,-6 3 431,0 0-1,1 1 1,-14 12 0,16-7 514,3-5-887,2-3-126,0 1-1,0 0 0,1 0 0,-1 0 1,1-1-1,0 1 0,0 1 0,0-1 1,1 0-1,-1 0 0,1 6 0,-1 17 225,0-7-128,3 32 0,-2-48-172,1 1-1,0-1 0,0 0 0,0 0 0,0 1 0,0-1 0,1 0 0,0 0 0,0 0 0,0 0 0,0-1 0,1 1 0,3 3 0,32 21-163,-26-19 138,-9-6-54,0 0 0,1 0 0,-1 0 0,1-1 0,0 0 1,0 0-1,0 0 0,0 0 0,0 0 0,0-1 0,1 0 0,-1 0 0,0 0 1,1 0-1,-1-1 0,7 0 0,-1 0-150,-1 0 1,0-1-1,0 0 1,0 0-1,0-1 0,0 0 1,0-1-1,0 0 1,10-5-1,14-8-1083,42-30-1,-61 37 1070,-3 2 23,-1 0-1,12-9 0,-20 14 209,0 0 1,0 1-1,-1-1 0,1 0 0,0 0 1,-1 0-1,1 0 0,-1 0 1,0 0-1,0-1 0,0 1 0,0 0 1,0-1-1,0 1 0,-1 0 0,1-1 1,-1-2-1,1 2 390,2 6 80,-2-2-417,0 0-1,-1 0 0,1 0 1,0 0-1,0 0 0,-1 0 0,1 0 1,-1 0-1,1 0 0,-1 0 0,1 0 1,-1 0-1,0 1 0,1-1 0,-1 0 1,0 0-1,0 2 0,-5 21 716,1-10-403,-6 35 486,1-26-505,3-8 7,-7 26-1,-1 60 297,-6-33-359,9-32-167,-17 65 46,-18 12-233,29-74 82,9-20 60,-14 24 0,17-35-37,0-1 1,0 0 0,-1 0 0,1-1 0,-1 1 0,-11 7 0,-22 14 362,27-15-280,11-11-98,-1 0-1,1 0 1,-1 0 0,0 0 0,0 0 0,0-1-1,0 1 1,0-1 0,0 0 0,0 1-1,0-1 1,-1 0 0,1 0 0,-1 0 0,1-1-1,0 1 1,-1 0 0,1-1 0,-1 0 0,1 1-1,-1-1 1,-3-1 0,-4 2-19,0-2 0,0 1 0,1-1-1,-1-1 1,1 1 0,-1-2 0,1 1 0,-1-1 0,1-1 0,0 0-1,1 0 1,-1-1 0,1 0 0,-8-6 0,-2-4 5,0-1 1,2-1 0,0 0-1,1-1 1,-24-38-1,31 41-106,0-1 0,0 0 0,-8-31 0,11 34-2,1 3-240,1-1 0,0 1 0,0-1 0,1 0 0,0 0 0,1 0 0,0 0-1,1 0 1,2-17 0,2 10-578,9-26-1,-13 44 921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0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3904,'6'-14'475,"-4"8"-221,1 0 0,0 0-1,1 0 1,6-8 0,-3 3-145,0 0 234,1 0 1,0 0-1,17-18 0,-17 21 16,1-2-1,-2 1 0,0-1 1,6-11-1,6-7 304,40-66 1631,-59 93-2172,1 0 0,-1 0 1,1 0-1,0 0 0,-1 0 0,0 0 0,1 0 1,-1 0-1,0 0 0,1 0 0,-1 0 0,0 0 1,0 0-1,0 0 0,0 0 0,0-1 0,0 1 1,0 0-1,-1-2 0,0 7 477,4 8-324,11 12 153,-7 15-182,-3-27-195,1 0 1,0 0-1,9 15 0,-4-7 16,11 21 14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24 1984,'35'-17'640,"-35"16"-621,1 1 0,0-1 0,0 1 1,0-1-1,-1 1 0,1-1 0,0 1 0,0 0 1,0-1-1,0 1 0,0 0 0,0 0 0,0 0 0,0 0 1,0 0-1,0 0 0,0 0 0,0 0 0,0 0 0,0 0 1,1 1-1,1-1 140,18 0 1612,-18 0-897,-6 0-287,-50-1 494,16 0-1036,0 1 0,-41 6 0,16 8-72,3-7 155,10 7-42,24-11-4,0-2 1,-43-1 0,23-1 325,37 1-272,-17-2 261,25 2-386,-1 0-1,1 0 1,-1-1 0,1 1-1,-1 0 1,1-1 0,-1 1-1,1-1 1,-1 1 0,1 0-1,-1-1 1,1 1 0,0-1-1,-1 1 1,1-1 0,0 0-1,-1 1 1,1-1 0,0 1-1,0-1 1,0 1 0,-1-1-1,1 0 1,0 1 0,0-1-1,0 1 1,0-1 0,0 0-1,0 0 1,0 1-9,0 0-1,0-1 1,0 1 0,0 0-1,0 0 1,1 0 0,-1 0 0,0 0-1,0 0 1,0 0 0,0-1-1,0 1 1,0 0 0,0 0-1,0 0 1,-1 0 0,1 0-1,0 0 1,0 0 0,0-1-1,0 1 1,0 0 0,0 0-1,0 0 1,0 0 0,0 0 0,0 0-1,0 0 1,0 0 0,0 0-1,0 0 1,0-1 0,-1 1-1,1 0 1,0 0 0,0 0-1,0 0 1,0 0 0,0 0-1,0 0 1,0 0 0,0 0-1,-1 0 1,1 0 0,0 0 0,0 0-1,0 0 1,0 0 0,0 0-1,0 0 1,0 0 0,-1 0-1,1 0 1,0 0 0,0 0-1,0 0 1,-1 0-8,1 0 0,-1 0 0,1 0 0,-1 0 0,0 0 0,1 0 0,-1 0 0,1 0 0,-1 0 0,1 1 0,-1-1 0,1 0 0,-1 0 0,1 0 0,-1 1 0,1-1 0,-1 0 0,1 1 0,-1-1 0,1 0 0,-1 1 0,1-1 0,0 0 0,-1 1 0,1-1 0,0 1 0,-1-1 0,1 1 0,0-1 0,-1 2 0,-5 7-43,-2-4 63,1 0 18,5 12 2,2 3 9,0 1 29,-4 39 0,-10 2 152,7 1-64,1-31-84,2-11-23,1 0 0,-1 26 0,4 141 1195,0-188-1237,0 0 1,0 1-1,0-1 1,0 0-1,0 1 1,0-1-1,0 0 1,0 0-1,0 1 1,0-1-1,0 0 0,1 1 1,-1-1-1,0 0 1,0 0-1,0 1 1,0-1-1,1 0 1,-1 0-1,0 1 1,0-1-1,0 0 1,1 0-1,-1 0 1,0 1-1,14 13 309,-14-14-311,1 0 0,-1 0 0,0 1 0,0-1 0,0 0 0,1 0 0,-1 0 1,0 1-1,0-1 0,1 0 0,-1 0 0,0 0 0,0 0 0,1 1 0,-1-1 0,0 0 0,0 0 0,1 0 0,-1 0 0,0 0 0,1 0 0,-1 0 0,0 0 0,1 0 0,-1 0 0,6 0 113,-3 0-79,0-1-1,0 1 0,0 0 0,0 1 0,0-1 0,0 0 0,0 1 0,5 2 0,3 3 72,-9-5-95,0 1 0,0-1 0,-1 0-1,1 0 1,0 0 0,0 0 0,1-1 0,-1 1 0,0-1 0,0 1 0,0-1 0,0 1 0,3-1 0,-3 0-13,0 0 1,0 0 0,0 1-1,1-1 1,-1 1-1,0-1 1,0 1-1,0 0 1,-1-1 0,1 1-1,0 0 1,2 2-1,13 5 42,-8-6-7,0-1 0,0 0 0,0 0-1,16-2 1,-9 1-58,74 0-2458,-59 0 913,-31 0 1464,1 0 1,-1 0 0,1 0 0,-1 0 0,0 0-1,1 0 1,-1 0 0,1 0 0,-1 0-1,1 0 1,-1 0 0,0 0 0,1-1 0,-1 1-1,1 0 1,-1 0 0,0 0 0,1 0-1,-1-1 1,0 1 0,1 0 0,-1 0-1,0-1 1,1 1 0,-1-1 0,18-16-1583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89 5312,'-17'-15'1701,"17"15"-1675,0 0 0,-1 0 0,1 0 0,0-1 0,0 1 0,0 0 0,-1 0 1,1 0-1,0 0 0,0-1 0,-1 1 0,1 0 0,0 0 0,0 0 0,-1 0 0,1 0 0,0 0 0,-1 0 0,1 0 0,0 0 0,0 0 0,-1 0 0,1 0 0,0 0 0,-1 0 0,0 0 25,0-1 0,0 1 0,-1 0-1,1 0 1,0 0 0,0-1-1,0 1 1,0 0 0,0-1 0,-2 0-1,3 1-26,0 0 1,-1-1-1,1 1 0,0 0 0,0 0 0,-1 0 0,1-1 1,0 1-1,0 0 0,0 0 0,-1 0 0,1-1 0,0 1 1,0 0-1,0 0 0,0-1 0,0 1 0,0 0 0,0 0 0,0-1 1,0 1-1,0 0 0,0-1 0,0 1 0,0 0 0,0 0 1,0-1-1,0 1 0,0 0 0,0 0 0,0-1 0,0 1 1,0 0-1,0 0 0,1-1 0,-1 1 0,0 0 0,0 0 1,0 0-1,1-1 0,-1 1 0,0 0 0,0 0 0,0 0 1,1-1-1,13-4 738,-7-10-175,-5 12-539,1 1-1,0-1 1,0 1 0,0-1-1,0 1 1,0 0 0,1 0-1,-1 0 1,1 0 0,0 1-1,-1-1 1,1 1 0,0 0-1,0-1 1,5 1 0,-3-1 47,0 1 1,0 0 0,0 0 0,0 1-1,0 0 1,1 0 0,-1 0-1,0 0 1,0 1 0,0 0 0,0 0-1,0 0 1,0 1 0,0-1 0,0 1-1,-1 0 1,1 1 0,-1-1 0,10 7-1,1 1 103,-1 1 1,0 0-1,-1 1 0,-1 0 0,15 18 1,-15-12-64,-1 0 1,-1 1-1,0 0 1,-2 0 0,-1 1-1,8 30 1,-15-41-44,-1 0 0,0 0 0,0 0 0,-1 0-1,0 0 1,-6 17 0,1 0 161,4-13-159,1-8-63,0 0 1,0 0-1,0 0 1,-1-1-1,1 1 1,-4 5-1,0-3 13,-1 0 0,0 0 0,-9 8 0,2-2 10,2-1-10,7-8-40,1 0 0,-1 0 0,0 0 0,-8 5 0,-3-1-61,0 0 0,-21 8 0,29-13 44,-1 0-1,1-1 1,-1 1-1,1-1 1,-1 0-1,0-1 1,0 0-1,0 0 1,0 0-1,0 0 1,0-1-1,0 0 1,0-1-1,-12-1 0,-2-2 2,-1 0 0,1-1-1,0-1 1,1-1-1,-39-16 1,51 19-60,0 0 0,0 0 0,-17-11 0,23 13 2,-1-2-1,1 1 1,-1 0 0,1-1-1,1 1 1,-1-1 0,0 0-1,1 1 1,0-1 0,-2-7 0,0 4-37,3 5 91,0 1 0,1 0-1,-1 0 1,0-1 0,1 1-1,-1 0 1,1-1 0,0 1-1,-1 0 1,1-1-1,0 1 1,0-1 0,0 1-1,0 0 1,0-1 0,1 1-1,-1 0 1,0-1 0,1 1-1,-1 0 1,1-1-1,0 1 1,-1 0 0,1-1-1,0 1 1,0 0 0,0 0-1,0 0 1,0 0 0,2-1-1,1-2 48,1 0 0,0 1 0,0-1 0,0 1 0,0 0 0,1 1-1,7-4 1,-9 5 22,0 0-1,0 0 0,1 0 0,-1 1 1,1-1-1,-1 1 0,0 0 1,1 0-1,-1 0 0,1 0 1,7 2-1,78 21 571,-59-14-468,-6-2-61,-1 2 0,0 0 0,-1 2-1,0 0 1,-1 1 0,21 15-1,-27-17-104,17 11-58,19 2-171,-49-21 207,0 1 0,1 0 0,-1 0 0,4 4 0,4 4-212,-2-5-266,0 0 0,0 0 0,1 0 0,12 4 0,-1-4-2102,-18-4 2250,0 0 1,0 0-1,1 0 0,3 4 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5728,'-21'0'2112,"21"0"-1632,21 0-128,-21 0 1120,21 0-864,-1 0 416,1 0-640,0 21-192,0-21-128,41 0-640,-20 0 320,0 0-1792,-1 0 1120,1 0-1760,0 0 1504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3392,'0'0'1088,"0"0"-651,3 3 22,11 11 735,-14-14-1161,1 1 0,-1-1-1,0 0 1,0 0 0,1 0-1,-1 1 1,0-1-1,0 0 1,0 0 0,1 1-1,-1-1 1,0 0-1,0 0 1,0 1 0,0-1-1,0 0 1,0 0 0,1 1-1,-1-1 1,0 0-1,0 1 1,0-1 0,0 0-1,0 1 1,0-1-1,0 2 55,0 1 0,1-1-1,-1 0 1,1 0 0,0 0-1,0 1 1,-1-1 0,1 0-1,1 0 1,1 3 0,4 6 63,-4-4-85,-3-6-57,1 0 1,-1-1-1,0 1 1,1 0-1,-1 0 1,1 0-1,-1-1 1,1 1-1,-1 0 1,1 0-1,0-1 1,-1 1-1,1-1 1,0 1-1,0 0 1,-1-1-1,1 1 1,0-1-1,0 0 1,0 1-1,1-1 1,4 4-5,15 10-41,0-7 26,-10-1 49,-10-5-31,1 1 0,0-1 0,0 0 1,0 0-1,0 0 0,0 0 0,0-1 1,0 1-1,0-1 0,0 1 0,1-1 1,-1 1-1,3-1 0,74 0-1143,-78 0 1119,-1 0 0,0 0 0,1 0 0,-1 0 0,0 0 0,0 0 0,1 0 0,-1 0 0,0 0 0,1 0 0,-1 0 0,0 0 0,0 1 0,1-1 0,-1 0 0,0 0 0,0 0 0,1 0 0,-1 1 0,0-1 0,0 0 0,1 0 0,-1 1-1,0-1 1,0 0 0,18 18-335,-18-15 443,0 11 133,0-14-196,0 1-1,0-1 1,0 0 0,0 1 0,0-1-1,0 0 1,0 0 0,-1 1-1,1-1 1,0 0 0,0 1-1,0-1 1,0 0 0,0 0-1,0 1 1,-1-1 0,1 0 0,0 0-1,0 1 1,0-1 0,-1 0-1,1 0 1,0 0 0,0 1-1,-1-1 1,-1 3 59,0-1 0,0 1 0,1 0 0,-1 0 0,1 0 0,-1 0 0,1 0 0,0 0 0,0 0 0,0 0 0,1 1 0,-1-1 0,1 0 0,0 1 0,-1-1 0,2 0 0,-1 4 0,0 4 128,-1-1 1,-2 14 0,-20 73 578,12-58-527,-10 75 0,14-17-101,-7-14-49,7-17 22,-7-3 202,11-39-234,3-20-67,0 1-1,-1 0 1,0 0-1,0 0 1,0 0-1,-1-1 1,0 1-1,0 0 1,0-1-1,0 0 1,-5 7-1,3-5-5,0 0 0,0 0 0,-1 0 1,1-1-1,-1 0 0,-1 0 0,1-1 0,-1 1 0,1-1 0,-1 0 0,0-1 0,-1 1 0,1-1 0,-1-1 0,1 1 0,-1-1 1,-8 2-1,4-2-7,-1-1 0,1 0 1,-1 0-1,1-1 0,-1-1 1,0 0-1,-11-2 0,-32-11 149,49 13-114,0 0 1,1 0-1,-1 0 0,1-1 0,-1 0 1,1 0-1,0-1 0,0 1 0,0-1 0,0 0 1,0 0-1,0-1 0,1 0 0,-7-6 1,7 6 52,-1-1 1,1 0 0,0 0-1,0 0 1,0 0 0,0-1 0,1 0-1,0 0 1,-3-9 0,5 14-99,1 0 0,0-1 0,-1 1 0,1 0 1,0 0-1,0 0 0,0 0 0,0-1 0,-1 1 0,2 0 1,-1 0-1,0 0 0,0 0 0,0-1 0,1 1 0,-1 0 1,0 0-1,1 0 0,-1 0 0,1 0 0,-1 0 0,2-2 1,6-8 79,1 1 1,0 0-1,0 1 1,1 0-1,0 0 1,15-9-1,34-10 154,7-7-118,10 8-117,-6-8-123,-22 18-117,-28 11-155,33-16 1,-32 12-431,38-22-1491,-35 15 108,-6 10 203,-11-7-1499,-6 13 3319,0 1 0,0-1-1,0 1 1,0 0 0,0-1 0,0 1 0,0 0 0,0-1 0,0 1-1,0 0 1,1 0 0,-1 0 0,2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5632,'0'0'2112,"0"0"-1664,0 42-96,0 0 576,0-21-576,0 41 64,0 0-256,-21 1-1792,0-1 896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60 3552,'24'-25'1611,"-22"23"-1520,0 0 0,0 0 0,0-1 1,-1 1-1,1 0 0,-1-1 1,2-3-1,-1-6 4357,-2 112-2224,-1-73-1879,-8 47 1,2-29-61,4-18-150,3-15-50,-2 0 0,-3 17-1,-11 9 170,4-10-54,10-20-129,0 0 1,-2 15 0,2-3 38,-2-6 15,0 0 0,-8 18 0,7-22-72,2 1-1,-4 12 1,4-9 3,2-9-31,1 0 0,-2 0 1,1 0-1,0 0 1,-1-1-1,0 1 0,0-1 1,0 1-1,-6 7 1,5-7-11,0 0 0,0 0 0,1 0 0,0 0 0,-3 8 0,-2 22-233,-3-24-1009,11-10 1125,0 1 0,0 0 0,0 0 0,0-1 0,1 1 0,-1 0 0,1-1 1,2 3-1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4224,'0'-35'1365,"0"35"-1344,0-1 0,0 1-1,0-1 1,0 1 0,-1 0-1,1-1 1,1 1 0,-1-1 0,0 1-1,0-1 1,0 1 0,0 0-1,0-1 1,0 1 0,0-1 0,1 1-1,-1 0 1,0-1 0,0 1 0,0 0-1,1-1 1,-1 1 0,0 0-1,1-1 1,-1 1 0,4-3 207,4-4-145,-2-1 3366,4 23-1463,-9-14-1927,0 0-1,0 0 1,0 0-1,0 1 1,0-1-1,0 0 1,-1 1 0,1-1-1,0 1 1,-1-1-1,0 1 1,1-1-1,-1 1 1,0-1-1,1 1 1,-1-1-1,0 1 1,0-1-1,-1 3 1,2 5 81,0-1 0,0 0 1,1 0-1,3 10 0,3 15 87,-6-20-171,-1 1 0,-1 18 0,0-15-9,4 28-1,10 18 29,-7-4 5,6-11-123,-6 8-309,-1-37 213,-1 7-276,-5-22 256,-1 0 0,0-1 0,1 1 0,-1 0 0,-2 4 0,-2 7-375,4-8 266,0 0 0,0 0 0,1 13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6240,'-42'-21'2304,"42"21"-1792,21 0-160,0 0 1600,21 21-1152,-1-21 512,22 0-768,-1 21 256,-20-21-480,20 0-160,-20 21-96,-1-21-2688,1 0 1440,-21 0-2400,0 0 2016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5984,'0'0'2208,"0"0"-1728,21-21-128,21 21 2208,-21 0-1472,20 0 928,22 0-1216,-1 0-64,1 21-449,-1-21-191,0 0-64,-20 0 224,0 21-128,-21-21-1023,-1 0 479,1 21-3872,0-21 2368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4896,'0'0'1824,"0"0"-1440,0 0-96,0 0 1344,0 0-960,21 0 416,-21 0-608,41 0 416,-20 0-512,0 0-128,0 0-160,21 0-448,-22 0 224,1 0-2368,0 0 1376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5312,'0'0'1952,"0"0"-1504,21 0-128,0 0 1664,-21 20-1152,21-20 576,20 0-832,-20-20-384,0 20-160,0 0-2720,0 0 1472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6656,'0'-17'2144,"0"17"-2130,0 0 1,0-1 0,0 1-1,0 0 1,0 0 0,0 0 0,0 0-1,0 0 1,0 0 0,0 0-1,0-1 1,0 1 0,0 0-1,0 0 1,0 0 0,0 0-1,0 0 1,0 0 0,0 0 0,0 0-1,0-1 1,0 1 0,0 0-1,0 0 1,0 0 0,0 0-1,0 0 1,0 0 0,0 0-1,0 0 1,1 0 0,-1-1 0,0 1-1,0 0 1,0 0 0,0 0-1,0 0 1,0 0 0,0 0-1,0 0 1,1 0 0,-1 0-1,0 0 1,0 0 0,0 0-1,0 0 1,0 0 0,0 0 0,0 0-1,1 0 1,-1 0 0,0 0-1,0 0 1,0 0 0,0 0-1,0 0 1,1 0 31,0 0 0,0 0 0,-1 0 0,1 0 0,0 0 0,0 0 0,-1-1 0,1 1 0,0 0 0,0 0 0,-1-1 0,1 1 0,0 0 0,-1-1 0,1 1 0,-1-1 0,1 1 0,0-1 0,-1 1 0,1-1 0,-1 0 0,1 1 0,0-2 0,-1 1 22,1 0 0,-1 0-1,1 1 1,0-1 0,-1 0-1,1 0 1,0 1-1,0-1 1,-1 1 0,1-1-1,0 0 1,0 1-1,0 0 1,0-1 0,0 1-1,-1-1 1,1 1-1,0 0 1,0 0 0,0 0-1,0-1 1,0 1-1,0 0 1,2 0 0,6 1 520,-5-1-417,0 0 0,0 0 0,-1 0 0,1 0 0,0-1 1,0 0-1,5-1 0,1-3-13,-8 4-139,0-1 1,0 1 0,0 0 0,0 0-1,1 0 1,-1 0 0,0 0 0,1 1 0,-1-1-1,0 1 1,1-1 0,-1 1 0,1 0-1,-1 0 1,1 0 0,-1 0 0,1 1-1,4 0 1,38 28 19,-31-20-30,-9-6-8,0 1-1,-1 0 1,1-1 0,-1 1-1,5 5 1,-8-7 11,1 0 0,-1 1-1,1-1 1,-1 0 0,0 1 0,0-1 0,0 0 0,-1 1 0,1-1-1,0 1 1,-1 0 0,0-1 0,1 1 0,-1 2 0,0 54-103,0-54 115,-1-1 1,1 0 0,-1 0-1,0 0 1,0 1 0,0-1-1,-1 0 1,1 0-1,-1 0 1,0 0 0,0-1-1,-5 7 1,4-6 5,0 0 1,0-1-1,0 0 1,-1 1-1,1-1 1,-1 0-1,0-1 1,-8 6-1,-5 3-16,3 10-25,10-18 15,0 1 1,0-2-1,-1 1 0,-5 2 1,9-4-4,0-1 1,0 1 0,1-1 0,-1 1-1,0-1 1,0 0 0,0 0 0,0 1 0,0-1-1,0 0 1,1 0 0,-1 0 0,0 0-1,-1 0 1,-3 0-34,3-1 40,0 1 0,1 0 0,-1 0 0,0 0 0,1 1 0,-1-1 0,0 0 0,1 0 0,-4 2 0,5-2-24,-1 1 0,0-1 0,0 1 0,1 0 0,-1-1 0,0 1 0,1 0 0,-1 0 0,1-1 0,-1 1 0,1 0 0,-1 0 0,1 0 0,-1 0 0,1 0 0,0 0 0,-1-1 0,1 1 0,0 0 0,0 0 0,0 0 0,0 0 0,0 0 0,0 0 0,0 1 0,0 12-202,0-14 216,0 0 0,0 0 0,0 1 0,0-1 1,0 0-1,0 0 0,0 0 0,0 0 1,0 0-1,0 0 0,0 0 0,0 1 0,0-1 1,0 0-1,0 0 0,0 0 0,0 0 1,0 0-1,0 0 0,0 0 0,0 0 0,0 1 1,0-1-1,0 0 0,0 0 0,0 0 1,0 0-1,1 0 0,-1 0 0,0 0 0,0 0 1,0 0-1,0 0 0,0 1 0,0-1 1,0 0-1,0 0 0,0 0 0,1 0 0,-1 0 1,0 0-1,0 0 0,0 0 0,0 0 1,0 0-1,0 0 0,0 0 0,1 0 0,-1 0 1,0 0-1,0 0 0,0 0 0,0 0 1,0 0-1,0 0 0,1 0 0,1 0 6,0 0 1,0 0-1,0 1 0,0-1 1,0 1-1,0 0 0,0 0 0,0 0 1,0 0-1,0 0 0,2 1 1,-2 0 2,0-1 1,0 0 0,1 0-1,-1 1 1,0-1 0,1-1 0,-1 1-1,1 0 1,0-1 0,-1 1-1,5-1 1,93 0-3144,-98 0 2902,1 0-1,-1 0 1,0 0-1,0 0 0,1-1 1,-1 1-1,0-1 1,0 1-1,0-1 0,0 0 1,0 0-1,0 0 1,0 0-1,3-3 0,5-2-1248,-8 5 1280,0 1-1,0-1 1,0 1 0,0-1 0,-1 1 0,1 0-1,0 0 1,0-1 0,2 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1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1284 4736,'-17'29'1530,"17"-29"-1490,-1 1-1,0 0 1,1-1-1,-1 1 1,1 0-1,0-1 0,-1 1 1,1 0-1,0 0 1,-1-1-1,1 1 0,0 0 1,0 0-1,0 0 1,0-1-1,0 1 1,0 0-1,0 0 0,0 0 1,0-1-1,1 2 1,0 1 164,-1 31 3855,0-31-3008,0-17 458,0 11-997,0 0-112,-1-14-105,0 5-82,1 0 0,1 1 0,3-20 0,10-6 48,-13 29-249,0 1 1,0-14-1,-2 11-5,2 0 0,3-20 1,10-19 173,-7-9-69,26-100-136,-7 47-203,-20 78 153,3 0-1,1 0 0,27-55 1,-15 48 27,39-71 72,-46 89 44,0 0 0,34-34 0,-27 32 75,23-33 1,-36 44-87,-1 1 22,0 1 1,12-13-1,36-22 96,-47 35-129,12-15-1,-16 17-16,1 1 0,1 0 0,0 0 0,0 1 0,1-1 0,0 1 0,1 0 0,15-9-1,11-1 83,-34 16-104,1 0 11,0 0 0,0 0 0,0-1 0,0 2 0,0-1 0,0 0 0,0 0 0,0 0 0,3 0 0,-3 1-12,-1 1 0,0-1 0,1 0-1,-1 1 1,0-1 0,0 1 0,1-1 0,-1 1 0,0-1 0,0 1 0,0 0 0,0-1 0,0 1-1,0 0 1,0 0 0,1 1 0,2 1 6,-1 0 1,1 1-1,-1-1 0,1 1 1,-1 0-1,0 0 0,-1 0 1,1 0-1,-1 0 0,0 1 0,1 5 1,0 2 61,-2-1 1,0 1-1,-1 15 0,0-18-35,1 10 35,0-9-53,-1 0 1,0-1-1,-1 1 1,-3 15-1,0-14-185,-1-1 0,0 0 0,-1-1-1,-12 17 1,0-6-376,12-8 275,5-10 206,0 1 0,-1-1 1,0 1-1,1-1 0,-1 0 1,0 0-1,0 1 0,-3 1 1,-12 10-263,13-11-208,4-3 69,4 0-277,5 0 444,-4-1 221,1 1 1,-1 0 0,1 0 0,-1 0 0,1 1 0,-1 0 0,7 1 0,-11-2 87,1 1 0,-1 0-1,1-1 1,-1 1 0,0 0 0,1 0 0,-1 0 0,0 0 0,2 1 0,6 6 176,8 3-59,-8-7-21,-8-4-101,-1 0 0,1 0 0,-1 0 0,1 0 0,0 1 1,-1-1-1,1 0 0,-1 0 0,1 1 0,-1-1 0,1 0 0,-1 0 0,1 1 0,-1-1 1,1 1-1,-1-1 0,1 0 0,-1 1 0,0-1 0,1 1 0,-1-1 0,0 1 0,0-1 1,1 1-1,-1-1 0,0 0 0,0 1 0,0-1 0,0 1 0,0 0 0,0-1 0,0 1 1,0-1-1,0 1 0,0 0 0,0-1 4,0 0-1,0 0 1,0 1 0,0-1 0,0 0 0,0 0-1,0 1 1,0-1 0,0 0 0,1 0 0,-1 1-1,0-1 1,0 0 0,0 0 0,0 1 0,0-1-1,1 0 1,-1 0 0,0 0 0,0 0 0,0 1-1,1-1 1,-1 0 0,0 0 0,1 0 0,-1 1-11,8 7 227,-12-3 137,0-1-154,-3 10 164,6-13-347,0 0 0,0 1 1,0-1-1,0 0 1,0 0-1,0 0 0,-1 0 1,1 0-1,0 0 1,-1 0-1,1-1 1,-1 1-1,1 0 0,-1-1 1,1 1-1,-1-1 1,1 1-1,-1-1 1,0 1-1,1-1 0,-1 0 1,0 0-1,0 0 1,-2 0-1,1 0-19,1 0 0,0 1 0,0-1 0,0 0 0,0 1 0,0-1 0,0 1 0,0-1 0,0 1 0,0 0 0,0 0 0,-1 1 0,-15 5 21,16-7-36,-1 1-1,1-1 1,-1 0 0,1 1 0,-1-1-1,1 0 1,-1 0 0,0-1 0,1 1 0,-1 0-1,-3-1 1,-19-11-163,17 9 120,7 3-12,0 0 0,1-1 0,-1 1 1,1 0-1,-1 0 0,1 0 0,-1-1 0,0 1 0,1 0 1,-1 0-1,1-1 0,-1 1 0,1 0 0,-1-1 0,1 1 1,0 0-1,-1-1 0,1 1 0,0-1 0,-1 1 1,1-1-1,0 1 0,-1 0 0,1-1 0,0 1 0,0-1 1,0 1-1,0-1 0,-1 1 0,1-1 0,0 1 1,0-1-1,0 0 0,0 1 0,1-1 0,-1 1-9,0-1-1,0 1 0,0 0 1,0 0-1,0-1 0,0 1 1,0 0-1,0 0 0,0-1 1,0 1-1,0 0 0,0 0 1,0-1-1,0 1 0,1 0 1,-1 0-1,0 0 0,0-1 1,0 1-1,1 0 0,-1 0 1,0 0-1,0 0 0,1-1 1,-1 1-1,17-11-3336,-15 10 3171,0 1-1,0-1 0,0 1 1,0-1-1,-1 1 0,1 0 1,0 0-1,0 0 1,2 0-1,-4 0 229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1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7136,'0'21'2656,"0"-21"-2080,0-21-160,21 21 864,0 21-800,-21-21 64,21 0-320,-1 0-768,1 0 288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22 188 3712,'-17'-17'1221,"17"17"-1203,0 0 0,-1 0 0,1-1 0,0 1-1,0 0 1,-1 0 0,1-1 0,0 1 0,0 0 0,0 0-1,0 0 1,-1-1 0,1 1 0,0 0 0,0-1 0,0 1 0,0 0-1,0 0 1,0-1 0,0 1 0,0 0 0,0-1 0,0 1-1,0 0 1,0-1 0,-1-2-235,1 0 486,0-1 0,0 1 0,0 0-1,0-1 1,1 1 0,-1-1 0,1 1 0,1-5 0,12-13-40,-7 0-101,7 0-48,-8 7-21,-6 13-55,1-1 0,-1 1 0,1-1 0,-1 1 0,1-1 1,0 1-1,0 0 0,0-1 0,0 1 0,0 0 0,0 0 1,0-1-1,0 1 0,0 0 0,0 0 0,0 0 0,3-1 0,13-5 71,-10-2-13,-7 9-48,0-1 0,0 1 1,1-1-1,-1 1 0,0-1 1,1 1-1,-1-1 1,0 1-1,1 0 0,-1-1 1,0 1-1,1-1 0,-1 1 1,1 0-1,-1 0 0,1-1 1,-1 1-1,1 0 0,-1 0 1,1-1-1,-1 1 1,1 0-1,-1 0 0,1 0 1,0 0-1,-1 0 0,1 0 1,-1 0-1,1 0 0,0 0 1,3 0 347,-1 0 241,11 0-91,-14 0-498,0 0 0,0 0 1,0 0-1,1 0 0,-1 0 0,0 0 1,0 0-1,0 0 0,0 0 0,0 0 0,0 0 1,0 0-1,1 0 0,-1 0 0,0 0 1,0 0-1,0 0 0,0 0 0,0 0 0,0 0 1,0 0-1,1 0 0,-1 0 0,0 0 1,0 0-1,0 0 0,0 0 0,0 0 0,0 0 1,0 1-1,0-1 0,0 0 0,0 0 1,0 0-1,1 0 0,-1 0 0,0 0 0,0 0 1,0 0-1,0 1 0,0-1 0,0 0 1,0 0-1,0 0 0,0 0 0,0 0 0,0 0 1,0 0-1,0 1 0,0-1 0,0 0 1,0 0-1,0 0 0,0 0 0,0 0 0,0 0 1,0 125 1355,0-125-1370,-1 6 1,1-1 0,1 0 0,-1 0 1,3 9-1,-2-11-1,0-1 0,0 0 0,1 1 0,-1-1 0,1 0 0,0 0 0,-1 0 0,1 0 0,2 2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2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4160,'0'0'1536,"0"0"-1216,0 21-64,0-21 1472,0 21-992,-20 20 544,20 22-736,-21 20 32,21 0-320,-21 1-32,21-1-128,-21-21-64,21 1 0,0-1 96,0-20-64,0-21-672,-21-1 352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21 4736,'21'-21'1760,"-21"21"-1376,0 21-96,-21 0 1792,21 0-1184,0 41 640,0 22-928,-21-1 160,21 0-448,-20 0 32,20 1-224,0-22-192,0-20 0,0-1-1664,0 1 960,-21-21-3232,21 0 2272</inkml:trace>
  <inkml:trace contextRef="#ctx0" brushRef="#br0" timeOffset="1">1 646 7136,'0'0'2656,"0"0"-2080,21 0-160,-1 0 1824,1 0-1312,21 0 704,0 0-960,20 0-321,-20-21-223,41 21-2655,-21 0 1375,1 0-3968,-1 0 2880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2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3968,'84'0'3173,"-80"0"-3040,0 0 1,0 1-1,1 0 0,-1-1 0,0 2 1,0-1-1,0 0 0,4 3 0,13 3 343,21 0 142,-1 7-63,-30-11-458,-3-2 10,-1 1 1,0 0 0,11 5 0,-16-5-76,1-1 0,-1 1-1,0-1 1,1 1-1,-1 0 1,0 0 0,0 0-1,0 0 1,-1 0-1,1 0 1,0 0-1,-1 1 1,2 2 0,-2-3 8,0-1 1,-1 1 0,1-1 0,0 1-1,-1 0 1,0-1 0,1 1-1,-1 0 1,0-1 0,0 1 0,0 0-1,0 0 1,0-1 0,0 1-1,0 0 1,-1-1 0,1 1 0,0 0-1,-2 2 1,0 0 64,-1 0 1,1 0-1,-1 0 1,0 0-1,-5 4 1,-11 15 207,16-18-283,-1 1 0,0-1 0,0 0 0,0 0 1,-1 0-1,1-1 0,-1 1 0,0-1 1,0-1-1,-1 1 0,-8 4 0,-1 1 57,0 0 0,0 2-1,1 0 1,0 0-1,1 1 1,-17 20 0,1-2-70,27-29 2,0 1 0,0-1 0,1 1 0,-1 0 0,1-1 0,-1 1 0,1 0 0,0 0 0,0 0 0,0 0 0,0 0 0,0 0-1,0 1 1,0-1 0,1 0 0,-1 0 0,1 1 0,0-1 0,0 0 0,-1 0 0,1 1 0,1-1 0,-1 0 0,0 1 0,1-1 0,-1 0 0,1 0 0,0 3 0,1-2-1,0 0 1,0 0 0,0 0 0,1 0 0,-1-1 0,1 1 0,-1-1 0,1 1 0,0-1-1,0 0 1,0 0 0,0-1 0,0 1 0,1-1 0,-1 1 0,0-1 0,1 0 0,-1 0-1,1 0 1,-1-1 0,1 1 0,-1-1 0,7 0 0,-7 0-16,1 0 0,0 0 0,-1 0 0,1 1 0,-1-1 0,1 1 0,0 0 0,-1 0 1,0 1-1,1-1 0,3 3 0,-4-3-146,0 1 1,0-1-1,0 0 0,0 0 1,0 0-1,0 0 0,0 0 1,0-1-1,0 0 1,0 1-1,4-1 0,32 0-4049,-36 0 2326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2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22 480 7392,'-21'0'2720,"21"0"-2080,0-21-224,21 21 1120,-21 0-928,20 0 128,22 0-448,0-21-1120,-1 21 448</inkml:trace>
  <inkml:trace contextRef="#ctx0" brushRef="#br0" timeOffset="1">875 42 8064,'-41'0'2976,"41"0"-2304,41-20-192,-20 20 864,0 0-832,20 0 416,22 0-544,-1-21-64,-20 42-192,21-42-1632,-1 21 800,0 0-2176,-41 0 1632,21 0-3232,0 0 2528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2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4480,'0'-21'1664,"0"21"-1312,0 0-64,0 21 1376,0-21-960,0 42 1120,0-1-1024,0 22 352,0-1-672,0 1-288,0-1-96,-21-20 160,21 0-128,-21-1-2016,21-20 1024,0 0-2624,21 0 1952</inkml:trace>
  <inkml:trace contextRef="#ctx0" brushRef="#br0" timeOffset="1">563 63 7040,'21'21'2624,"-21"-21"-2048,21 20-128,-1 1 1056,1 21-896,21 0 672,0 20-736,-1-20 0,-20 20-352,21-20-32,-1-1-96,-20-20 96,21 21-96,-21-21-2560,-1-21 1344,1 20-2624,-21-20 2144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2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7136,'0'0'2656,"0"0"-2080,-21 41-160,0-20 1568,21 21-1184,-21-21 288,21 20-640,-21 22-128,-20-22-192,-1 1-576,21 0 224,-20-22-1664,20 1 1056,0 0-3040,21-21 2176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5632,'6'-14'697,"-3"8"-328,0 0 1,0 0-1,0 0 0,7-8 1,21-35 184,-23 36-275,9-12 584,3 11-31,5-17 69,-12 20-506,1 0-1,29-16 1,-16 10-70,-17 10-121,-9 6-132,1-1 0,0 1 0,0 0 1,0-1-1,0 1 0,0 0 0,0 0 0,1 0 0,-1 1 0,0-1 0,1 0 0,3 0 1,-5 1-52,-1 0 1,0 0-1,1 0 1,-1 0-1,0 0 1,1 0-1,-1 0 1,0 1-1,0-1 1,1 0-1,-1 0 1,0 0 0,1 0-1,-1 0 1,0 0-1,0 1 1,1-1-1,-1 0 1,0 0-1,0 0 1,0 1-1,1-1 1,-1 0-1,0 0 1,0 1 0,2 0 51,-1 1 0,1 0 1,-1-1-1,0 1 1,1 0-1,-1 0 1,0 0-1,0 0 0,0 0 1,0 4-1,1 0 252,-1 1 0,-1 0-1,1 11 1,-2 10 164,0-15-336,0 0 0,1 0 0,1 0-1,4 25 1,9-10-366,-7 7-1339,-6-33 1434,0 1 0,1-1 1,-1 0-1,0 1 0,1-1 0,0 0 0,-1 0 0,1 0 0,2 2 1</inkml:trace>
  <inkml:trace contextRef="#ctx0" brushRef="#br0" timeOffset="1">771 14 4576,'20'0'2032,"-20"-4"-1403,0-5 1036,0 18-391,0-5-128,0-1-420,2 58 410,-1-23-887,-1-1-1,-6 39 1,-10 14-149,-3 18 3,12-22 164,-7-2-86,12-55-126,1 37 1,1-36-50,0-11-50,1-10-48,-1-1 0,0 1 0,-1-1-1,1 1 1,-4 8 0,0-4-809,3-12 802,1 0 1,-1-1-1,1 1 0,0 0 1,-1 0-1,1 0 0,0-1 1,-1 1-1,1 0 0,0 0 1,0 0-1,0 0 0,0 0 1,0-1-1,0 1 0,0 0 1,0 0-1,0 0 0,0 0 1,0 0-1,1-1 0,-1 1 0,0 0 1,1 0-1,-1 0 0,0 0 1,1-1-1,-1 1 0,1 0 1,-1-1-1,1 1 0,0 0 1,-1-1-1,1 1 0,0 0 1,0-1 28,-1 0 0,0 0 0,0 1 0,0-1 0,0 0 0,0 0 0,0 0 0,0 0 0,0 0 0,0 1 0,0-1 0,1 0 0,-1 0 0,0 0 0,0 0 0,0 0 0,0 0 0,0 0 0,1 0 0,-1 0 0,0 0 0,0 0 0,0 1 0,0-1 0,0 0 0,1 0 0,-1 0 0,0 0 0,0 0 0,0 0 0,0 0 0,1 0 0,-1 0 0,0 0 0,0-1 0,0 1 0,0 0 0,0 0 0,1 0 0,-1 0 0,0 0 0,0 0 0,0 0 0,0 0 0,0 0 0,0 0 0,1 0 0,-1-1 0,0 1 0,0 0 0,0 0 0,0 0 0,0 0 0,0 0 0,0-1 0,0 1 0,18-17-2644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22 6144,'-42'-21'2272,"42"21"-1760,0 21-160,0-21 1664,0 21-1184,-20 20 704,20 1-864,0 41-32,0 0-384,-21 21-32,42-20-128,-21 20-192,0-42 32,0 1-1248,0-22 736,0 1-2528,0-21 1760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8800,'21'0'3264,"-21"0"-2528,0 18-224,21-18 512,-21 17-672,0-17 0,20 34-224,-20-34-32,0 35-32,0-18-896,0 0 448,0 0-1312,0-17 928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6400,'-21'0'2368,"21"0"-1856,21 0-128,-21 0 1920,21 0-1344,-1 0 928,1 0-1088,42 0-128,-22-21-449,22 21-414,-22 0 95,22-21-3424,-21 21 1920,20 0-3840,0 21 3072</inkml:trace>
  <inkml:trace contextRef="#ctx0" brushRef="#br0" timeOffset="0.5">730 271 6304,'0'0'2032,"3"3"-1238,11 11-116,-14-14-619,0 1 1,1-1-1,-1 0 1,0 0-1,0 0 1,0 1-1,1-1 1,-1 0-1,0 0 1,0 0-1,1 1 1,-1-1-1,0 0 0,0 0 1,1 0-1,-1 0 1,0 0-1,0 0 1,1 0-1,-1 0 1,0 1-1,1-1 1,-1 0-1,0 0 1,1-1-1,1 2 60,-1-1-1,1 0 0,-1 0 0,1 0 0,-1 1 0,1-1 1,-1 1-1,1-1 0,-1 1 0,1-1 0,1 2 1,19 17 1204,8 10-453,2 2 39,27 34-1,21 35-524,-52-58-224,31 38-1391,-52-69 438,4 7-51,-9-2-7658,-2-16 5777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3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5888,'0'0'2176,"0"0"-1664,-21 0-160,0 0 1824,21 21-1248,-42 0 1056,21 20-1152,-20 1 512,20 0-769,-21 20-223,22 1-224,-22-22-2239,21 1 1183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2373 2144,'0'-17'699,"0"17"-689,0-1 1,0 1 0,0 0 0,0-1 0,0 1 0,0 0 0,0-1 0,0 1-1,0 0 1,0 0 0,1-1 0,-1 1 0,0 0 0,0 0 0,0-1 0,0 1-1,0 0 1,1 0 0,-1-1 0,0 1 0,0 0 0,0 0 0,1-1-1,-1 1 1,1 0 0,6-11 469,1-1 0,-1 1 0,5-14 0,-12 25-474,7-24 1257,7-18-287,-13 33-672,0 0 0,0-16-1,-2 13 41,2 0-1,3-25 1,0 19-131,0-3-16,0 0 1,-1 0-1,-1-23 0,-2-109 470,1 107-533,-5-133 201,-2 121-299,-5-134 62,11-176 1112,0 319-1091,3-1 0,14-80 1,-3 55-41,17-72 247,-23 127-279,0 0 0,1 1 1,1 0-1,1 0 0,0 1 0,16-18 1,-13 17-16,64-79 48,-52 68-75,-9 7 3,14-13 27,8 3 35,-22 21-39,28-27 38,-21 22-46,-7 5-10,22-21-1,-37 31-18,0-1-1,0 1 1,1 0-1,-1 0 1,1 1 0,0-1-1,-1 0 1,1 1-1,0 0 1,0-1-1,0 1 1,0 0 0,0 1-1,5-2 1,9-2-36,7-10-129,-23 14 166,0-1 1,0 1-1,0 0 1,0-1-1,0 1 0,0 0 1,0 0-1,0 0 1,0 0-1,0 0 1,0 0-1,0 0 0,0 0 1,0 0-1,-1 0 1,1 0-1,0 1 1,0-1-1,0 0 0,1 1 1,-1-1 5,0 1 0,0-1 0,-1 0 0,1 1-1,0-1 1,-1 1 0,1-1 0,0 1 0,-1-1 0,1 1 0,-1-1 0,1 1 0,-1-1 0,1 1 0,-1 0 0,1-1-1,-1 1 1,0 0 0,1-1 0,-1 1 0,0 0 0,1 0 0,-1-1 0,0 2 0,0 0 10,0 0 0,-1-1 0,1 1 1,-1 0-1,1-1 0,-1 1 0,0 0 0,-1 2 1,-1 1 19,-4 9-12,6-11-80,0 0 0,-1 0 1,1 0-1,-1 0 0,0 0 0,0-1 0,0 1 0,-3 2 1,-2 2-86,-38 37-614,39-40 686,1 0 0,0 0 0,-1 0 0,0-1 0,0 0 0,-8 4 0,7-5-52,0 1 1,-14 7 0,11-4 5,3-3 53,-6 4-173,13-7 232,0 0-1,0 0 0,0 1 0,-1-1 1,1 0-1,0 0 0,0 1 1,0-1-1,0 0 0,0 1 0,0-1 1,0 0-1,0 1 0,0-1 0,0 0 1,0 0-1,0 1 0,0-1 0,0 0 1,0 1-1,0-1 0,0 0 0,0 1 1,0-1-1,0 0 0,0 0 0,1 1 1,-1-1-1,0 0 0,0 1 0,0-1 1,0 0-1,1 0 0,-1 0 0,0 1 1,0-1-1,1 0 0,-1 0 0,0 1 1,14 5-286,-7 15 108,-2-8 163,0 0 1,1-1-1,1 0 1,12 18 0,16 15 32,-8 14 38,-6-25-29,-15-25-35,-1 0-1,0 0 1,0 0-1,0 0 1,4 16-1,-7-15 179,-1-1-1,0 1 0,0-1 0,-1 1 0,-2 17 1,2-20-14,-1 0 1,-1 0-1,1 0 1,-1-1-1,0 1 1,-1-1-1,1 1 1,-6 7-1,6-11-70,-1 1-1,-1 0 0,1-1 0,-1 1 1,1-1-1,-1 0 0,0 0 1,0-1-1,0 1 0,-5 1 0,-5 5 172,5-3-115,-10 5 73,-16-4-41,11 7-86,-1-7-22,-6 7-447,24-11-1483,7-3 491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5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 6144,'-30'0'1724,"25"0"-683,22 0-132,39 0-301,-52 0-589,0 0-1,1-1 1,-1 1-1,0-1 1,1 0-1,-1 0 0,0 0 1,6-3-1,15-4-45,-14 6 26,0 0 1,0 1-1,0 1 0,-1 0 1,1 0-1,0 1 0,14 3 1,16 9 26,-18-8-13,-16-4-11,1 0-1,-1 1 1,12 4 0,-18-6 5,1 1 0,-1-1 1,0 1-1,0-1 0,0 1 0,0 0 0,0 0 0,0-1 1,0 1-1,0 0 0,0 0 0,-1 0 0,1 0 0,0 0 1,0 0-1,-1 0 0,1 0 0,-1 1 0,1-1 0,-1 0 1,1 0-1,-1 0 0,0 1 0,0-1 0,1 0 1,-1 2-1,-4 8 137,2-7-100,-1 1 1,1 0 0,-1-1 0,-4 5 0,-17 5 157,9-2-32,11-9-105,1 0 0,-1 0 0,0 0 1,0-1-1,0 1 0,0-1 0,-1 0 0,1 0 0,-8 1 1,-2 2 259,0 1 0,-22 13 1,30-16-284,1 0 1,0 1 0,0-1-1,0 1 1,1 0 0,0 1-1,-1-1 1,1 1 0,1-1-1,-5 7 1,8-9-47,-1-1 1,0 1-1,1-1 1,0 1-1,-1 0 1,1-1-1,0 1 0,0 2 1,0-3 3,0-1 0,0 0 0,0 1 0,0-1 0,0 0 0,0 1 0,0-1 0,0 0 0,0 0 0,0 1 0,0-1 0,0 0 0,0 1 0,1-1 0,-1 0 0,0 0 0,0 1 0,0-1 0,0 0 0,1 0 0,-1 0 0,0 1 0,0-1 0,1 0 0,-1 0 0,1 1 3,0 1 5,1-1 0,-1 1 0,1-1 0,0 0 0,-1 1 0,1-1 0,0 0 1,0 0-1,0 0 0,0 0 0,0-1 0,0 1 0,0 0 0,0-1 1,0 0-1,0 1 0,0-1 0,0 0 0,4 0 0,10 0-134,-6 1-36,1-1 0,0-1 1,21-3-1,6-10-1011,-35 14 1056,-1-1 1,1 0-1,0 1 0,0-1 1,0 1-1,4 0 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5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7232,'0'-21'2656,"0"21"-2048,20 21-192,-20-21 576,21 0-640,0 0 128,21 0-288,-1 0-384,1 0 96,20 0-3232,-20 0 1824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1:5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44 7040,'0'-17'2282,"0"17"-2266,0 0 0,0 0 0,0 0-1,0-1 1,0 1 0,0 0-1,1 0 1,-1 0 0,0 0 0,0 0-1,0 0 1,0 0 0,0-1-1,0 1 1,-1 0 0,1 0 0,0 0-1,0 0 1,0 0 0,0 0-1,0 0 1,0 0 0,0-1 0,0 1-1,0 0 1,0 0 0,0 0 0,0 0-1,0 0 1,0 0 0,0 0-1,0 0 1,-1 0 0,1 0 0,0 0-1,0-1 1,0 1 0,0 0-1,0 0 1,0 0 0,0 0 0,-1 0-1,1 0 1,0 0 0,0 0-1,0 0 1,0 0 0,0 0 0,0 0-1,0 0 1,-1 0 0,1 0 0,0 0-1,0 0 1,0 0 0,0 1-1,-8-2 331,0 1-1,0-1 1,0-1-1,1 1 1,-1-1-1,-10-5 1,6 3-194,9 3-121,-1 0 0,0 1 1,1-1-1,-1 1 0,0 0 0,-5 0 1,-147 0 240,24 0-523,119-1 185,9 0 36,-1 1 0,0 0 0,0 0 0,0 0 0,1 1 0,-1-1 0,0 1 0,-6 2 0,-21 11-242,31-13 263,-1-1 1,0 1 0,1 0-1,-1 0 1,0 0-1,1 0 1,-1 0-1,1 0 1,-1 1-1,1-1 1,0 0-1,0 1 1,-2 1-1,-2 4 21,2-4-6,1 0-1,0-1 1,0 1 0,0 0-1,1 0 1,-1 0-1,0 0 1,1 1-1,0-1 1,0 0-1,0 1 1,0-1 0,1 0-1,-1 1 1,1-1-1,0 5 1,-3 14 27,-10 30 26,9-6-29,3 72 1,2-63 9,-2-34 42,0 1-1,-2-1 1,-6 22 0,6-25 34,-4 27 129,1-23-122,3-13-60,0 0 0,1 0 0,1 0 0,-2 13 0,3-20-8,0 1 1,0-1 0,0 1 0,-1-1-1,1 1 1,-1-1 0,0 1-1,1-1 1,-1 1 0,0-1 0,-1 0-1,-2 5 1,3-6-37,0 1 0,0 0 0,0 0 0,0 0 0,0 0 0,0 0 0,1 0 0,-1 0 0,1 0-1,-1 0 1,1 1 0,0 3 0,0 11 24,0-17-39,0 1-1,0-1 1,0 0 0,0 0-1,0 1 1,0-1 0,0 0-1,0 1 1,0-1 0,0 0-1,0 0 1,0 1 0,0-1 0,1 0-1,-1 1 1,0-1 0,0 0-1,0 0 1,0 1 0,1-1-1,-1 0 1,0 0 0,0 0-1,1 1 1,-1-1 0,2 1 14,-1 1 0,1-1 0,0 1 1,-1-1-1,1 0 0,0 0 0,0 0 0,0 0 0,0 0 0,4 1 1,1-1 60,-1 0 0,1 0 1,12-1-1,-3 0-31,-4-1-28,1 1 0,0 1 0,16 3 0,-5 1-25,-11-1-58,0-1 0,1-1 1,22 1-1,-25-2-375,0 0 0,0 0 0,21 7 1,-22-5-266,-1-1 1,1 0 0,18 1 0,-4-3-780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8320,'42'-21'3072,"-42"21"-2400,41 0-160,-20-21 1024,0 21-928,20 0 256,1-20-512,21-1 0,-1 21-224,-20-21-480,-1 0 160,1 21-1376,-21-21 832,0 21-2272,-1 0 1696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5216,'-15'0'2401,"30"0"-754,-15 4-975,0-2-612,1 0 0,-1 0 0,1 1 1,-1-1-1,1 0 0,0 0 1,0 0-1,0 0 0,0 0 0,3 4 1,2 5 134,1 10 29,7-1-32,-11-13-158,-2-6-22,-1 0 0,0 0-1,1-1 1,-1 1-1,1 0 1,-1 0 0,1 0-1,-1-1 1,1 1-1,-1 0 1,1-1 0,0 1-1,-1 0 1,1-1 0,0 1-1,0-1 1,-1 1-1,1-1 1,0 0 0,0 1-1,1 0 1,5 2 45,3 3-3,-9-5-48,1 0 1,0 0 0,0 1-1,0-1 1,0 0 0,0 0-1,0-1 1,0 1 0,0 0-1,0-1 1,0 1 0,0-1-1,0 0 1,0 1-1,1-1 1,-1 0 0,0 0-1,0-1 1,0 1 0,0 0-1,1-1 1,-1 1 0,3-2-1,16-12-400,0 7 26,-10 0 161,0 0 0,0 0 1,11-10-1,-11-1 116,-7 15 82,-3 3 8,0 0-1,-1 0 1,1-1-1,0 1 1,-1-1-1,1 1 1,-1 0-1,1-1 1,-1 1-1,1-1 0,-1 1 1,1-1-1,-1 1 1,1-2-1,3-11-36,-4 12 35,-1 1 0,1-1-1,0 0 1,1 0 0,-1 0 0,0 0-1,0 1 1,0-1 0,0 0 0,1 0-1,-1 0 1,0 1 0,1-1 0,-1 0 0,0 0-1,1 1 1,-1-1 0,1 0 0,-1 1-1,1-1 1,0 0 0,-1 1 0,1-1-1,0 1 1,-1-1 0,1 1 0,0-1 0,0 1-1,-1 0 1,1-1 0,0 1 0,0 0-1,0 0 1,-1-1 0,2 1 0,2 0 19,-4 7 117,0 56 736,0-38-640,-4 88 268,-10-22-295,10 137 112,5-158-233,-1-30 3,1-22-16,-1 0 0,-5 34 0,-8-6 231,9-31-209,3-10-52,0 0-1,-1 0 0,1 0 1,-1 0-1,0 0 0,0 0 1,-1-1-1,-4 7 0,1 0-1,6-10-46,-1 1-1,0 0 1,1-1 0,-1 1-1,0-1 1,0 1-1,0-1 1,0 0-1,0 1 1,0-1 0,-1 0-1,1 0 1,0 0-1,-1 0 1,1 0 0,-1 0-1,1 0 1,-1 0-1,1 0 1,-1-1 0,1 1-1,-1-1 1,0 1-1,1-1 1,-4 1 0,-14-1-117,16 1 136,0-1 0,0 0 0,-1 0 1,1 0-1,0 0 0,0 0 0,0-1 0,0 1 1,0-1-1,0 0 0,0 0 0,0 0 1,0 0-1,0-1 0,0 1 0,1-1 1,-1 0-1,0 0 0,1 0 0,0 0 0,-1 0 1,-1-3-1,-4-2 48,1 0-1,0-1 1,1 0 0,0 0-1,0-1 1,0 0 0,-7-18-1,11 22-43,-1-2-2,0 1 1,0-1-1,1 0 0,0 1 1,1-1-1,0 0 0,0 0 1,0 0-1,1 0 0,-1-1 1,2 1-1,1-9 0,11-40 139,-10 45-162,-1 0 1,2-1 0,-1 1 0,2 0-1,-1 0 1,1 1 0,11-16 0,-16 25 10,4-5 6,0-1 1,0 1-1,0 0 0,1 1 1,0-1-1,0 1 0,1 0 1,-1 0-1,1 0 0,8-5 1,-5 5-27,-1-2 0,-1 1 0,11-11 1,3-3-223,-20 19 224,1 0 0,-1 0 0,1 1 0,-1-1 0,1 0 0,-1 1 0,1-1 0,-1 1 0,1 0 0,-1-1 0,1 1 0,0 0 0,2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2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22 958 3488,'0'0'1115,"0"-3"-673,0-11-111,0 10 293,-4 4-224,-9 0-112,12 0-284,1 0 1,0 0-1,0 0 0,0 1 1,0-1-1,0 0 1,0 0-1,0 0 0,-1 0 1,1 0-1,0 0 1,0 0-1,0 0 0,0 0 1,0 0-1,0 0 1,0 0-1,-1-1 0,1 1 1,0 0-1,0 0 1,0 0-1,0 0 0,0 0 1,0 0-1,0 0 1,0 0-1,0 0 0,-1 0 1,1 0-1,0 0 1,0 0-1,0-1 0,0 1 1,0 0-1,0 0 0,0 0 1,0 0-1,0 0 1,0 0-1,0 0 0,0 0 1,0-1-1,0 1 1,0 0-1,0 0 0,0 0 1,0 0-1,0 0 1,0 0-1,0 0 0,0-1 1,0 1-1,0 0 1,0 0-1,0 0 0,0-5 185,0 1-75,0 0 0,0 1-1,0-1 1,0 0 0,1 1 0,0-1-1,1-3 1,11-18 19,-6-9 1,7 2-33,-7-16 48,7 13 1,-7-20 196,-1 27-122,2 2 0,16-42 0,-20 58-143,0 0 0,-1 0-1,0-1 1,-1 0-1,0 1 1,0-1 0,-1 0-1,-1-12 1,0 9 18,0 0 1,3-17-1,11-14 221,-7-1-64,7-6 150,2 1-84,-11 36-282,-3 8 6,1 0 0,7-13-1,-4 9 5,-4 8-42,0-3-5,1 0 1,0 1 0,0-1 0,1 1 0,3-5 0,-2 6-21,0 0 0,1 1-1,-1 0 1,0 0 0,7-3 0,-8 4 9,41-27-29,-31 20 37,-11 7-1,0-1 0,1 1 0,-1 0 0,1 0 0,-1 0 0,1 1 0,0-1 0,0 1 0,0 0 0,0 0 0,0 0 0,0 1 0,0-1 0,0 1 0,6 0 0,52 0-74,-60 0 85,-1 0 0,1 0 0,-1 0 0,1 0 0,-1 1 0,1-1 0,-1 0 0,1 1 0,-1-1 1,1 1-1,-1-1 0,0 1 0,1 0 0,-1-1 0,0 1 0,1 0 0,-1 0 0,0 0 0,0 0 0,0 0 0,1 2 0,0-1 24,-1 1-1,1 0 0,-1 0 1,0 0-1,0 0 0,0 0 1,0 5-1,3 9 167,1-6-86,-4-10-103,0 1 0,-1-1 0,1 1 0,0-1 0,-1 1 0,0-1 0,1 1 0,-1-1 0,1 3 0,-12 38 0,7-16-25,3-16 26,-1 0 0,0-1 0,0 1 0,-1 0 0,-7 15 0,-11 14 31,15-31-54,-5 11-42,4 16-128,-7-11-374,10-14 328,4-9 211,0-1 0,-1 1 0,1 0 0,0-1 0,0 1 0,0-1 0,-1 1 0,1-1 0,0 1 0,-1-1 0,1 0 0,0 1 0,-1-1 0,1 1 0,0-1 0,-2 1 0,-16 1-552,7-2 393,16-1-126,-1 1 259,-1 0-1,0 0 1,1 0-1,-1 1 1,0 0-1,0-1 1,4 3-1,17 11 84,-20-11-30,1 0 0,-1 0 0,1 0 0,0-1 0,0 0 0,6 2 0,13 1 24,-19-4-28,0 0-1,1 0 1,-1 1-1,0-1 1,0 1 0,0 0-1,0 0 1,0 1-1,8 5 1,7 8 18,-8-6-10,0-1 0,1-1 0,13 8 0,-16-11 0,0 0 0,-1 0 0,0 1 0,12 11 0,-20-17-7,-1 1-1,0-1 1,0 0-1,1 0 1,-1 0 0,0 1-1,0-1 1,1 0-1,-1 0 1,0 1-1,0-1 1,0 0 0,0 0-1,0 1 1,1-1-1,-1 0 1,0 0 0,0 1-1,0-1 1,0 0-1,0 1 1,0-1 0,0 0-1,0 1 1,0-1-1,0 2 34,0 0-1,-1 0 0,1 0 1,-1 0-1,1-1 1,-1 1-1,1 0 0,-1 0 1,0-1-1,0 1 0,0 0 1,0-1-1,0 1 0,0-1 1,0 1-1,-1-1 0,1 0 1,-1 1-1,-1 0 1,-4 3 131,0 0 0,-1-1 0,-7 4 1,8-5-139,-2 1 80,0 0 0,0-1 0,0 0 0,-1-1 0,0 0-1,-12 1 1,-4 0 81,-33 11 514,14-7-213,24-1-249,12-3-167,0 0 1,1-1 0,-1-1-1,0 0 1,-9 1 0,-86-2-438,103 0 266,0 0 0,-1 0 1,1 0-1,0 0 0,0 0 1,0 0-1,0-1 0,0 1 1,0 0-1,0 0 0,0-1 1,-1 1-1,0-2 0,1 1 25,0 0 0,1 0 1,0 0-1,-1 0 0,1 0 0,0 0 0,-1 0 0,1 0 0,0 0 0,0-1 0,0 1 0,0 0 1,0-2-1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2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4640,'0'-21'1728,"0"21"-1344,0 0-96,0 0 1600,0 0-1088,0 0 1152,21 21-1120,-21-21 768,20 0-928,22 0 224,-21 0-544,41 0-128,1-21-128,-1 21-1696,1-21 864,-1 21-2880,1-21 2048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6240,'0'0'2005,"7"-3"-1221,-3 1-663,19-8 239,-22 10-256,1 0 1,-1-1-1,1 1 0,-1 0 1,1-1-1,0 1 1,-1 0-1,1 0 1,-1 0-1,1 0 0,0 0 1,-1 0-1,1 1 1,-1-1-1,1 0 1,1 1-1,15 11 1059,-18-12-1117,0 0 0,0 1 0,1-1 0,-1 0 0,0 0 1,0 0-1,0 0 0,1 1 0,-1-1 0,0 0 0,0 0 0,1 0 1,-1 0-1,0 0 0,0 0 0,1 1 0,-1-1 0,0 0 1,1 0-1,-1 0 0,0 0 0,0 0 0,1 0 0,-1 0 0,1 0 1,1 0 44,0 0 1,0 1 0,1-1 0,-1 1 0,0-1 0,0 1 0,0 0 0,0 0 0,0 0-1,4 2 1,5 2 167,-2-2-102,-8-2-143,-1-1 1,1 0 0,0 0 0,-1 0 0,1 1-1,0-1 1,-1 0 0,1 0 0,-1 1 0,1-1 0,-1 0-1,1 1 1,-1-1 0,1 1 0,-1-1 0,1 0 0,-1 1-1,0-1 1,1 1 0,-1-1 0,0 1 0,1-1-1,-1 1 1,0-1 0,0 1 0,0 0 0,0-1 0,0 1-1,1-1 1,-1 1 0,0-1 0,0 1 0,-1-1 0,1 1-1,0 0 1,0-1 0,0 1 0,1 26 292,0-16-211,-1 0-1,0 0 0,-1 0 1,-4 19-1,-6-15-14,5-8-50,-3 6 5,4-6-5,0-1 0,-1 1 0,-11 9 0,1-1-4,11-10-41,-1 0-1,0 0 1,-1 0 0,1-1-1,-10 6 1,7-7-11,8-3 21,0 1 1,1-1-1,-1 0 1,0 0-1,1 0 1,-1 1-1,1-1 0,-1 0 1,1 1-1,-1-1 1,0 0-1,1 1 1,0-1-1,-1 0 1,1 1-1,-1-1 1,1 1-1,-1-1 0,1 1 1,0-1-1,0 1 1,-1-1-1,1 1 1,0-1-1,0 1 1,-1-1-1,1 1 1,0 0-1,0-1 0,0 1 1,0-1-1,0 1 1,0-1-1,0 1 1,0-1-1,1 1 1,-1 0-1,0 31-369,0-32 370,0 0 1,0 0 0,0 1-1,0-1 1,0 0-1,0 0 1,0 1-1,0-1 1,1 0-1,-1 0 1,0 0 0,0 1-1,0-1 1,0 0-1,1 0 1,-1 0-1,0 1 1,0-1 0,0 0-1,1 0 1,-1 0-1,0 0 1,0 1-1,1-1 1,-1 0-1,0 0 1,0 0 0,1 0-1,-1 0 1,0 0-1,0 0 1,1 0-1,-1 0 1,1 0 0,27 12-297,-28-12 215,1 1 0,0-1 0,0 0 0,0 1 0,0-1 0,-1 0 0,1 0 1,0 0-1,0 1 0,0-1 0,0 0 0,0 0 0,0 0 0,1 0 0,5 0-279,-3 1 59,0-1 0,0 0 0,0 0 0,0 0 0,0 0 0,0 0 1,0-1-1,0 1 0,0-1 0,4-1 0,-5 0-23,1 0 1,-1 0 0,0 0-1,5-5 1</inkml:trace>
  <inkml:trace contextRef="#ctx0" brushRef="#br0" timeOffset="1">0 172 6240,'0'0'2304,"0"0"-1792,21 0-160,-21 0 896,21 0-768,0 0-288,20 0-128,1 0-1280,0 0 672,-1 0-4224,22-18 2656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2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4224,'0'0'1365,"0"0"-826,0 0-43,0 4 725,0-3-1185,0-1 0,0 1 0,0-1 1,0 1-1,0 0 0,0-1 0,-1 1 0,1-1 0,0 1 0,0-1 0,0 1 0,-1 0 1,1-1-1,0 1 0,-1-1 0,1 1 0,0-1 0,-1 1 0,1-1 0,-1 0 1,1 1-1,-1-1 0,1 1 0,-1-1 0,-16 5 504,3-2-170,-14 11 164,-14-4-316,-13 18-132,10-14-28,0 17 49,-7-7 229,20-6-43,15-14-87,14-4-176,0 1 0,0-1 0,0 1 1,0 0-1,0 0 0,0 1 1,0-1-1,1 0 0,-1 1 0,0 0 1,1-1-1,-1 1 0,-2 3 1,-12 12-181,17-17 150,0 1 0,-1-1 0,1 0-1,0 0 1,0 1 0,0-1 0,-1 0 0,1 0-1,0 0 1,0 1 0,-1-1 0,1 0 0,0 0-1,0 0 1,-1 0 0,1 0 0,0 0 0,0 1-1,-1-1 1,1 0 0,0 0 0,-1 0 0,1 0-1,0 0 1,-1 0 0,0 0 24,0 0 0,1 0 1,-1 0-1,0 0 0,0 0 0,1 1 1,-1-1-1,0 0 0,0 0 0,1 1 0,-1-1 1,0 1-1,1-1 0,-1 0 0,0 1 1,1 0-1,-1-1 0,1 1 0,-1-1 0,1 1 1,-1 0-1,1-1 0,-1 1 0,1 0 1,-1 1-1,1-1 15,-1 1-1,1-1 1,0 1 0,-1-1 0,1 1-1,0-1 1,0 1 0,0 0 0,0-1 0,1 1-1,-1-1 1,0 1 0,1-1 0,-1 1 0,1-1-1,-1 1 1,2 1 0,4 8 127,-3-5-40,1 1 0,4 14 0,-2-6-105,0-2-1,1 1 1,1-1 0,0 0-1,1 0 1,1-1 0,12 13-1,-7-9-50,-6-7-100,0 0 1,0 0-1,1-1 1,0 0-1,1 0 1,-1-1-1,15 6 1,13 4-746,-31-14 22,0 0 0,14 7 0,-11-5 137,8 2-1556,-18-6 2164,1 0 0,-1 0 0,1 0 0,-1 0 0,0 0-1,1 1 1,-1-1 0,0 0 0,0 0 0,0 0-1,0 0 1,0 0 0,0 3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2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63 3904,'-30'0'3755,"25"0"-198,27 0-2144,40 0-1072,-40 0-337,5 0-19,45-4 0,-47 0 26,17-2 29,51-1-1,-58 7 1,-13 1-16,-1-1 0,29-5 0,-17-1-19,-12 2-1,0 1-1,26-1 1,22 4 66,-43 0 373,-21 0-928,-18 0-2652,13-4 961,0-13 731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2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5472,'-17'17'1760,"14"-14"-1300,6-2-211,14-1 1047,-17 3-731,1 0-475,-1 0 0,1 1-1,0-1 1,0-1 0,0 1 0,1 0-1,-1 0 1,1 0 0,0-1-1,-1 1 1,1-1 0,0 1-1,0-1 1,1 0 0,-1 0-1,0 0 1,1 0 0,0 0 0,-1 0-1,1-1 1,5 3 0,27 3 198,-11 7-176,-3-7-214,0 7-20,-7-8 4,-11-4 107,0-1 1,0 0-1,0 1 0,0-1 1,-1 1-1,5 3 1,-7-5 20,0 1 1,1-1-1,-1 0 0,0 0 1,0 0-1,1 1 1,-1-1-1,0 0 1,0 0-1,0 1 1,0-1-1,1 0 1,-1 0-1,0 1 1,0-1-1,0 0 0,0 1 1,0-1-1,0 0 1,0 0-1,0 1 1,0-1-1,0 0 1,0 1-1,0-1 1,0 5 80,1 1 71,-1 0 0,0 0 0,-1 0 0,0 0 0,0 0 0,0 0-1,-3 6 1,-20 24 476,16-25-424,0 0 0,-7 15 0,-11 36 300,21-47-507,0-1 1,-2 0 0,-13 23-1,3-17-203,14-18 88,1 0 1,0 1 0,0-1-1,0 0 1,0 1 0,0-1 0,1 1-1,-1 0 1,-1 3 0,2-1-126,0 0 1,1-1-1,-1 1 1,1 8-1,0-6-2263,0-7 758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34 1888,'0'-18'613,"0"15"-367,-4 3-22,-34 0 5679,35-4-5583,-9-5-74,8 10-141,2 7-29,2-4-7,0-4-15,0 0 47,-3 0 16,1 0-79,2 0-29,-1 0 0,0 0 0,1 0 0,-1 0 0,1 0 0,-1 0 1,1 0-1,-1 0 0,1 0 0,-1 0 0,0 0 0,1 0 0,-1 1 0,1-1 0,-1 0 0,1 0 1,-1 1-1,1-1 0,0 0 0,-2 1 0,1 1 31,1 0 0,-1 0-1,1 0 1,-1 0 0,1 0 0,0 0 0,-1 0 0,1 0-1,0 0 1,1 3 0,-1 9 39,1 2 149,-1 0 1,-1-1-1,-3 21 0,-10 5 172,7 5-155,4-32-210,-2 9-4,1 1 0,-1 33 0,5 137-79,0-189 15,-1 0-1,0 1 0,0-1 1,0 0-1,0 0 1,-1 0-1,0 0 1,0 0-1,-4 8 0,5-12-18,0 1 0,1-1 0,-1 1 0,1 0 0,0-1-1,-1 1 1,1-1 0,0 4 0,0-5 46,0 0 1,0 0-1,0 1 1,0-1-1,0 0 0,0 0 1,0 0-1,0 0 0,0 0 1,0 0-1,0 0 1,0 1-1,0-1 0,0 0 1,0 0-1,0 0 1,0 0-1,0 0 0,0 0 1,0 0-1,0 1 0,0-1 1,0 0-1,0 0 1,0 0-1,0 0 0,0 0 1,0 0-1,0 0 1,-1 0-1,1 0 0,0 0 1,0 1-1,0-1 0,0 0 1,0 0-1,0 0 1,0 0-1,0 0 0,0 0 1,-1 0-1,1 0 1,0 0-1,0 0 0,0 0 1,0 0-1,0 0 1,0 0-1,0 0 0,-1 0 1,1 0-1,0 0 0,0 0 1,0 0-1,0 0 1,0 0-1,-14 0-165,14 0 169,0 0 0,-1 0 0,1 0 0,0 0 0,0 0-1,0 0 1,0 0 0,0 0 0,0 0 0,0 0 0,-1 0 0,1 0-1,0 0 1,0 0 0,0 0 0,0 0 0,0 0 0,0 0-1,0 0 1,-1 0 0,1 0 0,0 0 0,0 0 0,0 0 0,0-1-1,0 1 1,0 0 0,0 0 0,0 0 0,0 0 0,-1 0-1,1 0 1,0 0 0,0 0 0,0 0 0,0 0 0,0-1 0,0 1-1,0 0 1,0 0 0,0 0 0,0 0 0,0 0 0,0 0-1,0 0 1,0-1 0,0 1 0,0 0 0,0 0 0,0 0 0,0 0-1,0 0 1,0 0 0,0 0 0,0-1 0,0 1 0,0-55-100,0 39 59,3-27 0,-2 38 32,0 1-1,1-1 0,-1 0 0,1 1 0,0-1 1,0 1-1,0-1 0,3-3 0,-2 3 11,0 1 0,-1-1-1,1 1 1,-1-1 0,0 0 0,-1 0-1,1 0 1,1-8 0,0-2 2,-1 10-8,0 0-1,-1 0 1,2 0 0,-1 0 0,1 1 0,-1-1 0,6-5-1,28-30-57,-33 38 64,0-1 0,0 0 0,-1 0 0,5-6 0,-3-1-5,-4 10 4,0-1 0,0 0 0,0 1 0,1-1 0,-1 1-1,0-1 1,1 0 0,-1 1 0,0-1 0,1 1 0,-1-1 0,1 1 0,-1-1 0,1 1 0,-1-1-1,1 1 1,-1 0 0,1-1 0,-1 1 0,1-1 0,0 1 0,-1 0 0,1 0 0,0 0 0,-1-1-1,1 1 1,0 0 0,-1 0 0,1 0 0,0 0 0,-1 0 0,1 0 0,0 0 0,-1 0 0,1 0 0,0 0-1,0 1 1,41-1 493,-42 3-251,0 8-120,1-7-49,-1 1 0,0 0-1,0-1 1,0 1 0,0 0 0,-1-1 0,0 1 0,-2 6-1,-2-4-22,0 0-1,0 0 0,-1-1 0,0 0 1,-9 7-1,-2 4 101,7-8-85,6-5-64,-1 0-1,1 1 0,0-1 1,0 1-1,-3 5 1,0 8-106,-2-13-46,3 0-10,4 12 314,2-14-106,0-1 0,1 0 0,-1 1 0,1-1 0,0 0 0,0 0 0,0 1 0,0-1 0,0 0 0,0 0 0,0 0 0,4 3 0,2 5 127,-4-4-71,1 0 1,-1 0-1,4 11 0,-4-6 121,-2-9-188,-1 0 1,1 0 0,-1 0-1,1 0 1,0 0 0,0-1-1,0 1 1,0 0 0,0 0-1,0 0 1,1-1 0,-1 1-1,0-1 1,1 1 0,-1-1-1,1 1 1,0-1 0,3 2-1,-1-1 2,1 1-1,-1 0 1,1 0-1,-1 1 0,0-1 1,0 1-1,0 0 1,-1 0-1,1 0 1,-1 1-1,0-1 0,0 1 1,2 6-1,-4-8-16,5 12 154,2-10-44,1 0-87,-7-5-33,0 1 1,-1 0-1,1 1 0,-1-1 1,0 0-1,1 0 0,-1 0 1,0 1-1,0-1 0,0 1 1,2 2-1,1 5 28,-4-9-46,0 1-1,0-1 1,0 1-1,1 0 1,-1-1-1,0 1 1,0-1-1,1 1 1,-1-1-1,0 1 1,1-1-1,-1 1 1,0-1-1,1 1 1,-1-1-1,1 1 1,-1-1-1,1 0 1,-1 1 0,1-1-1,-1 0 1,1 1-1,0-1 1,-1 0-1,1 0 1,-1 1-1,1-1 1,0 0-1,-1 0 1,1 0-1,-1 0 1,1 0-1,0 0 1,-1 0-1,2 0 1,1 0-332,-3 0-337,-3 0 70,-11 0-288,13 0 863,1 0 1,0 0-1,0 0 0,-1 0 0,1 0 0,0 0 1,-1 0-1,1 0 0,0-1 0,-1 1 0,1 0 0,0 0 1,0 0-1,-1 0 0,1 0 0,0 0 0,0-1 1,-1 1-1,1 0 0,0 0 0,0 0 0,0-1 0,-1 1 1,1 0-1,0-1 0,-21-20-3055,7 4 704,13 15 2222,1 1 0,-1-1 1,1 0-1,-1 0 0,1 0 0,0 0 0,0 0 0,-1 0 1,2-2-1,-1 4 159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2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3328,'0'0'1061,"0"0"-634,0 0 90,0 4 1030,0 10-283,0-14-1236,0 0 0,0 0-1,0 0 1,0 0 0,0 0 0,0 0 0,0 1 0,0-1 0,0 0 0,0 0-1,0 0 1,0 0 0,0 0 0,0 0 0,0 0 0,0 0 0,0 1 0,0-1 0,0 0-1,0 0 1,0 0 0,0 0 0,0 0 0,0 0 0,0 0 0,0 0 0,0 1-1,1-1 1,-1 0 0,0 0 0,0 0 0,0 0 0,0 0 0,0 0 0,0 0 0,0 0-1,0 0 1,0 0 0,1 0 0,-1 0 0,0 0 0,0 0 0,0 0 0,0 0-1,0 0 1,0 0 0,0 0 0,1 0 0,-1 0 0,0 0 0,0 0 0,0 0-1,0 0 1,0 0 0,0 0 0,1 0 0,13 0 1161,-14 0-1162,0 0-1,0 0 1,0 0-1,0 0 1,0 0-1,0 0 1,0 0-1,0 0 1,1 0-1,-1 0 1,0 0-1,0 0 1,0 0-1,0 0 1,0 0-1,0 0 0,0 0 1,1 0-1,-1 0 1,0 0-1,0 0 1,0 0-1,0 0 1,0 0-1,0 0 1,0 0-1,0 0 1,0 1-1,1-1 1,-1 0-1,0 0 1,0 0-1,0 0 1,0 0-1,0 0 1,0 0-1,0 0 1,0 0-1,0 1 0,0-1 1,0 0-1,0 0 1,0 0-1,0 0 1,0 0-1,0 0 1,0 0-1,0 1 1,0-1-1,0 0 1,0 0-1,0 0 1,0 0-1,0 0 1,0 0-1,0 1 1,0-1 23,0 1 0,0 0 0,0-1 1,0 1-1,0 0 0,0 0 1,0-1-1,0 1 0,0 0 0,0-1 1,1 1-1,-1 0 0,0 0 0,1-1 1,-1 1-1,0-1 0,1 2 1,1-2 3,-1 1 0,0 0 0,0-1 0,1 1 1,-1-1-1,0 0 0,1 1 0,-1-1 0,1 0 1,-1 0-1,0 0 0,1 0 0,1 0 1,-2 0-32,0 0 1,0 0 0,0 0 0,0 0 0,0 0-1,0 0 1,-1 0 0,1 1 0,0-1 0,0 0 0,0 1-1,0-1 1,0 0 0,0 1 0,2 3 64,-3-3-82,0-1 0,0 0 0,0 1 0,0-1 0,0 0 0,1 1 0,-1-1 0,0 0 0,0 1 0,1-1 0,-1 0 0,0 0 0,0 1 0,1-1 0,-1 0 0,0 0 0,1 1 0,-1-1 0,0 0 0,1 0 0,-1 0 0,0 0 0,1 1 0,-1-1 0,0 0 0,1 0 0,0 0 0,9-2 86,0-1-1,0 0 1,13-6 0,21-5-96,-3 7-34,1-7 102,-4 7 0,-20-2-39,-17 8-18,1 0-1,0 0 0,0 0 1,0 0-1,0 0 0,0 1 0,0-1 1,0 1-1,0-1 0,0 1 0,0 0 1,2-1-1,14 1 191,-15 0-31,-6 0 20,-13 0-138,12 0-119,-1-1 1,0 1 0,0 1-1,-6 0 1,10-1 35,1 0 0,-1 0 0,0 1 0,1-1 0,-1 0 0,1 0 1,-1 1-1,0-1 0,1 0 0,-1 1 0,1-1 0,-1 1 0,1-1 0,-1 1 0,1-1 0,-1 1 1,1-1-1,-1 1 0,1-1 0,0 1 0,-1 0 0,1-1 0,0 1 0,-1-1 0,1 1 1,0 0-1,0-1 0,0 1 0,0 0 0,0 0 0,0-1 0,0 2 0,0 1-2237,0-3 192,0 0-1258,0 0 1114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2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1229 3968,'-17'-17'1285,"13"14"-768,4 3-149,0 0 374,0-4-182,0-6-81,-1 5-287,1 0-1,0 1 1,0-1-1,0 0 0,1 1 1,-1-1-1,1 0 1,2-6-1,0 7-90,-1-1 0,0 0 0,0 1 0,0-1 0,-1 0-1,1 0 1,-1 0 0,0 0 0,0 0 0,-1-9 0,0-274 2331,0 271-2376,-1 0 0,-1 0 1,-5-22-1,0 4-4,4 10-19,2-1 0,0 1 0,2-1 0,6-39 0,25-87-95,-29 141 44,3-9 13,1 0 0,1 1-1,1-1 1,0 2 0,1-1-1,1 2 1,1-1 0,20-22-1,-23 28 73,1 1-1,0 0 0,1 0 0,0 1 1,0 0-1,14-8 0,7 2 92,-18 9-98,23-15 0,-32 19-82,1 0 0,-1 1 1,1 0-1,0 0 1,0 0-1,-1 0 0,1 1 1,10-1-1,50 0-214,-54 2 229,-10 0 18,0 0-1,1 0 1,-1 0-1,0 1 1,0-1-1,1 1 1,-1-1-1,0 1 1,0 0-1,0-1 1,0 1-1,0 0 1,0 1-1,3 1 1,5 3 50,-3-2 0,-6-4-49,-1 0 1,1 1 0,0-1-1,0 0 1,0 1 0,-1-1-1,1 1 1,0-1 0,0 1-1,-1-1 1,1 1 0,0 0-1,-1 0 1,1-1 0,-1 1-1,1 0 1,-1 0 0,1-1 0,-1 1-1,0 0 1,1 1 0,2 5 26,4 3 69,-6-8-92,0 0 0,1 0 1,-1 0-1,0 0 0,0 0 0,-1 0 1,1 0-1,0 0 0,-1 0 1,1 0-1,-1 0 0,0 1 0,1 1 1,-1 11-6,0-9-27,0 0 1,0 0 0,0 0 0,-1 0 0,-2 8 0,-11 11-305,12-21 241,-1 0 0,0 0 1,0 0-1,0 0 1,-1 0-1,1-1 1,-1 1-1,0-1 1,-7 5-1,5-4-30,0 0-1,0 1 1,1 0-1,-1 0 1,1 1-1,-7 9 1,2 0-14,6-6-8,-2-1 0,1-1 1,-12 13-1,15-18 105,1-1 0,-1 1 0,1-1 0,-1 1 0,1-1 0,0 1 0,0 0 0,-2 3 0,14 5-145,-7 6 117,-3-13 48,-1 0-1,1 0 0,0 0 0,0 0 0,1 0 0,-1 0 1,1 0-1,-1 0 0,1 0 0,0-1 0,0 1 0,0-1 0,3 4 1,92 91-154,-13-13 1626,-81-81-575,-10 0-294,-20 11-122,26-13-451,0 0 1,-1-1-1,1 1 0,0-1 1,0 1-1,0-1 0,0 1 1,0-1-1,0 0 0,-1 0 1,1 1-1,0-1 0,0 0 1,0 0-1,-2 0 0,-5 1 40,4 2-46,0-1 0,0 0 0,0 0 0,0-1 0,-1 1 0,1-1 0,0 0 0,-1 0 0,1 0 0,-1-1 0,1 0 0,-1 0 0,1 0 0,-1 0 0,-7-2 0,-22-12-87,-15 7-566,46 6 563,0 0 0,0 0 0,0 0-1,0-1 1,-4-2 0,-6-3-332,-35-14-1516,44 19 1728,1 0-1,-1 0 1,1-1-1,-1 1 1,1-1 0,-4-4-1,7 7 191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2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6720,'0'-21'2496,"0"21"-1952,21-21-128,20 21 1184,-41 0-960,42-21 352,-21 42-576,0-21 320,20 0-416,1 21-32,-21 0-160,20 0-1504,1-21 768,0 20-2944,20-20 1984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2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6816,'0'0'2528,"0"0"-1984,20 41-128,1-20 672,0-21-672,0 42-160,20-21-160,-20 20 32,21 1-64,0-1 128,-22 1-128,1-21-1280,21 21 640,-21-22-1120,-21 1 992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6816,'-21'21'2528,"21"-21"-1984,-41 42-128,20-22 1312,21 1-1024,-42 21 576,1 20-768,-1-20-64,0 20-288,-20-20-736,20 0 320,1-22-1536,-1 1 992,42-21-1888,0 0 1504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2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42 5728,'35'-17'1840,"-34"16"-1786,0 1 1,-1-1-1,1 1 1,0-1-1,0 1 1,0 0-1,0-1 1,0 1 0,0 0-1,0-1 1,0 1-1,0 0 1,0 0-1,-1 0 1,1 0-1,0 0 1,0 0-1,2 0 1,-3 1-46,0-1 0,0 0 0,1 0 0,-1 0 1,0 0-1,0 0 0,0 0 0,1 0 0,-1 0 0,0 0 1,0 0-1,0 0 0,0 0 0,1 0 0,-1 0 1,0-1-1,0 1 0,0 0 0,1 0 0,-1 0 0,0 0 1,0 0-1,0 0 0,0 0 0,0 0 0,1-1 0,-1 1 1,0 0-1,0 0 0,0 0 0,0 0 0,0-1 0,1 0 82,-1 1-1,1-1 0,-1 0 1,0 0-1,1 0 0,-1 0 1,0 1-1,1-1 0,-1 0 0,0 0 1,0 0-1,0 0 0,0 0 1,0-1-1,0 2-73,0 0 0,0 0 0,0 0 1,0 0-1,0 0 0,0 0 0,0-1 0,0 1 0,0 0 0,0 0 0,0 0 0,0 0 1,0 0-1,0 0 0,0 0 0,0-1 0,0 1 0,0 0 0,0 0 0,0 0 1,0 0-1,0 0 0,0 0 0,0 0 0,0 0 0,0-1 0,0 1 0,-1 0 1,1 0-1,0 0 0,0 0 0,0 0 0,0 0 0,0 0 0,0 0 0,0 0 1,0 0-1,0 0 0,-1 0 0,1 0 0,0 0 0,0 0 0,0-1 0,0 1 1,0 0-1,0 0 0,0 0 0,-1 0 0,1 0 0,0 0 0,0 1 0,0-1 1,0 0-1,0 0 0,0 0 0,-1 0 0,-1 0 90,0 0-1,0 1 1,1-1 0,-1 1 0,0-1-1,0 1 1,0 0 0,0 0-1,1-1 1,-3 3 0,-15 6 276,11-7-293,0-1 0,0 0 0,0 0 0,0-1 0,-11-1 0,-6 1 0,11 0-96,-1 1 0,0 0 0,1 2 0,-1 0 0,1 0 0,-1 1 1,1 1-1,1 0 0,-21 11 0,25-12-29,-1 0 1,1-1-1,-1 0 1,-12 2-1,-1 1-27,-5 2 113,-41 18 0,67-25-10,0 0 1,1-1 0,-1 1-1,0 0 1,1 0 0,-1 0-1,1 0 1,-1 1-1,1-1 1,0 0 0,-1 1-1,1-1 1,-2 3 0,-2 3 52,3-6-62,0 1-1,0 0 1,1 0 0,-1 0 0,1 0-1,-1 1 1,1-1 0,0 0-1,-1 1 1,0 3 0,1 0 10,0 1 0,0-1 0,1 13 0,0-19-42,0 6 13,0-1 0,0 0 0,0 0-1,-3 9 1,-11 14 137,13-23-129,0 1 1,0-1 0,0 1-1,1 11 1,0-10-6,0 1-1,0-1 1,-3 12-1,-15 32 49,13-39-18,-7 25-1,5 8 51,-6-3 53,6-4-69,-7-10-42,12-22-21,1 0 0,1 0 1,-1 0-1,1 0 0,0 8 1,0 1 86,0-12-90,1-1 1,-1 1 0,1-1-1,-1 1 1,1-1 0,0 1 0,0-1-1,0 1 1,0-1 0,0 0 0,1 1-1,-1-1 1,3 3 0,27 26 61,-14-16-113,-8-6-12,0-1 1,0-1-1,1 1 1,11 5-1,7 5-23,-19-13 71,0 0 0,0 0 0,0-1 0,1 0 1,-1-1-1,1 0 0,13 2 0,-2-1-544,1-2 0,28-1 0,-48-1 365,1 1 0,-1-1 1,1 0-1,-1 1 0,1-1 1,-1 1-1,0 0 1,1 0-1,-1 0 0,4 2 1,-5-2 80,1-1 1,-1 1-1,0 0 1,0-1 0,0 1-1,1-1 1,-1 0-1,0 1 1,3-1 0,-3 0-26,0 0 1,1 0 0,-1-1-1,0 1 1,0-1 0,0 1-1,0-1 1,0 1 0,0-1-1,2-1 1,4-2-536,-5 3 528,-1 0 0,1 1 0,0-1 0,0 1 0,0 0 0,0-1 0,-1 1 0,1 0 0,2 0 0,-3 0 113</inkml:trace>
  <inkml:trace contextRef="#ctx0" brushRef="#br0" timeOffset="1">64 542 6816,'-21'0'2528,"21"0"-1984,0 0-128,0-21 832,21 21-768,0 0 512,-1 0-576,1-21-96,0 1-192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0 7456,'-21'18'2784,"21"-18"-2176,-41 51-160,20 1 1792,21-1-1312,-62 18 896,41 0-1057,-42 17 1,22-17-448,-22 34 64,22-17-224,-1 0 224,0-17-256,1-34-1600,41 16 800,-21-34-3135,0 18 2143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2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7712,'0'0'2880,"0"0"-2240,0 0-192,0 0 736,20 0-736,1 0 832,0 21-768,21-42-32,20 21-288,21 0-1408,1 0 672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2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8064,'-42'0'2976,"42"0"-2304,42 0-192,-21 0 640,0 0-704,20 0-224,1 0-160,20 0-320,1 0 160,-21 21-2976,-1-21 1696</inkml:trace>
  <inkml:trace contextRef="#ctx0" brushRef="#br0" timeOffset="1">188 126 8480,'-21'21'3136,"21"-21"-2432,21 0-224,-21 0 480,21 0-640,41 0 64,-20 0-224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22 5568,'-17'-17'1786,"14"13"-1071,3 4-102,-2 0-470,1 0-1,0 0 0,0 0 0,-1 0 0,1 0 1,0 0-1,0 0 0,0 0 0,-1 1 0,1-1 1,0 1-1,0-1 0,0 1 0,0-1 0,0 1 1,0-1-1,0 1 0,0 0 0,0 0 0,-1 0 1,-1 2 249,0 0 1,-1-1-1,1 0 1,-8 4 0,6-3-233,1-1 0,-1 1 0,1 0 0,-6 4 0,-4 17 314,-17 14-36,7 0-204,21-34-228,1-1 0,-1 1-1,1 0 1,0-1 0,1 1 0,-1 0-1,0 0 1,1 1 0,0-1-1,0 0 1,0 0 0,1 0 0,-1 1-1,1-1 1,0 0 0,1 6-1,-1 3 53,0-12-60,0-1 0,0 1 1,-1 0-1,1-1 0,0 1 1,0 0-1,0-1 0,0 1 1,0 0-1,0-1 0,1 1 1,-1 0-1,0-1 0,0 1 1,0 0-1,1-1 0,-1 1 0,0 0 1,0-1-1,1 1 0,-1-1 1,1 1-1,-1-1 0,1 1 1,-1-1-1,1 1 0,-1-1 1,1 1-1,-1-1 0,1 0 0,-1 1 1,1-1-1,0 0 0,-1 1 1,1-1-1,-1 0 0,2 0 1,7 4-90,-3 0 45,-5-3 27,0-1 1,0 1-1,1 0 0,-1 0 0,0-1 0,1 1 0,-1-1 1,0 1-1,1-1 0,-1 0 0,3 1 0,19-7-436,-8 1 158,-7 4 119,-1 0 0,1 0 1,10 1-1,-12 0-49,0 0 0,-1 0 0,1-1 1,10-2-1,12-10-632,-16 10 582,1 2 0,-1-1 0,1 2 0,0 0-1,13 1 1,3 0 223,-26-1 662,-11 11 534,8-11-1114,-1 0 1,1 1-1,-1-1 0,1 1 0,0-1 0,-1 1 0,1-1 0,-1 1 0,1 0 0,0-1 0,0 1 0,-1-1 0,1 1 0,0 0 0,0-1 1,0 1-1,0 0 0,-1-1 0,1 1 0,0 0 0,0 0 0,1 2 36,-1-1 1,0 0 0,1 1-1,-1-1 1,1 0-1,0 0 1,1 3-1,-1-1 121,1 0 0,-1 0 0,0 1-1,0-1 1,0 0 0,0 0 0,-1 9 0,0-11-130,0 0 0,0 1 0,0-1 0,1 1 1,-1-1-1,1 0 0,-1 0 0,1 1 1,0-1-1,0 0 0,0 0 0,0 0 0,1 3 1,3 0 57,-1-1 0,0 0 1,1 0-1,7 5 0,-9-7-82,8 7 85,-7-5-78,1 0-1,0-1 1,0 0 0,10 6-1,-9-7-31,1-1 0,-1 1 0,1-1 0,6 0 0,7 2-14,11 3-19,-17-3 65,0-1 1,24 1-1,-31-3-32,-1-1 0,1 1 0,0-2 1,-1 1-1,1-1 0,-1 0 0,1 0 0,10-6 1,66-33-573,-77 38 536,-1 0 0,1-1 0,-1 0-1,0 0 1,0 0 0,0 0 0,-1-1-1,1 0 1,-1 0 0,0 0 0,4-8 0,12-11-12,-18 23 37,0-1 1,0 1-1,-1-1 0,1 0 0,0 0 0,-1 1 0,0-1 1,1 0-1,-1-1 0,0 1 0,0 0 0,0 0 0,-1 0 0,1-1 1,0 1-1,-1 0 0,1-1 0,-1-3 0,0-36-288,0 29-397,0 9-3831,0 21 2559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1 646 8480,'0'17'2730,"0"-13"-1658,0-4-464,0 0 214,3-4-326,14-10-32,-13 12-440,0 0 1,0-1-1,-1 1 1,1-1-1,-1 0 1,0 0-1,0 0 1,0 0-1,0-1 1,-1 0-1,1 1 1,-1-1 0,0 0-1,0 0 1,1-5-1,15-25-144,-7 18-187,15-17 0,17-25-327,-29 35 350,0 0 0,-2-1 0,11-28 0,-19 40 170,0 1-96,12-21 0,19-17-131,-27 33 288,0 0-1,0 0 1,-2-1 0,5-19-1,-7 19 212,-4 14-112,1 0 0,-1 0 0,1 0 0,0 0 0,0 0 0,0 0 0,0 0 0,0 0 0,1 0 0,-1 1 0,1-1 0,0 1 0,0-1 0,3-2 0,-4 3 101,1 1 1,0-1-1,0 0 0,-1 0 0,1 0 0,-1 1 0,0-2 0,1 1 0,-1 0 1,0 0-1,0 0 0,0-1 0,-1 1 0,1 0 0,-1-1 0,1-2 1,-1 109 1148,1-95-1271,0 0 0,1 0 0,0 1 0,4 11 0,0 1-1,-1 2-13,-5-19-7,1-1 0,-1 0 0,1 0 0,0 0 0,1 0 0,-1 0 0,1 0 0,-1 0 0,1-1 0,0 1 0,4 4 0,-5-7 2,0 0 1,0 0 0,0-1-1,0 1 1,1 0 0,-1 0-1,0-1 1,0 1 0,3 0-1,3 1 29,3 4 35,-8-4-133,-1-1 0,1 0 0,0 0 0,0 0 0,0 0 0,0 0 1,0 0-1,0 0 0,0-1 0,0 1 0,0-1 0,0 1 0,1-1 0,-1 0 0,0 0 0,0 0 0,0 0 0,0 0 0,1 0 1,-1-1-1,0 1 0,0-1 0,3-1 0,6-3-285,-1-2 0,0 1 1,-1-1-1,10-9 0,-13 9 148,-1-1-1,1 1 0,-2-1 0,1 0 0,5-14 1,-1 2-30,10-15-196,-6 10 439,14-37 0,-24 55 322,0 0 1,7-13 0,-5 9 214,-1 3-185,-4 7-310,0 0-1,1 1 1,-1-1 0,0 1 0,0-1-1,0 0 1,1 1 0,-1-1 0,0 1-1,1-1 1,-1 1 0,0-1 0,1 1-1,-1-1 1,1 1 0,-1 0 0,1-1-1,-1 1 1,1-1 0,-1 1 0,1 0-1,-1 0 1,1-1 0,-1 1 0,1 0-1,0 0 1,-1 0 0,1-1 0,0 1-1,-1 0 1,1 0 0,-1 0 0,1 0-1,0 0 1,0 1 0,-1-2-39,0 1 0,0 0 1,0 0-1,0 0 0,1 0 1,-1 0-1,0 0 0,0 0 0,0 0 1,0 0-1,0 0 0,0 0 1,0 0-1,1 0 0,-1 0 0,0 0 1,0 0-1,0 0 0,0 0 0,0 0 1,0 0-1,0 1 0,1-1 1,-1 0-1,0 0 0,0 0 0,0 0 1,0 0-1,0 0 0,0 0 1,0 0-1,0 0 0,0 0 0,0 0 1,0 1-1,0-1 0,1 0 1,-1 0-1,0 0 0,0 0 0,0 0 1,0 0-1,0 0 0,0 0 0,0 1 1,0-1-1,0 0 0,0 0 1,0 0-1,0 0 0,0 0 0,0 0 1,0 0-1,0 1 0,0-1 1,-1 0-1,1 15 737,0-3-496,0 0 0,0 0 0,4 17 0,2-7-127,-3-13-61,-1 0 0,0 0 0,0 0 0,0 13 0,-2-18-72,0 0-1,1 1 1,-1-1 0,1 0 0,0 0 0,0 1 0,0-1-1,4 7 1,3 10-139,-5-5 32,-3-14 48,0-1 0,0 0 0,0 0 0,0 1 0,1-1 0,-1 0 0,0 0 0,1 0 0,-1 1 0,1-1 0,0 0 0,-1 0 0,1 0 0,0 0 0,-1 0 0,1 0 0,0 0 1,0 0-1,0 0 0,0 0 0,0-1 0,0 1 0,0 0 0,0-1 0,0 1 0,1-1 0,1 2 0,6 4-421,-8-5 350,0-1 1,0 1-1,0 0 0,0 0 0,0 0 0,0-1 0,0 1 1,0 0-1,0-1 0,0 1 0,0-1 0,1 0 0,-1 1 1,0-1-1,0 0 0,1 0 0,-1 1 0,0-1 0,0 0 1,1 0-1,-1-1 0,0 1 0,1 0 0,-1 0 0,0-1 0,2 1 1,0-3-312,0 1 0,0 0 0,0 0 1,0-1-1,3-3 0,18-15-3528,14 1 1167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8064,'0'0'2592,"-4"0"-1568,4 0-990,-1 0 1,0 0-1,1 0 1,-1 0 0,1 0-1,-1 0 1,1 0-1,-1 0 1,1 0-1,-1 1 1,0-1 0,1 0-1,-1 0 1,1 0-1,-1 1 1,1-1 0,-1 0-1,1 1 1,0-1-1,-1 0 1,1 1 0,-1-1-1,1 1 1,0-1-1,-1 0 1,1 1-1,0-1 1,-1 1 0,1-1-1,0 2 1,-7 7 871,-1-4-332,1 0 44,5 12 36,1-7-504,0-1 1,0 0 0,-1 0-1,-4 12 1,0 1 2,-1 20 44,-7 3 59,7 14-101,1-27-108,2-11-84,0 1 0,0 24 0,4-17-467,0-13 133,0 0 1,4 28-1,10-3-759,-13-36 1002,6 11-811,-6-15 870,-1-1 0,1 0 1,0 1-1,-1-1 0,1 0 0,-1 1 1,1-1-1,0 0 0,-1 0 0,1 0 1,0 0-1,-1 1 0,1-1 1,0 0-1,-1 0 0,1 0 0,1-1 1,-2 1 18,0 0 0,1 1 0,-1-2 0,0 1 0,0 0 1,1 0-1,-1 0 0,0 0 0,1 0 0,-1 0 0,0 0 1,0 0-1,1 0 0,-1 0 0,0-1 0,1 1 0,-1 0 0,0 0 1,0 0-1,0-1 0,1 1 0,-1 0 0,0 0 0,0 0 1,1-1-1,16-13-2393,-15 13 2276,0 1 0,-1-1 0,1 1 0,0-1 0,0 1 1,0 0-1,0 0 0,0-1 0,2 2 0,-4-1 167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 6976,'-35'0'2256,"29"0"-1678,9 3-271,-2-1-196,1 0 0,-1-1 0,1 1 0,-1 0 0,1 0 0,-1 0 0,0 0 0,0 0 0,0 0 0,0 0 0,0 0 0,-1 1 0,1-1 0,-1 0 0,1 0 0,-1 1 0,0-1 0,0 0-1,0 0 1,0 1 0,0-1 0,0 0 0,-1 1 0,1-1 0,-3 4 0,1-1 50,0-1 0,-1 1 0,1 0 0,1 0 0,-1 0 0,1-1 0,0 2 0,0-1 0,0 0 0,0 9 0,1 191 1215,1-192-1483,0 0 0,0 0 1,1 0-1,5 14 0,-2-2-122,2 20-704,0-23 551,-5-13-39,1 0 1,-1 0-1,-1 0 0,2 13 1,-3-6-528,0-8-3022,0-8 1720</inkml:trace>
  <inkml:trace contextRef="#ctx0" brushRef="#br0" timeOffset="1">84 292 6816,'-42'-20'2528,"42"20"-1984,-21 0-128,21 0 1792,-21 0-1280,21-21 1056,0 21-1152,21 0-33,0 0-479,0-21-288,41 21-32,1 0-352,-22 0 192,1-21-3199,20 21 1855,-20 0-4992,0 0 3648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63 8544,'-42'-21'3168,"42"21"-2464,21-21-192,-21 21 640,21 0-736,21-21 544,-1 21-544,43 0-224,-22 0-128,1 0 64,-1 0-64,-20 21-800,-1-21 384,-20 21-256,0-21 320,0 21-864,-21-21 640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158 521 4736,'0'-16'1797,"0"32"22,0-16-998,0 0 336,0 0-325,0 0 11,0-4-347,0 4-485,0-1 0,0 0-1,0 0 1,0 1 0,1-1 0,-1 0 0,0 0 0,0 1 0,1-1-1,-1 0 1,0 0 0,1 1 0,-1-1 0,0 0 0,1 1-1,-1-1 1,1 1 0,-1-1 0,1 1 0,0-1 0,-1 1 0,1-1-1,1 0 1,-1 0-5,-1 1 1,1-1-1,0 1 0,0-1 0,-1 0 1,1 1-1,0-1 0,-1 0 0,1 0 1,0 1-1,-1-1 0,1 0 0,-1 0 0,0 0 1,1 0-1,-1 0 0,0 0 0,1 0 1,-1 0-1,0 0 0,0 0 0,0 0 0,0 0 1,0-1-1,0 0 1,0-1 0,1 1 0,-1 0 0,0-1 0,1 1 0,0 0 0,0 0 0,-1-1 0,1 1 0,1 0 0,-1 0 0,1-2 0,0 2-3,-1 0 0,0 0 0,0 0 0,0 0 0,0-1 0,0 1 0,0 0 0,-1 0 1,1-1-1,-1 1 0,1 0 0,-1-3 0,1-30 78,0 21-58,-1 0 0,0 0 0,-1 0 1,-4-20-1,-18-36-86,12 39 44,-10-35 76,17 49-40,4 14-26,-1-1-1,1 1 1,-1 0 0,0 0 0,0 0 0,0 0 0,-1 0 0,1 0 0,-1 0-1,1 0 1,-5-5 0,6 8 5,0 0-1,-1 0 1,1 0-1,0-1 1,0 1-1,-1 0 1,1 0-1,0-1 1,0 1-1,0 0 1,-1 0-1,1-1 1,0 1-1,0 0 1,0 0-1,0-1 1,0 1-1,0 0 1,0-1 0,0 1-1,0 0 1,0 0-1,0-1 1,0 1-1,0-1 1,0-20-227,0 21 227,0 0 1,0-1-1,0 1 0,0-1 0,0 1 0,0 0 0,0-1 0,0 1 0,0-1 1,0 1-1,0-1 0,0 1 0,-1 0 0,1-1 0,0 1 0,0-1 0,0 1 1,-1 0-1,1-1 0,0 1 0,0 0 0,-1-1 0,1 1 0,0 0 0,-1-1 1,0 1-5,1 0 1,-1 0 0,1 1-1,-1-1 1,0 0-1,1 0 1,-1 1 0,0-1-1,1 0 1,-1 1 0,1-1-1,-1 0 1,1 1-1,-1-1 1,1 1 0,-1-1-1,1 1 1,0-1 0,-1 1-1,0 0 1,-8 8-116,7-6 129,0 0 0,1-1 0,-1 1 0,1 0 0,-1 0 0,1 0 0,0 0-1,0 0 1,0 0 0,-1 6 0,-3 9-9,-6 1-42,5-10 19,-3 4-6,-20 33-98,22-25 60,5-18 61,-5 16-54,7-18 61,1-1-1,-1 1 1,0 0-1,0 0 1,0 0-1,1 0 1,-1 0-1,1 0 1,-1 0-1,1 0 1,-1-1-1,1 1 1,-1 0-1,1 0 1,-1-1 0,1 1-1,1 1 1,-2-2 4,0 0 0,1 0 0,-1 1 1,0-1-1,0 0 0,0 0 1,1 1-1,-1-1 0,0 0 0,0 0 1,1 0-1,-1 0 0,0 1 1,0-1-1,1 0 0,-1 0 0,0 0 1,0 0-1,1 0 0,-1 0 1,0 0-1,1 0 0,-1 0 0,0 0 1,1 0-1,1 0-5,-1-1 1,1 1-1,0-1 0,0 1 1,-1-1-1,1 0 1,0 0-1,-1 0 0,1 0 1,-1 0-1,0 0 0,1 0 1,-1-1-1,0 1 1,1 0-1,-1-1 0,0 1 1,0-1-1,0 1 0,0-1 1,-1 1-1,2-4 1,4-5-37,-2 4 34,0 0 0,1 0 0,0 1-1,-1 0 1,2 0 0,8-7 0,-9 7 23,1 1 1,-1-1-1,0 0 1,0-1-1,0 1 0,5-10 1,-4 6-14,13-17-7,12 2 1,-22 11 59,-4 7-6,12 4 289,-6 1 37,-25 1 294,10-1-481,0 1 1,0 0-1,0 1 1,0-1-1,0 1 1,0-1-1,-6 3 1,4 6 171,5-8-347,1-1 1,0 1-1,-1-1 0,1 1 0,0-1 1,-1 1-1,1 0 0,-1-1 1,1 0-1,-1 1 0,1-1 0,-1 1 1,1-1-1,-1 0 0,1 1 0,-1-1 1,0 0-1,1 1 0,-1-1 1,1 0-1,-1 0 0,0 0 0,1 0 1,-1 0-1,0 0 0,1 0 0,-1 0 1,0 0-1,1 0 0,-1 0 1,-1 0-1,-10 0 70,11 0-45,-1 1 0,0-1 0,0 0 0,0 0 0,1 0 1,-1-1-1,0 1 0,0 0 0,1-1 0,-3 0 0,3 0-55,0 1 0,0-1 0,1 0 0,-1 0 0,1 1 0,-1-1 0,0 0 0,1 0 0,-1 0 0,1 0 0,0 0 0,-1 0 0,1 0 0,0 0 0,0 0 0,-1 0 0,1 0 0,0 0 0,0 0 0,0 0 0,0 0 0,1-2-1,-1-6-319,0-2-2165,0-7 994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84 4640,'0'0'1504,"-4"-4"-912,2 2-479,1 1-1,-1-1 1,0 1 0,0-1-1,0 1 1,0 0 0,0 0-1,0-1 1,-1 2 0,1-1 0,0 0-1,0 0 1,-1 1 0,-3-1-1,6 1-96,0 0 0,0 0 0,0 0-1,0 0 1,0 0 0,0 0-1,0 0 1,-1 0 0,1 0 0,0 0-1,0 0 1,0 0 0,0 0-1,0 0 1,0 0 0,0 0 0,-1 0-1,1 0 1,0 0 0,0 0 0,0 0-1,0 0 1,0 0 0,0 0-1,0 0 1,0-1 0,-1 1 0,1 0-1,0 0 1,0 0 0,0 0-1,0 0 1,0 0 0,0 0 0,0 0-1,0 0 1,0 0 0,0-1-1,0 1 1,0 0 0,0 0 0,0 0-1,0 0 1,0 0 0,0 0-1,0 0 1,0-1 0,0 1 0,0 0-1,0 0 1,0 0 0,0 0 0,0 0-1,0 0 1,0 0 0,0-1-1,0-3 356,0 1-202,-1 0 1,1 0-1,0 1 0,1-1 1,-1 0-1,0 0 0,1 1 1,0-1-1,0-2 0,17-2 55,-1-7 38,-17 13-256,0 1 1,1 0 0,-1 0 0,0 0-1,0-1 1,0 1 0,1 0 0,-1 0 0,0 0-1,0-1 1,1 1 0,-1 0 0,0 0-1,0 0 1,1 0 0,-1 0 0,0-1-1,1 1 1,-1 0 0,0 0 0,0 0 0,1 0-1,-1 0 1,0 0 0,1 0 0,1 1 16,0-1 0,1 0 0,-1 1 0,0 0 0,0-1 0,0 1 0,0 0 0,0 0 0,0 0 0,4 3 0,5 3 28,3-2 11,-13-5-58,0 1 1,1-1-1,-1 1 0,0-1 0,1 1 1,-1-1-1,0 1 0,0 0 1,0-1-1,0 1 0,0 0 0,1 0 1,-1 0-1,-1 0 0,1 0 1,0 0-1,0 0 0,0 0 1,-1 1-1,1-1 0,0 0 0,-1 0 1,1 2-1,2 11-60,-2 0-1,1 0 1,-2 0-1,0 0 1,-1 0 0,-4 24-1,4-34-21,0 0 0,0 0 0,-1 1 0,1-1 0,-1 0 0,0-1 0,-1 1 0,1 0 0,0-1 0,-1 1 0,0-1 0,0 0 0,0 0 0,0 0 0,-6 4 0,0-1-64,6-4 84,0-1 0,1 1 0,-1 0 0,1 0 0,-1 0 0,1 0 0,0 0 0,0 1 0,0-1 0,0 1 0,1-1 0,-1 1 0,-2 5 0,2-5-17,1 0 0,-1-1 0,0 1 0,0-1 0,-1 1 1,-2 2-1,3-4 43,1 1 0,-1-1 1,0 1-1,1 0 0,-1 0 1,1 0-1,-1 0 0,1 0 1,0 0-1,0 0 0,0 0 1,0 1-1,0-1 0,1 0 1,-1 0-1,1 1 0,-1-1 1,1 1-1,0 3 0,0 29-128,0-34 151,0 1-1,0 0 1,0 0-1,0 0 0,0-1 1,0 1-1,1 0 1,-1 0-1,1 0 0,0-1 1,-1 1-1,1 0 1,0-1-1,1 2 0,29 39-75,-3 13 96,-19-41 7,1-2 1,0 0-1,1 0 1,16 13-1,-13-12 27,23 28-1,-9-3 79,-13-25-66,-12-12-4,-1 0-1,-1 1 0,1 0 1,0-1-1,0 1 1,0 0-1,-1 0 1,1 0-1,-1 0 1,0 0-1,1 0 1,-1 0-1,0 0 1,0 0-1,0 1 1,0 3-1,4 6 154,-4-11-180,0 0 0,-1 0 0,1 1-1,-1-1 1,1 0 0,-1 1 0,0-1-1,1 0 1,-1 1 0,0 1 0,0-3-4,-1 1 1,1 0 0,0 0 0,-1 0 0,1-1 0,0 1-1,-1 0 1,1-1 0,-1 1 0,0 0 0,1-1 0,-1 1-1,1 0 1,-1-1 0,0 1 0,1-1 0,-1 0 0,0 1-1,0-1 1,1 1 0,-2-1 0,-9 7 114,10-6-133,-1 0 0,0 0-1,0 1 1,0-1-1,0 0 1,0-1 0,0 1-1,0 0 1,-1-1 0,1 1-1,0-1 1,0 0 0,0 1-1,-4-1 1,-16 0 18,8 1 64,0-1 0,0-1 1,-20-3-1,30 3-92,-1 0 0,1 0 0,0 0 0,0-1 0,0 1 0,0-1 1,0 0-1,1-1 0,-1 1 0,0-1 0,1 1 0,0-1 0,0 0 0,0 0 0,0 0 1,-3-6-1,-15-25-384,18 31 221,1-1-1,0 1 0,0-1 1,0 1-1,0-1 0,0 0 1,1 0-1,0 1 0,0-1 1,0 0-1,0 0 0,0 0 1,1 0-1,0 0 0,0-6 1,0-32-1287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5472,'0'-104'5813,"0"102"-5754,0 0 1,0 0-1,1-1 0,-1 1 0,1 0 1,-1 0-1,1 0 0,0 0 0,0 0 1,0 0-1,0 0 0,0 0 0,0 0 1,0 0-1,1 1 0,-1-1 0,3-2 1,0 1 372,-4 3-150,3 3-31,9 8-130,-5-5-43,0 1 0,0 0 0,0 0 1,9 14-1,-11-7-360,-5-13 230,1 0 0,-1 1-1,1-1 1,-1 0 0,1 1 0,-1-1-1,1 0 1,0 0 0,-1 0 0,1 0-1,0 0 1,0 0 0,0 0 0,0 0-1,0 0 1,0 0 0,0 0 0,0 0-1,0-1 1,1 1 0,-1 0-1,0-1 1,2 1 0,32 6-3601,-32-6 3390,-1 0 1,0 1 0,1-1-1,-1 1 1,0-1-1,0 1 1,0 0 0,0-1-1,2 4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7648,'-34'0'2453,"33"0"-2399,0 0 0,0 0 0,0 0 0,0 0 0,0 0 0,0 0-1,0 0 1,0 1 0,0-1 0,0 0 0,0 1 0,0-1 0,1 0 0,-1 1 0,0-1 0,0 1 0,-1 0 0,-43 22 564,32-18-242,-2 2 256,-9 19 67,-11-4 112,30-17-673,1 0 0,-1 0 0,1 0 0,0 1 0,-6 10 0,-13 33 652,13-25-451,-2 0 311,5-13-382,2 1 0,0-1 0,-5 20 0,9-21-245,-1 1 0,1-1 0,1 1 0,1-1 0,2 19 0,-1-23-26,-1-1 1,1 1-1,0-1 1,0 1-1,1-1 1,0 1-1,0-1 0,1 0 1,-1 0-1,1 0 1,9 7-1,-6-7-290,-1 0-1,1-1 1,1 1 0,-1-1-1,1-1 1,0 1 0,0-1 0,16 4-1,14 8-1172</inkml:trace>
  <inkml:trace contextRef="#ctx0" brushRef="#br0" timeOffset="1">0 276 8736,'0'0'3232,"0"0"-2528,0 0-192,21 0 1504,-21 0-1216,42 0 159,-22 17-575,22-34-96,0 17-192,20 0-1951,1 0 991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126 730 3136,'0'0'1029,"3"0"-629,14 0 901,-17-3-517,0-11 363,0 10-320,0 4 74,4-3-256,10-11 161,-14 14-788,0 0 0,1 0 0,-1-1 1,0 1-1,0 0 0,0 0 0,1 0 1,-1-1-1,0 1 0,0 0 0,0 0 1,1-1-1,-1 1 0,0 0 1,0 0-1,0-1 0,0 1 0,0 0 1,0-1-1,0 1 0,0 0 0,0-1 1,0 1-1,0 0 0,0-1 0,0-13 196,0 14-207,0 0 0,0-1 0,0 1 0,0 0 1,0-1-1,0 1 0,0 0 0,0 0 0,1-1 0,-1 1 1,0 0-1,0-1 0,0 1 0,0 0 0,0 0 1,0-1-1,1 1 0,-1 0 0,0 0 0,0-1 0,0 1 1,1 0-1,-1 0 0,0 0 0,1-1 0,0 1 14,0-2 17,1 1 0,-1-1 0,0 0 0,1 1 0,-1-1 0,0 0 0,0 0-1,0 1 1,0-1 0,0 0 0,0 0 0,-1 0 0,1 0 0,-1 0 0,1 0-1,-1-1 1,0 1 0,0 0 0,0-3 0,1-9 144,-1 8-98,1 0-1,-1 0 1,0 1 0,-1-1-1,0 0 1,-2-11 0,-2 2-16,2 2-28,0 1-1,1-1 0,0 1 0,0-1 1,1-13-1,1 2 73,-3-25 0,-11-21 48,12 51-103,2-23 0,0 25-33,-1-1 1,-3-24-1,-4 10-75,6 24 26,0 0 0,0 0 0,1 0 0,-1-15 0,3 7-27,-1 13 32,1-1 1,-1 0-1,0 0 1,0 0-1,0 0 1,-1 1-1,1-1 1,-1 0-1,0 0 0,-2-5 1,-11-8-184,11 14 134,3 6 32,1 0 28,-1-2 10,0 0-1,0 0 0,1 0 1,-1 0-1,0 0 0,0 0 1,0-1-1,0 1 1,0 0-1,-1 0 0,1 0 1,0 0-1,0 0 1,0 0-1,-1 0 0,1 0 1,-1 0-1,1 0 0,-1-1 1,1 1-1,-2 1 1,-9 26-12,-12 42 0,17-46 36,5-18-13,0 0 1,0 1-1,-1-1 0,0 0 0,-1 0 0,1 0 1,-5 6-1,-6 8 23,9-14-17,-1 0 1,1 0 0,1 1-1,-6 11 1,6 3 24,3-22-57,-1 1 0,1-1 0,0 0 1,0 1-1,0-1 0,0 1 0,0-1 1,0 1-1,1-1 0,-1 1 1,0-1-1,0 0 0,0 1 0,0-1 1,1 1-1,-1-1 0,0 1 0,0-1 1,1 1-1,-1 0 0,0-1 1,1 1-1,-1-1 0,1 1 0,-1 0 1,0-1-1,1 1 0,-1 0 0,1-1 1,-1 1-1,1 0 0,-1 0 1,1-1-1,0 1 0,14-9-135,-6 1 70,0-1-1,0 0 1,-1 0-1,14-19 1,-9 10-24,18-19 1,7-4 0,-30 28 86,-6 10 13,0 1 0,0-1 0,0 0 0,1 0 0,-1 1 0,5-4 0,8-1 8,-13 7 4,-1 0 0,1-1 0,0 1 0,-1-1-1,0 0 1,1 0 0,-1 1 0,3-3 0,-3 2 16,0 0 0,-1 0 0,1 0 0,0-1 0,-1 1 0,1 0 0,0 0 0,-1-1 0,0 1-1,1 0 1,-1-1 0,0 1 0,1 0 0,-1-1 0,0 1 0,0-1 0,0 1 0,0 0 0,-1-1 0,1-1 0,0-6 331,0 8-310,0 1-1,0-1 1,0 0 0,0 0-1,-1 1 1,1-1 0,0 0-1,0 1 1,0-1-1,-1 0 1,1 1 0,0-1-1,-1 1 1,1-1-1,-1 0 1,1 1 0,0-1-1,-1 1 1,1-1-1,-1 1 1,1-1 0,-1 1-1,0 0 1,1-1-1,-1 1 1,1 0 0,-1-1-1,0 1 1,1 0-1,-1 0 1,0-1 0,-1 1-1,-3-1 254,0 1 0,-1 0-1,-10 0 1,0 1 84,-22-1-330,35 0-1087,10 0-374,27 0-2016,8 0 1024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4896,'-17'-18'1584,"14"16"-1184,3 4-192,0 12 400,0-10 997,0-4-410,0 0 31,-4 3-474,2 0-680,0-1-1,0 1 1,0 0-1,1-1 0,-1 1 1,1 0-1,0 0 1,0 0-1,0 1 0,0-1 1,0 0-1,1 0 1,-1 0-1,1 1 0,0-1 1,0 0-1,1 5 1,-1-2-46,0 0 0,0 0 0,1 0 0,0 0 1,0 0-1,0 0 0,1 0 0,0-1 1,0 1-1,0-1 0,7 11 0,-8-14-13,0 0 0,1 0-1,0-1 1,-1 1 0,1 0-1,0-1 1,0 1 0,0-1-1,0 0 1,0 1 0,0-1-1,0 0 1,1 0 0,-1-1 0,0 1-1,5 1 1,2-1-44,-1-1 0,1 1 1,12-2-1,-1 0-83,-16 1 58,0 0-1,0 0 1,0 0 0,0-1-1,0 1 1,0-1 0,0 0-1,0 0 1,0-1 0,-1 1-1,1-1 1,0 0 0,-1 0-1,1 0 1,4-4 0,0 0-136,2-1-109,1 1 0,-1-1 0,1 2 0,22-9 1,-2 0 6,-30 14 290,0-1 0,-1 1 0,1-1-1,0 1 1,0-1 0,0 1-1,0-1 1,0 1 0,0 0 0,-1-1-1,1 1 1,0 0 0,0 0 0,0 0-1,0 0 1,0 0 0,0 0-1,0 0 1,0 0 0,0 0 0,2 1-1,-1 0 51,-1-1-28,-1 0-1,0 0 0,1 0 0,-1 0 0,0 0 1,0 0-1,1 0 0,-1 0 0,0 0 1,1 0-1,-1 0 0,0 0 0,0 1 1,1-1-1,-1 0 0,0 0 0,0 0 0,1 0 1,-1 1-1,0-1 0,0 0 0,1 0 1,-1 0-1,0 1 0,0-1 0,1 1 6,0 0 0,0 0 0,0 0 0,-1 0 0,1 0 0,0 0 0,-1 0 0,1 0 0,-1 0 0,1 0 0,-1 0 0,0 1 0,1-1 0,-1 0 0,0 0 0,0 0 0,0 2 0,-5 21 382,1-10-216,2-3-45,1 0 0,0 0-1,0 0 1,2 21 0,0 3 108,0 33 18,-6 142 228,-9-141-247,8-10-65,-8-14 49,11-28-163,3-16-55,-1 1-1,1-1 1,0 0-1,0 0 0,0 1 1,-1-1-1,1 0 1,-1 0-1,1 1 1,-1-1-1,1 0 1,-1 0-1,0 0 1,1 0-1,-1 0 1,0 0-1,0 0 1,0 0-1,0 0 0,0-1 1,0 1-1,0 0 1,0 0-1,0-1 1,0 1-1,0-1 1,-3 2-1,0 0 0,-1 1-1,1-1 1,-1 0-1,0-1 1,0 1-1,0-1 1,0 1-1,0-2 1,0 1-1,-9 0 1,8-1-19,0 0-1,1-1 1,-1 1 0,0-1 0,0 0 0,1-1 0,-7-1-1,2-2 21,-1-1-1,-15-11 0,17 11-2,-15-7 36,19 11-52,-1 0 0,1-1 0,0 0 0,0 0 0,0 0 0,1-1 0,-1 1 0,-7-9 0,9 6-48,-1 1 0,1-1-1,1 0 1,-1 0 0,1 0-1,-2-8 1,1-14-216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3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21 355 5408,'-17'-18'1728,"16"18"-1712,1 0 0,0 0-1,0 0 1,0 0 0,-1-1 0,1 1 0,0 0 0,0 0 0,0-1 0,0 1-1,-1 0 1,1 0 0,0-1 0,0 1 0,0 0 0,0 0 0,0-1 0,0 1-1,0 0 1,0 0 0,0-1 0,0 1 0,0 0 0,0-1 0,0 1 0,0 0-1,0 0 1,0-1 0,0 1 0,0 0 0,0 0 0,1-1 0,-1 1 0,0 0-1,0 0 1,0-1 0,0 1 0,0 0 0,1 0 0,-1 0 0,0-1 0,1 1-1,3-8 147,0-1 0,1 1 0,1 1 0,-1-1-1,9-7 1,-8 8-27,-1 0 0,1 0 0,6-11 0,4-6 120,0 4-111,-7 8-47,1 0 0,-2-1 1,8-13-1,-6 5-6,21-38 607,-13 35-266,-15 15-171,-3 9-245,0-1 0,0 1 0,0-1 0,1 1 0,-1-1 0,0 1 0,0-1 0,0 1 0,0-1 0,1 1 0,-1-1 0,0 1 0,0-1 0,1 1 0,-1-1 0,0 1 0,1 0 0,-1-1 0,1 1 0,-1 0 0,0-1 0,1 1 0,-1 0 0,1-1 0,-1 1 0,1 0 0,-1 0 0,1 0 0,-1-1 0,1 1 0,-1 0 0,1 0 0,-1 0 0,1 0 0,-1 0 0,1 0 0,0 0 0,-1 0 0,1 0 0,-1 0 0,1 0 0,-1 0 0,1 1 1,-1-1-1,1 0 0,-1 0 0,1 1 0,-1-1 0,1 0 0,-1 0 0,1 1 0,1 0 35,-1 0 1,0 0 0,1 0 0,-1 0 0,0 0 0,0 0 0,0 0-1,0 0 1,0 1 0,0-1 0,0 0 0,0 1 0,0-1 0,-1 1-1,1-1 1,0 1 0,-1-1 0,1 1 0,-1 2 0,1 4 101,0 0 0,0 0 0,-2 8 0,1 0-74,0 36-133,0-49-92,0 1 0,0 0-1,0 0 1,1-1 0,-1 1 0,2 5-1,16 29-647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3904,'0'-15'2482,"0"30"-420,-4-15-1518,4 0-517,-1 0 0,0 0 0,0 0 1,1 0-1,-1 0 0,0 0 0,1 0 1,-1 0-1,0 0 0,0 1 0,1-1 1,-1 0-1,0 0 0,1 1 0,-1-1 1,1 1-1,-2-1 0,2 2 14,-1-1 0,0 0 0,1 1-1,-1-1 1,1 0 0,0 1 0,-1-1-1,1 0 1,0 1 0,0-1 0,0 1-1,0-1 1,0 2 0,0-1-67,0 1 102,-1 0 1,1 0 0,0 0 0,0-1-1,1 1 1,-1 0 0,1 0 0,-1 0 0,2 4-1,12 0 287,-3 10-123,-9-15-223,0 0 0,0 0-1,1-1 1,-1 1 0,1-1 0,-1 1 0,1-1 0,-1 0-1,1 0 1,5 1 0,2 0 30,0-1 0,0 0 0,11-1 0,-21 0-47,76 4 352,18 10-53,110-10 213,-113-5-368,558 1 549,-233 0-85,-225-7-346,-10-21-129,-79 21-75,-52 4-20,6-2 72,-1-3 0,63-17 1,-38 7 262,-21 11-80,-34-3 134,-24 9-609,1 0 0,-1 0-1,1 1 1,0-1 0,-1 0-1,1 1 1,0-1 0,-1 1-1,1 0 1,2-1 0,-21 1-1082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3:5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2 605 5312,'0'52'2378,"0"24"-1263,0-56-849,-1-5 18,1-1 0,0 1 1,5 22-1,9 1 121,-13-34-372,0-1 59,-1 0 0,1 1 0,1-1 0,-1 0-1,0 0 1,1 0 0,0 0 0,-1 0-1,1-1 1,0 1 0,1 0 0,2 2 0,-4-4-47,0 0 0,0 1 1,0-1-1,1 0 0,-1 0 1,0 0-1,1 0 0,-1 0 1,1-1-1,2 2 0,-3-2-4,0 0 0,0 0 0,0 0-1,1 0 1,-1 0 0,0-1 0,0 1 0,0 0-1,0-1 1,0 1 0,2-1 0,10-5 240,29 0 167,-31 3-353,0 0 1,1 0-1,-1-1 1,-1 0-1,1-1 0,0 0 1,-1-1-1,10-7 1,-4 3-23,3-3 40,22-12-1,-4 9-21,13-6 42,19-25 129,-37 24-145,75-50 128,27-33-125,-18 11-58,73-39 13,-117 84-44,2 0 27,35-28-4,-98 68-51,15-18 1,-11 10 0,-8 13-71,-1-1 1,14-8-1,-13 10-439,-1-1 0,11-9 1,0-4-1335,-14 15-226,-6 3-204,-14 0-754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1499 3072,'-18'-17'976,"18"17"-961,0 0 0,-1-1 0,1 1 0,0 0 0,0 0 0,0 0 0,-1-1 0,1 1 0,0 0 0,0 0 0,0-1 0,0 1 0,-1 0 0,1 0-1,0-1 1,0 1 0,0 0 0,0 0 0,0-1 0,0 1 0,0 0 0,0-1 0,0 1 0,0 0 0,0-1 0,0-13 321,0 11 427,0-1-113,0-2-244,-1 2-247,1 0-1,0 0 1,0 0-1,1 0 1,-1 1 0,1-1-1,1-4 1,2-2 35,-3 7-110,0 0 0,0 0 0,0-1 1,0 1-1,1-6 0,-2 7-54,-1 1 1,1-1 0,0 1-1,-1-1 1,1 1 0,-1-1 0,1 1-1,-1-1 1,-1-1 0,-3-8 142,4 3-48,-1-1 0,1 1 0,1-1 0,0 1 1,0-10-1,1-2 73,-1 7-8,2 0-1,-1 1 1,6-21-1,0 0-46,-3-2-32,-2-1-1,-3-45 1,0 28 37,0 10-57,5-80-91,10 33 32,-7-11 251,7 0-49,-11 72-154,-1 1 23,2 1 0,11-41 1,-5 31 46,19-60 193,-23 82-306,0 1 1,0 0 0,2 0 0,14-21 0,13-6 112,-32 36-134,1-1-13,0 1-1,0-1 1,0 1 0,1 0 0,0 0 0,0 1 0,0-1 0,0 1 0,1 0 0,9-5 0,-7 6-16,-1 0 0,1 0 0,-1 0 1,1 1-1,15-2 0,41 1 4,-58 3 17,0 0-1,0 1 1,-1-1-1,1 1 1,0 0-1,-1 1 1,7 2-1,-1 1-12,-1 0 0,16 12 0,-17-11-13,-2-2-17,-4-2 51,1 0-1,-1 0 0,0 1 1,0-1-1,0 1 1,4 5-1,-6-7-4,0 0-1,0 0 1,-1 0-1,1 1 1,-1-1-1,1 0 1,-1 1-1,1-1 1,-1 1-1,0-1 1,0 0-1,1 1 1,-1-1-1,0 1 1,0-1-1,-1 1 1,1-1-1,0 0 1,0 1-1,-1-1 1,1 1 0,-1-1-1,1 0 1,-1 1-1,0 0 1,-13 19 74,11-15-119,0 1 0,-1-2 0,1 1 0,-1 0 1,0-1-1,-1 1 0,1-1 0,-1-1 0,0 1 0,-1-1 0,1 1 0,-1-1 0,1-1 1,-1 1-1,0-1 0,-7 2 0,7-2-136,1 0 0,-1 0 1,1 0-1,0 1 0,-6 5 0,1 2-118,8-9 244,1 1-1,-1-1 1,0 0-1,0 0 1,-1 0 0,1 0-1,0 0 1,-3 1-1,-4-1-36,1 0 0,-1 0 0,1-1 0,-1 0 0,0-1 0,-16-1-1,4 1-246,4 0 62,17 0 260,0 0 1,0 0-1,0 0 1,0 0-1,-1 0 1,1 0-1,0 0 1,0 0-1,0 0 0,0 0 1,0 0-1,0 0 1,0 0-1,-1 0 1,1 0-1,0 0 1,0 0-1,0 0 1,0 0-1,0 0 1,0 0-1,0 0 1,0 0-1,-1 0 1,1 0-1,0 0 1,0 0-1,0 0 1,0 0-1,0 1 1,0-1-1,0 0 1,0 0-1,0 0 0,0 0 1,0 0-1,0 0 1,-1 0-1,1 0 1,0 0-1,0 1 1,0-1-1,0 0 1,0 0-1,0 0 1,0 0-1,0 0 1,0 0-1,0 0 1,0 1-1,0-1 1,0 0-1,0 0 1,0 0-1,0 0 1,1 0-1,-1 14-191,0-13 191,0-1 1,0 0-1,0 1 1,0-1-1,0 0 0,0 0 1,0 1-1,0-1 1,0 0-1,0 1 1,0-1-1,0 0 1,0 0-1,0 1 1,1-1-1,-1 0 1,0 0-1,0 1 0,0-1 1,1 0-1,-1 0 1,0 1-1,0-1 1,1 0-1,-1 0 1,7 6-29,0-1 0,12 8-1,7 5-6,-5-1 84,22 26 1,-27-27 61,-9-8 33,0 0 0,0 0 0,0 1 0,-1 0 0,-1 0 0,0 0 1,0 1-1,0 0 0,3 14 0,-6-20-44,-1 0-1,0 1 1,-1-1 0,1 0 0,-1 0-1,0 0 1,0 1 0,0-1-1,0 0 1,-1 0 0,1 0 0,-1 1-1,-2 3 1,2-5-40,0 0 0,-1-1 0,0 1-1,1 0 1,-1-1 0,0 1 0,0-1 0,-1 0 0,-1 3 0,-14 10 189,-1 1 1,-21 12-1,27-20-170,0-1 0,-21 10 0,14-8-89,-16 8-396,32-16 270,1 0 0,-1 0-1,0-1 1,1 1 0,-1-1-1,-4 0 1,-33 0-4178,37 0 2267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5408,'0'0'1984,"0"0"-1536,21 42-128,-21-1 1152,0-20-864,21 0-32,-1 42-352,1-22 128,0-20-224,0 0 96,0 20-128,0-20 224,-1 0-192,-20 0-896,21-21 416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6816,'0'42'2528,"0"-42"-1984,-42 83-128,22-62 480,-1 0-576,0 20 224,-21 1-320,-20 0 224,20-21-256,1-1-1504,20 1 704,0-21-2816,0 21 1920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335 105 3072,'0'0'976,"7"-4"-587,21-9 33,-21 9 719,-7 4-240,0-3 198,0-11-337,0 10 12,0 1-305,0-11-64,0 14-398,0-1-1,0 1 1,0 0-1,0-1 0,0 1 1,0 0-1,0 0 1,0-1-1,0 1 0,-1 0 1,1 0-1,0-1 1,0 1-1,0 0 0,0 0 1,-1-1-1,1 1 1,0 0-1,0 0 0,0-1 1,-1 1-1,1 0 1,0 0-1,0 0 0,-1 0 1,1 0-1,0-1 1,0 1-1,-1 0 0,1 0 1,0 0-1,-1 0 1,1 0-1,-1 0 0,-40-21 304,34 18-284,4 1-13,-1 0 0,0 0 1,1 0-1,-1 1 1,0 0-1,0 0 0,0 0 1,0 0-1,-1 0 1,1 1-1,-5 0 0,-50 0 254,56 0-272,1 0 0,-1 0 0,1 1 0,0-1 0,0 1 0,-1 0 0,1-1 0,0 1 0,0 0 0,0 0 0,-1 1 0,-1 0 0,2 0 9,0-1 0,0 0 1,0 0-1,0 0 0,0 0 0,0 0 0,-1 0 0,1-1 1,0 1-1,-1-1 0,1 0 0,-3 1 0,-33-1 98,34 0-113,1 3-149,-11 11 75,14-14 87,0 0 0,-1 1 0,1-1 0,0 0 0,0 0 0,-1 0 0,1 1 0,0-1 0,0 0 0,0 0 0,0 1 0,-1-1 0,1 0 0,0 0 0,0 1 0,0-1 1,0 0-1,0 0 0,0 1 0,0-1 0,0 0 0,0 1 0,0-1 0,0 0 0,0 1 0,-1 1-2,1 0 0,0 0 0,-1 0 0,1 1 0,-1-1 0,0 0 0,1 0 0,-1 0 0,0-1 0,0 1 0,-2 2 0,2-2-10,-1 0 0,1 1-1,0-1 1,0 0 0,0 1 0,0-1-1,0 1 1,0-1 0,1 1 0,-1 0 0,1 3-1,0 2-3,0 1 0,0 0 0,-1-1 0,0 1 0,0-1 0,-1 0 0,0 1 0,0-1 0,-1 0 0,-6 12 0,5-11 21,0 1 1,1-1-1,0 1 1,1 0-1,0-1 0,0 1 1,1 0-1,0 0 1,1 0-1,1 15 1,-1-1 0,0-14-4,-1 0 0,-1 0-1,0 1 1,-3 10 0,2-11-18,1 0 1,0 0 0,0 0 0,0 13-1,1-8-3,1-11 38,-1 0 0,1 0 0,0-1 0,0 1 0,0 0 0,1 0 0,-1 0 0,1 0 0,0-1 0,2 6 0,11 12 165,-8-8 48,-6-11-221,0-1 0,1 1 0,-1-1 0,1 0 0,0 1 0,-1-1 1,1 1-1,0-1 0,0 0 0,0 0 0,0 1 0,0-1 0,0 0 0,0 0 1,0 0-1,0 0 0,0 0 0,1 0 0,-1-1 0,0 1 0,1 0 1,-1-1-1,1 1 0,-1-1 0,0 1 0,1-1 0,0 0 0,-1 1 0,1-1 1,-1 0-1,1 0 0,2 0 0,10-1 29,-6 1 5,0 0 0,-1 0 0,1 1 0,9 2 0,5 3 36,-14-3-28,1-1-1,-1 0 1,1 0 0,0-1-1,13 0 1,162-1-999,-179 0 523,0 0 0,0 0 0,0-1 1,0 0-1,0 0 0,0-1 0,0 1 0,0-1 0,0 0 1,7-5-1,-10 6 200,0 1 1,0-1 0,0 1-1,0-1 1,-1 1-1,1 0 1,0 0-1,0-1 1,2 2 0,-4-1 216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7456,'0'0'2784,"0"0"-2176,0 0-160,21-21 832,0 21-800,0 0 160,41-21-384,-20 21-320,20-21 32,1 21-2528,-1 0 1376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5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18 327 3232,'-13'0'733,"9"0"2155,4 0-2859,1 0 0,0 0 0,-1 0 0,1 0 0,0 0 0,-1 0 0,1 0 0,0 0 0,-1 0 0,1 0 0,0 0 0,-1-1-1,1 1 1,-1 0 0,1 0 0,-1-1 0,1 1 0,0 0 0,-1-1 0,1 1 0,-1 0 0,0-1 0,1 1 0,-1-1 0,1 1 0,-1 0 0,0-1 0,1 1 0,-1-1 0,0 1 0,0-1 0,1 1 0,-1-1-1,0 1 1,0-1 0,0 1 0,0-1 0,0 0 0,0 1 0,0-1 0,0 0 0,0-2 574,0 3 79,4 0-282,-4 0-385,1 0-1,0 0 0,0 0 1,-1 0-1,1 0 1,0 0-1,0 1 0,-1-1 1,1 0-1,0 0 0,0 1 1,-1-1-1,1 0 0,0 1 1,-1-1-1,1 0 0,-1 1 1,1-1-1,-1 1 1,1-1-1,-1 1 0,1-1 1,0 2-1,0-1 1,-1-1-1,1 1 1,-1-1-1,1 1 1,0 0-1,-1-1 1,1 1 0,0-1-1,0 1 1,-1-1-1,1 1 1,0-1 0,0 0-1,0 1 1,0-1-1,0 0 1,0 1 0,0-1-1,0 0 1,0 0-1,0 0 1,0 0 0,0 0-1,1 0 1,11 0 131,-8-1-110,0 1 0,0 0 0,0 0 0,0 0 0,0 1-1,-1-1 1,1 1 0,5 1 0,1 3-10,-10-4-3,1 1 0,0-2 0,0 1-1,0 0 1,0 0 0,0 0 0,0-1 0,0 1-1,1-1 1,-1 1 0,0-1 0,0 0-1,0 0 1,4 0 0,95 0 340,-91 1-335,0 0 0,0 0 1,0 0-1,11 4 1,-11-3 12,0 0-1,1 0 1,-1-1 0,13 1 0,11-3 31,-20 0-51,1 1 0,-1 0 0,0 1-1,20 2 1,-14 3 49,-16-4-48,0-1 0,0 1 0,0-1 0,0 0-1,0-1 1,1 1 0,-1-1 0,9 1 0,84-1 367,-77 0-311,-15-1-81,0 1-1,0 0 1,1 0-1,-1 1 1,0 0-1,6 1 1,7 5-18,-16-6 45,-1 0 0,1-1 0,0 1-1,0 0 1,0 0 0,0-1-1,0 1 1,0-1 0,0 0-1,0 1 1,0-1 0,2 0 0,13 1 168,-12-1-141,0 0 1,1 0-1,-1 0 0,0 0 0,0-1 1,1 1-1,6-3 0,2-2 29,-10 4-58,0-1 0,0 1 0,0 0 0,0 0 0,0 0-1,1 0 1,-1 1 0,0-1 0,8 1 0,127 0 287,13 0-165,95 0-288,-224-1 196,47-7-1,-47 5 50,48-2-1,-49 4-15,1-1 0,37-7-1,-43 6-23,-2 1-58,0 1 0,0 0 0,0 0 1,18 2-1,-18 0-33,-1-1 1,1 0 0,18-2 0,-13-2 8,-12 2 10,1 1 0,16-1 0,37 8 1,-53-7 10,-1 0 0,17-2 0,-4-1 0,11 1-76,0 2 0,41 1 0,-26 1 16,189-1 460,-210 0-357,-3 1-1,1-1 1,24-4-1,-16-1-8,-12 2-81,0 0 0,37 0 1,-26 2-118,43-6 1,-38 3-71,52-1 0,-52 5 348,1 1 69,49-5 0,-20-8-199,-48 11-1,34-1 1,-27 3 27,47-4 0,-40-2-6,-12 1 4,1 2 0,31-2 0,0 3-3,-21 0-6,-1 2 0,44 3 0,-42 2 7,-19-4 6,-1 1 0,1-2-1,25 2 1,121-3 163,15 0 0,-145 0-52,-14 1-173,0-1 0,0 0-1,0-1 1,17-2 0,-10-2-86,-14 2 159,1 1 0,0 1 0,0-1 1,-1 1-1,10 0 0,211 1 558,-209 0-570,0-2 1,26-4 0,-3 0-62,4 3 32,47 3 1,-55 0 28,718 0-55,-744 0 32,0 0 1,16-3-1,4-3 5,-25 4 9,0 0-1,0 0 0,0 1 0,11 0 0,276 1 52,-290 0-72,1 0 1,0 0 0,-1 0 0,11 3 0,11 8-41,-19-9 63,0-1 0,0-1 0,0 1 0,0-1 0,11 0 1,6-1 5,9 0-5,-17 0-17,1 1 0,-1 0 1,1 1-1,20 3 0,-16 1-14,-14-3 11,1 0 1,0 0-1,-1-1 1,1 0-1,9 0 1,111-1 354,141 0-170,-263 0-179,0 0 0,0 0 0,10-3 0,-3 0-3,-10 2 8,0 0 1,0 0-1,-1 0 0,1 1 1,5-1-1,-5 1 1,0 1 1,0-1-1,0 1 0,-1 0 1,6 1-1,5 1-9,0-1-12,0 0 1,0-1 0,0-1 0,21-1 0,-1 0 21,386 1-117,-415 1 125,0-1 0,0 1 0,1-1 0,-1 1 0,0 1 0,0-1 0,0 0 0,0 1 0,8 4 0,-10-5-14,1 0 1,0-1-1,0 1 1,0 0 0,-1-1-1,1 0 1,0 0-1,0 0 1,0 0 0,5-1-1,3 1-8,321 0 53,-321 0-23,1 1 1,0 0 0,-1 0 0,16 4 0,-17-2-30,0-1 0,1-1 1,0 1-1,13-1 0,100-1 158,-114 0-130,0 1 1,0 1-1,20 4 0,-21-4 4,0 0 0,-1-1-1,19 2 1,205-3 190,-228 0-198,1 0-1,0 0 1,-1 1 0,11 1-1,12 9 13,-21-9-32,1-1 0,0 0 0,0-1 1,0 0-1,12 0 0,4-1 26,514 1-267,-536 0 250,0 0 1,1 0-1,-1-1 0,0 1 0,1-1 0,-1 1 1,0-1-1,0 0 0,1 1 0,-1-1 0,0 0 1,2-1-1,-2 0 5,0 1 1,0 0-1,0 1 1,0-1-1,0 0 1,1 0-1,-1 1 1,0-1-1,1 1 1,-1-1-1,0 1 1,3 0-1,137 0 151,-137 0-156,-1 0 0,0 0 0,1-1 0,-1 0 0,0 1 0,0-1 0,1 0 0,6-3 0,9-2-65,-10 4 68,-1 1 1,1 0-1,-1 1 0,16 1 1,-16-1 37,1 0 0,0 0 1,-1 0-1,15-3 1,-4-3 4,-16 4-37,0 1-1,0 0 1,0 0 0,1 0-1,-1 0 1,0 0 0,1 1 0,-1 0-1,8 0 1,36 0-2,-43 0 0,-1 0 1,1-1 0,-1 1-1,0 0 1,1-1 0,-1 0-1,0 0 1,0 0 0,7-3-1,9-2 45,-11 5-55,0 0 0,0 0-1,15 2 1,-17-1-16,0 0 0,1 0 0,-1-1 0,13-2 0,8-8 222,-22 10-167,0 0 0,0 0 0,0 1 0,0 0-1,8 0 1,1 0 23,-13 0-64,1 0 1,-1 0 0,1-1-1,-1 1 1,0-1-1,0 1 1,1-1 0,-1 0-1,0 1 1,0-1-1,0 0 1,2-1 0,-2 0-11,0 1 1,0 0-1,0 0 1,1 1-1,-1-1 1,0 0-1,0 1 0,1-1 1,-1 1-1,0-1 1,1 1-1,2 0 1,21 0-48,-15 1 62,0-1 0,0 0-1,0 0 1,19-4 0,-6-7 1,1 5-16,-11 1-9,-11 3 17,1 1 1,0 0 0,0-1 0,0 1 0,1 1 0,-1-1 0,0 0 0,0 1 0,8 0 0,4 0 22,-5 0-3,0 0 0,-1 0 0,22-3 1,-10-2-31,-14 2 10,1 1 0,0 1 1,-1-1-1,1 1 0,9 0 1,170 1-255,-178 0 284,0-1 0,0 0 0,1-1 1,10-2-1,-11 1-16,0 1 1,0 1 0,0 0-1,13-1 1,-14 2-11,1-1-1,-1 0 0,1-1 1,-1 0-1,17-4 1,-20 4 5,-1 1 11,0 0 0,-1 0 1,1 0-1,0 1 1,-1-1-1,1 1 1,0 0-1,7 1 1,4 0 51,-6-2-46,-1 1 0,1-1 0,-1-1 0,1 0 1,16-5-1,-20 6-21,-1-1-4,-1 1 0,1 1 0,0-1-1,-1 0 1,1 1 0,0 0 0,0 0-1,7 1 1,4 0-18,133-1 158,320 0 123,-465 0-253,1 0-1,-1 0 1,0-1 0,1 1-1,-1-1 1,0 0 0,1 0-1,-1 0 1,6-3 0,10-2 2,-10 5-9,-1 0 0,1 0 0,0 1 0,13 0 0,2 0-35,93 0-148,-102 0 149,1-1 0,25-4 0,-31 3 19,1 1 1,15-1-1,42 8-50,11-12 5,-59 7 44,26 3 0,-24-1 37,32 0 0,-41-2-13,-1-2-1,19-1 1,16-10-95,-27 10 100,-1 1-1,31 1 0,-25 0 63,536 0 169,-549 1-220,0-1 1,0 1-1,-1 1 0,15 3 0,-15-2 5,-1-1 0,1-1-1,-1 0 1,15 0-1,591-1-248,-612 0 212,-1 0 0,0 1 0,1-1 0,-1 0 0,1 1 0,-1 0 0,0 0 0,0 0 0,7 3 0,9 2 15,-9-5 4,1 0-1,0 0 1,-1-1 0,14-1-1,-15 1-16,-1-1 0,1 1 0,-1 1 0,0-1 0,15 4 0,4 7-27,10-5 32,-31-4 15,1 0 1,12 5-1,-20-7-9,0 1 8,1-1 1,0 0-1,0 1 1,0-1-1,-1 0 1,1 0 0,0 1-1,0-1 1,0 0-1,0 0 1,0 0 0,0 0-1,0 0 1,0 0-1,4 0 9,0 0-1,-1 0 0,1 1 0,8 1 0,4 5-33,-15-6 9,0 0 1,-1 0 0,1-1 0,0 1 0,0 0 0,0-1 0,0 1-1,0-1 1,0 1 0,0-1 0,0 0 0,3 0 0,11 0-20,-11-1 7,1 1-1,-1 0 1,0 0-1,0 0 1,1 1-1,-1 0 1,8 1 0,18 10-35,-30-12 58,-1 0 1,1 1-1,0-1 0,0 0 1,0 1-1,0-1 0,0 0 0,-1 0 1,1 0-1,0 0 0,0 1 0,0-1 1,0 0-1,1 0 0,150 0 247,-148-1-249,0 1 1,0 0-1,-1 1 1,1-1-1,0 0 0,-1 1 1,1 0-1,0 0 1,-1 0-1,1 0 1,5 2-1,-6-1-9,0-1 0,0 0 0,0 0 1,0 0-1,0 0 0,1-1 0,-1 1 0,0-1 0,0 1 0,1-1 0,5 0 1,550 0-506,-555 0 504,0-1 1,1 1 0,-1-1 0,0 1 0,0-1 0,0 0-1,0-1 1,5 0 0,11-5-72,-14 6 58,0 0 1,1 1-1,-1-1 0,0 1 1,8 0-1,11 1-21,-7-1 34,-6 1 19,1-1 0,-1 0 1,0-1-1,18-2 0,15-9 69,-22 10 28,-1 0-1,46 3 1,-42 0-136,0-1 1,34-4-1,-28 0-67,-11 0 24,0 2-1,30-2 1,-30 3 50,0 0-1,30-6 1,-19 2 48,34-1 117,14-5-16,3 5 32,4-6-32,14 7 26,-46-1-93,77-3 374,-106 9-296,28-3-1,12-8 134,-7 5-64,-14-5 123,-7 5-86,-14-5 1,-9 5-246,-14 6-80,1 0-1,-1-1 1,1 1-1,-1-1 0,1 1 1,-1-1-1,0 0 0,1 1 1,-1-1-1,0 0 1,0 0-1,0 0 0,0 0 1,0 0-1,0 0 0,0 0 1,2-2-1,-3 3 27,0 0 0,0-1-1,1 1 1,-1 0 0,0-1-1,0 1 1,1 0 0,-1-1 0,0 1-1,0-1 1,0 1 0,0 0-1,0-1 1,0 1 0,0-1 0,0 1-1,0 0 1,0-1 0,0 1-1,0-1 1,0 1 0,0 0 0,0-1-1,-1 1 1,1-1 0,0 1 0,0 0-1,0-1 1,-1 1 0,1 0-1,0-1 1,-1 1 0,1 0 0,0-1-1,-1 1 1,1 0 0,0 0-1,-1-1 1,1 1 0,-1 0 0,1 0-1,-1 0 1,1-1 0,-1 1-1,0 0 1,-2-1-505,-1 1 0,1-1 0,-1 1 1,1 0-1,-5 0 0,5 0-65,-21 0-2624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5472,'0'0'1760,"0"0"-1051,0 0-170,0 0 597,0 0-224,0 0 346,0 0-367,4 3 26,-2-1-753,0 0 1,0 0-1,-1 1 0,1-1 0,-1 0 0,1 1 0,-1-1 0,0 1 1,0 0-1,0-1 0,0 1 0,-1-1 0,0 1 0,1 0 0,-1 0 1,0-1-1,-1 5 0,1-4-107,1 1 0,-1-1 1,1 1-1,0-1 0,0 1 1,0-1-1,1 0 0,1 4 1,4 10 12,-5-11-51,-1 0 0,0 0 0,-1 11 0,0-11-14,0 0 0,1 0 0,1 10 0,5 2-32,-5-11-38,1 0 1,-1 0-1,-1 1 0,0-1 0,1 8 0,-3-12-130,1 0 0,0 0 0,0-1 0,1 1 0,-1 0 0,1 0 0,-1 0-1,1-1 1,0 1 0,0 0 0,1-1 0,-1 1 0,1-1 0,0 1 0,-1-1-1,4 4 1,-5-6 47,1 0 0,-1 0 0,0 0 0,0 0 0,1 1 0,-1-1 0,0 0-1,0 0 1,0 0 0,1 1 0,-1-1 0,0 0 0,0 0 0,0 0 0,0 1 0,0-1 0,0 0-1,0 0 1,1 1 0,-1-1 0,0 0 0,0 0 0,0 1 0,0-1 0,0 0 0,0 15-2524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6656,'-34'52'2144,"33"-52"-2100,0 1 0,0 0 0,1 0 0,-1 0 0,1 0 0,-1 0 0,1 0 0,-1 0 0,1 0 0,-1 0 0,1 0 1,0 0-1,0 0 0,0 0 0,-1 1 0,1-1 0,0 0 0,1 1 0,-1 75 1167,-1-59-986,1-10-101,0 1 1,1 17-1,0-23-103,0 0 1,-1 0-1,1 0 0,0 0 0,1 0 1,-1 0-1,0-1 0,1 1 0,0 0 1,-1-1-1,1 1 0,3 2 0,12 13 118,-12-12-146,1 1 0,0-1 0,0-1 0,1 1-1,9 5 1,-14-10-29,1 0 0,-1-1 1,1 0-1,-1 0 0,1 0 0,-1 0 0,0 0 0,1 0 0,-1 0 0,1-1 0,-1 1 0,1-1 0,-1 0 1,0 0-1,0 0 0,1 0 0,-1 0 0,4-3 0,4 0-204,1-1-106,1 0 1,-1 0-1,0-1 1,18-13-1,-20 13 298,15-11-155,-22 16 196,0 1-1,0-1 1,0 1-1,0-1 1,-1 1-1,1 0 1,0 0-1,0-1 1,2 2-1,-3-2 15,0 1-1,-1 0 0,1 0 0,-1 0 0,1 0 0,0 0 0,-1 0 0,1 0 1,0 1-1,-1-1 0,1 0 0,0 0 0,-1 0 0,1 1 0,-1-1 0,1 0 1,0 0-1,0 1 0,-4 9 394,1-7-310,1 0-1,0 0 1,-1 0 0,1 0-1,1 0 1,-1 0 0,0 1-1,1-1 1,-1 5 0,0 10 206,0-1 1,-1 0-1,-1 0 1,-11 32-1,9-31-18,-7 27-1,5 17 64,-7 4-106,7 10-86,0-32-18,3-25-52,1 0 0,0 28 0,3-29-47,1-6 67,-1 0 0,0-1 1,-1 1-1,0-1 0,-4 14 0,4-22-69,1-1 1,-1 0-1,0 1 1,0-1-1,0 0 0,-1 0 1,1 1-1,0-1 0,-1 0 1,1 0-1,-1-1 0,0 1 1,0 0-1,0 0 0,0-1 1,0 1-1,0-1 1,0 0-1,0 0 0,0 1 1,-1-2-1,1 1 0,0 0 1,-1 0-1,1-1 0,-1 1 1,1-1-1,-1 0 1,1 1-1,-4-2 0,1 2-7,-1-2 0,1 1 0,-1-1 0,1 1 0,-1-1-1,1-1 1,0 1 0,-1-1 0,1 0 0,0 0 0,0-1-1,1 1 1,-8-6 0,-24-20 78,-28-20 33,50 40-94,2 0-1,-1-1 1,-13-13 0,19 16-26,1-1 1,0-1 0,1 1-1,0-1 1,0 0 0,-4-9-1,5 10-41,3 5 21,0-1 0,-1 1 0,1 0 0,0-1 0,0 0-1,1 1 1,-1-1 0,0-5 0,1 6-16,0 0-1,1 1 0,-1-1 0,1 0 0,-1 0 1,1 0-1,0 0 0,0 1 0,0-1 0,0 0 1,0 1-1,0-1 0,0 0 0,1 1 0,-1 0 1,3-3-1,4-5-368,2 1 0,-1 0 0,2 0 0,-1 1 1,1 0-1,16-8 0,50-23-3166,6-4 1077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7040,'-41'20'2624,"41"-20"-2048,0 0-128,21 0 1504,-21 0-1152,20 0 864,1 0-960,21 0-96,-1 0-385,1 0-766,-21 0 287</inkml:trace>
  <inkml:trace contextRef="#ctx0" brushRef="#br0" timeOffset="1">1 188 7456,'0'0'2784,"0"0"-2176,41 0-160,-20 0 1536,0 0-1184,21 0-64,-1 0-448,1 0-128,0 0-96,-1-21-2016,-20 42 1056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43 3904,'-17'-18'1253,"14"15"-762,-1-1-11,-10-10 784,11 11-342,-1 6-31,-16 10-296,16-12-542,1 1 1,-1 0-1,1 0 1,0 0 0,0 0-1,0 0 1,0 1-1,0-1 1,0 1-1,-4 5 1,4-3-14,1 0 0,-1 0 0,1 0 0,-1 0 0,-1 8 0,1 1 22,3-10-47,-1 0 1,0 0-1,0 0 1,0 0-1,-2 4 1,-25 33 101,26-37-107,1 0 0,0 0 0,-1 0 1,1 0-1,0 4 0,-2 6 30,-3 8 51,3-13-50,1 0 1,0 0 0,0 0-1,0 13 1,1-1 58,1-17-88,0 1 0,0-1 0,0 0-1,0 1 1,2 5 0,-2-9-5,0 0 0,0-1 0,1 1 0,-1 0 0,1-1 0,-1 1 0,0 0 0,1-1 0,0 1 0,-1 0 1,1-1-1,-1 1 0,1-1 0,-1 1 0,1-1 0,0 1 0,-1-1 0,1 0 0,0 1 0,0-1 0,-1 0 0,1 0 0,0 1 0,0-1 0,0 0 0,-1 0 0,1 0 0,0 0 0,0 0 0,1 0 0,57 0 367,-55 0-397,1 0 1,-1-1 0,0 1-1,0-1 1,1 0-1,-1 0 1,0 0 0,8-4-1,8-2-229,4 1 24,-18 5 141,1 0 1,-1-1-1,0 1 0,0-1 0,0-1 0,0 1 0,7-5 1,46-31-522,-58 38 608,1-1 0,-1 0 0,1 1 1,-1-1-1,0 0 0,1 0 0,-1 0 0,0 0 1,1 0-1,-1 0 0,0 0 0,0 0 0,0 0 1,0-1-1,1-1 0,1-1 274,-17 18 334,14-14-589,0 0 1,-1 1-1,1-1 0,0 0 0,0 0 1,-1 0-1,1 1 0,0-1 1,0 0-1,0 0 0,-1 1 0,1-1 1,0 0-1,0 0 0,0 1 1,0-1-1,0 0 0,0 1 0,0-1 1,0 0-1,0 0 0,-1 1 0,1-1 1,0 0-1,1 1 0,-2 4 219,1-4-187,0 1 0,-1 0 0,1 0 0,0 0 0,0 0 0,1 0 0,-1-1 1,0 1-1,0 0 0,1 0 0,-1 0 0,1-1 0,0 1 0,0 0 0,-1-1 0,1 1 1,1 1-1,7 5 106,0-1 1,0 0-1,1 0 1,0-1 0,0-1-1,0 1 1,1-2 0,12 5-1,-8-7-68,-1 0-1,1-2 1,15 0-1,4 0 134,-34 0-222,20 0 123,29-4 0,0-10 122,-26 9-158,-13 3-114,0 0 0,0-1 0,0-1 0,10-4 0,-17 6 21,0 1 21,0 0 0,0 0 0,-1 0-1,1-1 1,-1 0 0,1 1 0,-1-1 0,0 0 0,1 0-1,-1 0 1,0-1 0,0 1 0,0 0 0,-1-1 0,1 1 0,-1-1-1,3-5 1,-3 7-2,0 0 2,-1 0-1,1 0 1,0 0 0,-1 0 0,1 0 0,0-1 0,-1 1 0,1 0 0,-1 0 0,0 0 0,0-1-1,1 1 1,-1 0 0,0-1 0,0 1 0,0 0 0,0 0 0,0-1 0,0 1 0,-1 0-1,1 0 1,0-1 0,-1 1 0,1 0 0,0 0 0,-1 0 0,0-1 0,1 1 0,-1 0-1,-1-2 1,1 2-3,-6-24 105,-7-9-74,13 30-64,0 0 0,0 1 0,0-1 0,-1 1 0,1-1 0,-1 1 1,0-1-1,0 1 0,0 0 0,-4-4 0,6 7 4,0 0-1,0 0 1,-1-1-1,1 1 1,0 0 0,0 0-1,0 0 1,-1-1-1,1 1 1,0 0-1,0 0 1,0-1 0,0 1-1,-1 0 1,1 0-1,0-1 1,0 1-1,0 0 1,0-1-1,0 1 1,0 0 0,0-1-1,0 1 1,0 0-1,0-1 1,0-13-1428,0 11 405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1 895 4640,'0'18'1504,"0"-18"-1481,0 0-1,-1 1 1,2-1 0,-1 0 0,0 0-1,0 1 1,0-1 0,0 0 0,0 1-1,0-1 1,0 0 0,0 0 0,0 1 0,0-1-1,1 0 1,-1 0 0,0 1 0,0-1-1,0 0 1,1 0 0,-1 1 0,0-1-1,0 0 1,0 0 0,1 1 0,-1-1-20,10 8 286,-3-12 412,-3 0-265,-4 3-410,1 1 0,-1-1-1,1 1 1,-1 0 0,1-1 0,-1 1-1,1 0 1,0 0 0,-1-1 0,1 1 0,-1 0-1,1 0 1,0 0 0,-1 0 0,1 0-1,-1 0 1,1 0 0,0 0 0,-1 0 0,1 0-1,-1 0 1,1 0 0,0 0 0,0 1-1,1-1 70,0 0-1,-1 1 1,1-1-1,0 0 0,0 0 1,0 0-1,-1 0 1,1-1-1,0 1 0,0 0 1,-1-1-1,1 1 1,0-1-1,-1 0 0,3 0 1,27-13 235,-27 13-300,0-1-1,1 1 1,-1 0-1,0-1 0,-1 0 1,1 0-1,0 0 1,-1-1-1,1 1 0,-1-1 1,0 0-1,6-5 1,0-2 41,-5 6-48,0-1 0,0 1 0,0-1 0,-1 0-1,1 0 1,-1-1 0,0 1 0,3-12 0,7-10 16,1 6-15,7-10 21,-14 13 13,0-1 0,8-35-1,5-18 16,-11 44-87,3 0 0,0 1 0,1 1 0,20-28 0,-12 23-109,0 1 30,17-34 0,-10 5 616,7 14-59,-20 21-152,-10 17-195,0-1 0,0 1-1,1 0 1,6-6 0,-10 11-101,3-3 46,0 0 0,-1 0 1,1 0-1,-1-1 0,0 0 0,-1 0 0,1 0 0,2-7 1,-5 11-34,0 1 1,0-1 0,0 1 0,0-1-1,0 1 1,0-1 0,1 1 0,-1 0 0,1 0-1,-1 0 1,3-2 0,5-1 82,-9 4-102,1 0 1,0 0 0,-1 0-1,1 0 1,-1-1 0,1 1-1,0 0 1,-1-1 0,1 1-1,-1 0 1,1-1 0,-1 1-1,1 0 1,-1-1 0,1 1-1,-1-1 1,0 1 0,1-1-1,-1 1 1,0-1 0,1 1-1,-1-1 1,0 1 0,0-1-1,1 0 1,-1 1 0,0-1-1,0 1 1,0-1 0,0 0 0,0 1-1,0-1 1,0 0 0,0 1-1,0-2 1,0-1 112,0 6-155,0 5-23,-1 0 1,0 0-1,0 0 1,-1-1 0,0 1-1,-4 11 1,2-8 24,1-4 58,0 0 0,-7 13 0,5-9 75,4-7-83,-1-1 0,1 1 1,1 0-1,-1 0 1,1 0-1,-1 0 0,1 0 1,0 0-1,0 0 1,2 4-1,-2 4 28,0 2-21,0-6-57,0 0 0,0-1-1,2 10 1,-1-14 69,0 0 1,0-1-1,0 1 0,0-1 1,0 1-1,1-1 0,-1 1 1,1-1-1,-1 0 1,1 0-1,3 4 0,-3-5-37,-1 1-1,1 0 1,-1 0-1,1-1 1,0 1-1,0-1 1,0 0-1,-1 1 0,1-1 1,1 0-1,-1 0 1,0 0-1,0-1 1,0 1-1,0 0 1,1-1-1,-1 0 1,0 1-1,1-1 1,-1 0-1,0 0 1,0 0-1,1 0 1,-1-1-1,0 1 0,1-1 1,-1 1-1,3-2 1,19-12-418,14 7 75,4-7-145,-27 11 355,-10 2 63,1 0-1,-1-1 1,-1 1 0,1-1-1,0 0 1,0 0-1,-1-1 1,8-4 0,-3 1-15,16-12-96,-4-9-37,-17 20 153,1 0 0,10-11 0,-4 8 45,-7 6 20,0 0 0,1 0 0,-1-1 0,-1 0 1,5-5-1,-2-4-28,-5 11 29,0 0 1,1 0-1,0 0 1,-1 1-1,1-1 1,0 0-1,0 1 0,3-4 1,12-11 348,-16 17-339,-1 0 0,0 0 0,0-1 0,0 1 0,1 0-1,-1 0 1,0 0 0,0-1 0,0 1 0,1 0 0,-1 0 0,0-1 0,0 1 0,0 0 0,0 0 0,0-1 0,1 1 0,-1 0-1,0-1 1,0 1 0,0 0 0,0-1 0,0 1 0,0 0 0,0-1 0,0-34 1187,0 32-1035,0 6-186,0 181 528,0-180-564,1-1 1,0 0 0,0 1-1,0-1 1,0 0 0,0 0 0,1 0-1,0 0 1,-1 0 0,1 0 0,0 0-1,0-1 1,1 1 0,-1-1 0,0 1-1,5 2 1,0 1-427,-4-2-1485,-3-4 608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0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41 2912,'0'0'923,"0"-3"-550,0-11-32,0 10 534,0 4-198,0 0 134,0 0-257,3 0 12,-2 0-550,-1 0 0,1 0-1,0 0 1,-1 0 0,1 0 0,0 0 0,-1 0 0,1 0 0,0 0-1,-1 0 1,1 0 0,-1-1 0,1 1 0,0 0 0,-1-1 0,1 1 0,-1 0-1,1-1 1,-1 1 0,1-1 0,-1 1 0,1 0 0,-1-1 0,1 1 0,-1-1-1,0 0 1,1 1 0,-1-1 0,0 1 0,1-1 0,-1 1 0,0-1 0,0 0-1,0 1 1,0-1 0,1 0 0,-1 1 0,0-1 0,0 0 0,0 1 0,-1-2-1,1-1 95,-3 6 52,-11 11 430,14-14-575,-1 0 0,1 1 0,0-1 0,0 0-1,-1 1 1,1-1 0,0 0 0,0 1 0,-1-1 0,1 0-1,0 1 1,0-1 0,0 1 0,0-1 0,-1 0-1,1 1 1,0-1 0,0 1 0,0-1 0,0 1 0,0-1-1,0 0 1,0 1 0,0-1 0,1 1 0,-1 82 681,-1-61-524,0 0 0,-2 0 0,0 0 0,-10 33 0,-8 56 269,0 0 106,-21 31 128,37-125-570,0 0 1,1 1-1,-2 29 0,2-18 8,2-15-52,-2-1-1,0 0 1,-9 21 0,2-3 118,9-26-134,1 1 1,0-1-1,0 1 0,1 0 1,0-1-1,0 1 0,0 6 1,1-1-1510,-1-28 428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0 6048,'0'0'1952,"0"0"-1179,0 4-293,0 2-163,0-2-196,1 0-1,-2-1 0,1 1 1,0 0-1,-1 0 0,1 0 1,-3 4-1,-10 34 504,6 20-219,-7 22-74,7 16-112,0-53 10,-16 55-1,-3 17-40,19-54-140,-7-2 5,8-1-90,-8-6-267,-7 13-971,14-34 209,7-34 965,-1-1 0,1 1 1,-1-1-1,1 1 0,-1-1 1,1 1-1,-1-1 0,1 1 1,-1-1-1,1 1 0,-1-1 1,0 0-1,1 1 0,-2-1 1,-3 3-844,4-2 823,1 0-1,-1 0 0,1 0 0,0 1 0,-1-1 0,1 0 0,0 0 0,0 0 0,-1 0 0,1 0 1,0 0-1,0 0 0,1 3 0</inkml:trace>
  <inkml:trace contextRef="#ctx0" brushRef="#br0" timeOffset="1">21 729 8480,'-21'-21'3136,"21"21"-2432,21 0-224,0 0 832,0 0-832,0 0 640,20-21-640,22 21-97,-1 0-255,-20-21-1919,20 21 959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1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5824,'6'1'671,"-5"-1"-542,1 0 0,-1 1-1,1-1 1,0 0 0,-1 0 0,1-1-1,-1 1 1,1 0 0,-1 0 0,1-1-1,-1 1 1,1-1 0,-1 0 0,3-1-1,41-15 352,-27 7-54,-17 8-363,1 1-1,0 0 0,0 0 0,0 0 1,0 0-1,0 0 0,0 1 0,0-1 1,0 0-1,0 1 0,0 0 1,0-1-1,1 1 0,3 0 0,133 0 1613,-137 0-1676,0 0 0,0 0 0,0 0 0,0 0 0,0 1 1,0-1-1,0 0 0,0 1 0,0 0 0,-1-1 0,1 1 0,0 0 0,3 2 0,-4-2 13,1 1 0,-1-1 1,0 1-1,0 0 0,1-1 0,-1 1 0,-1 0 0,1 0 0,1 3 0,4 9 221,1-3-117,-6-9-94,0 0 0,1 0 0,-1 0 0,0 0-1,0 0 1,0 1 0,0-1 0,-1 0 0,1 1 0,-1-1 0,1 1 0,-1-1 0,0 0-1,0 1 1,0-1 0,0 1 0,0-1 0,-1 1 0,1-1 0,-1 0 0,-1 5 0,-12 28 132,13-31-136,0 1 0,-1-1 0,0 0 0,0 1-1,0-1 1,0 0 0,-1 0 0,0 0 0,0-1 0,-3 5-1,-8 9 43,7-8-27,1 0 0,-8 17 0,11-18-11,-2 0 0,1 0-1,-1 0 1,0-1 0,0 0-1,-11 10 1,-126 125-11,132-132-54,5-6 51,1 0 1,0 1 0,0-1 0,0 1 0,-3 5 0,0 7 23,-2-11-97,9-6 61,-1 1 1,0-1-1,1 0 1,-1 1-1,1-1 1,-1 1-1,1-1 1,-1 0 0,1 1-1,-1-1 1,1 1-1,0-1 1,-1 1-1,1 0 1,0-1-1,-1 1 1,1-1 0,0 1-1,0 0 1,-1-1-1,1 1 1,0 0-1,0-1 1,0 1-1,0-1 1,0 1 0,0 0-1,0-1 1,0 1-1,0 0 1,1 1-1,-1 15 106,0-17-97,-1 1 0,1-1 1,0 0-1,1 0 0,-1 1 1,0-1-1,0 0 0,0 1 1,0-1-1,0 0 0,0 1 1,0-1-1,0 0 0,0 0 1,1 1-1,-1-1 0,0 0 1,0 0-1,0 1 0,1-1 1,-1 0-1,0 0 0,0 0 1,0 1-1,1-1 0,13 14 315,-14-14-312,0 0 1,0 1-1,1-1 0,-1 0 0,0 0 0,0 0 1,0 1-1,1-1 0,-1 0 0,0 0 0,0 0 1,1 1-1,-1-1 0,0 0 0,0 0 1,1 0-1,-1 0 0,0 0 0,1 0 0,-1 0 1,0 0-1,1 0 0,-1 0 0,0 0 0,1 0 1,2 0 2,0 0 1,0 1 0,-1-1-1,1 1 1,0-1 0,0 1 0,0 0-1,-1 0 1,1 0 0,4 3-1,-3-2-4,-1-1 0,1 1 0,-1-1-1,1 0 1,0 0 0,-1 0-1,1 0 1,0-1 0,0 1 0,7-1-1,128 0-1472,-139 0 1404,1 0 1,-1 0-1,0 0 0,0 0 1,1 0-1,-1 0 1,0 0-1,1 0 1,-1 0-1,0 0 1,0 0-1,1-1 1,-1 1-1,0 0 1,1 0-1,-1 0 0,0 0 1,0 0-1,0-1 1,1 1-1,-1 0 1,0 0-1,0-1 1,0 1-1,1 0 1,16-18-1027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1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6656,'-20'0'2464,"20"0"-1920,20-21-160,-20 21 928,21 0-800,21-21 992,0 21-864,-1-21-32,22 21-384,-22 0 0,22 0-128,-22 0-896,-20 0 416,21 0-1728,-42 0 1152,21 0-3136,-21 21 2272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 4640,'-17'-17'1504,"17"16"-1481,0 1-1,0 0 1,-1 0 0,1-1 0,0 1-1,0 0 1,-1 0 0,1 0 0,0-1-1,0 1 1,0 0 0,-1 0 0,1 0 0,0 0-1,-1 0 1,1-1 0,0 1 0,0 0-1,-1 0 1,1 0 0,0 0 0,-1 0-1,1 0 1,0 0 0,-1 0 0,0 0 16,0 0 1,0 0-1,0 0 1,1 0-1,-1 0 1,0 0-1,0 0 1,0-1-1,0 1 0,0 0 1,0 0-1,1-1 1,-1 1-1,-1-1 1,-2-8 1459,5 18-241,-1-6 251,0-3-591,3 0-369,2 0-437,-3 0-51,1-1-1,-1 1 1,0 0-1,1 0 1,-1 1 0,1-1-1,-1 0 1,0 1-1,1-1 1,3 3 0,0 5 159,-6-7-206,0-1 0,1 1 1,-1 0-1,0-1 0,1 1 0,-1-1 1,1 1-1,-1-1 0,0 1 1,1-1-1,-1 1 0,1-1 0,0 0 1,-1 1-1,1-1 0,-1 0 1,1 1-1,0-1 0,-1 0 0,1 0 1,-1 0-1,1 0 0,0 1 1,-1-1-1,1 0 0,0 0 0,-1 0 1,1 0-1,0 0 0,-1-1 1,2 1-1,1 0 10,-1 0 0,0 1 0,1-1 1,-1 0-1,0 1 0,1 0 0,-1 0 0,0-1 1,0 1-1,0 1 0,0-1 0,2 1 0,-2 0-5,0-1 0,0 0 0,1 0 0,-1 0 0,0 0 0,0 0 0,0 0-1,1-1 1,-1 1 0,0-1 0,1 1 0,2-1 0,11-1 207,-11 1-370,1-1 0,-1 1-1,0 0 1,0 1 0,0-1 0,1 1-1,7 2 1,25 15-661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6816,'0'20'2528,"0"-20"-1984,21 0-128,-21 0 1184,0 21-960,21-21 224,-1 0-512,-20-21-160,21 21-96,21 0-1056,-1 0 512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1895 53 3648,'21'0'1643,"-21"-3"-1292,0-9 433,0 9-154,1 4-551,0-1 1,0 0-1,-1 0 1,1 0-1,0 0 1,0 0-1,0 0 1,0 0-1,0 0 0,-1 0 1,1 0-1,0-1 1,0 1-1,0 0 1,-1 0-1,1-1 1,0 1-1,0 0 1,1-2-1,-2 2-10,1-1-1,-1 1 1,0-1 0,1 0-1,-1 0 1,0 1-1,1-1 1,-1 0 0,0 1-1,0-1 1,0 0 0,0 0-1,0 1 1,0-2-1,0-1 647,0 3-102,0 0-202,0 0 85,0 0-155,0 0 6,0-3-123,0-8 16,0 11-237,0 0 0,0 0 0,0-1 1,0 1-1,0 0 0,0 0 0,0 0 0,0 0 1,0 0-1,0 0 0,0 0 0,0 0 0,0 0 0,0-1 1,0 1-1,0 0 0,0 0 0,0 0 0,0 0 1,0 0-1,0 0 0,0 0 0,0 0 0,0 0 0,0 0 1,0-1-1,0 1 0,0 0 0,0 0 0,-1 0 1,1 0-1,0 0 0,0 0 0,0 0 0,0 0 0,0 0 1,0 0-1,0 0 0,0 0 0,-1 0 0,1 0 1,0 0-1,0 0 0,0 0 0,0 0 0,0 0 0,0 0 1,0 0-1,-1 0 0,1 0 0,0 0 0,0 0 1,0 0-1,0 0 0,0 0 0,0 0 0,-10 0 223,20 0-100,-7 0-62,-6 0-10,-11 0 47,10 0-5,4 0 53,0 0-10,0 0 160,0 0-81,0 0-68,-3 0-44,-11 0 70,14 0-168,-1 0-1,1 0 0,0 0 1,-1 0-1,1 0 1,0 0-1,-1 0 0,1 0 1,0 0-1,0 0 0,-1 0 1,1 0-1,0 1 1,-1-1-1,1 0 0,0 0 1,0 0-1,-1 0 1,1 0-1,0 1 0,0-1 1,0 0-1,-1 0 0,1 0 1,0 1-1,-2 0 37,1 1-1,-1 0 1,1-1-1,0 1 1,0 0-1,-1 0 1,1 0-1,1 0 1,-1 0-1,-1 2 1,1 1 15,-1 0 0,0-1 0,0 1 0,-5 5 0,-41 42 388,-8 20-132,33-46-176,-51 42-1,-54 33 129,-25 39 325,103-89-417,-42 42 77,-82 56 89,1-12-138,-4-13-33,27-7-42,-40 51 97,148-129-178,-1-1 32,15-14-20,1 0 0,-38 48 0,35-31-192,16-21-314,0 0 1,-2-1-1,-35 33 0,46-48 6,1 0-1,0 1 1,0 0-1,0 0 0,1 0 1,0 0-1,0 0 1,-2 9-1,-2-1-399,4-7-2029,3-6 956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41 3968,'0'-17'1285,"1"17"-1276,-1 0 0,0 0 0,0 0 0,0 0 1,0-1-1,0 1 0,0 0 0,0 0 0,0 0 0,0 0 0,0 0 0,0 0 0,0 0 0,0-1 0,0 1 0,0 0 0,0 0 1,0 0-1,0 0 0,0 0 0,0 0 0,-1 0 0,1 0 0,0-1 0,0 1 0,0 0 0,0 0 0,0 0 0,0 0 0,0 0 1,0 0-1,0 0 0,0 0 0,0 0 0,-1 0 0,1 0 0,0 0 0,0-1 0,0 1 0,0 0 0,0 0 0,0 0 0,0 0 1,-1 0-1,1 0 0,0 0 0,0 0 0,0 0 0,0 0 0,0 0 0,0 0 0,0 0 0,0 0 0,-1 0 0,1 0 0,0 1 0,-17-1 1421,13-4-593,-10-10 384,14 14-1206,0 0 0,0 0 0,0 0 0,0 0-1,0-1 1,0 1 0,0 0 0,0 0-1,0 0 1,-1 0 0,1 0 0,0 0 0,0-1-1,0 1 1,0 0 0,0 0 0,0 0-1,-1 0 1,1 0 0,0 0 0,0 0 0,0 0-1,0 0 1,0 0 0,-1 0 0,1 0 0,0 0-1,0 0 1,0 0 0,0 0 0,-1 0-1,1 0 1,0 0 0,0 0 0,0 0 0,0 0-1,0 0 1,-1 0 0,1 0 0,0 0-1,0 0 1,0 0 0,0 0 0,0 0 0,-1 1-1,1-1 1,0 0 0,0 0 0,0 0 0,0 0-1,0 0 1,0 0 0,0 1 0,0-1-1,0 0 1,-1 0 0,-40 42 1313,21-24-1042,11-9-187,-1 0-1,1 0 1,0 1-1,1 0 1,0 1 0,1 0-1,0 0 1,-7 16-1,10-15-44,-1-1-6,-10 21 0,2-13-60,9-14-3,1 0 1,-1 0 0,-3 10-1,5-11 14,0 0 0,1 0 0,0 1 0,0-1-1,0 0 1,1 1 0,-1-1 0,1 1 0,0-1 0,1 5 0,0 22 205,-2-28-189,1-1 1,1 1-1,-1-1 0,0 1 0,1 0 1,-1-1-1,1 1 0,0-1 0,-1 0 0,1 1 1,0-1-1,1 0 0,-1 1 0,0-1 1,3 3-1,-2-3-19,1 0 0,-1 0 0,1-1 0,-1 1 0,1-1 0,0 1 0,0-1 0,-1 0 0,1 0 0,0-1 0,0 1 0,0 0 0,0-1 0,0 0 0,0 1 0,6-2 0,6 2-404,-4-1 62,0 0 0,0 0 0,20-4 0,11-10-651,-24 10 696,-15 4 227,0-1 0,0 1 0,0-1 1,0 0-1,0 0 0,0 0 0,0 0 1,-1 0-1,1-1 0,0 1 0,-1-1 0,1 0 1,-1 0-1,3-2 0,0 0-37,0 0 0,0 0 1,0 1-1,10-5 0,-11 6 102,0 0 1,0 0-1,0-1 0,4-4 1,-5 5 124,-2 4 24,-2 16 344,0-11-56,1 1-1,0-1 1,0 1-1,0-1 1,1 0-1,3 15 1,10 12 292,-13-31-673,-1-1 0,1 0 0,0 0 0,0 1 0,0-1 0,0 0 0,0 0 0,0 0 0,1 0 0,-1 0 0,1-1 0,-1 1 0,1 0 0,0-1 0,0 1 0,-1-1 0,1 1 0,0-1 0,4 2 0,5 3 69,-8-3-76,1-1 0,-1 1 0,1-1 0,-1 0 0,1 0 0,0-1 0,0 1 0,0-1-1,0 0 1,0 0 0,0 0 0,0 0 0,0-1 0,1 0 0,-1 0 0,8-1 0,4 1 193,-12 0-205,-1 0-1,1 0 1,0-1-1,-1 1 1,1-1 0,-1 0-1,1 0 1,-1 0-1,1 0 1,-1-1 0,6-3-1,-1-1 29,0 0 0,-1-1 0,9-9-1,-2 2 36,-10 10-60,-1 0 0,1 0-1,-1 0 1,1 0 0,-1-1-1,0 1 1,-1-1 0,1 0-1,-1 1 1,3-10 0,-3 2 27,0-1 0,-1 0 1,-1-24-1,0-43-373,0 21-885,0 57 1062,0 1 0,0-1 0,0 0 0,1 1 0,-1-1 0,0 0 0,1 1 0,-1-1 0,1 0 0,-1 1 0,1-1 0,0 1 0,0-1 0,-1 1 0,1-1 0,0 1 0,0-1 0,1 1 0,-1 0 0,0 0 0,0 0 0,1 0 0,-1 0 0,3-2 0,-3 3-8,-1-1 0,1 1 1,0 0-1,-1-1 0,1 1 1,-1 0-1,1 0 1,0 0-1,-1 0 0,1-1 1,0 1-1,-1 0 0,1 0 1,0 0-1,-1 0 0,1 1 1,0-1-1,-1 0 1,1 0-1,0 0 0,-1 0 1,1 1-1,0-1 0,-1 0 1,2 1-1,-2 0-42,1 0 1,-1 0-1,1 0 0,-1 0 0,0 0 0,1 0 0,-1 0 1,0 1-1,0-1 0,0 0 0,0 0 0,0 0 1,0 2-1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21 659 5312,'-18'18'1701,"16"-14"-1260,4 6-205,12 31 218,-13-37-234,0-1 1,0 0-1,0 0 0,-1 1 1,0-1-1,1 1 0,-1-1 1,-1 7-1,1-10-210,0 0-1,0 0 0,-1 0 1,1 1-1,0-1 1,0 0-1,0 0 1,0 1-1,0-1 0,0 0 1,0 0-1,0 0 1,0 1-1,0-1 1,0 0-1,0 0 0,0 1 1,0-1-1,0 0 1,0 0-1,0 1 1,0-1-1,0 0 0,0 0 1,0 0-1,0 1 1,0-1-1,1 0 1,-1 0-1,0 0 0,0 1 1,0-1-1,0 0 1,0 0-1,1 0 1,-1 0-1,0 0 0,0 1 1,0-1-1,1 0 1,-1 0-1,0 0 1,0 0-1,0 0 0,1 0 1,-1 0-1,38-17 770,-35 15-759,0 0 0,0 0 0,0-1 0,-1 1 1,0-1-1,1 1 0,-1-1 0,0 0 0,0 0 0,2-5 0,13-14 31,13-4 18,-24 23-60,-1-1 1,0 0-1,0 0 0,0-1 1,0 0-1,-1 0 1,7-9-1,0-6 34,-8 12-23,1 1 0,0 0 0,5-6 0,40-36 92,-30 17-4,-4 5-19,5 1-29,9-14-13,6-36-37,13 6 60,-40 56 59,-1-1 1,8-27-1,4-12 309,2 2 341,-4 25-251,-14 20-369,4-6 74,-7 13-227,0 0-1,1 0 0,-1 0 0,0-1 1,0 1-1,1 0 0,-1 0 0,0 0 1,1 0-1,-1 0 0,0 0 1,1 0-1,-1 0 0,0 0 0,0 0 1,1 0-1,-1 0 0,0 0 0,1 0 1,-1 0-1,0 0 0,1 0 0,-1 0 1,0 0-1,0 0 0,1 0 0,-1 0 1,0 1-1,1-1 0,-1 0 0,0 0 1,0 0-1,0 1 0,1-1 0,-1 0 1,0 0-1,0 0 0,0 1 0,1-1 1,0 2 40,-1 1 0,1-1 1,0 0-1,-1 0 1,1 0-1,-1 1 1,0-1-1,0 0 0,0 0 1,0 1-1,0-1 1,-1 0-1,1 0 1,0 1-1,-1-1 0,-1 4 1,-1 3 19,0-1-17,0 1-1,1-1 1,0 1-1,0 0 0,1 0 1,-1 13-1,2 159 240,0-178-292,0 0 0,0 1 0,0-1 0,1 0-1,-1 1 1,1-1 0,0 0 0,0 0 0,0 0 0,0 0 0,0 0-1,1 0 1,0 0 0,-1 0 0,1 0 0,0 0 0,3 3-1,-4-5-22,0-1-1,1 1 0,-1 0 0,0 0 0,0 0 0,0-1 0,1 1 0,-1-1 0,0 1 0,1-1 0,1 1 0,5 1-106,1 1 14,-6-1 49,0-1-1,0 0 1,1 0-1,-1 0 0,6 0 1,-7-1 0,-1 0-1,1 0 1,-1 0 0,1-1 0,-1 1 0,1-1-1,-1 1 1,1-1 0,1-1 0,8-3-380,2 2 93,12-4-174,-20 4 417,1 0 1,-1 0 0,0-1-1,-1 1 1,1-1 0,-1 0 0,1-1-1,-1 1 1,0-1 0,-1 1-1,1-1 1,-1 0 0,3-6 0,18-41-532,-10 32 458,7-12 19,-17 23 148,-1 0 0,0-1 0,0 1 0,-1-1 1,2-17-1,4-20 167,-2 22 137,-2 11-14,-2 1 0,1-1 1,0-18-1,-3 15 735,0 21 366,0 30 155,0 171-192,-1-199-1285,2 0 0,-1 0 0,0 0 0,1 1 0,0-1 0,3 9 0,-2-12-139,-1-1 0,0 1-1,1-1 1,0 1 0,-1-1-1,1 0 1,0 0 0,0 0-1,0 0 1,0 0 0,1 0-1,-1 0 1,1-1 0,-1 1-1,4 1 1,12 11-1205,-18-14 1200,0 0 0,1 1 0,-1-1 1,0 0-1,1 0 0,-1 1 0,0-1 1,1 0-1,-1 0 0,0 1 0,1-1 0,-1 0 1,1 0-1,-1 0 0,0 0 0,1 0 0,-1 0 1,1 0-1,-1 0 0,0 0 0,1 0 0,-1 0 1,1 0-1,-1 0 0,1 0 0,1 0-78,0 0 0,1 0-1,-1 0 1,0-1 0,0 1-1,0-1 1,0 1 0,0-1-1,0 0 1,0 0 0,0 0-1,0 0 1,2-2 0,0 0-390,0 0 0,-1-1 0,0 0 0,0 1 0,5-8 0,12-13-1846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 6304,'-20'-21'2826,"16"21"-2276,-5 0 400,10 0-921,-1 0 0,0 0 0,0 0 0,1 0 0,-1 0 0,0 0 0,0 0-1,1 0 1,-1 0 0,0 0 0,0 0 0,0 1 0,1-1 0,-1 0 0,0 0 0,0 0 0,0 0 0,0 1-1,1-1 1,-1 0 0,0 0 0,0 0 0,0 0 0,0 1 0,0-1 0,1 0 0,-1 1 0,-4 8 688,2-7-606,1 0-1,0 0 1,0 1 0,0-1 0,0 0 0,0 1 0,1-1 0,-1 1 0,1-1 0,-1 1 0,1 3 0,0 11 227,1 0-97,-2-1 0,-3 24 0,-10 51-1,8-5-128,-8-2-69,10-36-705,4 56 1,0-48-283,0-44 592,-1-8 202,1 0-1,0-1 0,0 1 0,0 0 1,0-1-1,1 1 0,-1 0 0,1-1 1,0 1-1,0-1 0,0 1 0,1-1 1,-1 0-1,1 1 0,0-1 0,-1 0 1,1 0-1,5 5 0,-5-6-108,0 0 0,0 0-1,0 0 1,0-1 0,0 1 0,0-1 0,1 1 0,-1-1-1,3 1 1,1 0-91,-1-1 0,1-1 1,0 1-1,9-1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7392,'0'0'2720,"0"0"-2080,0 0-224,0 0 704,0 21-704,0 0 256,0-1-384,-21 43-192,21-1-32,-21 22 288,21-1-192,0 0 64,0 0-128,0-20-704,21-1 352,-21-20-1248,0-21 832</inkml:trace>
  <inkml:trace contextRef="#ctx0" brushRef="#br0" timeOffset="1">21 501 7648,'-21'-21'2816,"21"21"-2176,0-21-192,0 21 1440,0 0-1120,42 0 960,-21 0-993,41-21 385,1 21-640,20-21-64,-21 21-256,1-20-1568,-1-1 736,-20 21-2591,-21 0 1791,20-21-3232,-20 21 2624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4896,'0'0'1584,"0"0"-976,4 0 10,9 0 1036,-12 0-1630,-1 0 0,0 0 0,0 0 0,0 0 0,0 0 0,0 0 0,0 0 0,0 0 0,0 0 0,1 0 0,-1 0 0,0 0 0,0 0 0,0 0 0,0 0 0,0 0 0,0 0 1,0 0-1,1 0 0,-1 0 0,0 0 0,0 0 0,0 0 0,0 0 0,0 0 0,0 0 0,0 1 0,0-1 0,0 0 0,1 0 0,-1 0 0,0 0 0,0 0 0,0 0 0,0 0 0,0 0 0,0 0 0,0 1 1,0-1-1,0 0 0,0 0 0,0 0 0,0 0 0,0 0 0,0 0 0,0 0 0,0 0 0,0 1 0,0-1 0,0 0 0,0 0 0,0 0 0,0 0 0,0 0 0,0 0 0,0 1 0,0-1 51,0 1 0,0-1 0,0 1 0,0-1 0,0 1 0,0 0 0,0-1 0,0 1 0,0-1-1,0 1 1,0-1 0,1 1 0,-1-1 0,0 1 0,0-1 0,1 1 0,-1-1 0,0 1 0,1-1 0,-1 1-1,0-1 1,1 0 0,-1 1 0,1-1 0,-1 0 0,0 1 0,1-1 0,-1 0 0,1 1 0,0-1 0,8 6 770,2 15 382,8 1-704,-11-15-294,-1 0 0,-1 0 1,9 13-1,-9-11-95,12 16 105,8-5-82,-19-15-116,1 0-1,-1 0 1,8 9 0,-6-4-5,-6-7-24,0 0 1,0 0-1,0 0 1,1-1-1,-1 1 0,1-1 1,-1 0-1,1 0 1,0 0-1,0 0 1,0-1-1,7 3 0,-8-4-28,-1 1 0,1 0 0,-1 0 0,0 0 0,1 0 0,-1 1 0,0-1 0,0 0 0,0 1 0,0 0 0,0-1 0,0 1 0,0 0 0,-1 0 0,1 0 0,-1 0 0,1 1 0,-1-1 0,0 0 0,2 5 0,-2-6-93,0 1 0,0 0-1,0-1 1,0 0 0,0 1-1,1-1 1,-1 0 0,0 0 0,1 1-1,-1-1 1,3 1 0,-2-1 13,0 0 0,0-1 0,0 1 0,0-1 0,-1 0 1,1 1-1,0-1 0,0 0 0,2 0 0,-4 0 95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2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22 6144,'-17'-18'1978,"17"18"-1948,-1 0 0,1-1 0,0 1 0,0 0 0,-1-1 0,1 1 0,0 0 0,-1 0 0,1 0 0,-1-1 0,1 1 0,0 0 0,-1 0 0,1 0 0,-1 0 0,1 0 0,0 0-1,-1 0 1,1-1 0,-1 1 0,1 0 0,-1 1 0,1-1 0,0 0 0,-1 0 0,-34 0 2167,31 3-965,-13 11 416,15-13-1552,-1 0 0,1 0-1,0 0 1,-1 1 0,1-1 0,0 1-1,0-1 1,0 1 0,0 0 0,0-1-1,1 1 1,-1 0 0,1 0 0,-1 0-1,1 1 1,-1-1 0,1 0 0,0 0-1,0 1 1,-1 4 0,1-4-42,0 0 0,0-1 1,0 1-1,-1 0 0,1 0 0,-1-1 1,0 1-1,1-1 0,-1 1 0,0-1 1,-1 0-1,1 0 0,0 0 0,-1 0 1,1 0-1,-1-1 0,-3 3 0,1-1 13,0 1-1,0-1 1,-9 9-1,12-10-67,0 1-1,-1-1 0,2 1 0,-1 0 1,0 0-1,0 0 0,1 0 0,0 0 0,0 0 1,-1 0-1,2 0 0,-2 4 0,2-3 13,-1-1 1,0 0-1,0 0 0,0 1 0,-1-1 1,1 0-1,0 0 0,-1 0 0,0-1 0,0 1 1,0 0-1,-3 2 0,-1 2 31,1 0 1,-10 14-1,0 0 34,14-21-87,0 1-1,1 0 1,-1-1 0,0 1 0,0-1-1,0 1 1,0-1 0,1 1-1,-1-1 1,0 0 0,0 1 0,0-1-1,0 0 1,0 0 0,0 0 0,0 0-1,-2 0 1,3 0-10,0 0 1,0 0-1,0 0 0,0 0 1,0 0-1,0 0 0,0 0 1,-1 0-1,1 0 0,0 0 1,0 0-1,0 0 0,0 0 1,0 0-1,0 0 0,0 0 1,-1 0-1,1 0 0,0 0 1,0 0-1,0 0 0,0 0 1,0 1-1,0-1 0,0 0 1,0 0-1,-1 0 0,1 0 1,0 0-1,0 0 0,0 0 0,0 0 1,0 0-1,0 0 0,0 1 1,0-1-1,0 0 0,0 0 1,0 0-1,0 0 0,0 0 1,0 0-1,0 0 0,0 0 1,0 1-1,0-1 0,0 0 1,0 0-1,0 0 0,0 0 1,0 0-1,0 0 0,0 0 1,0 1-1,0-1 0,0 0 1,0 17-860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1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4064,'0'0'1307,"0"0"-801,0 0-122,3 0 363,-2 0-716,0 1 1,-1-1-1,1 0 1,-1 0-1,1 0 1,0-1-1,-1 1 1,1 0-1,0 0 1,-1 0-1,1 0 1,0-1-1,-1 1 1,1 0-1,-1 0 1,1-1-1,-1 1 1,1-1-1,-1 1 1,1 0-1,-1-1 1,1 1-1,-1-1 1,1 1-1,-1-1 1,0 1-1,1-1 1,-1 0-1,0 1 1,1-1-1,-1 1 1,0-1-1,0 0 0,0 1 1,1-1-1,-1 0 1,0 1-1,0-1 1,0 1-1,0-1 1,0-1-1,0-1 513,187 3 3072,-177-1-3609,-1 0 1,1 0-1,-1-1 0,0 0 0,17-7 0,-19 7-23,-3 1 15,1 0 0,0 0 0,0 0 0,-1 0 0,1 1 0,0 0 0,0 0 0,6 1 0,2 0 31,8-1 61,-21 0-88,0 0-1,0 0 1,0 0-1,1 0 1,-1-1 0,0 1-1,0 0 1,0 0 0,0 0-1,0 0 1,0 0-1,0 0 1,1 0 0,-1 0-1,0 0 1,0 0-1,0 1 1,0-1 0,0 0-1,0 0 1,0 0 0,0 0-1,1 0 1,-1 0-1,0 0 1,0 0 0,0 0-1,0 0 1,0 0 0,0 0-1,0 0 1,0 0-1,0 1 1,0-1 0,1 0-1,-1 0 1,0 0 0,0 0-1,0 0 1,0 0-1,0 0 1,0 0 0,0 1-1,0-1 1,0 0-1,0 0 1,0 0 0,0 0-1,0 0 1,0 0 0,0 0-1,0 1 1,0-1-1,0 0 1,0 0 0,0 0-1,0 14 105,-1-14-101,1 1-1,0-1 1,0 0 0,0 1 0,1-1-1,-1 0 1,0 0 0,0 1 0,0-1-1,0 0 1,0 1 0,0-1 0,0 0-1,0 0 1,1 1 0,-1-1 0,0 0-1,0 0 1,0 1 0,0-1 0,1 0-1,-1 0 1,0 0 0,0 1 0,1-1-1,2 3 22,-2-3-24,-1 1 1,1-1-1,-1 1 1,1-1-1,0 1 1,-1 0-1,1-1 0,-1 1 1,0 0-1,1-1 1,-1 1-1,1 0 1,-1 1-1,-4 1 27,-9-2 31,-1-1 22,5 0-47,0 0 1,0 0 0,0 0 0,-14 4-1,13 6 39,0-14-23,8 3-47,0-1 1,0 1-1,-1 0 1,1 0-1,-1 0 1,1 1-1,-1-1 1,1 0-1,-5 0 1,-52 1-150,58 0 142,1 0-1,0 0 1,-1 0 0,1 0 0,0 0 0,-1 0 0,1 0 0,0 0 0,0 0 0,-1 0 0,1 0 0,0 0 0,0 0 0,-1 0 0,1-1 0,0 1 0,-1 0 0,1 0 0,0 0 0,0-1 0,0 1-1,-1 0 1,1 0 0,0-1 0,0 1 0,-2-1 0,1 0-1,0 0 0,0-1 1,0 1-1,0 0 0,0 0 1,0-1-1,1 1 0,-2-2 1,3 3-2,-1-1 1,1 1 0,-1-1 0,1 1-1,-1 0 1,1-1 0,0 1-1,-1 0 1,1 0 0,-1-1 0,1 1-1,0 0 1,-1 0 0,1 0 0,0 0-1,-1 0 1,1 0 0,0 0 0,-1 0-1,1 0 1,0 0 0,20-3 0,-15 0 32,-5 2-20,0 0 0,0 0 1,1 0-1,-1 1 0,0-1 0,1 1 0,-1-1 0,1 1 0,-1-1 0,0 1 0,3 0 1,-2 0-1,0 0 1,0 0 0,1 1 0,-1-1 0,0 1 0,0-1-1,3 3 1,0-2 36,-1 1 0,0-1 0,0 1-1,1-1 1,-1-1 0,1 1 0,-1-1-1,7 1 1,38-1 152,-45-1-195,0 1 1,0 0 0,0 1 0,0-1-1,0 1 1,0 0 0,0 0 0,0 0 0,0 0-1,-1 1 1,1-1 0,4 4 0,-1-1 27,-6-3-16,0-1 0,0 1 1,0-1-1,0 1 0,0-1 1,0 1-1,0-1 1,0 0-1,0 1 0,0-1 1,0 0-1,1 0 0,-1 0 1,0 0-1,0 0 1,0 0-1,0 0 0,0 0 1,2-1-1,2 0 35,12 1 131,-13 0-47,-8 4 20,2-1-129,0-2-16,1 0 1,-1 1-1,1-1 1,-1 0-1,0 0 1,1 1 0,-1-2-1,0 1 1,0 0-1,0 0 1,1 0-1,-1-1 1,0 1-1,0-1 1,0 0 0,0 1-1,0-1 1,0 0-1,0 0 1,0 0-1,-3-1 1,-47 1-15,49 0-209,6-3-543,-2 2 570,0 0 1,0 0-1,0 0 0,0 0 1,0 0-1,0 1 0,0-1 1,0 0-1,0 1 0,0-1 1,1 1-1,-1-1 0,0 1 1,2-1-1,-2 2 42,1-1-1,-1 1 1,1-1 0,-1 1 0,0 0-1,1 0 1,-1-1 0,0 1 0,1 0-1,-1 0 1,0 0 0,0 1 0,2 1-1,-3-3 143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1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0 625 3392,'0'0'1088,"0"-3"-651,0-11-74,0 10 405,0 4-187,0 0 96,0 0-229,0 4 32,1-2-448,-1-1-1,0 1 0,0 0 1,1 0-1,-1-1 0,0 1 1,1 0-1,0-1 0,-1 1 0,1-1 1,0 1-1,0-1 0,0 1 1,0-1-1,0 1 0,0-1 1,1 0-1,-1 0 0,0 1 0,1-1 1,-1 0-1,2 1 0,-2-2-9,1 0 0,-1 1-1,0-1 1,0 1 0,0 0-1,0-1 1,0 1-1,0 0 1,0 0 0,0-1-1,0 1 1,0 0 0,0 0-1,0 0 1,-1 0-1,1 0 1,0 1 0,-1-1-1,1 0 1,-1 0 0,1 0-1,-1 0 1,1 1-1,-1-1 1,0 0 0,0 0-1,0 3 1,4 13 156,9 31 137,-6 29-64,12 11-116,-3-13-52,-12-46-52,-2-12 29,0-1 1,1 0-1,10 31 0,-9-39-6,0 0 0,-1 1 0,-1-1 0,1 1 0,-2 0 0,1 0 0,0 17 0,-2-20-8,1-1 0,-1 0 1,1 0-1,0 0 0,0 0 0,0 0 0,1 0 0,0 0 0,0-1 0,5 9 0,-3-4 38,-4-9-70,0 1-1,0-1 1,0 1 0,0 0-1,1-1 1,-1 1 0,0-1-1,0 1 1,1-1 0,-1 1-1,0-1 1,1 1 0,-1-1-1,1 1 1,-1-1 0,1 1-1,-1-1 1,1 0 0,-1 1-1,1-1 1,-1 0 0,1 1-1,-1-1 1,1 0 0,-1 0-1,1 0 1,0 1 0,-1-1-1,1 0 1,0 0 0,-1 0-1,1 0 1,-1 0 0,1 0-1,0 0 1,0 0-9,-1 0 0,0 0 0,1 0 1,-1 0-1,0-1 0,0 1 0,1 0 0,-1 0 1,0 0-1,1 0 0,-1 0 0,0 0 0,0 0 0,1-1 1,-1 1-1,0 0 0,0 0 0,0 0 0,1-1 1,-1 1-1,0 0 0,0 0 0,0-1 0,0 1 0,1 0 1,-1 0-1,0-1 0,0 1 0,0 0 0,0-1 1,0 1-1,0 0 0,0 0 0,0-1 0,3-4 3,0-2-15,1 0 1,0 0 0,1 0 0,0 1-1,0 0 1,0 0 0,6-6 0,45-47 374,-39 38-275,39-41 171,-16 25-10,2 2-1,47-31 1,108-60 242,-159 102-414,121-72 108,32-20-87,-21-2-82,-47 38-67,42-31 2,23-31 166,-132 99 70,-38 28 4,0 1-1,32-18 1,-43 29-15,-7 3-245,-4 0-101,-9 0-299,9 0 123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2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21 293 4320,'-18'-17'1392,"16"14"-1036,4 2-168,33 1 1550,-35 0-1719,1 0 0,-1 0 0,0 0 0,0 0 0,1 0 0,-1 0 0,0 0-1,1 0 1,-1 1 0,0-1 0,1 0 0,-1 0 0,0 0 0,0 0-1,1 0 1,-1 0 0,0 1 0,0-1 0,1 0 0,-1 0 0,0 0 0,0 1-1,0-1 1,1 0 0,-1 1 0,11 13 713,-1 17-35,-3-9-393,1 1 0,15 29 0,-19-43-173,-1 1-1,1-1 1,-2 1-1,1 0 0,0 13 1,2 3 132,9 5 451,-10-14-453,-3-13-194,-1-1-1,1 0 1,0 0 0,0 0-1,0 0 1,0-1 0,0 1 0,1 0-1,-1 0 1,1-1 0,0 1-1,0-1 1,2 3 0,0-1 16,-3-3-38,0 1-1,0-1 0,0 0 1,0 0-1,0 0 0,0 0 1,0 0-1,1 0 0,-1 0 1,0-1-1,0 1 0,1 0 1,-1-1-1,1 1 0,-1-1 1,1 1-1,-1-1 0,0 1 1,1-1-1,-1 0 0,1 0 1,0 0-1,-1 0 0,1 0 1,-1 0-1,1-1 0,-1 1 1,0 0-1,2-1 0,14-6 164,-1-1 0,-1-1 0,0 0 0,0-1 0,15-13 0,138-111 362,74-55-196,-59 64-321,-163 112-97,1 0 0,0 2 0,42-18 0,-54 25 26,-1 0-1,0 0 0,8-7 0,9-4-12,-24 14-86,0 1 0,1-1 1,-1 1-1,0-1 0,0 1 1,0 0-1,0-1 1,1 1-1,-1 0 0,0 0 1,0 0-1,1 0 0,-1 0 1,0 0-1,2 1 0,-3-1-997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2496,'0'-17'784,"0"13"-464,0 4-21,0 0 501,0-3-139,0 2-626,0 1 1,0-1-1,0 1 0,-1-1 1,2 1-1,-1-1 1,0 1-1,0-1 0,0 0 1,0 1-1,0-1 1,0 1-1,1-1 0,-1 1 1,0-1-1,0 1 1,1-1-1,-1 1 0,0-1 1,1 1-1,-1 0 1,0-1-1,1 1 0,-1-1 1,1 1-1,-1 0 1,1-1-1,-1 1 0,1 0 1,-1 0-1,1-1 1,-1 1-1,1 0 0,0 0 1,0 0-5,-1 0 0,1 0 0,-1 0 1,1 0-1,-1 1 0,1-1 0,-1 0 0,1 1 1,-1-1-1,1 0 0,-1 0 0,1 1 0,-1-1 0,0 1 1,1-1-1,-1 1 0,1-1 0,-1 0 0,0 1 1,0-1-1,1 1 0,-1-1 0,0 1 0,0-1 1,0 1-1,1 0 0,-1-1 0,0 1 0,0-1 0,0 1 1,0-1-1,0 1 0,0-1 0,0 2 0,0-2-10,0 1 0,0-1 0,0 0 0,0 1 0,0-1 0,0 0 0,0 0 0,0 1 0,0-1 0,0 0 0,0 1 0,0-1-1,0 0 1,0 0 0,1 1 0,-1-1 0,0 0 0,0 0 0,0 1 0,1-1 0,-1 0 0,0 0 0,0 0 0,0 1-1,1-1 1,1 3 44,0-1 0,0 1-1,0 0 1,-1 0 0,1 0-1,-1 0 1,0 0 0,0 0-1,0 1 1,0-1 0,0 0-1,0 7 1,2 6 54,32 148 1188,-33-141-1120,0 0 0,-3 26 0,1-23 4,0-17-101,1 0 0,0 0 0,0 0 0,1 0 0,0-1 0,5 13-1,-4-12 13,2 15 316,0 2 235,-5-25-643,0-1 1,0 1 0,0-1-1,0 0 1,1 1-1,-1-1 1,0 0-1,0 1 1,1-1-1,-1 0 1,0 1 0,0-1-1,1 0 1,-1 1-1,0-1 1,1 0-1,-1 0 1,0 0 0,1 1-1,-1-1 1,1 0-1,-1 0 1,0 0-1,1 0 1,-1 0-1,1 1 1,-1-1 0,0 0-1,1 0 1,-1 0-1,1 0 1,-1 0-1,0 0 1,1-1-1,-1 1 1,1 0 0,-1 0-1,1 0 1,-1 0-1,0 0 1,1-1-1,0 1 1,11-13 361,0-2-88,33-23 185,1-13-141,-19 20-160,1 1 0,38-32 0,52-24 110,-38 20-163,-39 32-34,67-43 0,-39 41-153,-41 23-176,38-25-1453,-21 14 437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1034 18 5568,'0'0'1786,"-3"-3"-1071,-15-11 784,15 14-753,-11 0 241,10-1-858,0 1 0,0 0 0,0 0 0,0 0 0,0 1 0,0-1 0,0 1-1,0 0 1,1 0 0,-1 0 0,0 0 0,1 0 0,-1 1 0,1 0 0,0-1 0,-6 5 0,-24 9 677,15-8-465,-18 11 0,4 1-137,-46 36 0,-30 33 182,62-49-124,21-19-129,0 2 1,-25 30-1,12-1 179,-40 73 1,20-29-69,40-67-157,-58 96 317,7 37-63,31-51-66,-25 135-1,43-107-151,16-110-102,2-12-10,-10 112 48,14-87-51,10 50 0,-6-58-288,1 1 0,3-1 1,1 0-1,1-1 0,3 0 1,1-1-1,2 0 0,33 42 0,-42-61-100,0-1 0,18 15-1,12 1-1053,-23-17 815,-4-2 215,-8-4 119,1-1-1,0 0 1,0 0-1,1 0 0,6 2 1,-6-3-402,0-1 1,1 0 0,11 1-1,0 1-807,-10-2 911,-1 1 1,0 0 0,0 1-1,10 3 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1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2976,'0'-18'971,"0"17"-957,0 1 0,0 0 0,0 0 0,0-1 0,0 1 0,0 0 1,0-1-1,0 1 0,0 0 0,0-1 0,0 1 0,0 0 1,0-1-1,1 1 0,-1 0 0,0 0 0,0-1 0,0 1 0,1 0 1,-1 0-1,0-1 0,0 1 0,1 0 0,-1 0 0,0-1 1,22-21 2160,-7 8-1401,-11 10-278,0 4 37,10 0-154,-10 0 26,-4 0-21,4 4 341,-1-1-577,0 1 1,-1 0-1,1 0 0,2 7 0,-2-6-5,0 1 0,0 0 0,1-1 0,7 9 0,-9-11-104,1-1 0,-1 1 0,0-1 0,-1 1 0,1 0 0,0-1 0,-1 1 0,1 0 0,-1 0 0,0 0 0,0 1 0,0 3 0,1 3 30,-2-1-1,0 19 1,-1-5 8,1-14-51,-1 1 0,0-1 1,-1 0-1,0 1 0,-4 8 1,0 5 39,3-9-37,3-11-29,-1 0-1,1 0 1,-1-1 0,0 1-1,0 0 1,0 0 0,-2 3-1,-27 24-175,29-27 166,0 0 0,0 0 0,0 0-1,0 0 1,0 0 0,0 0 0,1 0 0,0 0-1,0 0 1,0 1 0,0 2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3392,'-12'-13'1248,"12"13"-960,0 13-64,-8-16-64,8 3-128,11-1 192,-11 1-128,12 12-160,0-12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1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64 819 1888,'-18'18'613,"18"-18"-603,-1 0-1,1 1 1,0-1-1,0 0 0,-1 0 1,1 0-1,0 1 1,0-1-1,0 0 1,-1 0-1,1 1 0,0-1 1,0 0-1,0 1 1,0-1-1,0 0 1,-1 0-1,1 1 1,0-1-1,0 0 0,0 1 1,0-1-1,0 0 1,0 1-1,0-1 1,1 3 70,-1-2-14,0 0 1,0 0-1,1 0 1,-1 0-1,0 0 1,0 1-1,0-1 0,0 0 1,0 0-1,-1 0 1,1 0-1,-1 2 1,-2-3 461,-12 0 74,15 0-595,0 0 0,0 0 0,-1 0 0,1 0 0,0 0 0,0 0 0,0 0 0,0 0-1,0 0 1,0 0 0,-1 0 0,1 0 0,0 0 0,0 0 0,0 0 0,0 0 0,0 0 0,0 0 0,0 0 0,-1 0 0,1 0 0,0 0-1,0 0 1,0 0 0,0 0 0,0 0 0,0-1 0,0 1 0,0 0 0,0 0 0,-1 0 0,1 0 0,0 0 0,0 0 0,0 0-1,0 0 1,0 0 0,0-1 0,0 1 0,0 0 0,0 0 0,0 0 0,0 0 0,0 0 0,0 0 0,0-1 0,0 1 0,0 0-1,0 0 1,0 0 0,0 0 0,0 0 0,0 0 0,0 0 0,0-1 0,0 1 0,0-5 159,1 1-98,-1 1 0,0 0 0,0-1 0,0 1 0,-1 0 0,1 0 0,-1-1 0,-1-4 0,-13-14 610,15 21-675,0 1 0,0 0-1,-1 0 1,1 0 0,0 0 0,0 0 0,0 0 0,0 0 0,0 0-1,0 0 1,0 0 0,0 0 0,0-1 0,0 1 0,0 0 0,0 0-1,0 0 1,0 0 0,0 0 0,0 0 0,0 0 0,0 0 0,0-1 0,0 1-1,0 0 1,0 0 0,0 0 0,0 0 0,0 0 0,0 0 0,0 0-1,0 0 1,0 0 0,0-1 0,0 1 0,0 0 0,0 0 0,0 0 0,0 0-1,1 0 1,-1 0 0,0 0 0,0 0 0,0 0 0,0 0 0,0 0-1,0 0 1,0 0 0,0-1 0,19 6 124,140 64 131,100 54-24,208 96 161,-362-174-272,-91-40-72,26 7 0,-39-12-47,-1 0 0,1 0 0,0 1 0,0-1 0,0 0 0,0 0 1,0 0-1,0 0 0,-1 0 0,1 0 0,0 0 0,0 0 0,0 0 0,0-1 1,0 1-1,0 0 0,-1 0 0,1-1 0,0 1 0,1-1 0,-2 0 1,0 1-1,0-1 0,1 1 1,-1-1-1,0 0 0,0 1 1,0-1-1,0 1 0,0-1 1,0 0-1,0 1 0,0-1 1,0 0-1,0 1 0,0-1 1,0 1-1,-1-2 0,-13-60 263,6-8-80,1 32-70,3 21-43,1 0-1,1-1 0,0-32 0,1-19 5,5-179-166,11 134 2,-10 57 45,-4 32 42,1 0 0,1 0-1,1 1 1,11-33 0,-9 41 149,13-21 1,-8 16 7,19-45 220,7 3 113,-33 56-435,-2 2-22,1 1-1,0 0 1,-1 0 0,1 0-1,1 0 1,-1 0 0,6-4-1,21-9 134,-5 4-56,7-10 10,-27 18-89,1 1 1,-1 0 0,1 0 0,0 0 0,0 1-1,0 0 1,0 0 0,8-2 0,-7 3-13,0 1 0,1 0 0,-1 0 0,0 1-1,1 0 1,-1 1 0,11 1 0,-1 2 39,26 8 0,-41-11-39,1-1 1,-1 1-1,1 0 1,-1 0-1,0 0 1,0 0-1,0 1 1,1-1-1,-1 0 1,0 1-1,0-1 1,-1 1-1,1 0 1,0 0-1,-1 0 1,1 0-1,-1 0 0,1 0 1,1 3-1,4 7 40,2 2 30,-3-6-35,-1 1 0,0-1-1,6 14 1,-9-16-22,0 1 0,-1 0 0,0-1-1,0 1 1,0 0 0,-1 10 0,0-1-16,-1-1-1,-1 0 1,0 1 0,-1-1 0,-1 0 0,-6 18-1,7-26-39,0 0-1,-1-1 0,0 0 0,0 0 1,0 0-1,-1 0 0,0-1 1,0 1-1,0-1 0,-12 8 1,-5 6-127,6 0 23,13-15 82,0 0 0,0-1 0,-1 1 0,-4 3 0,1-3-63,1 0 1,-1 0-1,-9 3 1,1 0-93,-24 10-439,35-15 541,0-1 1,0-1-1,0 1 1,0-1-1,1 1 0,-5-1 1,-11 0-417,23 0-91,29 0-31,-28 0 602,-1 0 0,1 0 0,-1 1 0,7 1-1,4 3 30,-1 0-1,-1 1 0,1 1 0,18 11 0,-21-11 13,0 1-1,0 0 1,-1 0 0,0 1-1,15 17 1,5 18 46,-23-34-59,-4-6 79,1 0-1,-1 0 1,0 0-1,0 0 1,-1 0 0,1 1-1,-1 0 1,0-1-1,0 1 1,-1 0 0,1 0-1,-1 0 1,0 0-1,0 7 1,-1 9 437,1-15-314,-1 1-1,0-1 0,-1 1 1,-1 6-1,1-10-124,0-1 0,0 1-1,0 0 1,0-1 0,-1 1 0,1 0 0,-1-1 0,0 0 0,0 1 0,-4 3 0,4-4-27,-1 1 1,1-1 0,-1 0-1,0-1 1,0 1-1,1 0 1,-1-1 0,0 1-1,0-1 1,-1 0-1,1 0 1,0 0 0,0-1-1,0 1 1,-5 0 0,-11 2 14,-7 3-14,12-3-46,0 0 1,0 0-1,-25 0 1,14-3 25,7 1-117,0-1 0,-27-4 0,11-7-666,23 7 401,0 0 10,9 4 160,1 0-1,-1-1 0,0 1 0,0-1 0,0 1 0,1-1 0,-1 0 0,0 0 0,1 0 0,-1 0 0,1 0 0,-1 0 0,1 0 1,-1 0-1,1-1 0,0 1 0,-1 0 0,1-1 0,0 1 0,-1-3 0,1 2-17,1 0-1,-1 0 1,1 0 0,-1 0-1,1 0 1,0 0 0,-1 0 0,1 0-1,0-2 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1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2912,'-88'0'8256,"91"3"-7510,3 3-422,-4-3-244,0 0-1,1 0 1,0 0 0,-1-1 0,1 1-1,0-1 1,1 0 0,-1 0-1,0 0 1,0 0 0,1-1 0,3 2-1,1-2-2,-1 0-1,1 0 1,11-1-1,-6 0 14,1 0 0,24 5 0,28 9 33,-18-10 89,65-3 1,-60-2-62,-28 0-150,-16 1-26,-1 0 0,1 0 0,-1 0 0,1 1 0,11 3 0,-1 5-211,-18-8 41,1 0 0,0 0 1,0 0-1,0 0 0,0 0 0,0 0 0,0-1 1,0 1-1,1-1 0,-1 1 0,0-1 0,3 0 1,-9 4-1742,-10 10-2347,10-10 1302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1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5408,'0'0'1728,"0"4"-1046,0-2-564,1 0-1,-1 1 0,1-1 1,0 1-1,-1-1 0,1 0 0,0 1 1,0-1-1,1 0 0,-1 0 0,0 0 1,1 0-1,-1 0 0,1 0 0,0 0 1,-1 0-1,3 1 0,18 23 1074,-16-18-873,-3-2-51,1 0 0,1 0 0,7 8 0,43 34 624,0 15-166,12-3-368,13 12-132,18 13-72,-63-56-109,-9-6-22,-15-12 11,1-1 0,0 0 0,1-1 0,23 13 0,-27-18-302,0 1 1,0 0-1,-1 0 1,1 1-1,14 13 1,-5 0-1241,-14-16-1409,-4-3 908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22 5312,'-22'-22'1952,"22"22"-1504,-22 0-128,-1 0 1952,1 0-1312,0 22 1280,-22 22-1280,-22 1 288,0 21-736,21 22-225,-21-22-191,22 23-575,0-23 255,0 0-3008,-1-22 1792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3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43 5152,'0'-1'165,"0"0"0,0 0 0,0 0 0,0 0 0,0 0 0,0 0 0,0 0 0,1 0 0,-1 0 0,0 0 0,1 0 0,-1 0 0,1 1 0,-1-1 0,1 0 0,0 0 0,-1 0 0,2 0 0,5-9 1089,-7-1 15,0 10-1221,0 1-1,1 0 0,-1 0 0,0-1 0,1 1 0,-1 0 1,1 0-1,-1 0 0,0-1 0,1 1 0,-1 0 1,1 0-1,-1 0 0,1 0 0,-1 0 0,0 0 1,1 0-1,-1 0 0,1 0 0,-1 0 0,1 0 1,-1 0-1,1 0 0,-1 1 0,0-1 0,1 0 0,-1 0 1,1 0-1,-1 1 0,0-1 0,1 0 0,-1 1 1,0 4 107,-1 1 0,1 0 0,-2 0 0,-1 6 0,-2 8 152,0 20 99,-4 7 255,2 18-250,-12 7-278,14-20-89,3-25-3,-12 112 290,11-118-317,-6 21 1,5-28-5,1-1 0,0 1 0,0 22 0,3-31 15,-1-1 0,1 1 1,-1 0-1,0-1 0,0 1 0,-2 5 0,1-6 5,1 0 1,0 0 0,0 0-1,0 1 1,0-1-1,1 5 1,0-8-64,0-1 0,0 1 0,0-1 1,0 1-1,0-1 0,0 1 1,0-1-1,0 1 0,0-1 1,0 1-1,0-1 0,1 1 0,-1-1 1,0 1-1,0-1 0,0 1 1,1-1-1,-1 1 0,0-1 1,1 1-1,-1-1 0,0 0 1,1 1-1,-1-1 0,2 1 0,13 0-1455,-8-1 611,7 0-291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3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6144,'1'26'5597,"0"-14"-4951,-1 1 0,0-1 0,-4 23 0,1-27-544,-1 14 95,9 22-16,-9 7-9,-2 22 3,6-45-79,-2 0 0,-10 50 0,2-11 74,8-48-223,-1 0-1,-10 32 1,-3 17-1173,15-67 1160,1 1 0,-1 0 1,0-1-1,0 1 1,0-1-1,0 1 0,0-1 1,-1 0-1,0 2 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3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7968,'-11'-12'2565,"12"12"-2442,-1-1 0,1 1 0,0 0 0,-1-1 0,1 1 0,0 0 0,-1 0 0,1 0 0,0 0 0,0 0 0,0 0 1,-1 0-1,2 0 0,0 0 11,0 0-1,-1 0 1,1 0 0,-1 1 0,1-1 0,-1 1 0,1-1 0,-1 1 0,1-1 0,-1 1-1,1 0 1,0 1 0,0-1-57,-1-1 0,0 1 0,1 0 0,-1 0 0,1-1 0,-1 1 0,1-1 0,-1 1 0,1-1 0,-1 0 0,1 1 0,1-1 0,65 0 1288,-63 0-1325,-1-1 0,1 1 0,0-1 0,-1 0 0,1 0 0,5-3 0,-6 3-24,0 0 1,0 0-1,0 0 1,0 0-1,1 0 0,4 1 1,-2-1-73,0 0 0,0-1 0,1 1 0,-2-2 0,1 1-1,0-1 1,0 0 0,9-6 0,-4 4-154,-1-5-136,-10 10 296,-1-1 0,0 1 0,1 0 0,-1-1 0,0 1 1,0-1-1,1 1 0,-1-1 0,0 1 0,0-1 1,0 1-1,1-1 0,-1 1 0,0-1 0,0 0 1,0 1-1,0-1 0,0 1 0,0-1 0,0 1 1,0-1-1,-1 1 0,1-1 0,0 1 0,0-2 1,0 2-54,0-2-595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3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 6048,'-12'-12'1952,"12"12"-1912,0 0 0,0-1 1,-1 1-1,1 0 0,0-1 1,-1 1-1,1 0 0,0 0 1,0-1-1,-1 1 0,1 0 1,0 0-1,-1 0 0,1 0 1,-1 0-1,1-1 0,0 1 0,-1 0 1,1 0-1,0 0 0,-1 0 1,1 0-1,-1 0 0,1 0 1,0 0-1,-1 0 0,-4-1 264,3-8 1072,2 9-1325,0 0 1,0 0 0,-1-1 0,1 1-1,0 0 1,0 0 0,0 0-1,-1-1 1,1 1 0,0 0 0,0 0-1,-1 0 1,1 0 0,0 0-1,0 0 1,-1 0 0,1 0 0,0-1-1,0 1 1,-1 0 0,1 0 0,0 0-1,0 0 1,-1 0 0,1 0-1,-1 1 1,-4-1 2909,173 0-823,-148-1-2039,26-5 0,-25 3 16,27-1-1,-26 4 109,-7 0 573,-36 0-594,-18 0-4927,36 0 3211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1567 5728,'-24'0'3120,"14"0"-2052,20 0-211,-7 0 178,1-3-331,2-5-409,0 0 1,-1 0 0,-1-1-1,1 1 1,3-13-1,-7 20-276,6-25 343,4-7-134,-3 10-94,7-36 0,-8-7 96,7 6-97,-7-17-21,7-1-21,-7-19 37,7-9-86,-7-9-154,24-63 67,-24 149 69,5-17-40,29-64 1,-35 94-2,-5 12 8,46-103 161,-37 88-50,1 0-1,1 1 1,18-21-1,22-16 267,-37 33-235,5-4 33,-14 20-88,1 0 1,0 1 0,14-9-1,-14 10-24,3-2 21,1-1 0,0 1 0,13-5 0,-19 10-66,0-1-1,0 1 1,0 0-1,1 0 1,-1 1-1,0-1 0,11 1 1,-13 0-4,-1 0 0,1-1 0,0 2 1,0-1-1,-1 0 0,1 0 0,0 1 0,0-1 1,-1 1-1,1 0 0,0 0 0,-1-1 1,1 2-1,-1-1 0,1 0 0,-1 0 0,4 3 1,-4-1 8,1 0 0,-1 0 1,0 0-1,-1 1 0,1-1 0,-1 0 1,1 1-1,0 6 0,-1-7-2,4 13 9,-2-9-10,0-1 0,-1 1 1,-1 0-1,1 0 0,-1 1 0,-1-1 1,0 0-1,0 0 0,0 0 0,-3 10 0,2-14-106,0 1 0,0-1-1,-1 1 1,0-1 0,0 0-1,0 0 1,0 0 0,0 1-1,-1-2 1,1 1 0,-1 0-1,0 0 1,0-1 0,-1 1-1,-5 2 1,0 0-164,-16 10-463,-3 14-51,22-25 557,1 0 0,-1 0 0,0-1 0,-1 0 0,-11 5 1,11-5-90,0 0 1,0 0 0,0 1 0,0-1 0,-11 10 0,1 1-491,13-11 102,8 0 314,-1-2 361,-1 1 1,1 0-1,0-1 0,0 0 1,0 1-1,0-1 0,1 0 1,-1-1-1,0 1 0,0 0 1,1-1-1,-1 1 0,1-1 1,-1 0-1,5 0 0,-5 0 23,-1 0 0,0 0 0,0 0 0,1 0 0,-1 1 0,0-1 0,0 1 0,0-1 0,0 1 0,0 0 0,0-1 0,0 1 0,0 0 0,3 2 0,6 2 118,17 4 560,-25-8-644,-1-1 1,0 1-1,1 0 0,-1-1 0,0 1 0,1 0 1,-1 0-1,0 0 0,0 1 0,2 0 0,6 13 687,-1-10-348,-8-5-343,-1 0-1,1 0 1,-1 1-1,1-1 1,0 0-1,-1 1 1,1-1-1,-1 0 1,0 1-1,1-1 1,-1 1-1,1-1 1,-1 0-1,0 1 1,1-1-1,-1 1 1,0-1-1,1 1 1,-1-1-1,0 1 1,0-1-1,0 1 1,0 0-1,0-1 1,0 1-1,1-1 1,-2 1-1,1-1 1,0 1-1,0-1 1,0 2-1,0 0 41,-1 0 0,1 0 0,-1 0 0,1 0 0,-1 0 0,0 0 0,0-1 0,0 1 0,0 0 0,0 0 0,0 0 0,-1-1 0,1 1-1,-1-1 1,1 1 0,-1-1 0,0 1 0,0-1 0,0 0 0,-2 2 0,-7 2 114,0 1 1,-22 6-1,11-3-101,13-6-53,-1 0 0,1 0 1,-1-1-1,1 0 0,-19 1 1,2 1 40,-19 7 41,3-5-5,27-2-82,-8 1-17,21-6-20,0 1 1,0 0 0,1 0 0,-1-1 0,0 1 0,0-1 0,0 1 0,0-1 0,-2-1 0,2 1-15,0 0-1,0 1 1,0-1 0,0 0 0,0 1 0,0-1 0,0 1 0,0 0 0,-4-1 0,5 1-19,0 0 0,0 0 1,0 0-1,-1 0 0,1 0 1,0 0-1,0 0 1,0 0-1,0-1 0,0 1 1,0 0-1,0-1 0,-2 0 1,2 0 11,1 1 0,-1-1 0,1 0 1,-1 0-1,1 0 0,0 0 0,-1 0 0,1 0 1,0 0-1,0 0 0,0 1 0,0-1 0,0-2 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3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7872,'-14'0'2944,"14"0"-2304,14 0-160,-14 0 1152,14 0-992,0 0 448,-1 0-640,15 0 160,14 0-353,-14 0-63,14 0-128,-14 0-1727,14 14 895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3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43 196 7136,'-42'14'2656,"42"-14"-2080,0 0-160,0 14 1120,14-14-928,0 0 416,28 0-640,-1 0-64,1 0-192,14-14-736,-14 14 352,14-14-2944,-28 14 1760</inkml:trace>
  <inkml:trace contextRef="#ctx0" brushRef="#br0" timeOffset="1">503 42 8320,'0'0'3072,"0"0"-2400,14 0-160,-14-14 1024,14 14-928,14 0 128,0-14-448,14 14-544,14 0 128,-15-14-2880,15 14 1664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3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43 2656,'0'-2'88,"0"1"1,0-1-1,0 1 0,0-1 0,1 1 1,-1-1-1,1 1 0,-1 0 1,1-1-1,-1 1 0,1 0 0,0-1 1,0 1-1,-1 0 0,1 0 1,0 0-1,2-2 0,0 1 1144,-3-10 960,0 10-1285,-12 2 1061,7 2-1067,-22 19 223,21-17-974,0 1-1,0-1 1,0 1-1,1 0 1,-6 7-1,4-2 62,0 1 0,1-1 0,-7 17 0,2-4-31,4-11-96,4-6-38,0 0 0,0 1-1,-2 6 1,3-4-24,0 0 0,1 0 0,1 0 0,0 17 0,0-6-68,0-17 38,0 0 1,0 1-1,1-1 0,-1 0 1,1 1-1,0-1 0,0 0 1,0 0-1,0 0 0,0 0 1,1 0-1,0 0 0,-1 0 1,1 0-1,0-1 0,0 1 1,3 2-1,-3-3-25,0-1 0,0 1 0,0-1 0,0 0 0,1 0 1,-1 0-1,0 0 0,0 0 0,1 0 0,-1 0 0,1-1 0,-1 1 0,1-1 0,-1 0 0,1 0 0,-1 0 0,1 0 0,-1 0 1,0 0-1,1-1 0,-1 1 0,1-1 0,1-1 0,3 0-168,-1-1 1,0 0-1,0-1 0,0 0 1,-1 1-1,1-2 0,8-8 1,-11 11 157,0-1 1,-1 1 0,1-1 0,-1 0 0,0 0 0,0 0 0,0 0-1,0 0 1,0 0 0,-1 0 0,0-1 0,1 1 0,-1 0-1,0-1 1,-1 1 0,1-1 0,-1 0 0,1 1 0,-1-1-1,0-5 1,0 0 125,0 23 1082,0 62 505,-1-74-1659,1 1 1,0-1 0,0 0 0,1 0 0,-1 0 0,0 0 0,1 0 0,-1 1 0,1-1-1,0 0 1,0 0 0,0 0 0,0-1 0,0 1 0,0 0 0,0 0 0,0 0 0,1-1 0,1 2-1,1 0 72,1 0-1,0 0 1,-1-1-1,1 0 1,0 0-1,8 2 1,-11-3-34,0 0-37,0 0 0,1 0 0,-1-1 0,1 1 0,-1-1 0,1 1 0,-1-1 0,1 0 0,-1 0 0,1 0 0,-1 0 0,1 0 0,-1-1 0,1 1 0,-1-1 0,1 1 0,-1-1 0,1 0 0,3-3 0,1 1 19,0-1 0,0 0 0,-1 0 0,0-1 0,0 0 1,0 0-1,8-9 0,-11 11-18,-1-1 1,1 0 0,-1 0-1,1 0 1,-1 0-1,0-1 1,-1 1 0,1 0-1,-1-1 1,0 1-1,0-1 1,0 1 0,0-1-1,-1-5 1,0-4-28,0 0-1,-1 1 1,0-1 0,-1 1 0,-8-26 0,-2 8-114,8 8-32,-3 16-129,7 7 235,-1 0-1,1-1 1,0 1 0,-1 0 0,1 0-1,0-1 1,-1 1 0,1 0 0,0-1 0,0 1-1,-1-1 1,1 1 0,0 0 0,0-1-1,-1 1 1,1-1 0,0 1 0,0-1 0,0 1-1,0 0 1,0-1 0,0 1 0,0-1-1,0 1 1,0-1 0,0 1 0,0-1-1,0 0 1,0-13-1012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29 7712,'0'0'2506,"0"-5"-1524,0-18 762,-12 23-251,4 0-1450,1 1 0,-1 0 1,0 1-1,1 0 0,-15 5 0,12-4 215,7-1-207,0-1-1,0 1 1,0 0-1,0 0 1,0 1-1,0-1 1,0 0-1,1 1 1,-1 0-1,-2 4 1,-5 4 97,3-3-88,-1 0 0,1 0 0,1 1 0,0 0 0,0 0 0,0 1 0,1 0 0,1 0 0,0 0 0,0 0 0,-3 17 0,5-20-49,1 1 1,-1 0-1,2 0 0,-1-1 1,1 1-1,0 0 0,0 0 1,1 0-1,0 0 0,0-1 0,1 1 1,0 0-1,1-1 0,-1 0 1,1 1-1,5 6 0,-5-9-25,0 1 0,1-1 0,0 0 0,0 0 0,0 0 0,10 8 0,1 1-165,-11-10 173,-2-1-159,1 0 0,0 0 0,0 0 0,0-1 0,0 1 1,0-1-1,0 0 0,1 1 0,-1-2 0,1 1 0,0 0 0,0-1 0,6 2 0,-4-2-508,0 0-1,0 0 0,10-1 1,-6 0-1390,4 0 10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4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8960,'-41'0'3328,"41"0"-2592,13 0-192,1 0-160,0 0-320,14 0 192,0 0-160,14 0-256,14-14 96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4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308 113 7296,'16'-32'3296,"-14"27"-3114,-2 3-73,0 1 0,1-1-1,0 1 1,-1-1-1,1 1 1,0-1 0,0 1-1,-1-1 1,1 1-1,0 0 1,1 0 0,1-3-1,-2 4-73,-1-1 0,0 1 0,1 0 0,-1-1 0,1 1 0,-1-1 0,0 1 0,1-1-1,-1 1 1,0-1 0,0 1 0,1-1 0,-1 1 0,0-1 0,0 0 0,0 1 0,0-1 0,0 1 0,0-1-1,0 1 1,0-1 0,0 0 0,0 1 0,0-1 0,0 1 0,0-1 0,0 0 0,0 1 0,-1-2 0,-14-15 1243,10 12-1177,3 3-82,-1 0 0,1 1 0,0-1 0,-1 1 0,0 0 0,1-1 0,-1 1 0,1 0 0,-1 1 0,0-1 0,0 0 0,0 1 0,-3 0 0,-43 0-63,28 1 57,9 0-24,-1 0 0,1 1 0,0 1 0,-1 0 0,1 1 0,0 0 0,-16 9 0,3-2 88,19-9-56,3-1-19,-1 0 0,1 1 0,0-1 0,-1 1 0,1 0 0,-3 3 0,4-4-8,1 0 1,0 0-1,0 1 1,0-1-1,0 0 1,1 1-1,-1-1 1,0 1-1,0-1 1,1 1-1,-1-1 1,1 1-1,-1 0 1,1-1-1,0 1 1,0-1 0,0 1-1,0 2 1,0 12 55,0 0 0,2-1 0,0 1 0,8 28 0,9 12 219,16 47-10,-31-85-198,0-1 0,-1 0-1,-1 1 1,0 18 0,-2-21 24,-2 0 1,-5 26-1,5-30-47,2-9-39,-1 0 1,1 1 0,-1-1 0,1 0 0,-1 1-1,0-1 1,0 0 0,0 0 0,0 0 0,0 1-1,0-1 1,-1 0 0,1-1 0,-1 1 0,1 0-1,-4 3 1,-3 2-34,-7 13-29,13-17 56,0 1 0,0-1 0,-1 0 0,1 0 0,0-1 0,-1 1 0,0 0 0,0-1 0,-4 3 0,5-4-3,0 0 0,0 0 0,1 0 0,-1 0 0,1 0 0,-1 0 0,0 0 0,1 1 0,0-1 0,-1 0 0,1 1-1,0 0 1,0-1 0,0 1 0,0-1 0,-1 4 0,1-4 10,1 0 11,-1 0 1,1 0-1,0 0 0,-1 0 0,1-1 0,0 1 1,0 0-1,0 0 0,0 0 0,0 0 0,0 0 1,0 0-1,0 0 0,0 0 0,0 0 0,0 0 1,1 0-1,-1 0 0,0 0 0,1 0 0,-1 0 1,1-1-1,-1 1 0,1 0 0,-1 0 0,1 0 1,0-1-1,-1 1 0,1 0 0,0-1 0,0 1 0,0 0 1,0 0 40,1 1-38,0 0 1,0-1 0,1 1 0,-1-1 0,0 0 0,0 1 0,1-1 0,-1 0-1,0-1 1,1 1 0,-1 0 0,6 0 0,29 0-61,-23-2 59,18 3 50,-22-2 3,1 1 0,0-2 1,-1 1-1,17-4 0,-6 0-583,1 1 0,44-1-1,-61 3 349,0 1 0,1-1 1,-1 1-1,0-1 0,0-1 0,0 1 0,0-1 0,5-2 0,-5 2-417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4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43 617 8320,'-28'0'3072,"28"0"-2400,-14 0-160,14 0 832,14 0-832,0 0 224,14 0-448,13 0 32,-13-14-192,14 14-1056,0-14 512,-14 14-2816,0-14 1792</inkml:trace>
  <inkml:trace contextRef="#ctx0" brushRef="#br0" timeOffset="1">140 72 7712,'-9'-8'891,"4"3"-230,0 0 0,0 0 0,0 0 1,-5-9-1,7 5 180,8 7 535,9-3 55,-9 3-1352,1 0 1,-1 0-1,1 0 1,0 1-1,0 0 1,9 0-1,44 0 110,-30 1-123,23-1 54,-20 0-122,61 6 1,-65-1-465,-1 1 0,30 9 1,-43-12-522,-12-2 326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98 5056,'-12'-23'1642,"12"23"-1621,0 0 0,0-1-1,0 1 1,-1 0 0,1-1-1,0 1 1,0 0 0,0 0-1,0-1 1,0 1 0,0 0-1,0-1 1,0 1-1,0 0 1,0 0 0,0-1-1,0 1 1,0 0 0,0-1-1,0 1 1,0 0 0,0-1-1,0 1 1,0 0 0,0 0-1,0-1 1,0 1 0,1 0-1,-1-1 1,0 1-1,10-19 327,-8 14 69,-4 3-197,-8-7-75,10 9-141,0-1 0,-1 1 0,1 0 0,0 0 0,0-1 0,-1 1 0,1 0 0,0-1 0,0 1 1,-1 0-1,1-1 0,0 1 0,0 0 0,0-1 0,0 1 0,0 0 0,-1-1 0,1 1 0,0-1 0,0 1 0,0 0 1,0-1-1,0 1 0,0 0 0,0-1 0,1 0 0,-2-3-1,0 3-13,0 1 1,0-1-1,0 1 0,0 0 0,0-1 1,1 1-1,-1 0 0,0 0 1,0-1-1,0 1 0,0 0 0,0 0 1,0 0-1,0 0 0,0 0 1,0 0-1,0 1 0,0-1 0,0 0 1,0 0-1,0 1 0,0-1 1,1 0-1,-1 1 0,0-1 0,0 1 1,0-1-1,0 2 0,-19 5-169,-3-4 86,13-2 75,0 0 0,0 1 0,1 0 0,-1 1 0,-11 4 0,-156 58 702,164-61-569,1 1-1,0 0 1,-1 1-1,2 0 1,-1 1 0,1 1-1,0-1 1,0 2-1,-18 18 1,-16 25 336,37-42-377,7-8-65,-17 19 103,2 0-1,0 2 1,1 0-1,2 1 1,-13 28 0,20-34-86,1 0 0,0 0 0,1 1 0,1 0 1,-1 32-1,4-23 53,1 0 0,2 1 0,6 31 1,-4-35-52,1-1 1,1 0 0,1 0 0,1-1 0,2 0 0,17 29 0,-19-37-13,1-1 1,1-1 0,0 0-1,1 0 1,0-1 0,1-1 0,0 0-1,1 0 1,1-2 0,15 9 0,-8-6 12,1 0 0,1-2 0,0-1 0,1-1 0,40 8 0,-55-14-11,1 0-1,0-2 1,-1 1 0,1-1 0,0-1-1,-1 1 1,1-2 0,-1 0 0,1 0 0,-1-1-1,0 0 1,0-1 0,0 0 0,0 0-1,-1-1 1,17-11 0,-14 5 21,0 0 1,0-1-1,-1 0 1,-1-1-1,0 0 0,0 0 1,-2-1-1,0-1 1,0 1-1,8-26 1,-2 1 4,-3 0 1,-1 0 0,6-49-1,-7-6-87,-4-129 0,-6 168 474,1 33-198,-2-1 0,-1 0 0,-7-24 0,0-8 13,9 50-261,-2-16-94,-7-25-1,9 41 27,-1 0 1,0-1-1,0 1 1,0 0-1,-1 0 1,0 0-1,0 1 1,0-1-1,-6-5 1,7 7-184,0 1 0,0 0-1,0 0 1,0 0 0,-1 0 0,1 0-1,-1 0 1,1 0 0,-1 1 0,1 0 0,-1-1-1,0 1 1,0 0 0,1 0 0,-1 1-1,0-1 1,0 0 0,-6 1 0,-7 0-1445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1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5312,'-23'0'1701,"22"0"-1689,1 0 0,0 0 0,0 0 0,0 0 0,0 0-1,0 0 1,-1 0 0,1 0 0,0 0 0,0 0 0,0 0 0,0 0 0,0 0-1,-1 0 1,1 0 0,0 0 0,0 0 0,0 0 0,0 0 0,0 0 0,-1 0 0,1 0-1,0 0 1,0 0 0,0 0 0,0 1 0,0-1 0,0 0 0,-1 0 0,1 0-1,0 0 1,0 0 0,0 0 0,0 0 0,0 1 0,0-1 0,0 0 0,0 0 0,0 0-1,0 0 1,0 0 0,0 1 0,0-1 0,0 0 0,0 0 0,0 0 0,0 0-1,0 0 1,0 1 0,0-1 0,0 0 0,0 0 0,0 0 0,0 0 0,0 0 0,0 1-1,-1 57 1894,4 114 857,21 7-2005,-23-166-696,0-1 1,-1 0-1,0 1 0,-1-1 0,-3 16 1,-2-2-79,-11 30 0,17-56 14,-3 9-282,1 0 0,-2 0 0,1-1 0,-1 0 0,-1 1-1,1-1 1,-1-1 0,-1 1 0,1-1 0,-12 11 0,-9 8-1032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1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533 335 3488,'-24'-47'1115,"24"46"-1081,-1 1 0,1-1 0,-1 0 0,1 0 0,-1 0 0,1 0 0,0 0 0,-1 0 0,1 0 0,0 0 0,0 0 0,0-2 0,-3-18 180,-4 5-113,12 0 75,-9 2 230,3 11-293,0 0 0,0 1 1,1-1-1,-1 0 0,1 0 0,-1 0 1,1-5-1,-1-4 236,-1 0 0,0 0 0,-5-17-1,2 12 38,5 15-347,-1 0-1,0-1 1,0 1-1,0 0 1,0-1 0,-1 1-1,1 0 1,0 0-1,-1 0 1,0 0 0,1 0-1,-1 1 1,0-1-1,0 0 1,0 1 0,0-1-1,-3 0 1,-21-20 327,21 18-344,0 0-1,0 0 0,0 1 0,-1 0 1,1 0-1,-1 0 0,0 0 0,1 1 1,-1 0-1,0 0 0,-1 1 0,1-1 1,-10 0-1,5 2 14,-1-1 0,1 2-1,0-1 1,0 2 0,0-1 0,0 1 0,-15 6-1,-3 1 61,14-5 1,-29 13 1,38-13-61,-1 0 0,1-1 0,1 2 0,-1-1 0,0 1 0,1 0 0,-6 7 0,3-2 37,0 1-1,1 0 1,1 1 0,0-1-1,0 1 1,-5 19-1,2-3 181,-9 53 0,15-61-217,1 1 0,0 0 1,2 0-1,1 0 0,0 0 1,2-1-1,0 1 1,1 0-1,1-1 0,11 26 1,2 3-62,36 85-48,-46-117 103,1 0-1,1 0 1,1-1-1,0-1 1,21 23 0,19 6 66,-45-38-81,1-1 0,0 1 0,-1-1 0,2-1 1,-1 1-1,0-1 0,1-1 0,0 1 0,0-1 1,0 0-1,0-1 0,1 0 0,-1-1 0,0 1 1,1-1-1,-1-1 0,1 0 0,-1 0 0,15-3 1,-4 1 26,0-1 1,0-1 0,-1-1-1,0 0 1,1-2 0,-2 0-1,1-1 1,28-18 0,70-58 511,-4 1-196,-50 38-194,-40 31-47,21-18-1,-37 26-74,1 0 0,-1-1-1,0 1 1,-1-1-1,0 0 1,0-1 0,5-8-1,-6 8 4,0 0 0,-1 0 0,0 0 0,0 0 0,-1-1 0,0 1 0,0-1 1,0-11-1,-9-34-216,7 53 173,0-7-163,-1-1-1,0 1 0,-1 0 1,0 0-1,0 0 0,-1 0 1,0 0-1,0 0 0,-1 1 1,-5-9-1,-19-26-803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8736,'-21'17'3232,"21"-17"-2528,0 34-192,0-16 800,0 16-832,0-17-192,0 35-192,-20-18 160,40 1-128,-40-18 96,20 17-128,0-17-960,0 1 448,-21-18-2144,21 17 1408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1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6400,'-11'-11'2058,"11"11"-2044,0 0 0,0 0 1,-1 0-1,1-1 0,0 1 0,0 0 0,0 0 0,0 0 0,0 0 0,0 0 0,0 0 0,0 0 0,0 0 0,0 0 0,-1 0 0,1 0 0,0 0 0,0-1 0,0 1 0,0 0 0,0 0 0,0 0 0,0 0 0,0 0 0,0 0 0,0 0 0,0 0 0,0-1 0,0 1 0,0 0 0,0 0 1,0 0-1,0 0 0,0 0 0,0 0 0,0 0 0,0-1 0,0 1 0,0 0 0,0 0 0,0 0 0,0 0 0,1 0 0,-1 0 0,0 0 0,0 0 0,0 0 0,0 0 0,0-1 0,0 1 0,0 0 0,0 0 0,0 0 0,0 0 0,1 0 0,-1 0 0,2-1 7,-1-1-1,1 1 0,0 0 1,0 0-1,0 0 0,0 0 0,0 0 1,0 0-1,0 1 0,1-1 1,-1 1-1,0 0 0,0-1 0,0 1 1,1 0-1,-1 0 0,2 1 1,27-4-104,-25 2 73,0 0 1,0 0-1,1 0 1,-1 1-1,0 0 0,1 0 1,-1 1-1,0-1 1,7 3-1,11 1-56,-15-3 35,0 0-1,0 1 1,11 3-1,-17-4 36,-1 0-1,1 0 0,-1 1 1,1-1-1,-1 1 0,0-1 1,1 1-1,-1 0 0,0-1 1,0 1-1,-1 0 0,1 0 0,0 1 1,0-1-1,1 4 0,-2-5 24,-1 0-1,0 0 0,1 0 0,-1 0 0,0 1 0,0-1 0,0 0 1,0 0-1,0 0 0,0 0 0,0 0 0,0 0 0,0 0 0,0 0 1,-1 0-1,1 0 0,0 0 0,-2 2 0,-10 16 139,11-18-155,-5 6 7,-1-1 0,0 0 0,0-1 0,0 1-1,-1-1 1,0-1 0,0 0 0,-9 4 0,-15 9 221,6-1 311,19-10 72,-1-1 1,0-1-1,-12 6 0,8-7 130,24-3-312,-1-1-302,0 0 0,18-4 0,1 0-143,-7 4-497,0 0 0,0 1 0,44 7 0,-33-3-1165,33-1-177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1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420 656 6240,'-9'-14'1249,"7"11"-1056,0 1-1,0-1 1,0 0-1,1 0 1,-1 0-1,1 0 1,-1-5-1,6-4 96,-4 11-290,1 0 1,0-1-1,-1 1 1,1 0-1,-1 0 1,1 0 0,-1-1-1,0 1 1,1 0-1,-1-1 1,0 1-1,0 0 1,0-1 0,0 1-1,0 0 1,0-1-1,0 1 1,-1 0-1,1 0 1,0-1-1,-1-1 1,-4-5-11,1 1 1,-1-1-1,0 1 1,0-1-1,-11-10 1,12 15 49,0-1 0,-1 0 1,1 1-1,-1 0 0,1 0 1,-1 0-1,0 0 0,0 1 1,-1 0-1,1 0 0,-8-2 1,-2 2 106,0 0 0,0 1 0,-17 1 0,27 0-120,0 0 0,0 1 0,0 0 0,0 0 0,0 0 0,1 1 0,-1 0 0,0 0 0,1 0 0,-1 0 0,1 1 0,0 0 0,-6 4 0,-17 10-119,19-12 92,-1 0 1,1 1 0,0 0-1,1 1 1,0-1 0,0 2-1,0-1 1,1 1 0,0 0-1,0 0 1,-8 16 0,8-5 61,0 0 0,0 0 1,2 1-1,1 0 0,0 0 1,2 0-1,0 1 0,1-1 0,1 0 1,1 0-1,1 0 0,7 30 1,-6-37-27,0 0 1,1-1 0,0 1 0,1-1 0,0-1 0,1 1-1,0-1 1,0 0 0,2 0 0,-1-1 0,1 0 0,1-1-1,0 0 1,0 0 0,1-1 0,23 13 0,-10-7-23,1-2 1,1-1-1,0-1 0,0-1 1,1-1-1,0-1 1,0-2-1,1-1 1,50 2-1,-53-6 0,0-1 0,-1-2 0,1 0 0,0-1-1,-1-2 1,0 0 0,0-2 0,-1 0 0,0-2 0,-1-1-1,25-15 1,-28 13 49,0-2-1,-2 0 1,0-1 0,0-1-1,-2 0 1,0-1-1,-1-1 1,-1-1-1,-1 1 1,0-2 0,-2 0-1,0 0 1,7-26-1,-9 18 0,-1-1-1,-2 0 0,-1 0 0,-2 0 1,0 0-1,-2-1 0,-2 1 0,-5-35 1,4 42 53,-11-40 0,10 53-14,1 0 1,-2 1-1,1-1 1,-1 1-1,-1 0 1,-11-15-1,-2 1 146,-2 1 0,0 1 0,-27-19-1,-79-53 609,33 27-674,81 56-195,-30-17 0,-10 6-53,35 12-7,14 7 15,-1 0 0,1-1 1,-1 1-1,1 1 1,-1-1-1,1 1 1,-1 0-1,0 0 0,0 0 1,1 1-1,-1-1 1,0 1-1,0 0 0,0 1 1,-7 0-1,7 1-133,1 0 0,-1-1 0,1 2 0,-1-1-1,-3 3 1,6-4 55,1 0-1,0 0 0,-1 0 1,1 0-1,0 0 0,-1 0 1,1 0-1,0 0 0,0 1 1,0-1-1,0 0 0,0 1 1,0-1-1,1 1 0,-1-1 1,0 1-1,1-1 0,-1 4 1,8 21-2117,-5 2 768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4992,'-42'0'2218,"42"-4"-1884,0 4-322,0 0 1,0-1 0,0 1-1,0-1 1,0 1-1,0 0 1,0-1 0,0 1-1,0-1 1,0 1 0,0 0-1,0-1 1,0 1-1,0-1 1,0 1 0,0 0-1,0-1 1,1 1-1,-1-1 1,0 1 0,0 0-1,0-1 1,1 1 0,-1 0-1,1-1 1,30 0 1073,-19 0-917,1 1 1,0 0-1,-1 1 1,1 0 0,0 1-1,-1 0 1,22 8-1,-21-5-88,0 0 0,0 2 1,-1-1-1,16 13 0,-11-7 17,-7-4-3,1 0-1,12 14 0,-21-20-77,0 0 0,0 1 0,0-1-1,-1 1 1,1-1 0,0 1 0,-1 0 0,0 0 0,0 0-1,0 0 1,0 0 0,0 0 0,0 0 0,-1 0-1,1 3 1,-6 15 63,3-16-53,1-3-15,1-1 0,-1 1 1,1-1-1,-1 1 0,0-1 1,1 1-1,-1-1 0,0 0 0,0 1 1,0-1-1,0 0 0,0 0 0,-1 0 1,1 1-1,0-1 0,-2 1 0,-8 6 47,4 0 1,6-7-45,0 1 1,0 0-1,-1-1 0,1 0 0,0 1 0,-1-1 1,0 0-1,-1 1 0,-20 4 73,11-5-59,-21 9 35,16-7-45,-31 8-144,45-10 117,-8 3-172,9 5-182,4-5 85,0-2 266,0-1 0,0 0 0,0 1 0,1-1 0,-1 0 0,0 0 0,0-1 0,1 1 0,-1 0 0,0-1 0,1 1 0,-1-1 0,1 0 0,2 0 1,10 2-2,-5 1 10,0 0 0,17 7 0,-2 0-13,-8-4 111,1 0 0,-1 1 0,26 16 0,-42-23-56,0 1 0,0-1 0,0 1 0,0 0 0,0 0 0,0-1 1,0 1-1,0 0 0,0 0 0,-1 0 0,1 0 0,0 0 0,0 0 0,-1 0 1,1 0-1,-1 0 0,1 0 0,-1 0 0,0 1 0,1-1 0,-1 0 0,0 0 1,0 0-1,0 1 0,0-1 0,0 0 0,0 0 0,0 0 0,0 1 0,0-1 1,0 0-1,-1 0 0,0 2 0,-1 1 174,0 0 0,-1 0 1,0 0-1,0 0 0,0 0 0,-7 5 1,9-7-172,-1 0 0,0-1 0,0 1 1,1-1-1,-1 0 0,0 1 0,0-1 1,-5 1-1,0 1 20,-1 0 1,0-1-1,0 0 1,0-1-1,0 0 1,0 0-1,0-1 1,0 0-1,-11-1 1,-4-4-92,14 3-131,1 0 1,-1 1 0,-10-1-1,3 2-2283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1803 2400,'-18'0'779,"15"0"-481,3 0 81,3 0 800,-2 0-1137,0 0 1,-1 0-1,1 0 1,0 0 0,-1 0-1,1 0 1,0 0 0,-1 0-1,1-1 1,-1 1 0,1 0-1,0 0 1,-1 0 0,1-1-1,-1 1 1,1 0 0,0-1-1,-1 1 1,1-1 0,0 0-1,2-12 947,1-14-164,2 12-550,9-36 500,23-71-97,25-121-129,-55 201-452,-2-1 0,1-47 0,-4 36-9,11-74 24,-7 6-102,25-73 94,-26 165-58,43-163 764,-36 146-607,-9 34-154,17-50 158,13-6-42,-19 31-81,-10 23-58,1 0 0,1 1 0,0 0 0,0 0 0,12-15 0,-10 18-20,-1 0-1,1 1 0,1 0 1,0 1-1,1 0 0,16-11 1,-2 13-73,-12 4 22,0-2 4,-12 4 41,0 1-1,0-1 1,0 1-1,0-1 1,0 1 0,0 0-1,0-1 1,1 1 0,-1 0-1,0 0 1,2 0-1,-2 1 6,1-1 1,-1 1-1,1 0 0,-1 0 0,1 0 0,-1-1 0,0 2 0,1-1 0,-1 0 0,2 2 0,0 0-23,-1 1 0,0-1-1,1 1 1,-1-1 0,0 1-1,-1 0 1,1-1 0,-1 1-1,1 0 1,-1 0-1,0 0 1,-1 0 0,1 0-1,-1 1 1,0-1 0,0 0-1,0 0 1,0 0 0,-1 0-1,1 0 1,-1 0 0,0 0-1,-1 0 1,-2 7 0,-8 7-320,-4 9-188,2 25-13,13-49 522,-1-1 0,0 1 0,0-1 0,0 0 1,0 0-1,0 0 0,0 0 0,-3 2 0,-6 6-23,-11 19-146,17-22-54,1 0-1,-2 0 1,-6 6 0,10-11 179,1 0 1,-1-1 0,0 0-1,0 1 1,0-1 0,0 0 0,0 0-1,0 0 1,-1 0 0,1 0-1,0 0 1,0-1 0,-1 1 0,1-1-1,-5 0 1,-10 0-196,17 1 252,0-1 0,-1 0 0,1 0 0,0 0 0,0 0 1,0 0-1,0 0 0,0 0 0,0 0 0,0 0 0,0 0 0,-1 0 0,1 0 0,0 0 0,0 0 0,0 0 0,0 0 0,0 0 0,0 0 1,0 0-1,-1 0 0,1-1 0,0 1 0,0 0 0,0 0 0,0 0 0,0 0 0,0 0 0,0 0 0,0 0 0,0 0 0,0 0 0,-1 0 0,1 0 1,0-1-1,0 1 0,0 0 0,0 0 0,0 0 0,0 0 0,0 0 0,0 0 0,0 0 0,0 0 0,0-1 0,0 1 0,0 0 0,0 0 1,0 0-1,0 0 0,0 0 0,0 0 0,0 0 0,0-1 0,0 1 0,0 0 0,0 0-1,0-1 1,0 1-1,0-1 0,0 1 1,0-1-1,0 1 0,0 0 0,0-1 1,0 1-1,0-1 0,0 1 0,0 0 1,1-1-1,-1 1 0,0-1 1,0 1-1,0 0 0,0-1 0,1 1 1,-1-1-1,0 1 0,0 0 1,1 0-1,-1-1 0,1 1 0,2 1 22,0 1 0,0-1 0,0 1-1,-1 0 1,1 0 0,-1 1 0,1-1-1,-1 0 1,0 1 0,3 2 0,1 2 56,0 0 1,13 9 0,-4-7-43,-11-7-20,0 0 0,1 0-1,-1 1 1,0 0 0,-1 0 0,1 0-1,0 0 1,-1 1 0,0-1-1,3 5 1,0 1 176,-1-1 0,0 1 1,0 0-1,-1 0 0,-1 1 0,1 0 0,-2-1 0,1 1 0,-1 0 1,1 15-1,-3-21-63,0 0 1,0 0-1,-1 0 0,1 0 1,-1 0-1,0 0 1,0 0-1,-1-1 0,1 1 1,-1 0-1,1-1 1,-1 1-1,0-1 1,-3 4-1,3-4-33,-1 1-1,0-1-1,0 1 1,0-1 0,-1 1 0,0-1-1,1 0 1,-1 0 0,0-1 0,-1 1-1,-3 1 1,-7 5 48,-4 4-3,13-8-122,0-1 1,-1 0 0,1 0-1,-12 4 1,15-7-59,1-1-1,-1 1 1,0-1 0,1 0-1,-1 0 1,1 0 0,-1 0 0,0 0-1,1 0 1,-1-1 0,1 1-1,-1-1 1,1 0 0,-1 0-1,1 0 1,-1 0 0,1 0 0,-4-3-1,-5-1-346,-10 2-936,21 3 1274,0 0 0,0 0 0,0 0 0,0 0 1,0 0-1,0 0 0,-1 0 0,1 0 0,0 0 1,0 0-1,0 0 0,0 0 0,0 0 0,0 0 1,0 0-1,0 0 0,-1 0 0,1 0 0,0 0 1,0 0-1,0 0 0,0 0 0,0 0 0,0-1 1,0 1-1,0 0 0,-1 0 0,1 0 0,0 0 1,0 0-1,0 0 0,0 0 0,0 0 0,0 0 1,0 0-1,0-1 0,0 1 0,0 0 1,0 0-1,0 0 0,0 0 0,0 0 0,0 0 1,0 0-1,0 0 0,0-1 0,0 1 0,0 0 1,0 0-1,0 0 0,0 0 0,0 0 0,0 0 1,0 0-1,0-1 0,0 1 0,0-17-2079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3392,'0'0'1088,"0"0"-651,0 0-95,0 0 329,0 0-212,4 3-48,9 11-129,-12-14-268,-1 1 0,0-1 0,0 0 0,0 0 0,1 1 0,-1-1 0,0 0 0,0 0 0,0 0 0,1 1 0,-1-1 0,0 0 0,0 0 0,1 0 0,-1 0 0,0 0 0,1 0 0,-1 1-1,0-1 1,0 0 0,1 0 0,-1 0 0,0 0 0,1 0 0,-1 0 0,56 0 3869,-53 0-3793,-3 0-26,0 0-21,0 0 10,0 0-15,4 0 10,10 0 53,-11 0 6,-3 0 90,0 0-69,0 0-16,0 0-43,0 0-5,0 0 86,0 0-6,0 0 80,0 0-123,0 0-138,4 0 15,51 0 2268,-51 0-2236,-4 0 81,0 0 16,0 0 90,0 0-96,0 0-58,0 0 160,0 3-123,0-2-85,-1-1 0,1 1 1,0 0-1,0-1 1,0 1-1,1 0 1,-1-1-1,0 1 0,0 0 1,0-1-1,0 1 1,1-1-1,-1 1 1,0 0-1,0-1 0,1 1 1,-1-1-1,1 1 1,-1-1-1,0 1 1,1-1-1,-1 1 0,1-1 1,-1 1-1,1-1 1,-1 0-1,1 1 1,0-1-1,-1 0 0,1 1 1,-1-1-1,1 0 1,0 0-1,-1 0 1,1 0-1,0 1 0,-1-1 1,1 0-1,0 0 1,-1 0-1,2-1 1,-2 1 8,1 0 1,-1 0 0,0 0 0,0 0 0,1 0 0,-1 1 0,0-1 0,1 0 0,-1 0 0,0 0 0,1 0 0,-1 0 0,0 0-1,0 0 1,1 1 0,-1-1 0,0 0 0,0 0 0,1 0 0,-1 0 0,0 1 0,0-1 0,0 0 0,1 0 0,-1 1 0,14 16 155,-7 1 133,10-8-107,-2 11-51,-10-13-66,1-1 0,10 13 0,-8-12 6,0 2 1,0-1-1,-1 1 1,6 11-1,5 7-100,-8-13 7,-6-6 6,1-1 1,1-1-1,11 13 1,-6-9 83,-1 1 1,0 0-1,-1 0 1,10 18-1,-12-20-34,10 7-54,-14-14 15,0 0 0,0 0 0,-1 0 0,4 6-1,-5-7 2,0 0 0,-1 0 0,1 0 0,-1-1 0,1 1 0,-1 0 0,0 0 0,0 0 0,0 2 0,0-4 0,0 17-16,0-16 14,0-1-1,0 0 0,0 1 1,0-1-1,0 0 0,0 1 1,0-1-1,0 0 0,0 0 1,0 1-1,0-1 0,1 0 1,-1 1-1,0-1 0,0 0 1,0 0-1,0 1 0,0-1 1,1 0-1,-1 0 0,0 0 1,0 1-1,1-1 0,-1 0 1,0 0-1,14 18-34,-13-17 37,0 1 1,-1-1 0,1 1-1,-1-1 1,0 1-1,0 0 1,1-1 0,-1 4-1,0-1 48,0-4-96,0 0-304,0 0 21,0 0-159,0 0 95,0 0-106,0 0 90,0 0-154,0 0 229,0 0 176,0 0 85,3 0-47,11 0 84,-10 0 166,-4 0-32,0 0 11,0 0-27,0-18 16,0 15-187,0 3 59,0 0 160,0 0-80,0 0-154,0-4 84,1-5 225,-6 18 5,-5-5 32,20-8-117,-9 3-126,-1 1 1,0-1 0,1 0 0,-1 0 0,1 0 0,-1 0 0,0 1-1,0-1 1,0 0 0,1 0 0,-1 0 0,0 0 0,0 0 0,0-1 0,0 2 2,0-3-48,0 3 64,0 0 26,0 0 33,0 0-59,0 0-107,0 0 33,0 0 74,0 0 26,0 0 33,0 0-32,0 0 26,0 0 128,0 0-42,0 0-16,0 0-33,0 0 70,-4 0-122,3 0-74,1 0 0,-1 0 0,0 0 0,1 0 0,-1 0 1,1 0-1,-1 0 0,0 0 0,1 0 0,-1 0 1,0 1-1,1-1 0,-1 0 0,1 0 0,-1 1 1,0-1-1,1 0 0,-1 1 0,1-1 0,-1 1 1,1-1-1,-1 1 0,1-1 0,0 1 0,-1-1 0,1 1 1,0-1-1,-1 1 0,1-1 0,0 1 0,-1 0 1,1-1-1,0 1 0,0-1 0,0 1 0,0 0 1,0-1-1,0 1 0,0 0 0,0-1 0,0 2 1,0 2-2232,0-4 630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184 230 3232,'-17'0'1035,"17"0"-1028,0 0 0,0 0 1,0 0-1,-1 0 0,1 0 1,0 0-1,0 0 1,0 0-1,0 0 0,0 0 1,0 0-1,0 0 1,-1 0-1,1 0 0,0 0 1,0 0-1,0 0 1,0 0-1,0 0 0,0 0 1,0 0-1,-1 0 1,1 0-1,0 0 0,0 0 1,0 0-1,0 0 0,0-1 1,0 1-1,0 0 1,0 0-1,0 0 0,0 0 1,0 0-1,-1 0 1,1 0-1,0 0 0,0 0 1,0-1-1,0 1 1,0 0-1,0 0 0,0 0 1,0 0-1,0 0 1,0 0-1,0 0 0,0-1 1,0 1-1,0 0 0,0 0 1,0 0-1,0 0 1,0 0-1,0 0 0,0-1 1,0-33 2653,0 33-2617,0 1 1,0 0-1,0-1 0,0 1 1,0 0-1,1 0 0,-1-1 1,0 1-1,0 0 0,0-1 0,0 1 1,0 0-1,0 0 0,0-1 1,0 1-1,1 0 0,-1 0 1,0-1-1,0 1 0,0 0 1,1 0-1,-1-1 0,0 1 0,0 0 1,1 0-1,0-2 63,1 1-6,-1 0 0,1-1 0,-1 1 0,0-1 0,0 0 0,1 0 0,-1 1 0,0-1 0,-1 0 0,1 0 0,0 0 0,0 0 1,-1 0-1,1 0 0,-1 0 0,0 0 0,0 0 0,1 0 0,-2-4 0,1-8 299,0 14-389,0 0 1,0-1-1,0 1 1,0 0-1,0-1 1,0 1-1,0 0 1,0 0-1,1-1 1,-1 1-1,0 0 1,0-1-1,0 1 1,0 0-1,0 0 1,0-1-1,1 1 1,-1 0-1,0 0 1,0-1-1,0 1 1,1 0-1,-1 0 1,0 0-1,1-1 1,20-20 761,-1 1-378,-9 12-293,1 0 0,0 1 0,12-5 1,-24 12-102,21-7 79,0-7-42,0 7-12,-11 1-20,-8 4-4,0 1 0,0 0 1,0 0-1,0 0 0,0 0 0,0 0 1,0 0-1,0 1 0,0-1 0,0 1 1,1-1-1,-1 1 0,2 0 1,0-1 35,-1 1 1,0 0-1,0 0 1,1 0-1,-1 1 1,0-1-1,0 1 1,1 0-1,-1-1 1,0 1-1,0 1 1,0-1-1,0 0 1,0 1-1,0 0 1,-1-1-1,4 4 1,-5-5-27,-1 1 1,0-1-1,0 0 0,1 0 0,-1 0 1,0 1-1,0-1 0,1 0 1,-1 0-1,0 0 0,0 1 1,0-1-1,0 0 0,0 1 1,1-1-1,-1 0 0,0 0 0,0 1 1,0-1-1,0 0 0,0 1 1,0-1-1,0 0 0,0 0 1,0 1-1,0 55 719,0-51-690,-1 1 1,0 0-1,0-1 1,0 1-1,0-1 1,-1 1 0,0-1-1,0 0 1,-1 1-1,-4 7 1,3-7-12,1 0 0,0 1 0,0-1 0,-1 8 1,1 1 14,-5 15 11,-7-2-31,-1 0 0,-39 48 0,48-65-25,-10 12 5,5-7 80,-25 28 1,11-20-6,-37 25 0,55-42-70,-4 1-10,2 2 0,-12 10 1,0 1-50,-3-11 23,22-8 34,-1 0 0,1 1 0,0-1 0,0 1 0,-3 3 0,4-4-20,1 0 0,-1-1 0,0 1 0,1-1 0,-1 1 0,0-1 1,0 0-1,0 1 0,0-1 0,0 0 0,0 0 0,0-1 0,0 1 0,-1 0 0,1-1 0,-4 1 0,12-1 62,-3 1-21,0-1 1,0 0-1,0 0 1,0 0-1,0-1 0,0 1 1,0-1-1,6-1 1,-4-2 44,-3 3-55,-1 1-1,0-1 0,0 0 0,1 1 0,-1-1 1,0 0-1,1 1 0,-1-1 0,1 1 0,-1 0 1,3-1-1,34 8 136,-12-12-121,-7 0-28,4 2-13,0 2 1,36 1-1,-22 0 9,-31 1-2,-1-1 0,0 0-1,0 1 1,0 0-1,0 0 1,0 1-1,0-1 1,0 1-1,-1 0 1,9 5-1,2 0-48,-13-6 41,1 0-1,0 1 1,0-1-1,0 1 0,0 0 1,3 3-1,-6-5 8,0 0 0,1 0-1,-1 1 1,0-1 0,0 0 0,0 0-1,1 0 1,-1 1 0,0-1 0,0 0-1,1 0 1,-1 0 0,0 0 0,0 1-1,1-1 1,-1 0 0,0 0 0,0 0-1,1 0 1,-1 0 0,0 0 0,1 0-1,-1 0 1,0 0 0,1 0 0,8 0-342,-18 0-800,9 0 1123,0 0-1,0 0 1,0 0 0,-1 0 0,1 0 0,0 0 0,0 0 0,0 0 0,0 0 0,0 0 0,0 0 0,0 0 0,-1 0 0,1 0 0,0 0 0,0 0 0,0 0 0,0 0 0,0 0 0,0 0-1,0 0 1,-1 0 0,1 0 0,0 0 0,0 0 0,0 0 0,0 0 0,0 0 0,0 0 0,0 0 0,0-1 0,0 1 0,0 0 0,0 0 0,-1 0 0,1 0 0,0 0 0,0 0 0,0 0-1,0 0 1,0-1 0,0 1 0,0 0 0,0 0 0,0 0 0,0 0 0,0 0 0,0 0 0,0 0 0,0-1 0,0 1 0,0 0 0,0 0 0,0 0 0,0 0 0,0 0 0,0-1-122,0 0 1,0 0 0,0 0 0,0 0-1,-1 0 1,1 0 0,0 0 0,-1 0-1,1 0 1,-1 1 0,1-1 0,-1 0-1,0 0 1,1 0 0,-1 1 0,0-1-1,1 0 1,-1 1 0,0-1 0,0 1-1,0-1 1,1 1 0,-1-1 0,0 1-1,0-1 1,-1 1 0,0-1-135,0 0 1,1 0-1,-1 0 1,0 0-1,1 0 1,-1 0-1,1 0 1,0 0-1,-1-1 1,1 1-1,0 0 1,0-1-1,-2-2 1,3 3 39,-1-1 1,0 0 0,1 0-1,-1 0 1,1 0 0,0 1-1,0-1 1,0 0 0,0-2-1,0 4 233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59 126 5216,'-43'0'2100,"27"0"4226,18-1-6170,0 1-1,0 0 0,0 0 1,0-1-1,0 1 1,-1-1-1,1 0 0,0 0 1,0 1-1,-1-1 1,4-2-1,-3 1-22,1 1-1,-1-1 1,1 1 0,-1 0-1,1 0 1,-1 0 0,1 0-1,0 0 1,-1 1-1,1-1 1,0 1 0,4 0-1,4-1-19,1-1-1,-1 0 0,1-1 0,-1 0 0,19-8 0,-15 5-48,22-4-1,8 3 1,0-7-80,-37 12 9,-1 1 0,1 0 0,0 1 0,11 0 0,14 0-54,-28 0-15,1-1-1,-1 1 0,0-1 0,0 0 0,0-1 1,0 1-1,0-1 0,0 0 0,8-5 0,-11 6-42,0 0 0,0 1-1,0-1 1,1 1-1,-1 0 1,0-1 0,0 1-1,0 0 1,1 0-1,2 1 1,10-2-2018,-12-2 772,11-11-1254,-10 11 806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126 167 3392,'0'-35'1088,"0"35"-1071,0-1 0,0 1-1,-1-1 1,1 1 0,0 0 0,0-1 0,0 1-1,0-1 1,1 1 0,-1-1 0,0 1 0,0 0 0,0-1-1,0 1 1,0-1 0,0 1 0,1 0 0,-1-1-1,0 1 1,0 0 0,1-1 0,-1 1 0,0 0 0,1-1-1,-1 1 1,4-3 261,4-4-312,-2-1 4835,-10 29-3665,2-16-1004,-1-1-1,1 1 0,0 0 1,0-1-1,1 1 1,-1 0-1,1 0 0,0 0 1,1 0-1,-1 10 1,0-7 56,1 1-1,-1 0 1,-1 0 0,0-1 0,0 1 0,-6 13 0,3-6-26,-4 20 536,-8 69 0,1-7-169,12-81-457,-9 53 171,9-34-126,3-20-65,-1 1 1,0-1-1,-2 1 0,-7 23 0,7-31-102,0-1-1,1 0 0,1 1 1,-1 0-1,2-1 1,-1 1-1,0 18 0,2 11-1389,-1-21-244,5-27-1474,-3 10 2998,0-1 0,0 1 0,0-1 0,0 1 0,1-1 0,-1 1 0,0 0 0,0 0 0,0 0 0,0-1 0,0 1 0,0 0 0,3 1 0</inkml:trace>
  <inkml:trace contextRef="#ctx0" brushRef="#br0" timeOffset="1">750 0 6976,'0'68'4161,"0"31"-2333,0-86-1724,-1 0 0,-1 0 0,-5 19 1,0 1-31,5-12-23,0 38 0,2-40-20,-3 24 1,-11 27 21,7 9 22,0-40-662,-2 0 1,-2-1-1,-21 51 0,15-44-1109,15-36 1203,-1 0-1,1 0 0,-7 11 0,7-17 211,0 1 0,0-1 0,-1 1 0,1-1 0,-1 0 0,0 0 0,0 0 0,-6 4 0,-1-1-378,1 0-1,-14 6 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21 147 6144,'0'-21'2272,"0"21"-1760,-20-21-160,40 21 2144,-20 0-1440,21-21 928,0 21-1184,42-21 63,-22 0-511,43 1-352,-22 20-32,21-21-2111,-20 21 1183,-1 0-3712,1 0 2624</inkml:trace>
  <inkml:trace contextRef="#ctx0" brushRef="#br0" timeOffset="1">813 292 5568,'0'21'2048,"0"-21"-1568,20 63-160,1-43 608,0 1-576,0 21 64,21-21-256,-1 20-96,1 1-32,-1-21 224,1 0-128,-21-1-448,21 1 128,-42 0-2176,20-21 1312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6048,'-21'21'2240,"21"-21"-1728,-42 41-160,0-20 2432,22 21-1600,-22-1 864,0 1-1216,1 0-321,-1-22-319,21 22 0,-20 0-128,20-42-799,21 21 383,-21-1-2656,21-20 1664,0-20-2944,0 20 2432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7872,'17'-15'2560,"-17"15"-2522,1 0 0,-1 0 1,0-1-1,0 1 0,0 0 1,1 0-1,-1 0 1,0-1-1,0 1 0,1 0 1,-1 0-1,0 0 0,0 0 1,1 0-1,-1 0 0,0 0 1,0-1-1,1 1 0,-1 0 1,0 0-1,1 0 1,-1 0-1,0 0 0,1 0 1,-1 0-1,4 1 64,-1 0-1,0 0 1,1 0-1,-1 0 1,0 0 0,0 0-1,0 1 1,0-1-1,0 1 1,0 0 0,0 0-1,-1 0 1,1 0 0,-1 0-1,1 0 1,-1 1-1,0-1 1,2 4 0,-3-3-51,0 1 1,0-1 0,0 1 0,0-1 0,-1 1-1,0-1 1,0 1 0,0 0 0,0-1 0,-1 1-1,1-1 1,-1 1 0,-2 4 0,-1-1-10,0 0-1,0-1 1,-9 10 0,8-10-19,0 0 0,0 0-1,1 1 1,0-1 0,-4 10 0,5-3-3,2-8-31,0-1 1,-1 0-1,1 0 1,-1 0-1,0 0 1,0 0-1,-1 0 1,-4 5-1,-14 20-47,19-27 50,-1 1 1,1 0 0,0 0 0,0 1 0,0-1-1,0 0 1,1 0 0,-1 1 0,1-1 0,0 1-1,1-1 1,-1 1 0,1-1 0,0 1 0,0-1 0,0 6-1,0 1-136,0-1 15,0-7 180,0 0 1,0 0-1,0 0 1,0-1-1,0 1 0,0 0 1,2 4-1,-1-6-47,-1 1-1,0-1 1,1 1-1,0-1 1,-1 1-1,1-1 1,-1 1-1,1-1 1,0 0-1,-1 1 1,1-1-1,0 0 1,-1 1-1,1-1 1,0 0-1,0 0 1,-1 0-1,1 1 1,0-1-1,0 0 1,-1 0-1,1 0 1,0 0-1,0 0 1,1 0-1,14 0-963,-12 1 329,0-1 0,0 0 0,1 0 0,-1 0 0,0 0 0,0-1 1,1 1-1,-1-1 0,5-1 0,-6 0 51,0 0 0,0 0-1,1 0 1,3-5 0</inkml:trace>
  <inkml:trace contextRef="#ctx0" brushRef="#br0" timeOffset="1">1 224 6400,'20'0'2368,"-20"0"-1856,21 17-128,0-17 64,0 0-320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4160,'-18'0'1333,"15"0"-821,3 0 117,0 0 1211,0 0-426,0 0 106,0 0-464,0 0 138,0 0-420,0 0-193,0 0-208,0 0 6,0 0-128,0 0-6,0 0-64,0 0 48,0 0-26,0 4 218,0 10-127,0-11-108,0-3-52,3 4 47,11 10 11,-14-14-176,0 0 1,1 0-1,-1 1 0,0-1 0,0 0 0,0 0 1,1 1-1,-1-1 0,0 0 0,0 0 0,1 0 1,-1 0-1,0 1 0,0-1 0,1 0 0,-1 0 1,0 0-1,1 0 0,-1 0 0,0 0 0,0 0 1,1 0-1,-1 0 0,0 0 0,1 0 0,23 1 331,-12-1-256,1 1-1,0-2 1,0 0 0,13-2-1,19-11 204,14 7-118,3-7-38,1 7-52,-31 0-42,-19 4-19,-1 0 0,1 1 0,24 0 0,71 2 407,-92 0-322,-5 0-294,-21 0-1166,7 0 240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1595 2720,'1'0'254,"2"0"177,-1 1 0,1-1 0,0 0 0,-1 0 0,1 0 0,-1-1 0,1 1 0,-1-1 0,1 1 0,-1-1 0,1 0 0,2-1 0,-4 0-376,0 0-1,0 0 1,-1 0-1,1 0 1,-1 0 0,1 0-1,-1 0 1,0-1 0,1 1-1,-1 0 1,0 0-1,0 0 1,-1-4 0,1-1 256,0 7-311,0-5 123,0 0-1,0-1 1,1 1 0,1-9-1,12-14 321,-7-10 85,7-7-160,-11 22-233,-1 1 0,-2-43 0,-1 36-50,4-37 1,11-27-70,-10-192 350,-5 191-167,1-117 489,1 185-465,0 1-1,8-40 1,20-49 745,-27 108-924,5-20 174,-4 12-79,0 1 0,2-1-1,0 1 1,0 0 0,12-19 0,-11 21-68,1 0-1,1 0 1,-1 1-1,2 0 1,-1 0 0,1 1-1,1 0 1,0 0 0,0 1-1,0 1 1,17-10 0,-11 9-13,-7 4-12,0-1 0,0 1 0,18-5 0,-24 8-42,-1 1-1,1-1 0,0 1 1,0 0-1,0 0 1,-1 0-1,1 0 1,0 1-1,0-1 0,-1 1 1,1 0-1,0-1 1,-1 1-1,1 0 1,0 1-1,-1-1 0,4 3 1,10 6-76,-5-2 12,21 15 0,-31-22 68,-1 0 0,1 0-1,0 0 1,0 0 0,-1 1 0,1-1 0,-1 0 0,1 0 0,-1 0-1,0 1 1,1-1 0,-1 0 0,0 0 0,0 1 0,0-1 0,0 0-1,0 0 1,0 3 0,-1 2-116,0 1 1,0-1-1,-1 1 0,1-1 0,-2 1 1,1-1-1,-1 0 0,1 0 1,-2 0-1,1 0 0,-1-1 0,0 1 1,0-1-1,-6 7 0,-28 15-1230,17-11 862,10-6 104,-2-1 0,1 0 1,-15 6-1,7-4 32,1-1-5,-22 8 1,31-15 232,-10 4-162,19-6 264,1-1 0,0 0 0,-1 0 0,1 1-1,-1-1 1,1 0 0,-1 0 0,1 1 0,0-1-1,-1 0 1,1 1 0,0-1 0,-1 1 0,1-1 0,0 1-1,0-1 1,-1 0 0,1 1 0,0-1 0,0 1-1,0-1 1,0 1 0,-1-1 0,1 1 0,1 0-6,1 0-1,-1-1 1,0 1 0,1-1 0,-1 1 0,0-1 0,1 0 0,-1 1-1,1-1 1,-1 0 0,0 0 0,1 0 0,-1 0 0,1 0 0,1-1-1,3 1 0,0 0-1,-1 1 0,1-1 1,6 2-1,-1 3-3,0 1 0,0 0 0,12 9 0,22 12-12,-24-16 68,38 20 367,-57-29-323,0 0 0,0 0 0,0 0 0,0 0 0,0 1 0,0-1 0,-1 1 0,1-1 0,-1 1 0,1 0 1,-1-1-1,0 1 0,0 0 0,0 0 0,-1 0 0,1 0 0,-1 0 0,1 0 0,-1 0 0,0 0 0,0 0 0,-1 0 0,1 0 0,-1 0 0,1-1 0,-1 1 0,-2 5 0,3-6-30,-1 0 1,0 0-1,0 0 0,0 0 0,-1 0 1,1-1-1,0 1 0,-1 0 0,1-1 0,-1 1 1,0-1-1,-3 3 0,-23 11 267,18-10-221,-11 5 104,10-3-91,-1-1-1,0-1 1,-16 5-1,-13-3 0,18 0-105,15-5-90,0 0 0,0 0-1,0 0 1,0-1-1,-16 0 1,10-1-1912,11 0 1108,6-3-232,14-11-2433,-15 13 3319,0 1 0,0-1 0,0 1 0,-1-1 0,1 1 0,0 0 0,0 0 0,0-1 0,2 2 0,-4-1 234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6464,'21'20'2400,"-21"-20"-1856,0 42-160,21-21 992,-1 21-832,1-1 288,0 1-512,0 0-32,0-1-192,20-20-480,-20 21 192,0-22-2528,0-20 1504</inkml:trace>
  <inkml:trace contextRef="#ctx0" brushRef="#br0" timeOffset="1">292 63 5984,'-20'0'2208,"20"0"-1728,-21 83-128,0-62 1376,0 21-1024,0 20 288,0-20-608,1 0-512,-1-1 64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5888,'-21'21'2176,"21"-21"-1664,0 62-160,-21-20 640,42-1-608,-42 1 352,21 0-448,0 41 64,0-21-224,0 1-64,0-1-32,0 1-256,0-1 128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 5888,'-21'0'2176,"21"0"-1664,-21 41-160,1 1 1568,20-1-1120,-21 1 384,21 21-704,0 20-224,0-21-160,-21 22-96,21-1 32,0 0-1088,0-20 576,0-1-1568,21 1 1152,-21-43-4032,0 1 2752</inkml:trace>
  <inkml:trace contextRef="#ctx0" brushRef="#br0" timeOffset="1">43 521 7392,'-42'-21'2720,"42"21"-2080,0 0-224,0 0 1920,21 0-1376,20 0 800,1 0-1025,0-21-415,41 21-192,-21-20-2047,-20 20 1055,41 20-6560,-20-20 4128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4320,'0'0'1392,"4"0"-848,38 0 3962,-31 0-4300,0 0 0,0 0 0,0 1 0,0 0 0,1 1-1,-2 1 1,1-1 0,0 2 0,11 4 0,75 34 423,-93-40-610,-1 0-1,0 0 0,0 0 0,0 0 1,0 1-1,0 0 0,0-1 1,-1 1-1,0 0 0,1 0 1,-1 1-1,0-1 0,0 0 0,-1 1 1,3 5-1,2 3 25,-5-10-31,3 7 50,0-1-1,4 15 1,-7-22-55,-1 1 1,1 0-1,-1 0 1,0 0-1,1 0 1,-1 0-1,0 0 1,0 0-1,0 0 0,-1 0 1,1 0-1,0 0 1,-1 0-1,0 0 1,1 0-1,-1 0 0,-1 3 1,-16 11 60,4-4-24,11-8-31,-1 1 1,1-1-1,-1 1 0,1 0 1,1 0-1,-5 10 0,5-10-7,0-1-1,0 1 1,0-1-1,-1 1 1,0-1-1,0 1 1,0-1 0,0 0-1,-1-1 1,1 1-1,-1-1 1,-5 4-1,-6 3-58,5-5-10,1 1 0,-15 13 0,22-18 62,0 1 0,0 0 0,1 0 1,-1 0-1,0 0 0,1 1 0,-1-1 1,1 0-1,0 0 0,0 1 0,0-1 1,0 1-1,0-1 0,1 1 0,-1-1 1,1 1-1,-1 3 0,1 1 70,0-4-16,-1 0 0,1 0 0,0 0-1,0 0 1,1 1 0,-1-1 0,1 0 0,0 0 0,1 3 0,-2-4-46,1-1 0,0 1 1,0-1-1,0 1 0,0-1 1,0 0-1,0 1 0,0-1 1,2 1-1,6 8 85,-7-9-114,0 1 0,-1-1 0,1 1 0,0-1 0,-1 0 0,1 1 0,0-1 0,0 0 1,0 0-1,0-1 0,0 1 0,0 0 0,1-1 0,-1 1 0,0-1 0,0 1 0,4-1 0,-3 0-3,6 0-1153,0 0 0,0 0 1,16-4-1,-24 4 1056,-1 0-1,1-1 0,-1 1 1,1-1-1,0 1 0,-1-1 1,0 1-1,1-1 0,-1 1 1,1-1-1,-1 1 1,0-1-1,1 0 0,0 0 1,2-4-967,-2 4 950,0 0 0,0 1 0,0 0 0,0-1 0,0 1 0,0 0 0,0-1 0,0 1 0,0 0 0,0 0 0,0 0 0,1 0 0,1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7808,'0'0'2880,"0"0"-2240,20 0-160,1 0 1056,-21 0-928,42 0 64,0 0-448,20-21-1472,0 21 672,-20-21-6144,41 1 3744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7456,'0'0'2784,"0"0"-2176,0 0-160,0 0 2240,21 0-1568,-21 0 863,0 0-1151,41 0-96,-20 0-448,0 0-128,0 0-96,0 0-2368,-1 0 1249,1 0-3585,0 21 2592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7648,'0'0'2816,"0"0"-2176,0 0-192,42 0 1312,-42 0-1056,42 0 288,-1 0-608,-20 0-224,21 0-96,-1-21-2176,-20 21 1152,0 0-2592,0 21 2016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6720,'-21'0'2496,"21"0"-1952,0 0-128,0 0 1792,0 0-1280,0 0 192,21 0-672,-21 0 0,42-20-288,-1 20-128,22-21-64,-1 21-3712,1 0 2048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6816,'-15'0'2463,"20"0"753,26 0-959,-17 0-1910,-6 0-199,-1 0 0,1 0 0,-1 1 0,11 1 1,31 9 187,-19-8-264,0-2 0,0 0 0,50-6 0,-68 5-68,257-14 66,-193 14 7,157-3 161,-88-8 87,-20 5-197,-17-5-405,-11 5-59,-28-6-309,-46 10-274,38 1 0,-44 2-1281,-34-1 1006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3488,'-38'0'2016,"37"0"-1995,1 0 0,0 0 0,0 0 0,0 0 0,0 0 0,0 0 0,0 0 0,0 0-1,0 0 1,-1 0 0,1 0 0,0 0 0,0 0 0,0 0 0,0 0 0,0 0 0,0 0 0,0 0 0,-1 0 0,1 0 0,0 0 0,0 0 0,0 1 0,0-1 0,0 0 0,0 0 0,0 0 0,0 0 0,0 0 0,-1 0 0,1 0 0,0 0-1,0 0 1,0 0 0,0 0 0,0 1 0,0-1 0,0 0 0,0 0 0,0 0 0,0 0 0,0 0 0,0 0 0,0 0 0,0 1 0,0-1 0,0 0 0,0 0 0,0 0 0,0 0 0,0 0 0,0 0 0,0 0 0,0 1 0,0-1 0,0 0-1,0 1 51,0 0 0,0 0-1,0 0 1,-1 0 0,1 0-1,0-1 1,-1 1-1,1 0 1,0 0 0,-1 0-1,1 0 1,-1-1-1,1 1 1,-1 0 0,0 0-1,1-1 1,-1 1-1,0 0 1,0-1 0,1 1-1,-1-1 1,0 1 0,0-1-1,0 1 1,1-1-1,-3 1 1,1 0 49,-1 0-1,1 1 1,-1-1 0,1 1 0,0 0-1,0 0 1,0 0 0,0 0 0,-4 5-1,-14 27 932,15-27-934,0 0 0,1 0-1,0 1 1,0-1 0,1 1 0,0 0-1,0 0 1,-2 11 0,-1 6 75,0-3-63,1-1 0,1 1 0,-2 42 0,6-50-93,1-1 1,0 1 0,0-1 0,2 1 0,-1-1 0,2 0-1,5 14 1,8 15 54,-16-39-78,1 1 3,-1 0 0,0 0 0,1 0 1,-1-1-1,1 1 0,4 5 0,-5-8-10,0 0 0,0 0 0,1 0 0,-1 0 0,0 0 0,1-1 0,-1 1 0,1 0 0,-1-1 0,1 1 0,-1-1 0,1 1 0,-1-1 0,1 0 0,-1 0 0,1 0 0,0 0 0,1 0 0,0 0-36,-1 0 0,0-1-1,0 1 1,0 0 0,1-1 0,-1 0 0,0 1 0,0-1-1,0 0 1,0 0 0,0 0 0,0 0 0,1-2 0,8-3-321,-10 5 305,1 1 0,-1-1 0,0 1 1,0-1-1,0 1 0,0-1 1,0 0-1,0 0 0,0 1 0,0-1 1,0 0-1,0 0 0,0 0 1,0 0-1,-1 0 0,1 0 0,0 0 1,-1 0-1,1-1 0,-1 1 1,1 0-1,-1 0 0,0 0 0,1-1 1,-1 1-1,0 0 0,0-3 1,3-12-355,0 9 260,-1 0 0,1 0 0,0 1-1,4-7 1,-4 8 44,-1 0 0,1 0-1,-1 0 1,0 0 0,0-1-1,0 1 1,-1-1 0,0 1-1,0-1 1,1-9 0,-2-41 1450,-1 78-557,4 72 1140,-3-84-1841,1 0 1,1 0-1,0 0 0,0 0 1,1 0-1,5 12 0,-6-19-67,0 1 0,0-1 0,0 0-1,1 0 1,-1 0 0,1-1 0,-1 1 0,1-1-1,0 1 1,0-1 0,0 0 0,1 0 0,-1 0-1,0-1 1,1 1 0,-1-1 0,1 0 0,-1 0-1,6 1 1,2 0 58,-1 0 0,1-1-1,0-1 1,0 0 0,0 0-1,0-1 1,13-3 0,-14 1-52,0 0 0,0-1 0,-1 0 0,0 0 0,0-1 0,0-1 0,-1 1 0,1-1 0,7-8 0,-10 9-23,6-5 16,-1-2-1,0 1 1,0-2-1,11-16 1,-3 4 21,-9 13-29,-6 8-10,0-1 0,0 0 0,-1 0 0,1-1 0,2-6 0,-4 3 7,0 1 0,0-1 0,-1 0 0,0 0 0,-1 0 0,-1-15 1,1 0 22,0 17-32,-1 0 1,1-1-1,-1 1 1,-1-1 0,1 1-1,-1 0 1,-1 0-1,1 0 1,-7-11-1,-8-20-146,10 14-390,1 15-264,2 0-534,5 8 1231,-1 1 0,1 0 0,-1-1 0,1 1 0,-1 0 0,1 0 0,0-1 0,-1 1 0,1 0 1,0 0-1,-1 0 0,1 0 0,-1 0 0,1-1 0,0 1 0,-1 0 0,1 1 0,0-1 1,0 0-1,20 0-3889,0 0 1264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4:5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33 7648,'0'-17'2453,"0"17"-2436,0 0 0,0 0 0,0-1 0,0 1 0,1 0 0,-1 0 0,0 0 0,0 0 0,0 0 0,0 0 0,0 0 0,0-1 0,0 1 0,0 0 0,0 0 0,0 0 1,-1 0-1,1 0 0,0 0 0,0 0 0,0-1 0,0 1 0,0 0 0,0 0 0,0 0 0,0 0 0,0 0 0,0 0 0,0 0 0,0 0 0,0 0 0,0 0 0,-1-1 0,1 1 0,0 0 0,0 0 0,0 0 0,0 0 0,0 0 0,0 0 0,0 0 0,0 0 0,-1 0 0,1 0 0,0 0 0,0 0 0,0 0 0,0 0 0,0 0 0,0 0 0,0 0 1,-1 0-1,1 0 0,0 0 0,0 0 0,0 0 0,-14 0 644,10 0 539,1-3-368,2 2-788,1 0 0,-1 1-1,0-1 1,1 0 0,-1 1 0,0-1 0,0 1 0,0-1-1,1 1 1,-1-1 0,0 1 0,0 0 0,0-1 0,0 1 0,0 0-1,0-1 1,-1 1 0,-17 7 435,16-5-451,1-1-13,0-1 0,0 1 0,1-1-1,-1 1 1,0-1 0,0 0 0,0 0 0,0 1 0,-2-2 0,2 1-12,0 0 0,0 0 0,0 0 1,0 1-1,1-1 0,-1 0 0,0 1 1,0-1-1,-2 2 0,0 1 10,-1 0 0,1 0-1,0 0 1,0 1 0,-6 7 0,-4 3 76,0 2 172,-17 25 0,14-18-74,11-15-108,0-1-12,0 1-1,0-1 1,1 1 0,0 0 0,1 0-1,0 1 1,0-1 0,1 1 0,-4 15-1,5-7 9,0 0-1,1 1 0,2 26 0,0-35-72,0 0 1,0 0 0,1 0-1,0 0 1,1 0 0,0-1-1,0 1 1,6 8-1,16 20-18,-16-27 30,-1 1 1,9 18-1,-16-25-58,1-1 1,0 1-1,0-1 0,0 0 0,0 0 1,0 0-1,1 0 0,-1 0 1,4 3-1,-3-5-119,-1 0 1,0 0 0,1 0-1,-1 0 1,1 0 0,0-1-1,2 1 1,7 2-619,-1 2 88,-10-4 565,0 0 0,1-1 0,-1 1 0,1-1 0,-1 1 0,1-1 0,-1 1 0,1-1 0,2 1 0,-1-2-260,0 1 1,1-1 0,-1 0 0,1 0 0,4-2 0,1-1-474,-6 3 559,0 1 0,0-1 1,0 0-1,0 1 0,0 0 0,4 0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0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8480,'-21'-21'3136,"21"21"-2432,21 0-224,-21 0 960,0 0-896,21 0 640,20 0-705,-20-21-255,21 21-128,20-21-1663,1 21 863,-1 0-4224,21 0 2752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0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85 3328,'17'-17'1061,"-13"13"-634,-4-13 1199,0 14-698,0 3 150,3 0-326,15 0 1882,-18-4-2378,0-10 150,0 11-129,0 3-53,0 0-85,0 0 15,0-4-74,0-10-42,0 14-39,0 0 1,0 0 0,0 0 0,0 0 0,0 0-1,0 0 1,0 0 0,0-1 0,0 1 0,0 0 0,0 0-1,0 0 1,0 0 0,0 0 0,0 0 0,0 0-1,0-1 1,0 1 0,0 0 0,0 0 0,0 0-1,0 0 1,0 0 0,-1 0 0,1 0 0,0 0 0,0-1-1,0 1 1,0 0 0,0 0 0,0 0 0,0 0-1,0 0 1,0 0 0,0 0 0,-1 0 0,1 0-1,0 0 1,0 0 0,0 0 0,0 0 0,0 0 0,0 0-1,0 0 1,0 0 0,-1 0 0,1 0 0,0 0-1,0 0 1,0 0 0,0 0 0,0 0 0,0 0-1,0 0 1,-1 0 0,1 0 0,-107 0-341,-50 0 341,133-1 2,14 1 33,1 0-1,-1 0 1,0 1 0,-13 2 0,1 3 25,13-3-52,1 0 0,-1-1-1,0-1 1,0 0 0,-9 1-1,-61-2-455,75 0 310,-3 0 58,3 0 70,2-1 4,0 1 0,0 0 1,-1 1-1,1-1 0,0 0 0,0 0 0,-3 2 0,4-2 5,1 0-1,-1 1 0,0-1 0,1 1 0,-1-1 1,1 1-1,-1-1 0,0 1 0,1-1 0,-1 1 1,1-1-1,-1 1 0,1 0 0,0-1 0,-1 1 1,1 0-1,0 0 0,-1-1 0,1 1 0,0 0 1,0 0-1,0-1 0,-1 1 0,1 0 0,0 0 1,0-1-1,0 3 0,0 4 22,-1 0 0,-1-1 0,1 1 0,-1 0 0,0 0-1,-1-1 1,1 1 0,-2-1 0,1 1 0,-5 6 0,-5 11 161,-3 11 20,-20 64 0,25-67-171,5-14-22,-5 27 0,7-21-1,3-11 20,-2 1 1,0 0-1,0 0 1,-7 14-1,5-16-10,2 0 0,0-1 0,0 2 0,-2 20 1,3 57 28,2-73-39,0-17-7,2 30 8,-1-28-6,-1-1 1,1 1 0,-1-1-1,1 1 1,-1-1 0,1 0-1,0 1 1,0-1 0,0 0-1,0 1 1,0-1 0,0 0-1,0 0 1,0 0 0,0 0-1,0 0 1,0 0 0,3 1-1,20 5 20,10 7-58,-26-10 15,0 0 0,0-1 1,1 0-1,-1 0 0,1-1 0,-1 0 0,1-1 0,15 1 0,0 0 53,0 0 0,32 9 0,-42-8 21,-2-1 9,1-1 1,23 0-1,-26-1-16,-1 0 0,15 3 0,8 4 18,16 3 43,-44-9-145,1-1 1,-1 0 0,1 0-1,-1 0 1,1-1 0,-1 1 0,1-1-1,4-2 1,15-10-1478,-9 6 449,-12 5 550,0 1-1,0 0 0,-1-1 1,1 1-1,0-1 0,3-3 1,-2 1-1580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8128,'0'0'3008,"0"0"-2336,0-21-160,21 21 1024,-21 0-928,42 0 544,-1 0-672,43-21-192,-1 21-193,0-21-3102,0 21 1631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5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5568,'-17'17'1786,"16"-17"-1758,1 0-1,0 1 1,0-1-1,-1 0 1,1 0-1,0 0 1,0 1-1,0-1 1,-1 0-1,1 0 1,0 1-1,0-1 1,0 0-1,0 0 1,0 1-1,-1-1 1,1 0-1,0 1 1,0-1-1,0 0 1,0 0-1,0 1 1,0-1-1,0 0 1,0 1-1,1 9 251,-1-5-61,1 0 1,-1 0-1,0-1 0,-1 1 1,1 0-1,-1-1 1,1 1-1,-3 6 1,0-7-152,1 1 0,-1 0-1,1-1 1,1 1 0,-1 0 0,1 0 0,0 0 0,0 0 0,0 0 0,0 9 0,2-3-29,-1 0 1,2-1-1,-1 0 0,2 1 1,-1-1-1,8 18 0,-4-11 49,-4-10-116,2 0 0,-1 0 1,1-1-1,0 1 0,0-1 0,9 10 1,-9-13-377,-1 1-799,-2-4 1188,8 8-652,-2-12-93,-3 0 375,-3 3 348,0 1 0,-1-1 0,1 1 0,0-1 0,0 1 0,0 0 0,0 0 0,0-1-1,-1 1 1,1 0 0,0 0 0,0 0 0,0 0 0,1 0 0,-2 0 18,1 0 0,-1 0 0,0 0 0,0 0 0,1 0 0,-1 0 0,0 0 0,1 0 0,-1 0 1,0 0-1,0 0 0,1-1 0,-1 1 0,0 0 0,1 0 0,-1 0 0,0 0 0,0-1 0,1 1 0,-1 0 0,0 0 0,0 0 1,0-1-1,1 1 0,-1 0 0,0-1 13,9-9-198,-14 4 245,1 2 50,3 3 3,1 0-1,-1 0 1,1 1-1,0-1 0,-1 0 1,1 0-1,0 0 0,0 0 1,0 0-1,-1 0 1,1 1-1,0-1 0,0 0 1,0-1-1,0 4 18,0 0 0,0 0-1,-1-1 1,1 1 0,-1 0 0,1 0 0,-1 0-1,0 0 1,1-1 0,-1 1 0,-3 3-1,3-3 4,-1 0 1,1 1-1,0-1 0,0 1 0,0-1 0,0 1 0,0 0 0,0-1 0,1 1 0,-1 0 0,1-1 1,0 5-1,0 10 197,0-3-62,0 1 0,-4 26 0,1-24-105,0-4 8,1 1 0,0 15 0,2-20-60,1 1 1,4 16-1,-1-2 18,0 27 108,-4 66 1,0-63-85,-1-32-71,-1-1-1,-1 0 1,-5 23-1,4-27-8,2-4-11,-1 1 62,0 1 1,-10 27-1,11-39-75,1 1-1,-1 0 0,0-1 1,-1 1-1,1-1 1,0 0-1,-1 0 0,0 0 1,0 0-1,0 0 1,0-1-1,0 1 0,0-1 1,-7 3-1,8-4-20,1 0-1,-1 0 1,0 0-1,0-1 1,0 1 0,0-1-1,0 1 1,0-1-1,0 0 1,0 0-1,0 0 1,-1 0-1,1 0 1,0 0 0,-4-1-1,2-1-9,0 0 0,-1 0 1,1 0-1,0-1 0,-5-3 0,-5-3 1,-1 0 38,1 0 0,-1-2 0,-24-22 0,35 29 24,0-1 0,0 1 0,0-1 0,1 0 0,-1 0 0,1-1 0,0 1 0,1 0 0,-4-11 0,-2-4 209,6 17-207,0 0-1,1-1 1,-1 1 0,1-1 0,0 1-1,0-1 1,0 0 0,-1-6 0,3 9-41,-1-1 0,0 0-1,1 0 1,0 0 0,-1 1 0,1-1 0,0 0 0,0 1 0,0-1 0,0 0 0,0 1 0,0 0 0,0-1 0,0 1 0,4-3 0,33-24 192,-18 12-176,-13 10-36,1-1 0,0 1 0,1 1 0,0-1 0,16-7-1,-13 9 6,0 0 13,20-12-1,13-15-322,-20 23-593,-12 6 301,15-12-1004,-23 13 996,-1 0 1,1 0-1,-1 0 0,9 1 0,-6 0-1454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572 127 2976,'2'-1'91,"-1"-1"0,0 1 0,1-1 0,-1 0 0,0 0 0,0 1 0,0-1-1,0 0 1,-1 0 0,1 0 0,0 0 0,-1 0 0,1 0 0,-1 0 0,0 0 0,0 0 0,0 0 0,0-4 0,2 1 933,-1 5-982,-1-1 1,1 1-1,-1 0 0,1-1 1,-1 1-1,0 0 0,1-1 1,-1 1-1,0-1 0,1 1 1,-1-1-1,0 1 0,0-1 1,0 1-1,1-1 1,-1 1-1,0-1 0,0 1 1,0-1-1,0 1 0,0-1 1,0 0-1,0 0-5,0 0 0,0-1 0,0 1 0,0 0 0,1 0 0,-1 0 0,0 0 0,1 0 0,-1 0 0,0 0 0,2-2 0,-2 2 8,1-1 0,-1 1 0,1-1 0,-1 1 0,0-1 0,0 0 0,0 1 0,1-1 0,-2 1 0,1-1 0,0 0 0,0 1 0,0-1 0,-1 1 0,0-4 0,-11-8 14,10 11-54,0 0 1,0 1-1,0-1 0,0 1 0,0 0 1,0 0-1,-1 0 0,1 0 0,-1 0 0,1 1 1,0-1-1,-1 0 0,-3 1 0,-36 0 107,21 1-46,-146-1-61,156 1-28,0 0 1,1 1-1,-1 0 0,0 1 1,1 0-1,0 1 0,0 0 1,0 1-1,-11 6 0,10-6-91,8-3 95,0 0 1,1 0 0,-1 0 0,0 0-1,1 0 1,-1 0 0,1 0 0,-1 1-1,1 0 1,0-1 0,0 1 0,1 0-1,-1 0 1,0 0 0,-1 6-1,-3 2-19,5-9 32,-13 25-25,2 1-1,-14 43 0,-11 95-40,18-71 112,4-8-99,4-21 155,9-36-28,2-27-61,0-1 1,0 0-1,0 0 1,0 1-1,0-1 1,-1 0-1,1 0 1,0 0-1,-1 0 1,0 1-1,0-1 1,1 0-1,-1 0 1,-1 0-1,1 0 1,0-1-1,-2 3 1,1-2 306,4-4-100,1 0-190,0 0 0,1 0 0,-1 0 0,0 0 0,0 1 0,1 0-1,-1-1 1,1 1 0,6-1 0,20-7 233,-16 5-215,0 1 1,1 0-1,-1 1 0,0 0 1,1 1-1,-1 1 1,19 1-1,-1-1 109,3 0 222,65 3 454,-53 6-1131,-30-6 171,-11-3-35,1 1 0,-1 0-1,1 1 1,-1 0-1,1 0 1,6 3-1,13 7-860,-10-10-1664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5216,'-14'-14'1952,"14"14"-1536,14 0-96,0 0 736,-1 0-640,15 0 192,0 0-352,0 0-32,14 0-128,0 14-1184,-14 0 576,14-14-3104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4896,'-3'9'255,"0"1"1,1 0-1,0 0 1,1 0-1,0 0 1,0 0-1,1 0 1,0 0-1,2 10 0,21 66 545,-21-78-795,-2-5 5,1 0 1,-1-1-1,1 1 0,0 0 0,0-1 0,0 1 0,0-1 1,0 1-1,1-1 0,-1 0 0,1 1 0,-1-1 0,1 0 0,0 0 1,0 0-1,0 0 0,0 0 0,0-1 0,4 3 0,15 8-52,-20-12-24,0 1 1,0 0-1,1-1 0,-1 1 1,0-1-1,1 0 0,-1 1 1,1-1-1,-1 0 1,0 0-1,1 0 0,-1 0 1,1 0-1,-1 0 1,1 0-1,-1 0 0,0 0 1,1-1-1,-1 1 0,1-1 1,-1 1-1,0-1 1,0 0-1,1 1 0,-1-1 1,0 0-1,0 0 1,2-1-1,0-1-237,0-1 1,0 1-1,-1-1 0,1 0 1,-1 0-1,3-6 0,-4 7-96,1 0 339,-1 1-175,1-1 0,-1 0 0,0 0 0,0 0 0,0 0 0,0 0 0,0 0 0,-1 0 0,1 0 0,-1 0 0,0-4 0,-2-15 2391,2 22-2122,0 0 0,0 0 0,0 0 0,0 0 1,0 0-1,0 0 0,0 0 0,0 0 0,0 0 1,0-1-1,0 1 0,0 0 0,0 0 1,0 0-1,0 0 0,0 0 0,0 0 0,0 0 1,-1 0-1,1 0 0,0 0 0,0 0 0,0 0 1,0 0-1,0 0 0,0-1 0,0 1 0,0 0 1,0 0-1,-1 0 0,1 0 0,0 0 0,0 0 1,0 0-1,0 0 0,0 0 0,0 0 1,0 0-1,0 0 0,0 0 0,-1 0 0,1 0 1,0 0-1,0 1 0,0-1 0,0 0 0,0 0 1,0 0-1,-7 9 832,7-6-740,-1-1-1,0 1 1,1-1-1,-1 1 1,1 0-1,0-1 1,0 1-1,0-1 1,0 1-1,1 3 1,-1 2 13,1 23 59,0-24-88,-1 0 0,0-1 0,0 1 1,-1 0-1,-2 14 0,1-14 2,-1 3 11,1 0 1,0 0 0,1 0 0,-1 15-1,2-17-82,0 1-1,0-1 1,-1 0 0,-3 10-1,-8 11 71,4-11-51,-2 7-2,7-16-63,-1 0 0,0 0-1,0-1 1,0 1 0,-1-1-1,-8 10 1,5-9-4,0-1 1,-1 0-1,0-1 0,0 1 1,-17 9-1,6-7 32,0 0-1,-22 8 1,29-14 19,0 0 0,0-1 0,0-1 0,-1 0 0,1-1-1,-18 0 1,29-1-14,-1 0 0,0 0 0,0 0 0,0 0 0,1 0 0,-1-1 0,0 1 0,0-1 0,1 0-1,-1 1 1,0-1 0,1-1 0,-1 1 0,1 0 0,-1-1 0,1 1 0,0-1 0,-1 0 0,1 1 0,0-1-1,0 0 1,0 0 0,1-1 0,-1 1 0,0 0 0,1-1 0,-1 1 0,1-1 0,-1-2 0,0 0 17,0 0 1,0 0-1,0 1 1,1-1-1,0 0 1,0 0-1,1-1 1,-1 1-1,1 0 1,0 0 0,0 0-1,1 0 1,-1 0-1,1 0 1,1 0-1,-1 0 1,0 0-1,1 0 1,0 1-1,4-8 1,0 3-19,-1 0 0,2 0 0,-1 1 0,1 0 0,0 0 0,1 1 0,0 0 0,0 0 0,9-6 0,107-59-64,-105 60 16,-8 4-28,1 1 0,1 0 0,0 0 0,16-5-1,41-5-2312,-42 6-102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4224,'0'0'1568,"0"0"-1216,14 0-96,-1 0 992,-13 14-736,0 0 352,0 0-512,0 14 160,-27 0-288,13-1-1184,-14 15 512,0-14-1056,0 0 864,0-14-2976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28 4992,'0'-14'1589,"0"11"-960,0 3-106,0 0 677,0-3-299,-2-3-237,-2 5-178,-8 8 140,9-4 121,-8-3-2,8 0-660,-1 0 0,1 0-1,-1 0 1,0 0 0,1 0 0,-1 1 0,-5 1 0,-75 30 539,74-29-550,-7 3 184,1 0 0,-31 16 0,-2 0 195,15-8 227,-56 33 0,23 5-25,47-35-494,12-10-119,0-1 0,0 2 0,1-1 0,-7 11 0,11-14-32,0 1 0,1-1 0,0 1 0,0 0 0,1-1 0,-1 1 0,1 0 0,0 0 0,1 0 0,-1 5 0,1-5 11,0-1-1,1 1 1,-1-1-1,1 0 1,0 1-1,0-1 1,0 0-1,1 1 1,0-1-1,3 5 1,-3-6 0,1-1 0,-1 1-1,1 0 1,0-1 0,0 1 0,1-1 0,-1 1 0,1-1-1,-1 0 1,1-1 0,0 1 0,0 0 0,6 1-1,2 1-50,0-1 0,23 5 0,24-3-856,-41-1 594,-13-3 163,-1 0 0,1 0-1,-1 0 1,9 0 0,-3-2-322,1 0 1,12-2-1,-11 0-188,0 2 0,17-2 0,-8 3-1676,-18 0 790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56 3648,'0'-5'512,"1"-11"505,-1 15-1002,0 1 0,0 0-1,1-1 1,-1 1 0,0-1 0,0 1 0,1 0-1,-1 0 1,0-1 0,0 1 0,1 0 0,-1-1-1,0 1 1,1 0 0,-1 0 0,1-1 0,-1 1-1,0 0 1,1 0 0,-1 0 0,0 0 0,1 0 0,-1 0-1,1-1 1,-1 1 0,0 0 0,1 0 0,-1 0-1,1 1 1,4-4 673,18-20 459,-20 21-838,-3 2-133,0 2-37,-1 4-17,0 1 0,1-1 1,-2 0-1,1 0 0,-1 0 0,-2 6 1,1-3-62,-18 65 767,14-44-511,-21 54-1,-49 77-379,72-152 62,-10 27 152,12-26-5,-2 0 0,1 0 0,-1 0-1,-9 12 1,5-12-40,8-9-146,-1 0 0,1 0 0,0 0 0,-1 1 0,1-1-1,0 1 1,0-1 0,0 1 0,0-1 0,0 1 0,1 0 0,-1-1 0,0 1 0,1 0 0,-1 0 0,1-1 0,0 1-1,-1 3 1,1 6-952,0-8-1466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6048,'0'0'2240,"0"28"-1728,-14 14-160,14-14 1088,-14 0-864,14 14 128,0 27-416,-14 1 64,14 14-192,0-28 64,0 0-128,0-1-832,0-27 384,-13 14-1760,-1-14 1184,0-28-2976,-14 28 2208,0-14-288</inkml:trace>
  <inkml:trace contextRef="#ctx0" brushRef="#br0" timeOffset="1">1 503 7296,'0'-56'2720,"0"56"-2112,0-14-192,14 0 992,0 0-864,14 0 640,-1 0-704,15 0 96,14 0-320,0 0-1024,0 14 416,-14 0-3520,13 0 2112,-27 14-3232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3808,'-2'0'1227,"1"0"-1140,1 0 1,0 0 0,0 0 0,0 0 0,-1 0 0,1 0 0,0 0 0,0 0 0,-1 0 0,1-1 0,0 1 0,0 0 0,0 1 0,-1-1 0,1 0 0,0 0-1,0 0 1,0 0 0,-1 0 0,1 0 0,0 0 0,0 0 0,-1 0 0,1 0 0,0 0 0,0 0 0,0 1 0,0-1 0,-1 0 0,1 0 0,0 0 0,0 0-1,0 1 1,0-1 0,0 0 0,0 0 0,-1 0 0,1 1 0,0-1 0,8 9 2646,-6-7-3423,16 26 1713,-10-22-933,0 0 1,11 6-1,12 8 35,-18-9-87,-10-8-3,1 0 0,-1 0 0,1 0 0,0 0 0,0-1 0,0 1 0,1-1 0,6 2 0,-7-3-12,46 14 287,-45-13-271,0 0-1,-1 0 0,1 1 1,-1 0-1,1 0 1,-1 0-1,6 5 0,-10-8-59,0 1-1,1-1 1,-1 0-1,0 0 1,0 0 0,1 1-1,-1-1 1,0 0-1,0 0 1,1 0-1,-1 1 1,0-1-1,0 0 1,0 1-1,0-1 1,1 0-1,-1 0 1,0 1 0,0-1-1,0 0 1,0 1-1,0-1 1,0 0-1,0 1 1,0-1-1,0 0 1,0 1-1,0-1 1,0 0-1,0 0 1,0 1 0,0-1-1,0 0 1,0 1-1,-1-1 1,1 0-1,0 1 1,0-1-1,0 0 1,0 0-1,-1 1 1,1-1-1,0 0 1,0 0 0,0 1-1,-1-1 1,1 0-1,-1 0 1,-8 4-999,4-4-671,5 0 1600,-1 0 0,1 0 0,-1 0 0,1 0 0,0 0 0,-1 0 0,1 0 0,-1 0 0,1 0 0,-1 0 0,1 0 0,0 0 0,-1 0 0,1-1 0,-1 1 0,1 0 0,0 0 0,-1 0 0,1-1 0,0 1 0,-1 0 0,1-1 0,-1 1-183,1-1-1,-1 0 1,1 1-1,0-1 1,0 0-1,0 0 1,-1 1-1,1-1 0,0 0 1,0 0-1,0 1 1,0-1-1,0-1 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14 5888,'0'0'58,"-1"0"0,1 1-1,-1-1 1,1 0 0,-1 0 0,1 0 0,0 0 0,-1 0-1,1 0 1,-1 0 0,1 0 0,-1 0 0,1-1 0,-1 1 0,1 0-1,-1 0 1,1 0 0,0 0 0,-1-1 0,1 1 0,-1 0 0,1 0-1,0-1 1,-1 1 0,1 0 0,0-1 0,-1 1 0,1 0 0,0-1-1,0 1 1,-1-1 0,1 1 0,0 0 0,0-1 0,0 1 0,0-1-1,-1 1 1,1-1 0,0 1 0,0 0 0,0-1 0,0 1 0,0-1-1,0 1 1,0-1 0,0-2 449,-2 17 997,0-11-1351,0 0 1,0 0-1,-1 0 1,1-1-1,-5 5 1,-3 2 71,4-2-105,-1 0 0,2 0 0,-1 0 0,1 1 0,-6 10 0,8-13-78,0 0 1,0-1-1,-1 1 0,1-1 0,-1 0 0,0 0 0,-1 0 0,-4 3 1,4-3-22,-1 1 0,1 0 0,-8 9 0,-6 10-661,-34 35 0,38-48-149,14-11 661,1 0 0,-1 1 0,0-1 0,0 0-1,1 1 1,-1-1 0,0 1 0,1-1-1,-1 1 1,0 0 0,1-1 0,-1 1-1,1-1 1,-1 1 0,1 0 0,-1-1-1,1 1 1,0 0 0,-1 0 0,1-1-1,0 1 1,-1 0 0,1 1 0,0 0-3904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4320,'14'14'1600,"0"14"-1248,-14 0-96,0-14 288,-14 0-352,0 14 544,-14 0-416,-14 0-352,0 14 0,1-14-1024,13-1 608,-14 1-1312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4480,'0'-6'955,"0"7"-232,0 15 201,-3 33 47,-2-12-653,-15 73 537,-22 45-236,11-62-338,6-20 51,20-60-346,0 1-1,-1-1 0,-15 25 1,14-26-666,0 1 1,-9 23 0,15-35 610,1-1 0,0 1-1,0-1 1,0 1 0,-1 0-1,1-1 1,0 1 0,0-1-1,0 1 1,0 0 0,0-1-1,0 1 1,0-1 0,0 1-1,0 0 1,0-1 0,0 1-1,1-1 1,-1 1 0,0 0-1,1 0 1,-1 0-186,1-1 0,0 0-1,-1 0 1,1 1 0,0-1 0,0 0 0,-1 0-1,1 0 1,0 1 0,0-1 0,-1 0-1,1 0 1,1-1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3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29 5984,'0'-28'2208,"0"28"-1728,0 14-128,-14 0 672,14 27-640,-28 1-96,14 0-160,0 0 224,0 14-160,14 0-96,-14 0-64,14-1-1376,-14 1 736,0-14-1440,-14 14 1152</inkml:trace>
  <inkml:trace contextRef="#ctx0" brushRef="#br0" timeOffset="1">1 433 6304,'0'-14'2336,"14"14"-1824,14-14-128,-14 14 928,14 0-800,-1-14 128,1 14-352,0 0 0,14-14-160,0 14-2528,0 14 1312,0-14-4096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3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5408,'93'0'2768,"-79"0"-2537,-12-1-189,1 1 1,0 0-1,0 0 0,-1 0 0,1 0 1,0 1-1,-1-1 0,1 1 0,0 0 1,-1-1-1,1 1 0,-1 0 0,1 1 1,-1-1-1,0 0 0,1 1 0,2 2 1,0-1 30,-3-2-55,0 0 0,0 0 0,0 1 1,-1-1-1,1 1 0,0-1 0,1 3 0,6 22-55,0-15 8,-7-10 34,-1 1 0,0-1 0,0 0 1,0 1-1,1-1 0,-2 0 0,1 1 0,0-1 1,0 1-1,0 0 0,-1-1 0,1 1 0,-1 0 1,1-1-1,-1 1 0,0 0 0,1 0 0,-1-1 1,0 3-1,0 3 49,0 1-1,0-1 1,-1 1 0,0-1 0,0 1 0,-1-1 0,1 0 0,-2 1 0,-2 6-1,-1 2 176,5-12-152,0 0 1,-1-1-1,1 1 1,-1 0-1,-4 5 1,2-4-65,-1 0 1,0 0-1,0-1 1,0 0-1,-1 0 1,1 0-1,-12 4 1,-8 7 32,8-6-39,15-8-22,0 0 0,0 0 1,0 0-1,0 0 0,0 1 0,0-1 1,0 0-1,1 1 0,-1 0 0,0-1 0,-2 4 1,0 7-120,-1-10 78,5-2 58,0 0 0,-1 0 0,1 0 1,0 0-1,0 0 0,-1 1 0,1-1 1,0 0-1,-1 0 0,1 0 0,0 0 1,0 0-1,-1 0 0,1 0 0,0 1 0,0-1 1,0 0-1,-1 0 0,1 0 0,0 1 1,0-1-1,0 0 0,-1 0 0,1 1 1,0-1-1,0 0 0,0 0 0,0 1 1,0-1-1,0 0 0,0 0 0,0 1 0,0-1 1,-1 0-1,1 1 0,0-1 0,0 0 1,0 0-1,1 1 0,-1-1 0,0 0 1,0 0-1,0 1 0,0-1 0,0 0 0,0 1 1,0-1-1,0 0 0,0 0 0,1 0 1,-1 1-1,0-1 0,0 0 0,7 5 64,-7-5-64,0 0 1,1 0-1,-1 0 1,0 1 0,1-1-1,-1 0 1,0 0-1,0 0 1,1 1-1,-1-1 1,0 0-1,0 1 1,1-1-1,-1 0 1,0 0-1,0 1 1,0-1-1,1 0 1,-1 1-1,0-1 1,0 1 0,0-1-1,0 0 1,0 1-1,0-1 1,0 0-1,0 1 1,0-1-1,0 0 1,0 1-1,2 4 52,6 0 91,-1 0 0,1 0 1,9 3-1,-17-8-140,4 1-165,-1 0 0,1 0 0,0 0-1,0-1 1,0 0 0,0 1-1,-1-1 1,9-2 0,2 2-1774,0 0 612</inkml:trace>
  <inkml:trace contextRef="#ctx0" brushRef="#br0" timeOffset="1">28 280 5312,'-28'-14'1952,"42"14"-1504,0 0-128,0 14 1376,14-14-992,0 0 0,-14 0-448,28 0 32,-14 0-160,-14 0-1472,14 0 736,-14 14-4224,0-14 2688,-1 14 288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3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4480,'11'-1'580,"1"1"1,0 1 0,0 0-1,0 1 1,-1 0-1,21 6 1,-14-3-453,0-2 1,0 0-1,0-2 0,20 1 1,17 1-57,-55-3-72,195 11 43,552-11 1626,-746 1-1671,1-1 0,-1 0 1,1 0-1,-1 0 0,0 0 0,1-1 0,-1 1 0,1 0 0,-1 0 0,0-1 0,1 1 0,-1-1 0,0 1 0,0-1 1,1 0-1,-1 0 0,0 1 0,0-1 0,0 0 0,2-2 0,-2 2-27,-1 1-132,0-1 0,-1 1 1,1 0-1,-1 0 0,1 0 0,0 0 1,-1 0-1,1 0 0,-1 0 0,1 0 1,-1 0-1,1 0 0,0 0 0,-1 0 1,1 0-1,-1 0 0,1 0 0,-1 0 1,1 0-1,-1 1 0,-4 8-2041,5-9 1988,-1 1 1,0-1 0,1 0-1,-1 1 1,0-1 0,0 0-1,1 0 1,-1 0 0,0 1-1,0-1 1,1 0 0,-1 0-1,-1-1 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3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3392,'0'0'44,"-1"0"1,1 0-1,-1-1 1,1 1-1,-1 0 1,1-1-1,-1 1 1,1 0-1,0-1 1,-1 1-1,1-1 1,0 1-1,-1-1 1,1 1-1,0-1 1,0 1-1,-1-1 1,1 1-1,0-1 1,0 1-1,0-1 1,0 0-1,0 1 1,0-1-1,-1 0 1,19-1 599,-12 2-509,5 0 306,-2 0-110,-1 0 0,1 0 0,10 3 0,2 1 245,-1-1 0,37 1 0,42-3 411,328-16 719,-257 2-1236,9-1-92,69-12-511,-240 25-41,0 1 0,0 0 0,0 0 0,0 1 0,0 0 0,0 0 1,7 3-1,1-1-643,16 2-1135,8 7-2309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8320,'0'-17'3072,"0"17"-2400,20 17-160,-20-17 1536,21 0-1216,0 0 223,42 0-639,-22-17-192,22 17-128,-1 0-1151,1 0 607,-1-18-2528,-20 18 1664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3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43 112 3904,'-7'-7'408,"6"5"-334,-1 1 0,1-1 1,0 1-1,-1-1 0,1 1 0,-1-1 0,1 1 1,-1 0-1,1 0 0,-1 0 0,0 0 1,0 0-1,0 0 0,1 1 0,-1-1 0,0 1 1,-4-2-1,4 2 278,2 0 341,0-1-634,1 0-1,0 1 1,0-1 0,-1 0-1,1 0 1,0 0 0,0 1-1,0-1 1,0 0 0,0 1-1,0-1 1,0 1 0,0-1-1,0 1 1,2-1 0,3-1 41,0 1 0,0 1 0,0-1 1,0 1-1,13 1 0,4-1 125,90-6 162,-47 1-288,141 2-146,-11 1-56,-122-2 312,112-3 329,-134 7-501,-16 1 47,0-1-1,0-2 0,-1-1 0,40-10 0,-52 4 109,-19 7-163,-5-1-244,1 3 215,-1-1-141,-1 0 1,1 0-1,0 0 1,0 0-1,-1 0 1,1 1 0,0-1-1,-3-1 1,-22 0-788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3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53 280 3904,'0'0'1253,"0"-2"-762,0 1-485,0 1 0,0-1 0,0 1 1,0 0-1,0-1 0,0 1 0,0-1 1,0 1-1,-1-1 0,1 1 0,0 0 0,0-1 1,0 1-1,0-1 0,-1 1 0,1 0 1,0-1-1,0 1 0,-1 0 0,1-1 0,0 1 1,0 0-1,-1-1 0,1 1 0,-1 0 1,1-1-1,0 1 0,-1 0 0,1 0 0,0 0 1,-1 0-1,1-1 0,-1 1 0,1 0 1,-1 0-1,1 0 0,0 0 0,-1 0 0,1 0 1,-1 0-1,0 0 0,-1 0 10,-1 1 18,0-1 0,0 0 0,0 0-1,0 0 1,0 0 0,-4-1 0,6 1-26,-1 0 110,2 0-78,-1 0 0,1 0 0,0-1 0,-1 1 0,1 0 0,0 0 0,-1 0 0,1 0 0,0 0 0,-1 0 0,1-1 0,0 1 0,-1 0 0,1 0 0,0 0 0,-1 0 0,1 0 0,0 0 0,-1 1 0,1-1 0,0 0 0,-1 0 0,1 0 0,0 0 0,-1 0 0,1 0 0,0 1 0,0-1 0,-1 0 0,1 0-36,0 0 0,1 0 0,-1 1-1,0-1 1,0 0 0,1 0 0,-1 0-1,0 0 1,0 0 0,1 0 0,-1 0 0,0 0-1,1 0 1,-1 0 0,0-1 0,0 1-1,1 0 1,-1 0 0,0 0 0,0 0-1,0 0 1,1 0 0,-1-1 0,0 1-1,0 0 1,1 0 0,-1 0 0,0 0 0,0-1-1,0 1 1,4-6 166,-3 6-161,-1-1 0,0 1 1,0-1-1,0 1 1,1 0-1,-1-1 0,0 1 1,1 0-1,-1-1 0,0 1 1,1 0-1,-1 0 0,0-1 1,1 1-1,-1 0 1,0 0-1,1-1 0,-1 1 1,1 0-1,-1 0 0,1 0 1,-1 0-1,0 0 1,1 0-1,-1 0 0,1 0 1,-1 0-1,1 0 0,-1 0 1,1 0-1,0 0 0,3 0 38,0 0-1,0-1 1,1 0-1,-1 0 1,0 0-1,5-2 1,-5 2 21,1-1-1,-1 1 1,1 0 0,-1 0 0,1 1 0,6-1-1,65 2 538,146-4 721,-74-6-857,29 4-74,49-4-118,16 2 86,21-14-123,-109 9-123,243-21 22,-226 15-244,170-17-57,-130 16 194,-35-4 60,53-5 248,-101 14-121,-98 12-1078,-18 2-474,-22 0-2624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6:4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26 2656,'-2'0'837,"2"0"-823,-1 0 0,1 0-1,-1 0 1,1 0 0,0 0 0,-1 0-1,1 1 1,-1-1 0,1 0-1,-1 0 1,1 0 0,0 0 0,-1 0-1,1 1 1,-1-1 0,1 0-1,0 0 1,-1 0 0,1 1 0,0-1-1,-1 0 1,1 1 0,0-1-1,-1 0 1,1 1 0,0-1 0,0 0-1,-1 1 1,1-1 0,0 1-1,0-1 1,0 0 0,0 1 0,0-1-1,0 1 1,-1-1 0,1 1-1,0-1 1,0 0 0,0 1-1,1 0 1,-1 1 434,0-2-181,0 0-134,0 0-47,0 0 20,0 0-47,0 0-75,-14 3 160,0 8-96,-3-11-139,16 0 93,0 0 1,0 0-1,-1 0 0,1 0 0,0 0 1,0 0-1,-1 1 0,1-1 0,0 0 0,0 0 1,0 1-1,-1-1 0,1 1 0,0-1 1,0 1-1,0 0 0,0-1 0,0 1 0,0 0 1,0 0-1,0 0 0,0 0 0,-1 1 1,1-1-1,0-1 1,-1 1 0,1-1 0,-1 1 0,1-1 0,-1 1 0,0-1 0,1 0 0,-1 0 0,1 0 0,-1 0 0,1 0 0,-1 0-1,1 0 1,-3-1 0,2 1 11,0-1 0,-1 1 0,1 0 0,-1 0 0,1 0 0,-1 0 0,1 1 0,0-1 0,-4 2 0,-6 7 48,11-7-57,-1 0 0,1-1 0,-1 0 0,0 1 0,1-1 0,-1 0 0,0 0 0,-3 2 0,-14 2 3,12-4-38,1 1 0,-1 0 0,-8 4 0,-80 50 184,92-54-160,1 0-1,-1 0 1,1 0-1,0 1 0,0-1 1,0 1-1,0-1 1,0 1-1,0 0 0,-1 3 1,-2 4 9,-5 4 24,5-8-9,1 0-1,0 0 1,1 0-1,-1 1 1,1 0-1,-4 13 0,3-5-11,3-8 2,-1 0-1,1-1 0,-2 1 1,-2 7-1,-1 0 31,1 0 0,1 0 0,0 1 0,-3 23 0,3-10 23,-20 58 541,20-61-452,-1-11-117,3-11-33,1 0 0,0 0 0,0 0 0,1 0-1,-1 0 1,1 0 0,-1 0 0,1 4 0,0 9 26,1-7-11,-1 1 0,0-1-1,-3 16 1,-2-10-3,4-13-7,0 1 1,0 0 0,0 0-1,1 0 1,-1 0 0,1 0-1,-1 0 1,1 0 0,0 0-1,0 0 1,0 0 0,1 3-1,3 9 15,-2-9-37,0-1 1,-1 1-1,0 0 0,0 0 1,0 6-1,-1 2-21,-1-6 72,1 0-1,1 0 1,1 12-1,22 78 58,-6-3 96,-15-82-213,-1-6 2,-1 0 0,1 0 1,0 0-1,1-1 0,0 1 1,7 11-1,-6-12 36,0 1 11,1 0 0,-1 0 0,0 0 1,5 15-1,-4-12-50,1 0 0,-1-1 0,15 18 0,-3-4-303,25 38 533,-32-50-156,0 0-1,0 0 0,17 13 1,-14-13 1,-1 1 0,16 17 1,-24-23-49,1 1 0,0-2 0,1 1 0,-1 0 0,1-1 0,7 4 0,3 7-20,-11-12 4,0 1-1,0 0 1,8 5-1,10 6-20,-4 7 32,4-4 26,-12-4 37,-9-12-46,-1-1 0,1 1 0,0-1 0,0 1 0,0-1 0,0 0 0,0 0 0,5 4-1,17 7-51,1 0-1,34 11 0,-46-19 25,-5-2 21,0 0 1,1-1-1,-1 0 1,1 0-1,14 1 1,-2-1-7,-4 0-8,22 3-25,72-15 114,-80 8-65,0-2-1,-1 0 0,45-14 1,-21 4-196,-14 6 87,102-28 332,-84 13-104,-31 13-102,-1-1 0,0-1 0,46-29 0,-48 21 69,-2 0 0,0-1 1,22-28-1,-30 32-36,1 0 14,0-1-1,-1-1 0,11-21 1,-6 0 262,4 5-122,-16 19-181,-2-1 1,1 0 0,2-23-1,-4 21-16,17-133 154,-16 99 5,-2-34 202,-4 62-206,0 5 49,0-1 0,-2 0 0,-1 0 0,-12-39 0,13 50-177,-3-10 154,-13-26 1,5 12-78,-5-20 151,-4 8-85,16 27-108,-7-13 67,-21-15 62,0-4 166,27 42-327,-2 0-1,1 1 1,-1 0-1,-1 1 1,-19-11 0,-60-26 47,70 35-81,-22-8 35,-75-21 1,106 35-44,-279-55 108,236 49-183,-128-7 9,124 13 91,-3-1-27,19 0-516,-69 3 0,85 3-319,-48 10 1,62-9-541,0 1 0,0 1 0,-16 8-1,27-13 1253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5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 4064,'-1'0'26,"-9"-9"936,10 9-940,0 0-1,-1 0 1,1 0 0,0 0 0,0 0-1,0 0 1,0 0 0,-1 0 0,1 0-1,0 0 1,0 0 0,0 0-1,-1 0 1,1 0 0,0 0 0,0 0-1,0 1 1,0-1 0,-1 0 0,1 0-1,0 0 1,0 0 0,0 0-1,0 0 1,0 1 0,0-1 0,-1 0-1,1 0 1,0 0 0,0 1 0,-4 3 129,-6 1 105,4 6-80,-8-5-133,11-4-49,-1 1 0,1-1 0,-1 1 0,1 0 0,0 1 0,0-1 0,1 0 0,-1 1 0,-3 5 0,-11 15 44,-10-2 64,21-18-34,1 0 0,-1 0 1,1 1-1,-7 8 0,8-7 29,0 0-1,0 0 0,1 1 1,0 0-1,0-1 1,0 1-1,1 0 1,0 1-1,-1 7 1,1 4 143,0 0 0,2 19 0,0-26-213,2 36 176,1 0-1,3-1 1,18 73 0,4-17-54,0 100 200,-21-135-293,1 1-13,-3 1 0,-4 75-1,-25 120-42,18-208-10,-61 356-115,3-20 314,54-317-123,1-9 85,0 71 0,14-61-30,18 101 1,-23-176-120,3 23 6,2 0 0,1 0 0,1-1 0,1 1 0,1-2 0,1 1 0,24 40 0,29 31 536,-59-89-513,0 1 0,0-1 0,0 0 0,-1 1 0,0 0 0,0 0 0,-1 0-1,0 0 1,0 0 0,0 1 0,-1-1 0,0 0 0,-1 1 0,0 13 0,0-8-479,3-13 171,-1 1 226,0-1 1,-1 0-1,1 1 1,0-1 0,0 1-1,0 0 1,-1 0-1,1-1 1,0 1-1,2 2 1,4 2-3,-6-4 43,1-1 0,-1 1 0,0-1 1,1 1-1,-1-1 0,1 0 0,-1 0 1,4 0-1,-5-1 9,0 1-1,1 0 1,-1 0-1,1 0 1,-1 0 0,1 0-1,-1 0 1,1 1 0,-1-1-1,0 0 1,1 1 0,-1-1-1,2 2 1,2 4-26,-5-5 24,0-1 1,1 1 0,-1-1-1,0 1 1,0-1 0,1 0-1,-1 1 1,0-1 0,1 1-1,-1-1 1,1 0 0,-1 1 0,0-1-1,1 0 1,-1 0 0,1 1-1,-1-1 1,1 0 0,-1 0-1,1 0 1,-1 0 0,1 1-1,-1-1 1,1 0 0,-1 0 0,1 0-1,-1 0 1,1 0 0,-1 0-1,1 0 1,0-1 0,1 1-11,0 0 1,0 1-1,0-1 1,-1 0-1,1 1 0,0-1 1,-1 1-1,1 0 1,0-1-1,-1 1 1,3 2-1,9 3 14,-8-5 37,1 0 0,0 0 0,-1-1 0,12 0 0,-10 0-9,0 0-1,1 0 1,10 2-1,-2 4-12,-13-5-36,0 1 0,0-1 0,1 0 0,-1 0 0,0 0-1,1-1 1,-1 1 0,7-1 0,56-1-131,111 5 238,-92 7-28,10-6-75,-52-1 4,130 6-472,218 6 57,-30 10 421,-280-22 7,86 2-1,16 5 0,259-8-363,-264-4 187,769 1-693,-564 9 916,-17-1 2,-107-6-12,25 9 16,3-5-21,-149-2-29,330 5-32,-316-9-83,316 3-182,-367 0 296,104 2 44,-1-10 7,-116 2-26,196 0 85,-10 1-85,59-9-160,0 5 74,-154 1 140,226-3 67,-110 2-228,-87-11 24,-126 10 38,230-16-40,-130 10 52,125-2 10,-190 11 34,60-7 154,-40 6-48,-23-6-53,-15 5-11,-50 0 29,-25 3 47,37-1 0,-51 3-9,1 1 0,-1-2-1,1 1 1,-1-2 0,17-4-1,-8 4 595,-18 3-681,1 0-1,-1 0 1,1 0 0,-1 0 0,1 0 0,-1 0 0,0-1-1,1 1 1,1-2 0,11-8 548,-25 4 11,11 5-610,-1 1 1,1-1-1,0 1 1,-1-1 0,1 0-1,0 1 1,0-1-1,0 0 1,-1 0 0,1 1-1,0-1 1,0 0-1,0 1 1,0-2 0,0 2-8,0 0 1,0 0 0,0 0-1,0 0 1,0 0 0,1 0 0,-1-1-1,0 1 1,0 0 0,0 0-1,0 0 1,0 0 0,0 0 0,0 0-1,0 0 1,-1 0 0,1 0-1,0 0 1,0-1 0,0 1 0,0 0-1,0 0 1,0 0 0,0 0-1,0 0 1,0 0 0,0 0 0,0 0-1,0 0 1,0 0 0,0 0-1,0 0 1,0 0 0,0-1 0,-1 1-1,1 0 1,0 0 0,0 0-1,0 0 1,0 0 0,0 0 0,0 0-1,0 0 1,0 0 0,0 0-1,0 0 1,-1 0 0,1 0 0,0 0-1,0 0 1,0 0 0,0 0-1,0 0 1,0 0 0,0 0 0,0 0-1,-1 0 3,1 1 0,-1-1 0,1 0 0,-1 0 0,1-1 1,0 1-1,-1 0 0,1 0 0,-1 0 0,1 0 0,-1 0 0,1 0 0,0 0 0,-1-1 0,1 1 0,0 0 0,-1 0 0,1-1 0,-1 1 0,1 0 0,0-1 0,0 1 0,-1 0 0,1-1 0,0 1 0,0 0 0,-1-1 0,-8-7 169,-2 5-100,9 3-63,0-1 0,0 1 0,1 0 1,-1-1-1,0 1 0,0-1 0,1 0 1,-1 0-1,1 1 0,-1-1 0,0 0 1,1 0-1,-1 0 0,1-1 0,0 1 1,0 0-1,-1 0 0,1-1 0,-1-1 1,-8-12-345,0 1 1,-19-20-1,20 25-211,0 0 0,-9-14 0,-28-51-4778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1410 166 4480,'-14'-27'1445,"11"16"-885,4 9-525,-2-1 0,1 0 0,0 1 0,0-1-1,-1 0 1,0 1 0,1-1 0,-1 1 0,0-1 0,0 1-1,-1-1 1,1 1 0,0 0 0,-3-4 0,1 1 93,3 3-100,0 0 1,-1 0-1,1 0 1,0 1-1,-1-1 1,1 0-1,-1 0 1,0 0-1,0 1 1,0-1-1,0 1 1,0-1-1,0 0 1,0 1-1,-2-2 1,-1-1 81,1 1-1,-1-1 1,-1 1 0,1 0-1,-7-3 1,1 1 129,0 1 0,0 0 0,0 0 0,-21-4 0,11 6-16,-1 0 0,0 1 0,-22 2 0,1 1 26,-18-2-44,0 4-1,-63 11 1,-16 12-77,51-13-74,-128 24 100,93-7 109,-98 20-585,137-35-19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2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6976,'-69'0'2256,"67"0"-2158,0 0 0,0 0 1,0 0-1,0 0 1,0 1-1,0-1 0,0 0 1,-3 2-1,-1 0 8,-20 7 159,24-9-240,0 1 0,0 0-1,1 0 1,-1 0 0,0 1 0,1-1 0,-1 0 0,1 0 0,-1 1 0,1-1 0,0 1 0,-1 0 0,0 1 0,-3 8 65,4-9-69,0 1 0,0-1-1,0 0 1,-1 1 0,1-1 0,-1 0 0,1 0 0,-3 2-1,-32 42 156,26-37-149,-7 7-27,14-11-27,0 0 0,0 0 0,-3 12 1,3-10 28,0 0 0,-1 1 0,1-1 1,-7 8-1,7-11 65,-1 0 1,1 0-1,1 0 0,-1 1 1,1-1-1,-1 1 0,1-1 1,1 1-1,-1 0 0,1 0 1,-1 0-1,1 0 0,1 0 1,-1 0-1,1 8 0,-1 7 205,0-14-185,1 0 0,0 0 0,0 1 0,0-1 1,1 0-1,-1 0 0,2 0 0,2 10 0,-1-10-50,0 0-1,0 0 1,0 0 0,1-1-1,-1 1 1,1-1-1,1 0 1,-1 0-1,1 0 1,0-1 0,0 1-1,0-1 1,9 5-1,6-1 27,1-1 0,1-1 0,35 6-1,-46-10-57,30 5-48,64 1-1,49-6-765,-105-3 367,-34 2 135,-1 0 0,0 0 0,16 5 0,-18-3-138,1-1 0,-1-1 0,15 1 0,6-2-339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114 640 3968,'-54'-28'1285,"53"28"-1245,0-1 0,0 1 0,0-1-1,0 0 1,-1 1 0,1 0 0,0-1 0,0 1-1,0 0 1,0-1 0,0 1 0,-3 0-1,1 0 15,-24 0 179,27 0-227,-1 0-1,1 0 0,-1 0 1,1 0-1,-1 0 0,1 0 1,-1 0-1,1 0 1,-1 0-1,1 0 0,-1 0 1,1-1-1,0 1 0,-1 0 1,1 0-1,-1 0 0,1-1 1,0 1-1,-1 0 0,1-1 1,0 1-1,-1 0 1,1-1-1,0 1 0,-1 0 1,1-1-1,0 1 0,0-1 1,-1 1-1,1-1 0,0 1 1,0 0-1,0-1 0,0 1 1,0-1-1,0 1 1,0-1-1,0 1 0,0-1 1,0 1-1,0-1 0,0 1 1,0-1-1,0 1 0,0-1 1,0 1-1,0 0 0,0-1 1,1 1-1,-1-1 0,2-2 52,1 0-1,-1 0 1,0 1 0,1 0-1,-1-1 1,1 1-1,0 0 1,0 0-1,0 0 1,0 1-1,0-1 1,6-2-1,2-1 73,55-22 694,5-1-200,-36 13-317,53-21 358,8 7-218,-39 14-268,131-42 260,-89 28-302,195-60 26,192-58-1554,-294 84-1562,-149 46 831,-37 16 1766,0 1 0,0-1-1,9 1 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4480,'0'-13'1445,"0"13"-1435,0 0 0,0-1 0,0 1-1,0 0 1,0 0 0,0 0 0,0 0 0,0 0 0,0 0-1,0 0 1,0 0 0,0 0 0,0 0 0,0-1 0,0 1-1,0 0 1,0 0 0,0 0 0,0 0 0,0 0-1,0 0 1,0 0 0,0 0 0,0 0 0,0 0 0,0 0-1,1-1 1,-1 1 0,0 0 0,0 0 0,0 0 0,0 0-1,0 0 1,0 0 0,0 0 0,0 0 0,0 0-1,0 0 1,0 0 0,0 0 0,1 0 0,-1 0 0,0 0-1,0 0 1,0 0 0,0 0 0,0 0 0,0 0 0,0 0-1,0 0 1,0 0 0,1 0 0,-1 0 0,0 0-1,0 0 1,0 0 0,55 0 1547,6 0-799,126 3 388,-97 8-698,-27-7 16,-36-3-199,0 1 0,-1 1 0,1 1 0,-1 2 0,38 12 0,-1 9 385,-56-24-503,0 0-1,0 0 1,-1 1-1,1 0 1,-1 0-1,7 5 1,-12-7-101,1-1 1,-1 1 0,1 0 0,-1 0 0,0 0 0,0 0-1,0 0 1,0 0 0,0 0 0,0 0 0,-1 1 0,1-1-1,-1 0 1,1 0 0,-1 1 0,0-1 0,0 0 0,0 0-1,0 1 1,0-1 0,-1 0 0,1 0 0,-2 5 0,1-4-36,0 0 0,0 0 1,0 0-1,-1 0 1,1 0-1,-1-1 1,0 1-1,0 0 1,0-1-1,0 1 1,-3 2-1,-28 20-567,25-21 436,-41 29-477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3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83 1888,'0'0'613,"0"-1"-367,0 1-235,0-1 1,-1 1 0,1-1 0,0 1-1,0-1 1,0 1 0,0 0 0,-1-1 0,1 1-1,0-1 1,0 1 0,-1 0 0,1-1-1,0 1 1,0 0 0,-1-1 0,1 1 0,-1 0-1,1 0 1,0-1 0,-1 1 0,1 0-1,-1 0 1,-10-6 267,-18-12 925,-4-3 694,31 20-1730,0-1 55,-1 1 0,1 0 1,0-1-1,1 0 0,-1 1 1,0-1-1,0 0 0,1 0 1,-1 0-1,-2-4 0,4 6-199,0 0 0,0 0 0,0-1 0,0 1 0,0 0 0,0 0 0,0-1 0,0 1 0,0 0 0,-1 0 0,1 0 0,0-1 0,0 1 0,0 0 0,0 0 0,-1 0 0,1-1 0,0 1 0,0 0 0,0 0 0,-1 0 0,1 0 0,0 0 0,0 0 0,-1 0 0,1-1 0,0 1 0,0 0 0,-1 0 0,1 0 0,0 0 0,0 0 0,-1 0 0,1 0 0,0 0 0,0 0 0,0 0 0,-1 0 0,1 1 0,0-1 0,0 0 0,-1 0 0,1 0 0,0 0 0,0 0 0,-1 0 0,1 0 0,0 1 0,0-1 0,0 0 0,0 0 0,-1 0 0,1 1 0,0-1 0,0 0 0,0 0 0,0 0 0,-1 1 0,1-1 1,-1 1 0,1-1 0,-1 1 1,1-1-1,-1 1 0,1-1 0,-1 1 0,0-1 0,1 0 0,-1 0 0,0 1 0,1-1 0,-1 0 1,0 0-1,1 0 0,-1 1 0,0-1 0,0 0 0,1 0 0,-1 0 0,-1 0 0,-31-9 461,32 9-463,1 0 0,-1 0 1,0 0-1,1 0 1,-1 0-1,1 0 1,-1 1-1,1-1 0,-1 0 1,1 0-1,-1 0 1,1 1-1,-1-1 0,1 0 1,-1 1-1,1-1 1,-1 0-1,1 1 1,0-1-1,-1 1 0,1-1 1,-1 1-1,1-1 1,0 1-1,0-1 0,-1 1 1,1-1-1,0 1 1,0-1-1,0 1 1,-1-1-1,1 1 0,0-1 1,0 2-1,-2 17 393,2-18-414,0 0-15,0 0-1,0 0 1,1 1 0,-1-1 0,0 0-1,1 0 1,-1 0 0,1 0-1,-1 1 1,1-1 0,-1 0 0,1 0-1,0 0 1,-1 0 0,1 0-1,0 0 1,0 0 0,0-1 0,0 1-1,0 0 1,0 0 0,0-1-1,0 1 1,0 0 0,0-1 0,0 1-1,0-1 1,1 1 0,-1-1-1,0 0 1,0 0 0,2 1 0,6 0-553,-1 0 1,0-1-1,16-1 1,-9 1-250,-12 0 658,0 0 153,-1 0 1,1 0-1,0 0 1,-1 0-1,1 0 1,-1-1-1,1 1 1,-1-1 0,1 1-1,-1-1 1,0 0-1,5-2 1,-7 3 59,0 0 0,0-1 0,0 1-1,0 0 1,0 0 0,0 0 0,0-1 0,0 1 0,0 0 0,0 0 0,0 0 0,0-1 0,0 1 0,0 0 0,0 0 0,0 0 0,0-1 0,0 1 0,0 0-1,0 0 1,0 0 0,0-1 0,0 1 0,0 0 0,0 0 0,-1 0 0,1 0 0,0-1 0,0 1 0,-2-2-2156,5 2 1066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3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378 241 2720,'-14'0'891,"14"0"-885,-1 0 0,1 0 0,0 0 0,0 0 0,0 0 0,0 0 0,0 0 0,0 0 0,0 0 0,0 0 0,0 0 1,-1 0-1,1 0 0,0 0 0,0 0 0,0 0 0,0 0 0,0 0 0,0 0 0,0 0 0,0 0 0,0 0 0,0 0 1,-1 0-1,1 0 0,0 0 0,0 0 0,0 0 0,0 0 0,0 0 0,0 0 0,0 0 0,0-1 0,0 1 0,0 0 0,0 0 1,0 0-1,0 0 0,0 0 0,0 0 0,0 0 0,0 0 0,0 0 0,0 0 0,0-1 0,-1 1 0,1 0 0,1 0 1,-1 0-1,0 0 0,0 0 0,0 0 0,0 0 0,0 0 0,0 0 0,0-1 0,0-65 2858,0 65-2837,-1 0-1,1 0 1,0-1-1,0 1 0,-1 0 1,1 0-1,-1 0 1,1 0-1,-1 0 1,1 0-1,-1 0 1,0 0-1,1 0 1,-1 0-1,0 0 1,0 1-1,0-1 1,0 0-1,0 0 1,0 1-1,0-1 0,0 1 1,0-1-1,0 1 1,-1-1-1,-11-8 209,4 4-43,-37-24 58,43 28-226,0 0 0,0 0-1,0 0 1,0 1-1,-1-1 1,1 1-1,0 0 1,0 0 0,-1 0-1,-3 1 1,-3 0 15,-5-1 41,12-1-67,0 1 0,0 0 0,0 0 0,0 0 0,-1 1 0,1-1 1,0 1-1,0 0 0,0-1 0,-5 4 0,-15 12 135,11-6-72,-8 4 28,13-9-52,0-1 0,1 1 0,0 1 0,-1 0 0,-6 8 0,-10 21 209,16-26-124,3-5-46,1 0 0,0 0 0,1 0 0,-5 8 0,5-7-13,1 1 0,0-1 0,-1 10 0,-1 0 85,-2 8 163,3-17-229,1 0 0,0 0 1,0 0-1,0 11 0,1-13-90,1-1 0,-1 0 0,1 0 0,0 0 0,0 1-1,0-1 1,0 0 0,1 0 0,-1 0 0,1-1 0,0 1-1,2 3 1,3 3 10,1 0-1,-1 0 1,2-1-1,11 10 1,-15-14-6,1 0 0,-1-1 0,1 0 0,0 0-1,0 0 1,0 0 0,0-1 0,0 0 0,12 1 0,8 0-84,37-2-1,-31-2 45,-18 1 0,-1 0 0,1-1-1,-1-1 1,1 0 0,-1-1-1,0 0 1,0-1 0,0-1-1,20-9 1,36-21 13,-67 34 28,0 0 1,0 0-1,1 0 1,-1 0-1,0-1 1,0 1-1,-1-1 0,1 1 1,0-1-1,0 0 1,-1 0-1,1 0 1,-1 0-1,1 0 1,-1 0-1,0 0 0,0 0 1,0 0-1,0-1 1,0 1-1,0-5 1,1 1 22,2-3 17,1-5 3,-10-12-18,3 19-21,0 0 0,1 0 0,-1-12 0,2 8 24,-1 0 0,-1 0 0,0 0 0,0 1 0,-1-1 0,-7-17 0,-33-61 108,20 46-42,19 36-105,3 4-4,0-1-1,-1 1 0,0-1 0,0 1 1,0 0-1,0 0 0,0 0 1,-1 0-1,1 0 0,-1 0 1,-6-4-1,-25-10-39,33 17 35,0-1-1,0 1 0,0 0 1,0 0-1,0 0 0,0-1 1,-1 1-1,1 0 0,0 0 1,0 1-1,0-1 0,0 0 1,0 0-1,0 0 0,0 1 1,0-1-1,0 0 0,0 1 1,0-1-1,0 1 0,0-1 1,1 1-1,-1 0 0,0-1 1,0 1-1,0 1 0,-7 3 3,-29 15 150,29-15-160,-1 1-37,-1 0-1,1 1 1,-13 13-1,19-17 67,1 0 1,-1 0-1,1 0 1,0 0-1,0 1 0,0-1 1,0 1-1,1-1 1,-1 1-1,1 0 0,0-1 1,0 1-1,1 0 1,-1 0-1,0 6 0,1-7 19,0 0-1,0 0 0,1 0 1,-1-1-1,1 1 0,-1 0 0,1 0 1,0-1-1,0 1 0,2 4 1,2-1 110,-1 1-1,1-1 1,11 9 0,-13-11-100,1 0-1,0-1 1,1 0-1,-1 0 0,0 0 1,1-1-1,0 1 1,-1-1-1,1 0 1,0 0-1,0-1 0,8 2 1,4 3 79,-14-4-86,0-1 1,1 0 0,-1 0 0,0 0 0,1 0-1,-1 0 1,1-1 0,7 0 0,1 1 110,-4-1-65,-1 0 1,1 0 0,0 0 0,12-3-1,-6-4 35,-12 6-140,-1 0-1,1 0 1,-1 0-1,1 0 1,0 1-1,-1-1 1,1 1-1,0-1 1,-1 1-1,1 0 1,0-1-1,1 1 1,5 0-800,-5 1 538,-1-1 0,0 0-1,1 0 1,-1 0 0,0-1 0,1 1 0,-1 0 0,0-1 0,4-1-1,8-6-2694,-13 8 2898,-1 0 0,0 1 0,1-1 1,-1 0-1,0 1 0,0-1 0,1 1 0,-1-1 0,0 1 0,0-1 0,0 1 0,1-1 1,-1 0-1,0 1 0,0-1 0,0 1 0,0-1 0,0 1 0,0-1 0,0 1 0,0-1 1,0 1-1,-1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42 672 9632,'0'0'3584,"0"0"-2784,-21 34-256,21-17 928,0 0-929,0 18-63,0-1-320,-21 1 160,21-1-192,0-17-1951,0 18 991,0-18-2272,0 0 1728</inkml:trace>
  <inkml:trace contextRef="#ctx0" brushRef="#br0" timeOffset="1">729 87 8960,'-21'-18'3328,"21"18"-2592,21 0-192,0 0 1472,0 0-1216,20 0-193,1 0-383,21-17 32,-22 17-160,22-17 192,-1 17-192,1-17-672,-1 17 320,-20-17-1535,-22 17 991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3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1790 3072,'-1'0'41,"1"0"0,0 0-1,-1-1 1,1 1 0,-1 0 0,1 0 0,-1 0 0,1 0-1,-1 0 1,1 0 0,0 0 0,-1 0 0,1 0-1,-1 1 1,1-1 0,0 0 0,-1 0 0,1 0 0,-1 0-1,1 1 1,0-1 0,-1 0 0,1 0 0,0 1 0,-1-1-1,1 0 1,-1 1 0,7 7 474,-3-5-504,-2-4 111,-1 0 0,0 0-1,1 0 1,-1 0 0,0 0-1,1 0 1,-1 0-1,0 0 1,0 0 0,0 0-1,0 0 1,0 0 0,0 0-1,0 0 1,0-1 0,-2-18 582,2 15-579,0 1 1,-1-1-1,2 0 0,-1 0 0,0 0 1,1 0-1,2-9 0,14-78 649,-3 12-470,-8 44-192,3-40 1,-5 40-61,7-37 60,-8-147 414,-4 136-209,1 49-232,-1-16 255,3 0-1,14-93 1,-9 104-282,-1 8-35,0 1 1,13-32-1,60-115 238,-62 147-204,0 2 0,29-37 0,52-52 178,-66 81-150,-19 22-79,-4 3-15,2 1 0,0-1 1,0 2-1,16-12 0,-20 17-19,0 0 0,1 0-1,-1 1 1,12-6 0,-18 10 25,1-1 1,-1 0-1,1 1 1,-1-1-1,0 1 0,1 0 1,-1-1-1,1 1 1,-1 0-1,1 0 0,-1 0 1,1 0-1,-1 0 1,1 0-1,-1 0 0,1 1 1,-1-1-1,1 1 1,-1-1-1,1 1 1,-1-1-1,0 1 0,1 0 1,-1-1-1,0 1 1,0 0-1,0 0 0,1 0 1,-1 0-1,0 0 1,0 0-1,0 1 0,-1-1 1,1 0-1,1 2 1,-2-2 2,1 0 0,-1 1 0,0-1 0,1 0 0,-1 0 0,0 1 0,0-1 0,0 0 0,0 1 0,0-1 0,0 0 0,0 0 0,-1 1 0,1-1 0,-1 2 0,-5 22-391,-2 1 0,0-1 1,-19 38-1,-3-25-558,-6 6 309,13-23 272,-2-1 0,-36 24 0,58-42 304,1 0 1,-1 0-1,0-1 0,0 1 1,0-1-1,-1 1 1,1-1-1,0 0 0,0 0 1,-1-1-1,1 1 1,0-1-1,-1 1 0,1-1 1,0 0-1,-5-1 0,-2 1-236,12-3 183,-1 3 113,0-1 0,0 0-1,0 1 1,0-1 0,0 0 0,0 1 0,0-1-1,0 1 1,0-1 0,0 1 0,0 0-1,0-1 1,0 1 0,0 0 0,0 0 0,0 0-1,0 0 1,0 0 0,2 0 0,28 8-65,-18-3 25,0 1 147,0 1-1,0 0 1,0 0 0,21 19 0,-24-19-63,-4-2 26,0-1-1,0 2 1,0-1 0,0 1-1,-1-1 1,9 13-1,0-2 447,1 1 12,-15-16-479,1-1 0,-1 1 1,0 0-1,1 0 1,-1-1-1,0 1 0,0 0 1,1 0-1,-1 0 1,0-1-1,0 1 1,0 0-1,0 0 0,0 0 1,0-1-1,0 1 1,0 0-1,-1 0 0,1 0 1,0 0-1,0-1 1,-1 2-1,-3 4 48,0-1-1,0 0 1,0 0-1,-1 0 1,0 0-1,0-1 1,0 0 0,0 0-1,-1 0 1,0 0-1,0-1 1,0 0-1,-8 3 1,-19-1 88,0 6 54,3-5-80,14 0-70,12-5-71,1 0 0,0 1 0,-1-1 0,1-1 0,-1 1 0,1 0 0,-6-1 0,8 0-11,1 0 0,-1 0 0,0 0 1,1 0-1,-1 0 0,0 0 0,1 0 0,-1 0 0,1 0 1,-1 0-1,0 0 0,1 0 0,-1 0 0,0 1 0,1-1 1,-1 0-1,1 0 0,-1 1 0,1-1 0,-1 0 0,1 1 1,-1-1-1,1 1 0,-1-1 0,1 0 0,-1 1 0,1-1 1,-1 2-1,-7 5 38,6-6-30,-1-1 0,1 1-1,-1-1 1,0 1 0,1-1-1,-5 0 1,2 0 32,5 0 5,0 0 53,0 0-42,0 0-75,0-3-59,0-8-144,0 8-47,0 3-342,0 0 16,0 0-550,3 0 28,10 0-961,4 0 646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3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4384,'-44'0'3403,"25"0"1300,164 0-3983,-142 0-713,0 0 0,0 0 0,0 0 0,0 1 0,0 0 0,0-1 0,0 1 0,0 0 1,0 0-1,3 2 0,-1 0 9,0 1 1,0 0-1,0 0 1,4 6-1,-8-9-12,0 0-1,0 0 0,0 0 0,0 0 1,0 0-1,-1 0 0,1 0 0,0 0 1,-1 0-1,1 0 0,-1 1 0,0-1 1,1 0-1,-1 0 0,0 1 0,1-1 1,-1 0-1,0 1 0,0-1 0,0 0 1,0 0-1,-1 1 0,1-1 0,0 0 1,0 1-1,-1-1 0,1 0 1,-1 0-1,0 2 0,-3 9 22,2-2-8,-4 13 19,-40 45 92,26-41-75,0-2 0,-1 0 0,-31 27 0,36-36-46,16-16-7,-4 4-18,-1 1 0,1-1 0,0 1-1,-6 10 1,2 15-40,1-17 64,-1 6 18,8-18-26,0-1 1,-1 1-1,1 0 0,0-1 0,0 1 0,0 0 1,0 0-1,0-1 0,0 1 0,0 0 0,0-1 1,1 1-1,-1 0 0,0 0 0,0-1 0,1 1 1,-1 0-1,0-1 0,1 1 0,-1-1 1,0 1-1,2 1 0,11 3-30,-4 0 18,-8-4-5,0 0 0,1 0 0,-1 0 0,1 0 0,0 0 0,-1-1 0,1 1 0,0-1 0,-1 1 0,1-1 0,0 1 0,-1-1 0,1 0 0,3 0 0,22 0-1287,-8 0 346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3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7040,'0'0'2624,"0"0"-2048,33 0-128,-16 0 992,-1 0-864,0-16-512,17 0-64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3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98 115 7040,'-13'-41'2282,"11"34"-1698,4 6-272,-2 1-273,1 0-1,0 0 1,0 0-1,-1 0 0,1 0 1,0 0-1,-1-1 1,1 1-1,0 0 0,-1 0 1,1 0-1,0-1 1,-1 1-1,2-1 0,1-7 735,-4 22 838,1 212-672,0-205-950,-1-1 1,-1 1-1,-1-1 0,-7 27 1,-4 21-89,13-57-92,-1 1 0,0 0-1,-1-1 1,0 0 0,-1 1 0,0-1 0,-1-1 0,-6 12 0,-2-5-864,11-14 808,0-1 0,0 1 0,0-1 0,1 1 1,-1 0-1,1 0 0,-1-1 0,1 1 0,0 0 1,0 0-1,0 0 0,0 0 0,1 0 1,-1 6-1,1-6-1385</inkml:trace>
  <inkml:trace contextRef="#ctx0" brushRef="#br0" timeOffset="1">541 0 7136,'0'0'2656,"0"0"-2080,0 49-160,0-32 1344,-17 32-1056,1 0 352,16 17-640,-16 16-576,16-17 64,-17-16-1344,17 1 800,-33 15-992,33-32 928,-16 16-1536,0-16 1248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3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7808,'0'0'2880,"0"0"-2240,0 0-160,0 0 1760,16 0-1312,17-16 1055,0 16-1151,32 0-320,-16-16-320,17 16-2751,0 0 1375,-1 0-3392,-16 0 2592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3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7392,'17'0'2720,"-17"0"-2080,0 16-224,0 1 1632,16 15-1216,-16-15 224,17 16-640,-1 16-128,0-17-160,1 18-32,-17-1-32,16-33-64,1 17 32,-17-17-2080,0 1 1120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7392,'-33'17'2720,"33"-17"-2080,-16 16-224,-1 1 1984,17-1-1408,-32 33 640,15 0-929,-16 0-351,17 1-224,-17 15-384,17-32 128,-1 0-1151,1-1 703,0-15-1792,-1-1 1344,1 1-3264,16-1 2400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6560,'-16'0'2432,"16"0"-1888,16 0-160,1 0 1056,-1 0-864,17 0 480,0 16-608,-17-16-256,33 16-128,-32-16-1920,15 17 1024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7136,'0'0'2656,"0"0"-2080,33 16-160,-16-16 640,-1 0-672,33 16 0,-16-16-256,16 0-1984,-16 0 992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83 3072,'0'0'976,"3"0"-587,-2 0-358,-1 0-1,1 0 1,-1 0-1,1 0 1,-1 0-1,1 0 1,-1 0-1,1-1 1,-1 1-1,1 0 1,-1 0 0,1 0-1,-1-1 1,1 1-1,-1 0 1,1-1-1,-1 1 1,1 0-1,-1-1 1,0 1-1,1 0 1,-1-1-1,0 1 1,1-1-1,-1 0 1,1 0 92,-1 1 0,1-1 0,-1 0 0,1 1 0,0-1 1,-1 0-1,1 1 0,-1-1 0,1 1 0,0-1 0,0 1 0,-1-1 0,1 1 0,0 0 1,0-1-1,0 1 0,-1 0 0,1 0 0,0 0 0,0-1 0,0 1 0,0 0 0,-1 0 1,1 0-1,2 1 0,-3-1-79,1 0 0,0 0 0,-1 0 0,1 0 0,-1 0 0,1 0 1,-1 0-1,1-1 0,-1 1 0,1 0 0,0 0 0,-1 0 0,1 0 0,-1-1 1,1 1-1,-1 0 0,1-1 0,0 0 51,-1 0 0,1 0 0,-1 0-1,0 0 1,1 0 0,-1 0 0,0 0 0,0 0 0,1-1 0,-1 1 0,0 0 0,0 0-1,-1-2 1,1 2-50,0 0 0,0 0 0,-1 0 1,1 0-1,-1 0 0,1 0 0,-1 0 0,0 0 0,1 0 0,-1 1 0,0-1 0,1 0 0,-1 0 0,0 0 0,0 1 0,0-1 0,0 0 0,0 1 0,0-1 0,0 1 0,0-1 0,-1 1 0,-11-9 178,13 9-217,0 0-1,0-1 1,0 1 0,-1 0 0,1 0-1,0-1 1,-1 1 0,1 0 0,0 0-1,0 0 1,-1 0 0,1 0 0,0-1-1,-1 1 1,1 0 0,0 0 0,-1 0-1,1 0 1,0 0 0,-1 0 0,1 0-1,0 0 1,-1 0 0,1 0 0,-1 0-1,-6 1 32,3-1-22,1 1 0,-1-1 0,0 0 0,0 0 0,0-1-1,1 1 1,-1-1 0,-5-1 0,4 0 3,-3-1 4,1 1 1,0 0 0,0 0 0,-1 1 0,-13-1 0,-88 2 579,105 0-585,1 0-1,0 0 0,-1 0 0,1 1 0,0-1 1,-1 1-1,1 0 0,0 0 0,0 0 1,-5 3-1,-3 1-8,-8 0-30,15-4 15,0 1-1,0-1 0,1 0 1,-1 1-1,0 0 1,1 0-1,-1 0 0,1 0 1,-1 1-1,1 0 1,0-1-1,0 1 1,-3 4-1,0 0 17,0-1 0,1 2 1,0-1-1,0 0 0,1 1 1,0 0-1,0 0 0,-2 10 0,-19 74 91,16-51-59,-5 16 66,-22 77 21,32-118-95,-7 33 0,7-29-9,3-17-20,0 1 0,0-1-1,0 0 1,-1 1 0,1-1-1,-1 0 1,-3 5 0,3-6-2,0 0 1,0 1-1,1-1 1,0 1-1,-1-1 1,1 1-1,0 0 1,0 0-1,0-1 0,1 1 1,-1 0-1,1 0 1,-1 3-1,1 38 121,0-44-120,0 0 0,0 0 1,0 0-1,0 0 0,0 1 0,0-1 1,0 0-1,0 0 0,0 0 1,0 0-1,1 0 0,-1 1 0,0-1 1,0 0-1,0 0 0,0 0 0,0 0 1,0 0-1,0 0 0,0 0 0,0 1 1,0-1-1,1 0 0,-1 0 0,0 0 1,0 0-1,0 0 0,0 0 0,0 0 1,0 0-1,1 0 0,-1 0 0,0 0 1,0 0-1,0 0 0,0 0 1,0 0-1,1 0 0,-1 0 0,0 0 1,0 0-1,0 0 0,0 0 0,0 0 1,1 0-1,-1 0 0,0 0 0,0 0 1,0 0-1,0 0 0,0 0 0,0 0 1,1-1-1,6 2 160,-1 0-1,1 0 1,11 3 0,-9-1-12,1-1 0,-1 0 1,0-1-1,11 1 1,122-2 621,-133 0-729,-1 1 0,1 0 0,-1 0 0,12 4 1,-13-2-64,1-2 1,-1 1-1,1-1 1,9 0-1,30-1-1741,-44 0 790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21 104 3808,'0'0'1227,"-3"0"-742,-11 0-112,10 0 416,4-3-133,0-8 331,0 8-331,4 3-101,-4 0-536,1 0 0,-1 0 0,1 0 0,0 0 0,-1 0 1,1 0-1,-1 0 0,1 0 0,-1 0 0,1 0 0,-1 0 1,1 0-1,-1-1 0,1 1 0,-1 0 0,1 0 0,-1-1 1,1 1-1,-1 0 0,1 0 0,-1-1 0,1 1 0,-1 0 0,0-1 1,1 1-1,-1-1 0,0 1 0,0 0 0,1-1 0,-1 0 1,7-6 431,10 1 18,7-5 38,18 5-134,16-7 81,-34 8-276,36-6 1,-14 8 24,73 4 0,-77 0-78,81-6 0,-57-6 24,-46 9-66,0 1 0,29 1 0,-10 0 100,-35 0-172,-1 0 0,0 0 0,1 0 0,-1 0 0,0 1 0,1-1 0,-1 1 0,0 0 0,1 0 0,-1 0 0,0 0 0,0 0 0,0 1 0,0-1 0,4 3 0,-4-1 352,-3-3-512,0 0-1499,0 0 416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8480,'0'0'3136,"0"0"-2432,0 35-224,-21-1 1376,21-17-1120,0 18 192,0 16-545,-21 1 33,21-18-256,-21 35-288,21-17 64,-20 0-2303,20-1 1279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8896,'-16'-16'3296,"16"16"-2560,0 0-224,16 0 1504,1 0-1216,-1 0 511,17 0-767,16-16-320,0 16-128,0 0-1248,1 0 640,-18-17-3519,18 17 2239,-34 17-3040,17-17 2784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3968,'0'14'1285,"0"-11"-768,0 0 17,0 0-262,0 0 1,0 0-1,-1 0 0,1 0 1,-1 0-1,0 1 0,1-1 1,-2 0-1,1 0 0,0-1 1,0 1-1,-1 0 0,0 0 1,-3 4-1,1-1-87,0 1 1,0-1-1,1 1 0,0 0 1,0 0-1,0 0 0,1 1 1,0-1-1,1 1 0,-1-1 1,1 11-1,1-9-9,-1-1 1,-3 16-1,1-11-52,0 0 0,1 0-1,-2 22 1,4 44-12,0-77-100,0 0 0,0-1-1,0 1 1,0 0 0,1-1 0,-1 1 0,0-1 0,1 1 0,-1 0-1,1-1 1,0 1 0,-1-1 0,1 1 0,0-1 0,0 0 0,0 1-1,0-1 1,0 0 0,2 2 0,-2-2-25,-1-1-6,1 0-1,-1 1 1,0-1 0,0 0 0,1 1 0,-1-1-1,0 0 1,1 0 0,-1 1 0,0-1-1,0 0 1,0 1 0,0-1 0,1 1 0,-1-1-1,0 0 1,0 1 0,0-1 0,0 0-1,0 1 1,0-1 0,0 1 0,0-1 0,0 0-1,0 1 1,0-1 0,0 1 0,0-1-1,0 0 1,0 1 0,-1 0 0,1-1 17,0 0 0,0 0-1,0 0 1,0 0 0,0 0 0,0 0 0,0 0 0,0 0 0,0 0 0,0 0 0,0 0 0,0 0-1,0 0 1,0 0 0,0 0 0,0 1 0,0-1 0,0 0 0,0 0 0,0 0 0,0 0-1,0 0 1,0 0 0,0 0 0,0 0 0,0 0 0,0 0 0,0 0 0,0 0 0,0 0-1,0 0 1,0 1 0,0-1 0,0 0 0,0 0 0,0 0 0,0 0 0,0 0 0,0 0 0,1 0-1,-1 0 1,0 0 0,0 0 0,0 0 0,0 0 0,0 0 0,0 0 0,0 0 0,0 0-1,0 0 1,0 0 0,0 0 0,0 0 0,0 0 0,0 0 0,1 0 0,-1 0 0,0 0-1,0 0 1,0 0 0,0 0 0,0 0 0,0 0 0,0 0 0,0 0 0,0 0 0,0 0 0,0 0-1,0 0 1,6-2-196,0-1 0,-1 1 0,0-1 0,1 0 0,-1-1 0,9-7 0,81-84 667,-92 92 118,0 3 31,4 0-302,-9 0 1,1 1-298,1-1 1,-1 1-1,0 0 1,1-1 0,-1 1-1,1 0 1,-1-1-1,1 1 1,-1 0-1,1 0 1,0-1 0,-1 1-1,1 0 1,0 0-1,-1 0 1,1 0-1,0-1 1,0 1 0,0 0-1,0 0 1,0 0-1,0 1 1,0 11 61,1-3-41,-1 0-1,-1 0 1,-2 13 0,-7 26 40,7-28-62,-3 21-20,-16 23-89,12 1 22,-12-3 37,11-12 48,-13 3 84,4-12-8,17-34-57,0 0 0,-1 0 0,0 0-1,-1-1 1,0 0 0,-8 11 0,9-14-21,0-1 0,0 1 0,0-1 0,0 0-1,-1 0 1,1-1 0,-1 1 0,0-1 0,0 0 0,1 0 0,-9 1 0,-17 3 114,22-3-94,7-2-24,-1 0 0,1-1 0,0 1 0,-1-1 0,1 1-1,-1-1 1,1 0 0,-1 1 0,-2-1 0,-37-8 289,35 7-286,1-1 0,-1 1 0,1-1 0,-1 0 0,1 0 0,0-1 0,0 1 0,0-1 0,-5-4 0,3 2-37,5 4 14,0-1-1,0 1 0,0 0 1,0-1-1,0 1 1,1-1-1,-3-3 0,3 4 9,1 0-1,-1 0 0,1 0 0,0 0 0,-1 0 0,1 0 0,0-1 0,0 1 0,0 0 1,0 0-1,0-2 0,0-3-6,1 4-10,-1-1 0,0 1 0,1-1-1,-1 1 1,1 0 0,0-1 0,0 1-1,0 0 1,0-1 0,0 1 0,0 0 0,1 0-1,-1 0 1,4-3 0,0-1-62,1 1 0,12-9 1,-14 11 72,7-5-38,0 1 1,1 1 0,0 0-1,0 0 1,1 2 0,-1-1-1,17-2 1,50-10-1443,-57 14 603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49 4736,'0'-30'2581,"0"30"-2565,0-1 0,0 1 0,0 0 0,-1 0 1,1 0-1,0 0 0,0 0 0,0 0 0,0 0 0,0 0 0,0 0 0,0 0 0,0-1 0,0 1 1,0 0-1,0 0 0,0 0 0,1 0 0,-1 0 0,0 0 0,0 0 0,0 0 0,0 0 0,0 0 0,0-1 1,0 1-1,0 0 0,0 0 0,0 0 0,0 0 0,0 0 0,0 0 0,0 0 0,0 0 0,0 0 0,1 0 1,-1 0-1,0 0 0,0 0 0,0 0 0,0 0 0,0 0 0,0 0 0,0 0 0,0 0 0,0 0 0,0 0 1,1 0-1,-1 0 0,0 0 0,0 0 0,0 0 0,0 0 0,0 0 0,0 0 0,0 0 0,1 0 2,-1 0 0,0 0 0,0 0 0,0 0 0,1 0 0,-1 0 0,0 1 0,0-1 0,0 0 0,1 0 0,-1 0 0,0 0 0,0 0 0,0 0 0,1 0 0,-1 0 0,0 0 0,0-1 0,0 1 0,1 0 0,-1 0-1,0 0 1,0 0 0,0 0 0,1 0 0,-1 0 0,0 0 0,0-1 0,0 1 0,0 0 0,1 0 0,-1 0 0,0 0 0,0 0 0,0-1 0,0 1 0,0 0 0,0 0 0,0 0 0,0-1 0,1 1 0,-1 0 0,0 0 0,0 0-1,0-1 1,0 1 0,0 0 0,-8-10 848,8 10-854,0 0 1,0 0-1,0 0 0,0 0 0,0 0 0,0-1 0,0 1 0,0 0 0,0 0 0,0 0 0,0 0 0,0 0 0,-1 0 0,1 0 0,0 0 0,0 0 1,0 0-1,0-1 0,0 1 0,0 0 0,0 0 0,-1 0 0,1 0 0,0 0 0,0 0 0,0 0 0,0 0 0,0 0 0,0 0 0,-1 0 1,1 0-1,0 0 0,0 0 0,0 0 0,0 0 0,0 0 0,0 0 0,0 0 0,-1 0 0,1 1 0,0-1 0,0 0 0,0 0 0,0 0 1,0 0-1,0 0 0,0 0 0,0 0 0,-1 0 0,1 0 0,0 0 0,0 1 0,0-1 0,0 0 0,0 0 0,0 0 0,-33 19 996,2 10-554,-3 2-118,-10 5 149,-24 43 144,60-70-601,0 0 0,1 0-1,1 1 1,0 0 0,0 0 0,0 1-1,2-1 1,-1 1 0,-2 12 0,6-22-27,1 1 1,0-1 0,0 0 0,-1 0 0,1 1 0,0-1 0,0 0-1,0 1 1,1-1 0,-1 0 0,0 0 0,0 1 0,1-1-1,-1 0 1,0 0 0,1 0 0,0 1 0,-1-1 0,1 0 0,-1 0-1,1 0 1,0 0 0,0 0 0,0 0 0,0 0 0,0 0-1,0-1 1,0 1 0,1 1 0,2 0-72,0 0 1,0 0-1,0 0 0,0 0 1,0 0-1,5 0 1,-4-1-33,0 0 1,0-1 0,0 0-1,0 0 1,0-1 0,0 1-1,0-1 1,0 0 0,0 0-1,6-3 1,7-1-352,-8 4 222,0 0 1,-1 0-1,11 1 1,16-2-272,-30 1 424,1-1 1,-1 1 0,0-1-1,0 0 1,-1-1 0,1 1-1,0-1 1,-1-1 0,10-6-1,-5 5 9,0 0-1,19-6 0,-4 2 194,-19 6 404,-6 6 101,0-1-484,0-1-1,0 1 0,1 0 1,-1-1-1,1 1 1,-1-1-1,1 1 0,0-1 1,-1 1-1,1-1 0,1 2 1,-1-1-19,0 0 0,0 0 1,0-1-1,0 1 0,0 0 0,0 0 1,-1 0-1,1 0 0,-1 0 1,1 0-1,-1 3 0,1 1-12,0 0 0,0 0 0,0-1 0,1 1 0,0 0 1,0-1-1,0 0 0,1 1 0,0-1 0,0 0 0,0 0 0,6 6 0,-8-11-102,-1 1 0,1 0 0,0-1-1,0 1 1,0 0 0,0-1 0,0 1 0,0-1 0,0 0 0,0 1 0,2-1 0,3 2 26,1 0-20,-1 1 50,1-1-1,0 0 1,0-1-1,0 1 1,0-1-1,10 0 1,2-3 17,0 0 1,25-6-1,-33 6-80,-5 1 10,-1 0 0,0-1 0,1 1-1,-1-1 1,0 0 0,0 0 0,0-1-1,-1 0 1,1 1 0,8-8 0,-8 6 3,12-7 51,11-8 55,-26 18-117,-1 0 0,0 0 0,0 1 0,0-1 0,0 0 1,0 0-1,0-1 0,-1 1 0,1 0 0,0 0 0,-1 0 0,1-1 0,0 1 0,-1 0 0,1 0 0,-1-1 0,1-1 0,-7-13 118,-2-3-47,2 7-128,0 0 0,0 1 0,-1 0 0,-14-17-1,4 17-450,4-11-1019,10 17 438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50 3232,'0'-13'1035,"0"10"-614,-3 0 64,-8-8 918,9 8-305,1 3-998,0 1-1,1-1 1,-1 0-1,0 0 0,0-1 1,1 1-1,-1 0 1,0 0-1,1 0 0,-1 0 1,0-1-1,1 1 1,-1 0-1,0-1 0,1 1 1,-1 0-1,1-1 1,-1 1-1,1-1 0,-1 1 1,1-1-1,-1 1 1,1-1-1,-1 1 0,0-2 1,1 2-76,0-1 0,-1 0 1,1 1-1,-1-1 0,1 1 1,-1-1-1,1 1 0,-1-1 0,1 1 1,-1 0-1,0-1 0,1 1 1,-1 0-1,1-1 0,-1 1 0,0 0 1,1 0-1,-1-1 0,0 1 1,0 0-1,1 0 0,-1 0 0,0 0 1,1 0-1,-2 0 0,-64 0 728,63 0-735,0 1 0,0-1 0,0 1 0,0 0-1,0 0 1,1 0 0,-1 0 0,0 1 0,0-1 0,-2 3-1,-23 19 253,3 7-29,11-18-107,-10 11 91,20-18-173,1 1 0,-1-1 1,-3 11-1,0-1 53,-5 9 140,-22 47 403,30-62-550,1 0 0,0 0 0,1 0 0,0 0 0,1 0-1,-1 14 1,2-16-73,0 0-1,1-1 0,-1 1 1,2 0-1,-1-1 0,1 1 1,0-1-1,1 1 1,3 6-1,-5-10-21,0-1 0,0 0 1,0 1-1,1-1 0,-1 0 0,1 0 1,-1 0-1,1 0 0,0 0 0,2 1 1,0-1-25,0 0 0,0 0 0,0-1 0,0 0 1,0 0-1,6 1 0,32 10-617,-27-7 175,23 5-1,-19-8-568,0 0 0,34-2 0,-13-1-1644,-7 1 1008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5888,'-33'0'2176,"33"0"-1664,-17-16-160,17 16 1984,0 0-1344,17 0 1088,-17 16-1216,16 1 447,17-17-767,16 0-288,0 0-160,33 0-1599,0 0 831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3488,'-14'0'1115,"12"0"-673,-1 0 27,-5 0 741,16 0-121,-5 0 426,-3 0-369,0 0 220,2 0-364,110 0 4353,-31 0-5268,-47 0-4905,-34 0 3032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6144,'0'0'2272,"0"0"-1760,17 0-160,-17 0 960,16-16-800,33 16 640,0 0-672,17-16 256,0 16-448,-1 0 64,1 0-224,-1 0 0,-16 0-64,-16-17 384,0 34-256,-33-34-1280,33 17 576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6720,'-33'0'2496,"33"0"-1952,0 17-128,-16-17 1184,16 16-960,-16 17 992,16 0-928,-33 0-128,16-1-384,-15 17 0,15 1-96,1-1-960,16 0 448,-16-16-1184,-1 16 928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4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1394 5312,'0'0'1701,"0"-3"-1024,0-4-565,0 2 234,-1 1 0,1 0 0,0-1 0,1 1 0,-1 0 0,1 0 0,1-6 0,28-36 1121,-28 43-1404,0 0 1,0-1-1,0 1 1,0-1-1,-1 1 1,1-1-1,-1 1 1,0-1-1,0 0 1,0 1-1,-1-1 1,1 0-1,-1-8 0,1-9 164,13-26 109,10-64-91,4-18-245,35-133 187,-14-9 69,-40 230-63,2 0 1,32-76 0,-35 95 10,17-30 282,-23 47-466,2 0 0,-1 1-1,0-1 1,1 1 0,0 0-1,0-1 1,7-4 0,19-13 1,-16 7 5,-12 12-22,0 1 0,0-1 0,1 0 0,-1 1 0,1 0 0,0-1 0,0 1 0,0 0 0,0 0 0,6-2 0,40-13-106,-43 16 79,1 0-1,-1 1 1,1-1 0,8 2-1,-9-1 24,-6 0-3,0 0 1,0 0-1,0 0 0,0 0 1,0 0-1,-1 0 0,1 0 1,0 0-1,0 0 0,0 0 1,0 0-1,0 0 0,0 0 1,0 0-1,0 1 0,0-1 1,0 0-1,0 0 0,0 0 1,0 0-1,0 0 0,0 0 1,0 0-1,0 0 0,0 0 1,0 0-1,-1 0 1,1 0-1,0 0 0,0 0 1,0 0-1,0 0 0,0 0 1,0 0-1,0 0 0,0 0 1,0 0-1,0 0 0,0 0 1,0 0-1,0 0 0,0 0 1,-1 0-1,1 0 0,0 0 1,0 0-1,0 0 0,0 0 1,0 0-1,0 0 0,0-1 1,0 1-1,0 0 0,0 0 1,0 0-1,0 0 1,0 0-1,0 0 0,0 0 1,0 0-1,0 0 0,0 0 1,0 0-1,0 0 0,-7 8-188,0 0-58,5-6 153,-1 0 1,0 0-1,0-1 1,0 1 0,0-1-1,-4 2 1,3-2-37,-1 1 0,1 0 0,0 0 0,0 0 0,0 0 1,1 1-1,-5 3 0,5-4 33,1 0 1,-1 0-1,0 0 0,0 0 0,-5 2 1,6-3 33,0-1 0,0 1 0,0 0 1,0 1-1,1-1 0,-1 0 0,0 0 0,0 1 1,1-1-1,-1 1 0,1-1 0,-2 4 0,2-5 53,1 0 1,0 0-1,0 1 0,-1-1 0,1 0 0,0 1 1,0-1-1,0 1 0,0-1 0,-1 0 0,1 1 1,0-1-1,0 0 0,0 1 0,0-1 0,0 1 0,0-1 1,0 0-1,0 1 0,0-1 0,0 1 0,0-1 1,0 0-1,0 1 0,1-1 0,-1 0 0,0 1 0,0-1 1,0 1-1,0-1 0,1 0 0,-1 1 0,0-1 1,0 0-1,1 0 0,-1 1 0,0-1 0,1 0 1,-1 0-1,0 1 0,1-1 0,-1 0 0,0 0 0,1 0 1,-1 1-1,0-1 0,1 0 0,0 0 0,5 4-107,2 9-52,16 6 86,-11-1 44,-11-15 32,0 0 1,0 0-1,0 0 1,0 0-1,1-1 1,-1 1-1,1-1 1,5 5-1,-6-6 9,1 1 4,0 0 1,0 0-1,0 0 0,0 0 0,0 0 0,-1 1 0,1-1 0,-1 1 0,0-1 0,1 1 0,-1 0 0,0 0 0,-1 0 0,1 0 1,-1 1-1,2 3 0,3 23 353,-2-22-231,0 6 185,-12 16 655,6-20-706,2-8-194,-1 1-1,1-1 1,-1 0-1,1 0 0,-1 0 1,0 0-1,-1 3 1,-23 17 878,16-12-667,-7 7 102,1-8-68,-1-1 0,0-1 0,-27 9 0,11-4-115,-4 2-52,23-12-139,12-2-16,0 1 0,0-1 0,0 0 0,0 0 0,1 0 1,-1 0-1,0 1 0,0-1 0,0 0 0,0 1 0,0-1 0,0 1 0,0-1 0,0 1 0,1-1 0,-1 1 1,0 0-1,0-1 0,1 1 0,-1 0 0,0 0 0,0 0 0,2-3-476,3-3-637,10-1-310,16-8-1953,3-2 1057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6400,'0'0'2058,"0"5"-1258,-1 1-653,1-3 37,0 1-1,-1-1 1,1 0-1,0 0 1,0 0-1,1 0 1,-1 0-1,1 1 1,0-1-1,1 3 1,2 2 343,8 20 1004,-8-17-1417,1 0-1,0 0 0,0-1 1,1 1-1,1-1 0,0-1 1,0 1-1,1-1 0,0 0 1,1-1-1,13 11 0,-15-14-152,-1 0-1,0 0 1,9 10-1,-13-14-81,0 1 0,-1 0 0,1 0 1,-1 0-1,1 0 0,-1 0 0,0 0 0,0 1 0,0-1 0,0 0 0,0 1 0,0-1 1,0 4-1,-1-6 88,0 0 0,0 0 1,0 0-1,0 0 1,0 0-1,0 0 1,-1 0-1,1 1 1,0-1-1,0 0 0,0 0 1,0 0-1,0 0 1,0 0-1,1 0 1,-1 0-1,0 0 1,0 0-1,0 1 0,0-1 1,0 0-1,0 0 1,0 0-1,0 0 1,0 0-1,0 0 0,0 0 1,0 0-1,0 0 1,0 0-1,0 0 1,0 0-1,0 0 1,0 1-1,1-1 0,-1 0 1,0 0-1,0 0 1,0 0-1,0 0 1,0 0-1,0 0 1,0 0-1,0 0 0,0 0 1,0 0-1,1 0 1,-1 0-1,0 0 1,0 0-1,0 0 0,0 0 1,0 0-1,0 0 1,0 0-1,0 0 1,8 0-1857,-16 0-1358,6 0 991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1858 4320,'-17'14'1392,"13"-11"-848,4-3-96,0 0 560,0 0-926,-1 0 0,0 0 0,0 0 1,0 0-1,1 0 0,-1 0 0,0 0 1,0 0-1,0 0 0,1-1 0,-1 1 1,0 0-1,0 0 0,1-1 0,-1 1 0,0 0 1,1-1-1,-1 1 0,0-1 0,1 1 1,-1-1-1,1 1 0,-1-1 0,1 1 1,-1-1-1,1 1 0,0-1 0,-1 1 1,1-1-1,0 0 0,-1 0 0,0-3 162,1 1 0,-1-1-1,1 0 1,0 1 0,1-6 0,0-7 494,-2 2-399,1 2-71,0 0-1,4-22 0,10-26 256,-7-1-177,14-82 225,-8 64-384,8-57 21,-14 16-91,21-96 140,-17 145-114,11-56-250,60-176 1,-37 182 319,-4 44-40,-27 51-85,-2 5 10,-2 1 90,17-22 1,-17 30-113,0 0 0,1 1 0,1 0 0,25-19 0,-28 23-55,0 1-1,1 1 1,0 0-1,0 0 1,0 0-1,1 1 1,0 0 0,13-3-1,-22 7-17,-1 0-1,1-1 1,0 1-1,0 0 1,0 0 0,0 0-1,0 0 1,0 0-1,0 0 1,-1 0-1,1 0 1,0 1 0,0-1-1,0 0 1,0 1-1,-1 0 1,1-1 0,2 2-1,-1 0 7,0 1 1,0-1-1,0 0 1,-1 1-1,1 0 1,3 4-1,-4-4-1,3 2 29,-1 0 1,0 0-1,0 1 1,-1-1-1,0 1 0,0-1 1,0 1-1,-1 0 1,0 0-1,-1 0 0,2 10 1,-2-7 19,1 2-41,-2 1 0,0-1 0,0 0-1,-1 0 1,-1 0 0,-4 15 0,0 2-121,3-10 38,2-11 12,0 0-1,0 0 1,-4 8 0,-2-1-123,-1-1-1,0-1 1,-2 1 0,-13 14 0,3-3-83,-30 30-619,20-22 352,2 0-320,-3-12 181,21-6-255,0-10 233,23-5-78,7 1 363,-11 0 379,0-1 0,1 2 0,-1-1 1,14 3-1,-4 6 344,-10-4-169,6 3 255,0-1 1,31 10-1,-44-17-343,1 1 1,-1 0-1,0 0 1,1-1-1,-1 1 1,0 0-1,0 1 0,0-1 1,0 0-1,0 0 1,0 1-1,0-1 1,-1 1-1,1-1 1,-1 1-1,1-1 0,-1 1 1,0 0-1,2 3 1,-1 0 174,-1 0 1,1 1 0,-2-1-1,1 1 1,-1-1-1,0 7 1,0-11-198,0 0 0,0 0 0,0 0 0,-1 0 1,1 0-1,0 1 0,-1-1 0,1 0 0,-1 0 0,1 0 0,-1 0 1,1 0-1,-1 0 0,0 0 0,0 0 0,0 0 0,0-1 0,0 1 1,0 0-1,-1 1 0,-1-1 55,0 1 0,-1-1 0,1 1 0,0-1 0,-5 1 0,7-2-74,-21 6 373,11-3-356,1 0 0,-13 5-1,14-4-53,0-2 1,-1 1-1,1-1 0,-1 0 1,-17 2-1,0-1-34,-5 4-60,-15 1-409,42-8 400,1 1 0,-1-1 0,1 0-1,-1-1 1,1 1 0,-1 0 0,1-1 0,-6-1 0,8 1-154,0 0 0,0 0-1,0 1 1,0-1 0,0-1 0,0 1 0,0 0-1,-2-3 1,3 4 234,1 0 1,0 0-1,0 0 0,0 0 0,0 0 0,0 0 0,-1 0 1,1 0-1,0 0 0,0 0 0,0 0 0,0-1 0,0 1 1,0 0-1,0 0 0,-1 0 0,1 0 0,0 0 1,0 0-1,0 0 0,0-1 0,0 1 0,0 0 0,0 0 1,0 0-1,0 0 0,0 0 0,0 0 0,0-1 0,0 1 1,0 0-1,0 0 0,0 0 0,0 0 0,0 0 0,0 0 1,0-1-1,0 1 0,0 0 0,0 0 0,0 0 0,1 0 1,-1 0-1,0 0 0,0-1 0,0 1 0,0 0 0,0 0 1,0 0-1,0 0 0,1 0 0,-1 0 0,0 0 1,0 0-1,0 0 0,1 0 0,16-12-3364,-15 12 3180,0-1 0,-1 1 0,1-1 0,0 1 0,0 0 0,0-1 0,0 1 0,0 0 0,2 0 0,-4 0 219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7872,'0'0'2944,"0"0"-2304,-33 33-160,16-17 1632,1 17-1248,-17 0 703,17-1-895,-17-15-32,0 16-384,1-17-384,32 17 64,-17-17-1823,17-16 1023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4384,'0'0'1424,"3"0"-854,5 0-405,-3 0 5409,-5-3-5190,1 3-363,-1-1 0,0 0 0,1 0-1,-1 0 1,0 1 0,1-1 0,-1 0 0,1 1 0,-1-1 0,1 0-1,-1 1 1,1-1 0,-1 1 0,1-1 0,0 0 0,-1 1 0,1 0-1,0-1 1,-1 1 0,1-1 0,0 1 0,0 0 0,0 0 0,-1-1-1,1 1 1,0 0 0,0 0 0,0 0 0,0 0 0,-1 0 0,1 0 0,1 0-1,40 0 538,-24 1-220,-5-2-169,-9 1-125,0-1 1,0 1-1,0 0 1,0 1-1,6 0 1,-8 0-17,0-1 1,-1 1 0,1-1-1,-1 1 1,1 0 0,-1 0 0,0 0-1,1 0 1,-1 0 0,0 0-1,0 0 1,1 0 0,-1 0 0,0 1-1,0-1 1,0 0 0,0 1-1,1 2 1,-1-2 7,1 2 1,0-1 0,-1 1 0,1 0 0,-1-1 0,0 1 0,0 0-1,0 0 1,0 5 0,-3-4 155,-7 4 115,4-3-219,0 0 0,-1-1 0,0 0 0,-10 8 0,5-8-73,8-4-8,1 0 1,0 0 0,-1 0 0,1 1 0,0-1-1,-3 3 1,2-1-34,2-3-44,0-1 1,0 1 0,0 0-1,0 0 1,0 0 0,0 0-1,-1 0 1,1 0 0,0 0-1,-1 1 1,6-1-22,-2-1 99,1 1 0,-1 0-1,1 0 1,-1 1 0,1-1-1,-1 0 1,0 1 0,5 1 0,1 3 48,-6-4-64,-1 0-1,0 0 1,1-1-1,0 1 0,-1 0 1,1 0-1,-1-1 0,1 1 1,0-1-1,-1 1 0,1-1 1,0 0-1,2 0 1,3 0-50,-5 0 1,0 0-1,1 0 0,-1 0 0,0 0 1,0 0-1,1 0 0,-1 1 0,0-1 1,3 2-1,12 12-251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5312,'-33'0'6576,"36"3"-5760,3 1-577,1 0 0,-1-1 0,1 1 1,0-1-1,1 0 0,13 3 0,-12-4-157,0-1 0,0 0 0,0 0 0,15-2 1,17 2 45,44 10 11,10-8 65,118-13 0,-155 6-84,68-1 34,10-6-63,-16 5-11,-10-4 117,54-7 96,-146 15-111,-1-1-1,32-8 0,-46 10-208,0 0-1,0 1 1,1-1-1,-1 1 0,0 0 1,0 0-1,3 0 0,-1 0-262,-2 0-174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6976,'-38'19'3141,"34"-17"-3054,2-1 40,-1 0 0,1 0 0,-1 0 0,1 1 0,-1-1-1,1 1 1,0 0 0,-1-1 0,1 1 0,0 0 0,0 0 0,1 0 0,-1 0 0,0 1-1,-2 3 1,1 8 401,3-12-414,-1 0 1,1 1 0,-1-1 0,0 1-1,0-1 1,0 0 0,0 0-1,0 1 1,0-1 0,0 0-1,-1 0 1,1 0 0,-3 2 0,1-1-20,0 0 0,0 0 1,0 0-1,1 1 1,0-1-1,-1 1 1,1 0-1,0-1 0,1 1 1,-3 6-1,2-1-50,1 1 0,0-1 0,0 1 0,1 9 0,0-15-46,0-3 4,0 0-1,0 0 1,0 0 0,0 0 0,0 0-1,0 0 1,0 0 0,0 0 0,0 0 0,0 0-1,1 0 1,-1 0 0,0 0 0,1 0 0,-1 0-1,1 0 1,-1 0 0,1 0 0,-1 0 0,1 0-1,0-1 1,0 1 0,-1 0 0,1 0 0,0-1-1,0 1 1,0 0 0,-1-1 0,1 1-1,0-1 1,0 0 0,2 1 0,-3 0-1,1-1-3,0 1 0,0-1 0,-1 1 0,1 0 0,0-1 0,0 0 0,0 1 0,0-1 0,0 0 0,0 1 0,0-1-1,0 0 1,0 0 0,0 0 0,0 0 0,0 0 0,0 0 0,0 0 0,0 0 0,0 0 0,-1 0 0,1 0 0,0-1 0,0 1 0,0 0 0,1-1 0,7-3-48,24-1-191,-24 3 94,-1 0 0,0 0 0,0-1 0,0 0 0,0-1 0,0 1 0,14-11 0,11-10-184,-3 13 159,-8-11 123,-2 14 48,-2 0 28,-17 8-19,0-1 0,-1 0-1,1 0 1,0 1 0,-1-1 0,1 0-1,-1 0 1,1 0 0,-1 0-1,1 0 1,-1 0 0,0 0 0,1 0-1,-1 0 1,0 0 0,0 0-1,0 0 1,0 0 0,0-2 0,0 3 0,0 0 0,0 0 1,0 0-1,0 0 0,1 0 1,-1 0-1,0 0 0,0 0 1,0-1-1,0 1 1,0 0-1,0 0 0,0 0 1,0 0-1,0 0 0,0 0 1,-1 0-1,1 0 0,0 0 1,0 0-1,0-1 0,0 1 1,0 0-1,0 0 0,0 0 1,0 0-1,0 0 1,0 0-1,0 0 0,0 0 1,0 0-1,0 0 0,0 0 1,0 0-1,0 0 0,-1 0 1,1 0-1,0-1 0,0 1 1,0 0-1,0 0 1,0 0-1,0 0 0,0 0 1,0 0-1,0 0 0,0 0 1,-1 0-1,1 0 0,0 0 1,0 0-1,0 0 0,0 0 1,0 0-1,0 0 1,0 1-1,-2-1 70,0 1 0,1 0 1,-1 0-1,1 0 0,0 0 1,-1 0-1,1 0 0,0 0 1,-1 0-1,1 1 0,0-1 1,0 0-1,0 1 0,0-1 0,0 1 1,1-1-1,-1 1 0,0-1 1,1 1-1,-1 0 0,1-1 1,-1 4-1,2-3-21,0 1 1,-1-1-1,1 0 1,0 0-1,1-1 1,-1 1-1,0 0 0,0 0 1,1 0-1,-1-1 1,4 3-1,24 21 9,-24-23-54,0 1-1,0-1 1,0 0 0,1-1 0,-1 1 0,0-1 0,1 0-1,-1 0 1,7 0 0,9 2 115,0 1-28,-8-2-51,0 1 0,0-1 0,0-1 0,0-1 0,0 0 0,16-1-1,-16-3-66,0-1 0,0 0 0,-1 0-1,0-1 1,0-1 0,11-8-1,-17 11 41,0-1-1,-1 0 1,7-6-1,-8 6 11,-4 5-30,1 0 0,-1-1 0,0 1 0,0 0 0,1 0 0,-1-1 0,0 1 0,0 0 0,0 0 0,0-1 0,1 1 0,-1 0 0,0-1 1,0 1-1,0 0 0,0-1 0,0 1 0,0 0 0,0-1 0,0 1 0,0 0 0,0-1 0,0 1 0,0 0 0,0-1 0,0-5 19,1 3-15,-1 0 0,0 0 1,1-1-1,-2 1 1,1 0-1,0 0 0,-1 0 1,1 0-1,-1 0 0,-1-4 1,-22-20-1081,21 24 734,0 0-395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17 649 7296,'-14'28'2368,"14"-28"-2347,0 0 1,-1 0-1,1 0 1,0 0 0,0 1-1,0-1 1,0 0-1,0 0 1,-1 0 0,1 0-1,0 1 1,0-1-1,0 0 1,0 0-1,0 0 1,0 1 0,0-1-1,0 0 1,0 0-1,0 1 1,0-1-1,0 0 1,0 0 0,0 0-1,0 1 1,0-1-1,0 0 1,0 0 0,0 0-1,0 1 1,0-1-1,0 0 1,0 0-1,1 0 1,-1 1 0,0-1-1,0 0 1,0 0-1,0 0 1,0 0 0,1 1-1,-1-1 1,0 0 8,1 1 0,-1 0 1,1-1-1,-1 1 0,1-1 1,-1 1-1,1-1 0,0 0 1,-1 1-1,1-1 1,0 0-1,-1 1 0,1-1 1,0 0-1,-1 0 0,1 1 1,0-1-1,-1 0 0,1 0 1,0 0-1,0 0 0,-1 0 1,1 0-1,0 0 0,0 0 1,-1 0-1,1-1 0,0 1 1,-1 0-1,1 0 0,0-1 1,-1 1-1,1 0 1,0-1-1,-1 1 0,1-1 1,-1 1-1,1-1 0,-1 1 1,1-1-1,0 0 0,-1 1-11,1-1-1,-1 1 1,0 0-1,0 0 1,1-1-1,-1 1 1,0 0-1,1 0 0,-1 0 1,0 0-1,0-1 1,1 1-1,-1 0 1,0 0-1,1 0 1,-1 0-1,0 0 1,1 0-1,-1 0 1,0 0-1,1 0 0,-1 0 1,0 0-1,1 0 1,-1 0-1,2 0 9,0 0 12,0 0 1,1 0-1,-1 0 1,0 0-1,1-1 1,-1 1-1,0-1 1,1 0-1,-1 1 1,0-1-1,0 0 1,0 0-1,0 0 0,0-1 1,0 1-1,0 0 1,0-1-1,0 0 1,2-2-1,21-16-117,13-12-153,-24 15 136,0-1 1,-1 0 0,-1-1-1,-1 0 1,0-1-1,9-27 1,29-82 158,-35 97-203,-2 0 0,12-51 1,-8 17 1455,-16 65-1226,1-1-1,-1 1 1,0-1 0,0 1-1,0 0 1,0-1 0,0 1 0,0-1-1,0 1 1,-1-1 0,1 1-1,-1-1 1,1 1 0,-1 0 0,1-1-1,-1 1 1,-1-2 0,2 3-74,0 0 0,0-1 1,0 1-1,0 0 0,0 0 1,0 0-1,0 0 0,0 0 0,0-1 1,0 1-1,-1 0 0,1 0 1,0 0-1,0 0 0,0 0 0,0 0 1,0 0-1,-1 0 0,1-1 1,0 1-1,0 0 0,0 0 1,0 0-1,-1 0 0,1 0 0,0 0 1,0 0-1,0 0 0,0 0 1,-1 0-1,1 0 0,0 0 0,0 0 1,0 0-1,0 0 0,-1 0 1,1 0-1,0 1 0,0-1 1,0 0-1,-1 0 0,1 1 38,-1 0 1,1 0-1,0 0 0,-1 0 0,1 0 1,0 0-1,-1 0 0,1 0 0,0 1 0,0-1 1,0 0-1,0 2 0,0 2 11,-1 0 0,0 0 0,0 0 0,-3 6 0,2-4-34,0-1 1,1 1-1,-1-1 0,0 13 0,2-11-23,1 1 0,0-1 1,0 0-1,1 0 0,0 0 0,6 14 1,-4-8 26,7 10-105,-11-23 56,0-1 0,0 0 0,0 0 1,0 1-1,0-1 0,0 0 0,0 0 0,0 0 1,0 1-1,1-1 0,-1 0 0,0 0 0,0 0 1,0 1-1,0-1 0,0 0 0,0 0 0,1 0 1,-1 1-1,0-1 0,0 0 0,0 0 0,1 0 1,-1 0-1,0 0 0,0 0 0,0 0 0,1 1 1,-1-1-1,0 0 0,0 0 0,1 0 0,-1 0 1,0 0-1,11 0-290,-9 0 203,1 1 0,-1-1-1,1 0 1,0 0 0,-1 0-1,1-1 1,0 1 0,-1-1-1,1 1 1,-1-1 0,1 0-1,-1 0 1,1 0 0,-1 0-1,0 0 1,1-1 0,-1 1-1,0-1 1,3-3 0,42-30-1436,-25 8 741,-7 13 467,-12 12 294,-1-1-1,1 1 1,0 0 0,-1-1 0,0 0 0,1 1 0,-1-1-1,0 0 1,0 0 0,2-7 0,-1 1 66,0 0 0,2-16 1,-3 15 167,0 1 1,5-16 0,-5 20-32,0-2 182,0 1 0,0 0 0,1 0-1,-1 0 1,1 0 0,1 0 0,6-9 0,-6 11-184,4-2 542,-1 16 308,-7-10-1001,5 9 335,-4-8-287,0 0 0,0 1-1,0-1 1,0 1 0,0 0-1,-1-1 1,1 1-1,-1-1 1,1 1 0,-1 0-1,0 0 1,1-1 0,-1 3-1,0-1-22,0 1-1,1-1 0,-1 0 1,1 1-1,0-1 1,0 0-1,0 0 0,2 4 1,3 9-26,-5-10-4,-1 0-1,1 0 0,-1 9 1,0-9 24,0 0 0,1-1 0,1 11-1,9 17-124,-5-6-596,-5-19 209,0-1 1,1 1-1,0 0 0,1-1 0,4 9 0,6 1-733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411 132 7808,'27'-41'2506,"-26"41"-2444,-1-1 0,0 0-1,1 0 1,-1 0 0,1 1-1,0-1 1,-1 0 0,1 1-1,-1-1 1,1 1 0,0-1-1,0 0 1,-1 1 0,1 0-1,1-2 1,15-7 832,0-1 0,20-17 1,-26 13-207,-1 12-481,-9 2-196,-1 0-1,1 0 0,0 0 0,-1 0 0,1 0 0,0 0 0,-1 0 0,1 0 0,0-1 0,-1 1 0,1 0 0,0 0 0,-1-1 1,1 1-1,-1 0 0,1-1 0,-1 1 0,1 0 0,-1-1 0,1 1 0,-1-1 0,1 1 0,-1-1 0,1 1 0,-1-1 0,0 0 1,1 1-1,-1-1 0,0 1 0,1-1 0,-1 0 0,0 1 0,0-1 0,0 0 0,0 0 0,0 1-8,0 0 0,0 0 0,0-1 0,0 1 0,0 0-1,0 0 1,0 0 0,0 0 0,0 0 0,0-1 0,0 1 0,0 0 0,0 0-1,0 0 1,0 0 0,0 0 0,0 0 0,0 0 0,0-1 0,-1 1 0,1 0-1,0 0 1,0 0 0,0 0 0,0 0 0,0 0 0,0 0 0,0 0 0,-1 0 0,1 0-1,0 0 1,0-1 0,0 1 0,0 0 0,0 0 0,-1 0 0,1 0 0,0 0-1,0 0 1,0 0 0,0 0 0,0 0 0,-1 0 0,1 1 0,0-1 0,0 0-1,0 0 1,0 0 0,0 0 0,0 0 0,-1 0 0,1 0 0,0 0 0,-25 3 126,1 8-27,15-10-64,0 0 1,1 0 0,-11-1-1,-29 2 32,-1 9-85,22-7 1,14-2 40,1 0 0,-1 0 0,-18 7 0,22-5 20,-1-1 0,1 0 0,-1-1 0,0 0 0,0 0 0,0-1 0,0-1 0,-13 0 0,22 0-52,-1 0-1,1 0 1,-1 0-1,1 0 1,-1 0-1,1 1 1,-1-1-1,1 0 1,-2 2 0,-14 11-25,16-12 38,0 1 0,-1-1 0,1 0 1,0 0-1,0 1 0,0-1 1,0 1-1,0-1 0,0 1 1,1-1-1,-1 1 0,0 0 1,1-1-1,-1 1 0,1 0 1,0-1-1,-1 1 0,1 0 1,0 0-1,0 3 0,0 1 6,0 0 0,0-1 0,-1 1 0,-2 6 0,-7 20 9,4-15-16,-5 27 1,7-18-5,0-2 57,-7 27 0,3-25-22,1-2 69,-8 41-1,12-48-73,-11 61 194,-2-15-172,15-61-62,1 0-1,-1 0 0,1 0 0,-1 0 0,1 0 0,0-1 0,0 1 0,-1 0 0,2 0 0,-1 0 0,0 0 0,0 0 0,0 0 0,1 0 0,-1 0 0,1 0 0,1 3 0,-1-4 11,0 0 0,0 0-1,0 0 1,0 0-1,0 0 1,0 0 0,0 0-1,0 0 1,0-1-1,0 1 1,0 0 0,1-1-1,-1 1 1,0-1-1,1 1 1,-1-1 0,0 1-1,1-1 1,-1 0-1,0 0 1,1 0 0,1 0-1,-1 0 2,-1 0 0,1 0 0,0 1-1,0-1 1,-1 0 0,1 1 0,-1-1 0,1 1-1,0 0 1,-1-1 0,1 1 0,2 2 0,-3-2-11,1 0 1,0 0 0,0 0-1,-1 0 1,1 0-1,0-1 1,0 1 0,0-1-1,0 1 1,0-1 0,0 0-1,4 1 1,2-1 2,-1 1-1,1 0 1,14 4 0,-14-2 97,0-1 1,1-1 0,17 2-1,53-3-2203,-78 0 1950,1 0 0,0 0 0,0 0 0,0 0 0,-1 0-1,1-1 1,0 1 0,-1-1 0,3 0 0,12-12-899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8736,'-33'-16'3232,"33"16"-2528,-16 0-192,16 0 704,16 0-768,1 0 1088,-1 16-865,17-32-383,0 16-224,16 0-128,0 0 0,0-17-2047,17 17 1151,-17 0-1824,0 0 1600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8:5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4800,'0'0'1557,"3"0"-954,4 1 618,-5 1 2171,-15 13-494,12-13-3199,-2 2 406,0 0 0,0 0 0,1 0-1,0 1 1,-3 8 0,-7 13 221,-2-10-113,12-15-185,0 1 0,0 0 1,1-1-1,-1 1 0,1 0 1,-1 0-1,1 1 0,0-1 1,-1 3-1,1-1-7,0 0-1,0 0 1,1 0 0,-1 0-1,1 0 1,1 6 0,-1 5-17,0-11-8,0 0 0,0 0-1,1 0 1,1 7 0,-2-9 13,1 1 0,0-1 0,0 0 1,1 0-1,-1 0 0,0 0 0,0-1 0,1 1 0,0 0 1,-1-1-1,1 1 0,0-1 0,-1 1 0,1-1 0,0 0 1,0 1-1,0-1 0,0 0 0,1-1 0,-1 1 0,0 0 1,0-1-1,0 1 0,5 0 0,-5-1-27,0 0-1,-1 0 0,1 0 1,0 1-1,-1-1 0,1 1 1,0-1-1,-1 1 0,1 0 1,-1-1-1,1 1 0,0 0 1,-1 0-1,0 0 0,1 0 1,-1 0-1,2 2 0,-3-2 4,1-1 0,-1 0 0,0 0-1,0 1 1,1-1 0,-1 0 0,0 0 0,0 0 0,1 1-1,-1-1 1,0 0 0,1 0 0,-1 0 0,0 0-1,1 0 1,-1 0 0,0 0 0,1 0 0,-1 0 0,0 0-1,1 0 1,-1 0 0,0 0 0,1 0 0,-1 0 0,7 1-98,-2-1 62,1 1 0,-1-1 0,0 0 0,0 0 1,1 0-1,-1-1 0,0 0 0,6-2 0,6-7-226,-15 8 241,1 1 0,-1 0 0,1-1 0,-1 1 1,0-1-1,0 0 0,0 0 0,0 0 1,2-3-1,-2 3 10,0 0 0,0 0 0,0 0-1,0 0 1,0 1 0,1-1 0,-1 1 0,0-1 0,4-1 0,10-8 10,-2 6 96,-9-6 192,2 7-98,-2 0 75,-3-10 533,-2-13 525,0 24-1051,0 3-102,-1 0-173,0-1 0,-1 1 0,1 0 0,0 0 0,0 0 0,0 0 0,-1 0 0,1 0-1,0 0 1,0 0 0,-2 1 0,3 2-56,0 158-298,-1-145 343,-1 1 1,-4 23-1,1-15 18,0 24 39,3-37 2,-3 15 76,-2 44 1,7-49-93,1-14-15,-1-1-1,0 0 0,-1 0 0,-2 13 0,-3-4 22,5-13-18,0 0 1,0 0-1,0 1 1,0-1-1,0 0 1,0 1-1,1-1 1,0 4-1,-1-5-21,1-1 0,0 1 0,0 0 0,-1 0-1,1 0 1,-1-1 0,1 1 0,-1 0-1,0-1 1,1 1 0,-1-1 0,-2 4 0,2-5 21,1 1 0,-1 0 1,1-1-1,-1 1 0,0-1 1,1 1-1,-1-1 1,1 1-1,-1-1 0,0 0 1,0 1-1,1-1 1,-1 0-1,0 1 0,0-1 1,1 0-1,-1 0 0,0 0 1,0 0-1,0 0 1,1 0-1,-1 0 0,0 0 1,0 0-1,0 0 1,1 0-1,-1 0 0,0-1 1,0 1-1,1 0 0,-2-1 1,-34-29 131,31 27-125,-3-2 6,0-1 1,1 1 0,-1-1 0,1-1-1,-10-10 1,3-2 12,5 6 50,-17-18 0,24 29-79,0 0 1,0 0-1,1 0 0,-1 0 0,1-1 0,-1 1 0,1 0 0,0-1 0,0 1 0,0-1 0,0 1 0,0-1 0,0 0 0,1 1 0,-1-1 0,1 0 0,0 1 0,0-1 0,0 0 0,1-4 0,-1-3-26,0 6 16,0 2 11,-1 0 1,1-1 0,0 1-1,0 0 1,1-1-1,-1 1 1,0-1 0,1 1-1,-1 0 1,1-1-1,0 1 1,0 0 0,0 0-1,0 0 1,0 0-1,0 0 1,1 0-1,-1 0 1,1 0 0,-1 0-1,4-2 1,4-4-4,-1 0 0,2 0 0,-1 1 0,1 1 0,0 0 0,0 0 0,1 1 1,0 0-1,0 1 0,0 0 0,0 0 0,1 2 0,0-1 0,21 0 0,-26 2-8,1 0-1,-1 0 1,1 0-1,-1-1 1,13-4 0,-15 4-58,-2 1-41,-1 0 0,1 1-1,0 0 1,-1-1 0,1 1 0,3 0 0,24 0-465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1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1836 3136,'0'14'1029,"0"-14"-1022,0 0 0,0 0 0,0 0 0,0 0 0,-1 0 0,1 0 0,0 0 0,0 0 0,0 1 0,0-1 0,0 0 0,0 0 0,0 0 0,0 0 0,0 0 0,0 0 1,1 0-1,-1 0 0,0 0 0,0 0 0,0 1 0,0-1 0,0 0 0,0 0 0,0 0 0,0 0 0,0 0 0,0 0 0,0 0 0,0 0 0,0 0 0,0 0 0,0 0 0,0 0 0,0 0 0,1 0 0,-1 1 0,0-1 0,0 0 0,0 0 0,0 0 0,0 0 0,0 0 0,0 0 0,0 0 0,0 0 0,0 0 0,1 0 0,-1 0 0,0 0 0,0 0 0,0 0 0,0 0 0,0 0 0,0 0 0,0-1 0,11 1 457,-8 0 869,-3 0-357,0-2-96,-1-3-585,1 3-210,0 0 1,-1 0 0,1 0-1,0 0 1,0 0-1,0 0 1,0 0 0,1 0-1,-1 0 1,0 1 0,1-1-1,-1 0 1,1 0-1,1-2 1,1-4 27,0-1 0,0 0 0,-1 0 0,0 0-1,1-15 1,21-99 45,-1 8 10,-7-58 15,-13 120-137,0 11-18,2-37-13,-10-4-66,2 38 16,0-142 153,3 134 42,-10-84 174,6 107-274,3 12-19,1 0 0,0 0 0,2 0 0,3-22 0,0 5 42,-2 1-20,-2 19-28,1-1-1,0 1 0,1 0 1,8-24-1,1 8 13,2 1 0,1 0 0,1 1 0,25-34 0,-31 50-14,-1 0 1,2 1-1,0 1 1,0 0-1,1 0 1,20-14-1,-5 6-112,-15 10 10,24-14 0,-31 21 64,0 0 0,-1 0 0,1 0 0,0 0 0,1 1 0,-1 0 0,0 0 1,0 0-1,6 1 0,-8 0 5,-1 0 1,1 0 0,-1 1-1,1-1 1,-1 1 0,1 0-1,-1 0 1,1 0 0,-1 0-1,0 0 1,0 0-1,1 1 1,-1-1 0,0 1-1,0-1 1,0 1 0,-1 0-1,1 0 1,0 0 0,-1 0-1,1 0 1,-1 0 0,1 0-1,-1 1 1,0-1 0,0 0-1,0 1 1,1 4 0,0 1 8,0 1 0,-1 0-1,1-1 1,-2 1 0,1 0 0,-1 0 0,-2 14 0,-2-1-44,-1 0 0,-1 0 0,-1 0 0,-1-1 0,-1 0 0,-15 26 0,14-31 2,-22 27 1,11-17 12,14-17 2,6-6 14,-1 0 0,0 0 0,0 0 0,0-1 0,0 1 0,0-1 0,-1 0 0,1 0 0,-1 0 0,0 0 0,1 0 0,-1 0 0,0-1 0,0 1 0,0-1 0,-4 1 0,-20 1 95,22-3-102,5 0-16,0-1 0,0 0-1,0 1 1,0-1 0,0 0 0,0 1-1,0-1 1,0 1 0,0-1 0,0 0-1,1 1 1,-1-1 0,0 1 0,0-1-1,1 1 1,-1-1 0,0 1-1,1-1 1,-1 1 0,1-1 0,-1 1-1,1-1 1,0 0 0,13-2-135,-2 1 18,4-2 53,-10 2 28,1 0 1,0 0-1,-1 1 1,1 0-1,0 0 1,-1 1 0,1-1-1,0 2 1,0-1-1,9 2 1,17 9 62,-15-7 13,-15-4-22,1 0-1,-1 1 1,0 0 0,0-1-1,0 1 1,0 1 0,0-1-1,0 0 1,0 1 0,0-1-1,-1 1 1,1 0 0,2 2-1,-1 0 12,-1 0 0,1 0 0,-1 0-1,0 0 1,0 1 0,-1-1 0,1 1 0,-1 0-1,0 0 1,-1 0 0,1 0 0,-1 0-1,0 0 1,1 7 0,-2-9 56,-1-1 1,1 0-1,0 1 0,-1-1 1,1 0-1,-1 1 0,0-1 1,0 0-1,0 0 0,0 0 1,0 0-1,-1 0 1,-1 3-1,-21 19 399,14-16-238,7-5-160,-1 1 0,1-1 0,-1 0 0,0-1 0,0 1 0,0-1 0,0 1 0,-10 2 1,-7 5 59,6 0-48,-8 5 23,18-14-71,0 1 0,0-1-1,-1 0 1,-4 0 0,-6 1 23,-28 9-35,42-11-41,0 1 0,0-1 0,0 1 0,0-1 0,0 0 0,-1 0 0,1 0 0,0 0 0,0-1 0,0 1 0,0 0 0,0-1 0,0 0 0,-1 1 0,1-1 0,0 0 0,1 0 0,-1 0 0,-3-2 0,0 0-234,1 0-575,6 0-109,11-10-326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5824,'-12'0'2312,"21"0"-1579,-3 2-114,-6-1-594,1 0 17,0 0 0,1 1-1,-1-1 1,0 0 0,1 0-1,-1 0 1,0-1-1,1 1 1,-1 0 0,1 0-1,0-1 1,-1 1 0,1-1-1,-1 0 1,1 1 0,0-1-1,-1 0 1,1 0 0,2 0-1,7 1 50,0 0-1,0 1 1,13 3-1,-4 0-30,-10-4-11,-1 1 0,1 1 1,0 0-1,-1 0 0,0 1 1,0 0-1,0 1 0,0 0 1,-1 0-1,0 1 0,9 7 1,-11-9-42,-1 1 1,0-1-1,7 10 1,-10-12-11,0 0 0,-1 1 0,1-1 0,-1 0 0,1 1 0,-1-1 0,0 1-1,0-1 1,0 1 0,-1 0 0,1 0 0,-1-1 0,1 5 0,-2 1-17,0 0 1,0 0-1,-1 0 0,0 0 1,0 0-1,-1 0 0,-5 10 1,-2 3 79,-20 29 0,20-38-14,0 1 0,0-1 0,-1-1 0,-20 16 0,-12 12 81,30-27-105,0-1 0,-24 15 0,34-23-19,0-1 0,0 0 0,0 1-1,0-1 1,0 1 0,0 0-1,1 0 1,0 0 0,-3 4 0,33 9 294,-25-15-267,0 0-1,0-1 0,1 1 1,-1 0-1,0-1 0,1 0 1,-1 0-1,0 0 1,1-1-1,-1 1 0,0-1 1,7-1-1,7-3-63,-10 3-24,-1 0 0,1 1 1,0-1-1,0 1 0,7 0 1,19 1-995,0 0 310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7456,'0'0'2421,"3"0"-1477,25-1 519,-12 0-189,30 2-1,-42 0-1213,0-1-1,-1 0 1,1 1-1,0 0 1,-1 0-1,1 0 0,-1 0 1,1 0-1,-1 1 1,0-1-1,0 1 1,1 0-1,2 2 1,-3-1-22,0-1 0,0 0 1,0 0-1,6 4 1,-8-6-29,1 0 0,-1 1 0,0-1 0,0 1 0,0-1 0,0 1 0,0-1 1,0 1-1,0 0 0,0-1 0,0 1 0,0 0 0,0 0 0,0 0 1,-1 0-1,1-1 0,0 1 0,-1 0 0,1 0 0,-1 0 0,1 2 1,-1-1 8,0 0 1,0 0 0,-1 0 0,1 0 0,-1 0 0,0 0 0,0 0 0,0 0 0,-1 2 0,-7 14 128,2 13 151,5-26-265,0 0 0,-1-1-1,1 1 1,-1-1 0,0 0 0,0 0 0,-7 7 0,-29 23 180,29-26-193,4-3 20,0 1-1,0 0 0,1 0 0,-7 10 0,2-4-65,-7 8-199,10-2 112,2-12 141,-5 7 57,10-12-82,-1-1-1,1 0 1,0 1 0,0-1 0,0 1 0,-1-1 0,1 1 0,0-1 0,0 0-1,0 1 1,0-1 0,0 1 0,0-1 0,0 1 0,0-1 0,0 1-1,0-1 1,1 0 0,-1 1 0,0-1 0,0 1 0,0-1 0,1 0 0,-1 1-1,0-1 1,1 1 0,13 5 129,-11-2-96,-3-4-33,1 1 0,-1 0 0,0-1 0,0 1 0,1-1 0,-1 1 0,1-1 0,-1 0 0,1 1 0,-1-1 0,1 1 0,-1-1 0,1 0 0,0 1-1,2 0 7,-1 0 0,1-1 0,-1 1 0,1-1 0,-1 0 0,1 1 0,0-1 0,-1 0-1,1 0 1,-1 0 0,6-1 0,32-8-501,-18 4-118,17-2-281,-30 6 453,1-1-1,0 0 1,-1 0-1,11-4 1,11-9-1318,4 10-869,-33 4 2452,1 0 0,-1 0 0,0 0-1,1-1 1,-1 1 0,0 0 0,0-1-1,0 1 1,2-3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5728,'0'-16'2112,"0"16"-1632,16 0-128,-16 0 704,17 0-640,-17 0 480,32 0-544,-15-17 480,16 17-512,-17 0 64,17 0-224,0-16-1216,-1 16 544,-15-17-1696,-1 17 1248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18 3136,'14'0'1029,"-14"0"-1022,0 0 0,0 0 0,0 0 0,0-1 0,0 1 0,1 0 0,-1 0 0,0 0 0,0 0 0,0 0 0,0 0 0,0 0 0,0 0 0,0 0 0,0 0 0,0 0 1,0 0-1,1 1 0,-1-1 0,0 0 0,0 0 0,0 0 0,0 0 0,0 0 0,0 0 0,0 0 0,0 0 0,0 0 0,0 0 0,0 0 0,0 0 0,1 0 0,-1 0 0,0 0 0,0 0 0,0 1 0,0-1 0,0 0 0,0 0 0,0 0 0,0 0 0,0 0 0,0 0 0,0 0 0,0 0 0,0 0 0,0 0 0,0 1 0,0-1 0,0 0 0,0 0 0,0 0 0,0 0 0,0 0 0,0 0 0,0 0 0,0 11 340,0-8 463,0-3-218,2 0 0,9 0-181,-8 0 85,0 0-155,10 0 353,-13-3-588,0-8 70,0 9-42,0 2 26,0 0-32,0 0 26,-4-1-135,0 1-1,-1 0 0,1 0 1,0 0-1,-1 1 0,1-1 0,0 1 1,-1 0-1,1 0 0,0 1 1,0-1-1,0 1 0,-6 3 0,7-4-9,0 0 0,0 0 0,0 0 0,0-1 0,0 0 0,0 1 0,0-1 0,0 0 0,0 0 0,-4-1 0,-5 0-17,-18 2-84,16 0 74,-1-1 0,1 0-1,-28-5 1,3-7 188,30 8-178,-2 1 0,1 0 0,0 0 0,-1 1 0,-11-1 0,19 3-5,0 0-1,1 0 1,-1 0 0,0 0-1,0 0 1,0 0-1,0 1 1,0 0-1,1-1 1,-1 1 0,0 0-1,1 0 1,-1 0-1,1 1 1,-1-1-1,1 1 1,-1-1 0,1 1-1,0 0 1,0 0-1,0 0 1,0 0-1,0 0 1,0 1 0,1-1-1,-3 5 1,1-3 16,1 0 0,0 1 0,0-1 0,1 1 0,-1 0 0,1-1 0,0 1 0,0 7 0,-6 22 28,-15 29 44,14 2-38,1-23 17,-17 53 0,-5 28 286,23-72-105,2-25-149,0-10-85,2 1 1,-1 20 0,2-19-28,1-12 70,-1-1-1,1 1 0,1 0 1,-1 0-1,3 10 0,-3-14-24,1-1 0,-1 0 0,1 0 0,0 0-1,-1 1 1,1-1 0,0 0 0,0 0 0,0 0 0,-1 0-1,1 0 1,0 0 0,0 0 0,1-1 0,-1 1 0,0 0 0,0-1-1,0 1 1,0 0 0,1-1 0,-1 0 0,0 1 0,1-1 0,-1 0-1,0 1 1,1-1 0,-1 0 0,0 0 0,3 0 0,7 0 10,-1 0 0,0-1 1,1 0-1,-1-1 0,0 0 1,0 0-1,17-7 0,-16 6-25,0-1-1,1 1 1,0 1-1,0 0 1,12 1-1,68 0-1373,-56 1-758,-20 0 1083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6816,'0'0'2528,"0"0"-1984,33 0-128,16-17 608,-32 34-640,32-34-96,0 17-160,0 0 32,0 0-96,0 0-2336,1 0 1216,-18-16-3456,18 16 2560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6720,'-28'14'2170,"28"-14"-2145,0 0-1,0 0 0,-1 0 0,1 0 1,0 0-1,0 0 0,0 0 0,-1 0 0,1 0 1,0 0-1,0 0 0,-1 0 0,1 0 1,0 1-1,0-1 0,0 0 0,0 0 0,-1 0 1,1 0-1,0 1 0,0-1 0,0 0 1,0 0-1,0 0 0,-1 1 0,1-1 1,0 0-1,0 0 0,0 0 0,0 1 0,0-1 1,0 0-1,0 0 0,0 1 0,-11 29 1070,19-11-737,-2 3-104,-4-14-187,0 0 0,0-1 0,5 11 0,0-4 37,-3-6-43,0 0 1,0 0-1,7 8 0,-9-13-35,1-1-1,0 1 1,-1 0-1,1 0 1,1-1-1,-1 0 1,0 0-1,0 0 1,1 0-1,5 2 1,-2-1-100,0 0 0,1-1 1,-1 0-1,1 0 0,-1-1 1,1 0-1,0 0 0,0-1 1,-1 0-1,1 0 0,0-1 1,0 0-1,-1 0 0,1-1 1,0 0-1,-1 0 0,8-4 1,-5 1-153,-1 0 0,15-11 0,-23 15 183,1 0 0,0-1 0,0 1 0,-1-1 0,1 0 0,-1 1 0,1-1 1,-1 0-1,0 0 0,0 0 0,1 0 0,-1 0 0,-1 0 0,1 0 1,0 0-1,0 0 0,-1 0 0,1-3 0,-4 0-249,-8-6 138,11 10 159,-1 1 0,1-1-1,-1 1 1,0 0 0,1-1 0,-1 1 0,0 0-1,1-1 1,-1 1 0,0 0 0,1 0 0,-1 0-1,0 0 1,1 0 0,-1 0 0,0 0 0,1 0-1,-1 0 1,0 0 0,0 0 0,1 0 0,-1 0-1,0 1 1,-2-1 28,1 0-5,0 0 1,1 0-1,-1 1 1,0-1 0,0 1-1,0-1 1,1 1-1,-1 0 1,0-1-1,1 1 1,-1 0-1,0 0 1,1 0 0,-1 0-1,1 0 1,0 1-1,-1-1 1,1 0-1,0 1 1,0-1-1,0 1 1,0-1 0,0 1-1,0 0 1,0-1-1,0 3 1,-1 2 3,0-1 1,0 1 0,1 0-1,0 0 1,0 0 0,0 0-1,1 6 1,0 234 299,-1-235-310,1 0 0,-2 0 0,-4 17 0,1-5 44,3-7-33,-4 15 43,2-20-31,-2 0 1,1 0 0,-1-1 0,-1 0 0,-11 15-1,-42 42 2,46-53-32,-4 3 109,-20 17 0,32-29-5,0-1 1,0 0 0,-1 0 0,0 0 0,1-1 0,-1 0 0,-12 3 0,17-6-94,0 1 1,0-1-1,-1 0 1,1 1-1,0-1 1,0 0-1,0 0 1,0-1-1,0 1 1,0 0-1,0-1 1,0 1-1,0-1 0,0 0 1,0 0-1,0 0 1,0 0-1,0 0 1,0 0-1,1 0 1,-1 0-1,0-1 1,1 1-1,-1-1 1,1 1-1,0-1 0,-2-2 1,-2-3 56,1 0-1,0-1 1,1 1 0,0-1 0,-3-8-1,6 13-57,-1 1-18,0-1 0,1 0 0,-1 0 0,1 0 0,0 0 0,0-4 0,0-2-50,-1 6 18,1 0 0,0 0-1,1-1 1,-1 1 0,0 0-1,1 0 1,0 0 0,0 0 0,0 0-1,0-1 1,0 1 0,1 1-1,-1-1 1,1 0 0,0 0 0,-1 1-1,4-4 1,9-16-7,-9 13 32,0 0 0,0 0 0,1 1 0,11-11 1,-3 7-78,1 0 0,24-14 0,-14 10-270,-14 8-212,1 1 0,17-8 0,-12 9-53,28-7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4160,'0'0'1536,"0"0"-1216,16 0-64,0-16 1056,1 16-768,15 0 1056,-15 0-928,16-17 736,-1 34-800,1-17-192,0 0-256,0 0-480,0 16 192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8224,'0'0'3040,"0"0"-2368,17 17-160,-1-17 1120,0 0-992,1 0 160,15 0-480,1-17-1824,0 17 800,0 0-3552,16 17 2400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7648,'0'-16'2816,"0"16"-2176,0 16-192,0-16 672,17 0-704,-17-16 672,16 16-608,17 0-32,-17 0-288,33 0-928,0 0 384,1 0-2656,-18 0 1696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4800,'0'0'1557,"0"2"-954,0-1-574,0 0 0,0-1 1,-1 1-1,1-1 0,0 1 0,0 0 1,0-1-1,0 1 0,-1-1 0,1 1 1,0-1-1,0 1 0,-1-1 0,1 1 1,0-1-1,-1 1 0,1-1 0,-1 1 1,1-1-1,0 1 0,-1-1 0,1 0 1,-2 1-1,1 0 10,1-1 0,-1 1 0,1-1 0,-1 1-1,0-1 1,1 1 0,-1-1 0,1 1 0,-1-1 0,1 1 0,0 0 0,-1-1 0,1 1 0,-1 0-1,1 0 1,0-1 0,0 1 0,0 0 0,-1 0 0,1-1 0,0 1 0,0 0 0,0 0 0,0 0-1,0 6 193,0-1-1,-1 1 0,0-1 0,0 1 0,-1-1 0,-2 9 1,-6 19 216,7-24-400,0 1-5,1-1 0,0 1 0,0 0-1,0 12 1,2-11 102,2 50 428,-2-56-522,1 1 0,0-1 0,0 0 0,1 1 0,0-1 1,3 8-1,0 1 399,-1-8-515,6-10-109,-5-1-96,-1 0 0,1 0 1,-1 0-1,0-1 1,0 1-1,6-11 0,3-2-304,1 6 42,-10-3 283,-3 11 227,-1 1 0,1-1 0,0 1 0,0 0 0,0-1 0,0 1 0,0 0 0,0 0 0,3-4 0,-1 3 327,-3 3 144,3 3 672,0 1-820,0 0 1,0 1-1,-1-1 0,1 1 0,-1 0 1,3 9-1,-3-8-154,0 0 0,1 0 0,0 0 0,-1-1-1,2 1 1,-1-1 0,6 7 0,-4-8-89,-1-1-1,1 1 1,0-1 0,0 0-1,1 0 1,-1 0-1,1-1 1,-1 0 0,1 0-1,0 0 1,0-1-1,0 0 1,8 1 0,4-1 71,-1-1 1,1 0-1,23-4 1,-26 2-80,0 0 0,0-2 0,0 0-1,0 0 1,24-12 0,-14 3-43,46-21 250,-69 34-257,0-1 0,0 0 1,0 0-1,0 0 1,0 0-1,0 0 0,0 0 1,0 0-1,0-1 1,-1 1-1,1-1 1,0 1-1,-1-1 0,1 0 1,1-3-1,-2 1-61,0 0 0,0 0-1,0 0 1,-1-1 0,1 1-1,-1 0 1,-1-7 0,1 6 4,0 2 43,0 0-1,0 1 1,0-1-1,-1 0 1,1 0-1,-1 1 1,0-1-1,0 0 1,0 1-1,-2-4 1,0 1-9,-1-1 1,0 1-1,0 1 1,-5-6-1,1 2-18,7 6-5,-1 0 1,0 0-1,0 0 0,1 1 0,-1-1 0,0 0 1,-1 1-1,1-1 0,0 1 0,0-1 1,-1 1-1,1 0 0,0 0 0,-1 0 0,1 1 1,-4-2-1,3 2-1356,5 1 1131,-1 0-1,0-1 1,0 1-1,0 0 0,0 0 1,-1 0-1,1 0 1,0 0-1,0 0 1,0 0-1,-1 0 1,1 0-1,0 0 0,0 2 1,-1-2-34,1 0 107,-1 1 1,1-1 0,-1 0-1,0 1 1,1-1-1,-1 1 1,0-1 0,0 1-1,0 1 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50 702 6144,'-41'28'1978,"40"-28"-1949,1 0 0,0 0 0,-1 0 0,1 0 0,-1 0-1,1 1 1,0-1 0,-1 0 0,1 0 0,0 1 0,-1-1-1,1 0 1,0 0 0,-1 1 0,1-1 0,0 0 0,-1 1 0,1-1-1,0 0 1,0 1 0,0-1 0,-1 1 0,1-1 0,0 0-1,0 1 1,0 0 0,0-1 5,0 1-1,0-1 1,0 1 0,0-1-1,0 1 1,0 0 0,0-1-1,0 1 1,0-1 0,0 1-1,0-1 1,0 0 0,1 1-1,-1-1 1,0 1-1,0-1 1,1 1 0,-1-1-1,0 1 1,1-1 0,-1 0-1,0 1 1,1-1 0,-1 0-1,1 1 1,-1-1 0,0 0-1,1 0 1,-1 1 0,1-1-1,-1 0 1,1 0-1,-1 0 1,1 0 0,-1 1-1,1-1 1,-1 0 0,1 0-1,-1 0 1,1 0 0,0 0-1,2 0 597,3 0 58,1-1-591,0 0 1,0 0 0,0-1 0,0 0-1,-1 0 1,1 0 0,0-1 0,8-5-1,55-35-156,-68 42 44,14-11-19,-1 0 0,0-1 1,0-1-1,21-27 0,-21 24 27,31-38 33,73-110 0,-118 164-25,15-22 42,-1 0 31,0 1 1,18-42 0,-14 7 37,-15 46 98,0-1-1,-1 1 1,-1-1 0,0 0-1,-1 1 1,0-1 0,-1-18-1,0 21-41,0-37 1438,0 48-1571,0 0 1,0 0 0,0 0 0,0 0 0,1 0 0,-1 0 0,1 0 0,-1 0 0,1 0 0,0 0-1,-1 0 1,1 0 0,2 1 0,-2-1-36,0 1 0,0-1 0,0 0 0,0 1 0,0-1 0,0 0-1,-1 1 1,1-1 0,-1 1 0,0-1 0,0 1 0,0 4 0,2 5 24,0 0 1,0 0-1,1 0 1,1-1-1,0 1 1,6 12-1,-4-10 29,-3-7 33,0 1 1,1-2-1,-1 1 1,9 11-1,-10-16-145,-1-1-1,1 1 0,-1 0 0,1-1 0,0 1 0,-1-1 1,1 1-1,0-1 0,0 0 0,0 1 0,0-1 1,0 0-1,1-1 0,-1 1 0,0 0 0,0-1 0,1 1 1,3 0-1,-4-1-50,4 0-216,0 0 1,-1 0 0,1-1-1,0 0 1,9-2-1,-12 2 183,0 0-1,0-1 0,-1 0 1,1 1-1,-1-1 0,1 0 0,-1 0 1,0 0-1,1 0 0,-1-1 0,0 1 1,0-1-1,1-3 0,7-7-515,-4 4 343,0 1 0,0-1 0,-1-1 0,0 1 1,4-12-1,-8 15 249,0 0 0,-1 0-1,0-8 1,0 9 63,0 1 0,1-1 1,-1 1-1,2-9 0,5-4 144,-6 14 69,0-1-1,0 1 1,0 0-1,0-1 1,0 1-1,0-6 1,-1 8-171,0 1 0,0 0 1,0-1-1,0 1 0,0 0 1,0-1-1,0 1 1,0 0-1,0-1 0,0 1 1,0 0-1,0-1 0,0 1 1,0 0-1,0-1 0,-1 1 1,1 0-1,0-1 0,0 1 1,0 0-1,0 0 1,-1-1-1,1 1 0,0 0 1,-1-1-1,-7-5 352,4 6 197,2 15 726,0 12-552,-3-10-392,3-11-239,0 1-1,1 0 1,-1 0-1,1 0 1,0 10-1,1 76-113,0-85 27,0-1 1,1 0-1,0 1 0,0-1 0,1 1 1,-1-1-1,2 0 0,5 13 1,5 5-839,-11-19 698,-1-4-22,-1 0-1,1-1 1,-1 1-1,1 0 1,0-1 0,0 1-1,0 0 1,0-1-1,1 3 1,-1-4-14,0 1-1,1 0 1,-1-1 0,0 1-1,0-1 1,1 1 0,-1-1-1,0 0 1,1 1 0,-1-1-1,0 0 1,1 0 0,-1 0 0,0 0-1,2 0 1,-1 0-129,-1 0 0,1 0 0,0 0 0,-1 0 0,1-1 0,0 1 0,-1 0 0,1-1 0,0 1 0,-1-1 0,1 0 0,-1 1 0,1-1 0,-1 0 0,1 0-1,-1 0 1,0 0 0,1 0 0,-1 0 0,0 0 0,1-2 0,0 2-48,14-16-2292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6048,'0'-27'1952,"0"21"-1179,0 6-320,0 3 187,0-1-550,0 0 0,0-1 0,0 1 0,1 0 0,-1 0 0,1-1 0,0 1-1,-1 0 1,1-1 0,2 4 0,-1-1 141,0 1 0,0-1 0,0 1 0,2 7 0,-1-1 27,0-1-14,-1 0 0,0 0 0,0 1 0,-1 16 0,-1 115 454,-1-96-649,0-26-155,1 0 1,1 0-1,3 22 1,7-4-1287,-9-21 856,-2-15 376,0 0 0,1 0-1,-1-1 1,0 1 0,0 0 0,1 0 0,-1-1 0,1 1 0,0 0 0,-1-1-1,1 1 1,0-1 0,0 1 0,0-1 0,0 1 0,0-1 0,1 0 0,0 2-1,-1-2 55,-1 0 1,1-1-1,-1 1 0,0 0 0,1 0 0,-1 0 0,0 0 0,0 0 0,0-1 0,0 1 0,0 0 1,0 0-1,0 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6720,'35'-14'2170,"-34"14"-2113,0-1-1,-1 1 1,1 0 0,0-1-1,0 1 1,0 0-1,0 0 1,0 0-1,-1-1 1,1 1-1,0 0 1,0 0-1,0 0 1,1 0-1,92 0 2862,-92 0-2841,0 0 0,0 0 0,1 0 0,-1 1 0,0-1 0,0 0 0,0 1 0,0 0 0,1-1 0,-1 1 0,0 0 0,0 0 0,0-1 0,2 3 1,7 3 174,3-1 250,-12-5-463,-1 0 0,1 1 0,-1-1 0,1 1 0,-1-1 0,0 1 0,1 0 0,-1-1 0,0 1 0,0 0 0,1 0 0,-1 0 1,0 0-1,0 0 0,0 0 0,0 0 0,1 2 0,5 14 473,-4-12-405,-2-4-87,0 0 0,0 0 0,-1 0 0,1 0 0,0 0 0,-1 0 0,1 0 0,-1 0 0,0 1 0,1-1 0,-1 2 0,-5 16 219,0-7-100,1 1-33,3-8-66,0-1 0,0 0 0,-1 0-1,0 0 1,0 0 0,0 0 0,0 0-1,-5 5 1,-10 13 57,8-9-44,0-1 0,-22 21 0,-1-13-90,22-5-171,5-12-123,1 2-314,13 4 22,-9-9 606,0 0-43,0 0 1,0 1-1,1-1 1,-1 0-1,0 0 1,0 0-1,1 0 1,-1 1-1,0-1 1,0 0 0,0 0-1,1 0 1,-1 0-1,0 0 1,1 0-1,-1 1 1,0-1-1,0 0 1,1 0-1,-1 0 1,0 0-1,1 0 1,-1 0-1,0 0 1,1 0-1,16 0-990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7232,'-33'33'2656,"33"-33"-2048,0 82-192,-16-33 768,16 0-736,0 17 544,0-1-576,-16 1 32,32-1-256,-16 17 32,0-16-128,16-1-544,-16-32 224,0 0-2016,17 0 1248</inkml:trace>
  <inkml:trace contextRef="#ctx0" brushRef="#br0" timeOffset="1">50 558 7392,'-50'-16'2720,"50"16"-2080,17 0-224,-17 0 416,33 0-544,-1 0 896,17 0-704,1 0 224,-1 16-416,16-16 160,-15 0-224,15 0-2464,-16 0 1216,0 0-3328,-16 0 2432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5568,'0'0'1786,"0"3"-1071,0-2-645,0 1-1,0-1 1,-1 1-1,1-1 1,0 1-1,-1-1 1,1 1-1,-1-1 1,0 0-1,1 1 1,-3 1-1,2-1 34,0 0 0,0 0 0,0 0 0,0 0-1,0 0 1,0 0 0,1 0 0,-1 0-1,1 0 1,-1 0 0,1 1 0,0 2 0,0 3 231,1-1 0,0 1 0,5 14 0,-4-14-124,0 0 0,0 1 0,0 17 0,-2-20-172,1 0 0,-1 0 1,1 0-1,0 0 0,0 0 1,1 0-1,0 0 0,0-1 1,0 1-1,1 0 0,0-1 1,0 0-1,0 1 0,1-1 1,4 4-1,-5-6-11,0 1 0,1-1 0,-1 0 1,1-1-1,0 1 0,0-1 0,0 0 0,0 0 0,0 0 0,8 2 1,21-12-412,8 3-48,-17-6-368,-12 8 531,-11 3 235,0 0 0,0 0 0,0-1 0,0 1 0,0 0 0,0-1 1,0 1-1,0 0 0,0-1 0,0 1 0,0-1 0,-1 1 0,1-1 0,0 1 0,0-1 0,-1 0 1,1 0-1,0 1 0,-1-1 0,1 0 0,-1 0 0,1 0 0,-1 1 0,1-1 0,-1 0 1,1-1-1,24-42-1044,-36 52 1324,8-6-151,0 0 0,0-1 1,0 2-1,0-1 1,1 0-1,-1 0 0,1 1 1,0 0-1,0-1 0,0 1 1,0 0-1,0 0 0,0 0 1,1 0-1,-2 4 0,-11 20 369,5-13-258,1 0 0,0 1 0,1 0 0,1 0 0,0 0 0,2 1 0,-1 0 0,2 0 0,0 0 1,-1 29-1,3-2 57,0 1-35,6 46 1,-2-63-191,1-2 91,-1 0 0,-1 1 0,-3 49 0,-2-65-176,1-1 0,-1 1 0,-1 0-1,1-1 1,-2 0 0,1 0 0,-1 0 0,-1 0 0,1-1-1,-10 10 1,10-11-143,2-3 117,-1 1 20,1 0 0,-1 0 0,0-1 0,-1 1 0,1-1 0,-6 4 0,8-7 62,-1 1 1,1-1-1,-1 0 0,0 0 0,1 0 0,-1-1 0,0 1 1,0-1-1,0 1 0,1-1 0,-1 0 0,0 0 0,0 0 0,0 0 1,0-1-1,-4 0 0,0-1 18,4 2-15,-1-1 1,1 1-1,0-1 1,-1 0 0,1 0-1,0-1 1,-1 1 0,1-1-1,0 1 1,0-1 0,0 0-1,1 0 1,-1 0-1,0-1 1,1 1 0,-1-1-1,1 1 1,-2-4 0,-1 0-14,0 0-8,0-1-1,0 1 1,1-1-1,0 0 1,0 0 0,1 0-1,0-1 1,-3-10-1,4 2 75,1 0 0,1-24 0,0 19 12,0 17-48,1 0 1,-1 0-1,1 0 0,-1 0 1,1 0-1,1 0 0,-1 0 0,0 0 1,1 1-1,0-1 0,0 0 0,0 1 1,0-1-1,1 1 0,-1 0 0,1 0 1,0 0-1,4-4 0,5-1-2,-1-1 0,1 2 0,25-12 0,-29 15-19,17-12-5,-19 12-49,0 0 1,0 1-1,0-1 0,1 1 1,-1 0-1,1 1 0,9-3 1,27 0-1593,-37 3 1399,0 0 0,-1 0 0,1 0 1,7-4-1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3904,'0'0'1253,"0"0"-762,0 0-81,0 0 545,0 0-155,0 0 395,0 0-310,3 0 139,-2 0-993,-1 0 0,1 0 0,-1 0 0,1 0 0,-1 0 0,1 0 0,-1 0 0,1 0 0,-1-1 0,1 1 0,-1 0 0,1 0 0,-1 0 0,1 0 0,-1-1 0,1 1 0,-1 0 0,0-1 0,1 1 0,-1 0 0,1-1 0,-1 1 0,0 0 0,1-1 0,-1 1 0,0-1 0,0 1 0,1-1 0,-1 1 0,0 0-1,0-1 1,1 1 0,-1-1 0,0 1 0,0-1 0,0 1 0,0-1 0,0 1 0,0-1 0,0 0 0,0 0 0,0-2 492,0 3 357,14 0 400,-12 0-848,-2 0 27,0 0-134,3 0 0,11 1-17,-8 0-171,-1-1 1,1 0-1,0 0 0,0 0 1,0-1-1,11-2 0,-12 1-119,2-1 2,0 1 1,0 0-1,1 0 0,-1 1 0,14-1 0,80 2-52,-92 1 64,-1 0-1,1 0 0,-1 1 1,16 6-1,-22-7-28,2 0 7,-1-1 0,1 1-1,0-1 1,-1 1 0,1-1 0,4 0-1,8 1 128,-16-1-130,1 0 0,-1 1 0,1-1-1,-1 0 1,0 0 0,1 1-1,-1-1 1,1 0 0,-1 1 0,0-1-1,0 1 1,1-1 0,-1 0-1,0 1 1,0-1 0,1 1 0,-1-1-1,0 1 1,0-1 0,0 1-1,0-1 1,0 1 0,1-1 0,-1 1-1,0-1 1,0 1 0,0-1-1,-1 1 1,1 2 265,0-3-315,0 0-767,-13 0-8475,10 0 6725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2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4896,'-14'14'1584,"15"-14"-1528,-1 1 0,1-1 0,-1 0 0,1 0 0,-1 1 0,1-1 0,-1 0 0,1 0-1,-1 0 1,1 1 0,0-1 0,-1 0 0,1 0 0,-1 0 0,1 0 0,0 0 0,0 0 0,-1 0 131,6 2 1323,5 9-252,-6-22 1772,-2 10-2909,-1 0 0,1 1 1,-1-1-1,1 1 0,0-1 1,-1 1-1,1 0 1,0 0-1,0 0 0,-1 0 1,5 1-1,3 0 76,173-1 1227,-178 0-1407,-1 0 1,0 1 0,0 0-1,0-1 1,0 2-1,0-1 1,0 0 0,0 1-1,6 3 1,3-2-663,-10-3 149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5312,'-14'-14'1701,"11"11"-1024,3 3-106,0 0 730,3 3-277,-1-2-875,-1 1 0,0-1-1,1 0 1,0 0 0,-1 0-1,1 0 1,0 0 0,-1-1-1,1 1 1,0 0 0,0-1-1,3 1 1,30 1 1335,-29-2-1370,3 0 67,0 2 0,0-1 0,13 5 0,-14-4-68,-1 0-1,1-1 0,13 1 0,93-2-1546,-111 0 698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3488,'1'0'488,"1"0"1,-1 0-1,1 0 1,0 0-1,-1 1 1,1-1-1,-1 1 1,1-1-1,-1 1 1,1-1-1,-1 1 0,1 0 1,2 1-1,-1 4-969,-3-5 500,-1-1 0,1 0 0,0 0 0,0 1-1,-1-1 1,1 0 0,0 0 0,0 0 0,-1 1 0,1-1 0,0 0-1,-1 0 1,1 0 0,0 0 0,-1 0 0,1 0 0,0 0 0,-1 0 0,1 1-1,0-1 1,-1 0 0,1-1 0,0 1 0,-1 0 0,1 0 0,0 0-13,0 0 1,-1 0-1,1 0 1,0 0-1,0 0 1,0 0 0,0 0-1,0 0 1,0 0-1,0 0 1,0 0-1,0 0 1,-1 0-1,1 0 1,0 0-1,0 0 1,0 0 0,0 0-1,0 0 1,0 0-1,0 0 1,0 0-1,0 0 1,0 0-1,0 0 1,-1 0 0,1 0-1,0 1 1,0-1-1,0 0 1,0 0-1,0 0 1,0 0-1,0 0 1,0 0-1,0 0 1,0 0 0,0 0-1,0 0 1,0 0-1,0 1 1,0-1-1,0 0 1,0 0-1,0 0 1,0 0 0,0 0-1,0 0 1,0 0-1,0 0 1,0 0-1,0 0 1,0 1-1,0-1 1,0 0-1,0 0 1,0 3 85,0 0 1,0 0-1,-1 1 1,1-1-1,-1 0 1,1 0-1,-1 0 1,0 0-1,-1 0 0,1 0 1,0 0-1,-1-1 1,1 1-1,-4 4 1,-25 40 600,29-46-672,0 0 0,1 1-1,0-1 1,-1 1 0,1-1 0,0 0-1,0 1 1,0-1 0,0 3 0,-3 15 198,1-13-194,-1 1 33,1 0 0,0 0 0,1 0 0,-1 0 0,1 0 1,0 8-1,1-15-52,0 1 0,0-1-1,0 1 1,0-1 0,0 1 0,0-1 0,0 1 0,0-1 0,0 1 0,0 0 0,0-1 0,0 1 0,0-1 0,1 1 0,-1-1 0,0 0 0,0 1 0,1-1 0,-1 1 0,0-1 0,0 1 0,1-1 0,-1 0 0,0 1 0,1-1 0,-1 1 0,1-1-1,-1 0 1,0 0 0,1 1 0,0-1 0,6 5 6,-2 2-78,-5-7 59,0 1-1,0-1 0,1 1 0,-1-1 0,0 0 0,1 1 0,-1-1 0,0 1 0,1-1 0,-1 0 0,0 1 0,1-1 0,-1 0 0,1 1 0,-1-1 0,1 0 0,-1 0 0,1 0 1,-1 1-1,1-1 0,-1 0 0,1 0 0,-1 0 0,1 0 0,-1 0 0,1 0 0,-1 0 0,1 0 0,-1 0 0,1 0 0,0 0 0,3 0-78,-1-1-1,0 1 0,1-1 1,-1 0-1,1 1 0,-1-1 1,0-1-1,6-1 0,2-2-87,27-11-696,-25 12 786,-10 4 74,-1-1-1,1 1 1,-1-1-1,0 1 1,1-1 0,-1 0-1,0 0 1,0 0 0,0-1-1,0 1 1,0 0 0,0-1-1,2-2 1,13-9-209,-12 10 170,-5 3 42,1 0-1,0 0 1,-1-1-1,1 1 0,0 0 1,-1-1-1,1 1 0,0-1 1,-1 1-1,1-1 0,-1 1 1,1-1-1,-1 1 1,1-1-1,-1 1 0,0-1 1,1 1-1,-1-1 0,0 0 1,1 1-1,-1-2 0,3-3-9,-1 1 61,1 0 0,-1 1-1,1 0 1,0-1 0,5-3 0,1-1 1437,-9 9-1411,-1 0 0,1 0 1,0 0-1,0 0 0,0 0 1,0 0-1,0 0 0,1 0 1,-1 0-1,0 0 0,0 0 1,1-1-1,-1 1 0,0 0 1,2 1-1,1 3-38,0-1-1,1 0 1,0 0-1,0 0 1,0 0 0,0-1-1,0 1 1,1-1 0,8 4-1,-1 0 154,1 2-25,0 0-1,24 10 1,-29-16-166,-1-1 0,1 0 0,-1 0 0,1-1 1,0 0-1,-1 0 0,10 0 0,115-1-1023,-132 0 1031,1 0 0,-1 0 1,1 0-1,0 0 0,-1 0 1,1 0-1,0 0 0,-1 0 0,1-1 1,-1 1-1,1 0 0,0 0 1,-1 0-1,1-1 0,-1 1 0,1 0 1,-1-1-1,1 1 0,-1 0 0,1-1 1,-1 1-1,1-1 0,-1 1 1,1-1-1,0 0 0,0-17 82,-1 10-46,0 6-23,0 0 0,0 1 1,-1-1-1,1 0 0,0 1 0,-1-1 0,1 0 0,-1 1 0,0-1 0,0 0 0,1 1 1,-1-1-1,0 1 0,0 0 0,0-1 0,-1 1 0,-1-2 0,3 3-9,0-1 0,0 1-1,-1 0 1,1 0 0,0-1 0,0 1-1,-1 0 1,1 0 0,0-1 0,0 1-1,0 0 1,0-1 0,0 1 0,0 0-1,-1-1 1,1 1 0,0 0 0,0-1-1,0 1 1,0 0 0,0-1 0,0 1-1,0 0 1,0-1 0,1 1 0,-1-4 42,0 1-22,1 0 0,-1 0 1,0 0-1,0 0 0,0 0 0,0 0 0,-1 0 0,1 0 0,-1 1 0,-1-6 1,-2 4-17,4 4-10,-1 0 0,1 0-1,0 0 1,0-1 0,0 1-1,0 0 1,0 0 0,-1 0-1,1 0 1,0 0 0,0 0 0,0 0-1,0 0 1,0-1 0,0 1-1,0 0 1,0 0 0,-1 0-1,1 0 1,0 0 0,0 0-1,0-1 1,0 1 0,0 0-1,0 0 1,0 0 0,0 0 0,0-1-1,0 1 1,0 0 0,0 0-1,0 0 1,0 0 0,0 0-1,0-1 1,0 1 0,0 0-1,0 0 1,0 0 0,1 0-1,-1 0 1,0-1 0,0 1 0,0 0-1,0 0 1,0 0 0,0 0-1,0 0 1,0 0 0,1-1-1,4-7-31,-2-6-90,-1 8-326,12-7-1254,2-4 444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10 4800,'0'0'1557,"0"0"-954,0-2-102,1 1-460,-1 1-1,0 0 1,0-1 0,0 1 0,0 0-1,0 0 1,0-1 0,0 1-1,0 0 1,0-1 0,0 1-1,0 0 1,-1 0 0,1-1 0,0 1-1,0 0 1,0-1 0,0 1-1,0 0 1,0 0 0,-1-1-1,1 1 1,0 0 0,0 0-1,-1-1 1,-6 4 477,5-2-308,0 0 1,0 0-1,0 0 1,0 0-1,-1-1 0,1 1 1,0-1-1,-1 1 1,-3-1-1,-73 0 1785,75 0-1954,1 1 0,-1-1 1,1 1-1,0-1 0,-1 1 1,1 0-1,0 1 1,-6 1-1,-2 2 109,8-4-68,-1 0-1,1 1 0,0-1 0,-1 1 1,1 0-1,0 0 0,0 0 0,0 0 1,-3 3-1,-13 10 248,10-9-228,7-5-81,0-1 0,1 1 0,-1 0 0,1 1 0,-1-1 0,1 0 0,0 0 0,-1 1 0,1-1 0,0 0 0,0 1 0,0-1 0,0 1 0,0 0 0,0-1 0,0 1 0,1 0 0,-1-1 0,0 4 0,-4 8 129,-1 0 1,-13 21-1,17-31-128,0 0 1,0 0-1,0 0 0,0 1 1,1-1-1,-1 1 0,1-1 1,0 1-1,0-1 0,1 1 1,-1-1-1,1 1 0,-1 0 1,1 0-1,0-1 0,0 1 1,1 0-1,-1-1 0,1 1 1,0-1-1,0 1 0,0 0 0,0-1 1,1 0-1,0 1 0,-1-1 1,1 0-1,3 4 0,2 4-1,-6-7-34,1-1 0,0 0 0,0 1 0,0-1 0,1 0 1,-1 0-1,1-1 0,-1 1 0,1-1 0,3 3 0,3 1-264,0-1-1,0 0 1,0-1 0,18 6-1,36 7-1934,-60-16 2054,0-1 1,0 1 0,0 0-1,0-1 1,0 0-1,0 1 1,0-1-1,0 0 1,0-1-1,0 1 1,0 0-1,0-1 1,4-1-1,-1-5-799,-3 3 391,-3 3 495,1 1-1,0 0 1,0-1 0,0 1-1,0 0 1,-1-1-1,1 1 1,0 0 0,0 0-1,0 0 1,0 0 0,0 0-1,1 0 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5984,'-17'0'2208,"17"0"-1728,0 0-128,0 0 1600,0 0-1152,0 0 736,17 0-896,-1 0 192,1 0-480,15 0-192,1 16-96,0-16-1696,0 0 896,-1 0-3168,1 0 2208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460 100 3808,'0'0'1227,"0"0"-742,3-3-123,8-8 380,-8 8-124,0 3-175,-1 1-145,0-1 0,-1 0 0,1 0 1,0 0-1,-1 0 0,1 0 1,0 0-1,0-1 0,-1 1 0,1 0 1,-1-1-1,3 0 0,-4 0-296,0 1 0,0 0 0,0 0 0,0-1 0,0 1-1,0 0 1,0-1 0,0 1 0,0 0 0,-1 0 0,1-1 0,0 1-1,0 0 1,0 0 0,0-1 0,0 1 0,0 0 0,-1 0-1,1 0 1,0-1 0,0 1 0,0 0 0,-1 0 0,1 0 0,0-1-1,0 1 1,-1 0 0,1 0 0,0 0 0,0 0 0,-1 0-1,1 0 1,0 0 0,0 0 0,-1 0 0,1 0 0,0 0 0,-1 0-1,1 0 1,0 0 0,0 0 0,-1 0 0,1 0 0,0 0 0,0 0-1,-1 0 1,1 0 0,0 0 0,0 0 0,-1 0 0,1 1-1,0-1 1,0 0 0,-1 0 0,1 0 0,0 0 0,0 1 0,0-1-1,-1 0 1,1 0 0,0 0 0,0 1 0,-2 0 4,2-1-5,-1 0 0,1 0 0,-1 0 0,1-1 0,-1 1 0,1 0 0,-1 0 0,1 0 0,-1-1 0,1 1 0,-1 0 0,1-1 0,0 1 0,-1 0 0,1-1 0,0 1 0,-1-1 0,1 1 0,0 0 0,-1-1 0,-6-7 31,6 8-31,0-2 0,0 1 1,0 0 0,-1 0-1,1 0 1,0 0-1,-1 0 1,1 0-1,-1 0 1,1 1 0,-1-1-1,1 1 1,-1-1-1,1 1 1,-1-1-1,0 1 1,1 0 0,-1 0-1,0-1 1,-2 2-1,-5-1 4,6 1-3,0-1 0,0 0 0,0 0 0,0 0 0,-1 0 0,1 0 0,0-1 0,0 1 0,0-1 0,-3-1 0,5 2-1,-8-5 99,-1 0-1,1 0 1,-9-7 0,18 11-96,0 1 1,0 0-1,-1-1 0,1 1 0,0 0 1,0 0-1,0-1 0,-1 1 1,1 0-1,0 0 0,0 0 1,-1 0-1,1-1 0,0 1 0,-1 0 1,1 0-1,0 0 0,-1 0 1,1 0-1,0 0 0,-1 0 0,1 0 1,0 0-1,-1 0 0,1 0 1,0 0-1,0 0 0,-1 0 1,1 0-1,0 0 0,-1 0 0,1 0 1,0 0-1,-1 0 0,1 0 1,-1 1-1,1-1-2,0 0 0,-1 0 0,1 0 0,0 1 0,-1-1 0,1 0 0,0 0 0,0 0 0,-1 0 0,1 0 0,0 0 0,-1 0 1,1 0-1,0 0 0,-1 0 0,1 0 0,0 0 0,-1 0 0,1 0 0,0 0 0,-1 0 0,1 0 0,0-1 0,-1 1 0,1 0 0,0 0 0,0 0 0,-1 0 0,1-1 0,0 1 0,0 0 0,-1 0 0,1-1 0,0 1 1,0 0-1,-1-1 0,-10-10 99,11 11-101,0-1-1,-1 1 1,1 0-1,0 0 1,-1-1-1,1 1 1,-1 0-1,1 0 1,-1-1 0,1 1-1,-1 0 1,1 0-1,0 0 1,-1 0-1,1 0 1,-1 0-1,1 0 1,-1 0 0,1 0-1,-1 0 1,1 0-1,-1 0 1,1 0-1,-1 0 1,1 0-1,-1 0 1,1 1 0,-1-1-1,1 0 1,-1 0-1,1 0 1,0 1-1,-1-1 1,1 0-1,-1 1 1,1-1 0,-2 12-47,2-11 53,0 0-1,0 0 1,0 0 0,0 0-1,0 0 1,0 0 0,-1 0-1,1 0 1,0 1 0,-1-1-1,1 0 1,-1 1 0,-10 4 164,5 8 22,-5 0 171,8-12-307,0 1-1,1 0 1,-1 0 0,1 0-1,0 0 1,-2 4-1,-5 14 180,-7 26 0,8-22-134,0 6 12,1 1 0,1 0 0,-1 34-1,0-1-8,-4-13 210,5-3-143,-1-8-371,-16 50 0,14-63 341,1 1 1,1 1-1,-4 35 0,-1-9 53,-3 17 34,11-45-92,2-6 62,-12 43 1,-5 30 153,8-62-102,-5 30 374,15-59-592,0 0 0,0 0 0,1 0 0,-1 0 0,1 0 0,0 0-1,1 7 1,-1 2 631,3-13-583,10 0-82,-9 1-31,1-1 0,0 1 0,0-1 0,0-1 0,0 1 0,0-1 0,0 1 0,6-3 0,-3-2 23,-7 4 1,1 0 0,-1 0 0,1 0 0,0 0 0,-1 0 0,1 1 0,0-1 0,-1 1 0,1-1 0,0 1 0,0-1 0,0 1 0,-1 0 0,1 0-1,3 0 1,13 1-33,3-1-24,-1 0 0,25-3 0,-21-6 2,3 14 42,7 1 156,20-6-128,-53 0-24,-1 0 0,1 0 0,-1 0 0,1 0 0,-1 0 0,1 0 0,-1 0 1,1 0-1,-1 0 0,1 0 0,-1 0 0,1 0 0,-1-1 0,1 1 0,-1 0 0,1 0 0,-1-1 1,0 1-1,1 0 0,-1-1 0,1 1 0,-1 0 0,0-1 0,1 1 0,-1-1 0,0 1 0,0-1 0,1 1 1,-1 0-1,0-1 0,0 1 0,0-1 0,1 1 0,-1-1 0,0 1 0,0-1 0,0 1 0,0-1 1,0 1-1,0-1 0,0 0 0,0-2-510,0 3-491,-14 0-1477,11 0 1446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80 2496,'0'-56'1991,"0"33"2780,0 24-4690,0 1-1,0-1 1,-1 0-1,1 1 0,-1-1 1,1 0-1,-1 1 0,1-1 1,-1 0-1,0 2 1,-8 16 650,1 25-64,-14 8 149,20-43-676,1 1 1,-2 13 0,1-2 77,-3 7 192,-1-1-1,-1 0 1,-1 0 0,-2 0 0,-17 33 0,24-52-291,0-1 0,1 1 0,-3 10 0,-1 4 66,-5 0-30,9-11-123,2-10-43,0 0 1,0-1-1,0 1 0,0 0 0,0-1 0,0 1 0,0 0 1,0-1-1,0 1 0,0 0 0,-1-1 0,1 1 0,0 0 1,0-1-1,-1 1 0,1 0 0,-1-1 0,1 1 0,0-1 1,-1 1-1,1-1 0,-1 1 0,1-1 0,-1 1 0,1-1 1,-1 1-1,0-1 0,1 0 0,-1 1 0,0-1 0,1 0 1,-1 0-1,1 1 0,-1-1 0,-1 0 0,-1 0-837,6 0-1946,11 0 762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2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7712,'0'0'2880,"0"0"-2240,41-17-192,-41 17-32,42 0-320,-21 0 32,0 17-64,20-17-2720,-20 0 1440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5472,'0'0'1760,"6"0"-1051,8-1-396,0 1 952,-1-1-1,1 2 0,21 3 1,-19 1-533,-13-3-636,0-1 1,1 0-1,0 0 1,-1 0-1,1 0 0,-1-1 1,1 1-1,4-1 1,21 1 199,-10-1-162,-1 0 0,28-4 0,-22-2 95,-17 4-168,-1 1 0,1-1 0,-1 1 0,12 0 0,31 1-1379,-49-3 428,0 3 890,0-1-112,0 1 1,0-1 0,0 0-1,0 0 1,0 1 0,0-1 0,0 0-1,0 1 1,-1-1 0,1 0-1,0 1 1,0-1 0,-1 0 0,0 0-1,1 1 32,-1-1-1,0 1 0,0 0 0,0-1 0,1 1 1,-1 0-1,0 0 0,0-1 0,0 1 1,0 0-1,0 0 0,0 0 0,-1 0 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1124 3904,'0'0'1253,"0"-3"-762,0-153 5935,0 149-6307,0-1-1,1 1 1,0-1-1,1 1 1,3-13-1,-3 14-84,-1 0-1,1 0 1,-1 0-1,0 0 1,-1-11-1,1 11-11,-1-1-1,1 0 1,0 0 0,1 0-1,-1 0 1,6-10-1,-3 4-1,3-15 26,6-55-1,0 6-131,4-37-51,-2 15 40,-4 53 321,28-72 0,-36 108-96,2 1 0,-1 0 0,1 0 0,1 0 0,10-13 1,10-14 424,-15 21-293,0-1-1,14-13 1,-24 27-231,1 1 1,0-1 0,0 0-1,0 1 1,0 0-1,0-1 1,0 1-1,0 0 1,1 0 0,-1 0-1,0 0 1,1 0-1,2 0 1,14-5 68,-2-6-41,-14 10-47,0 0-1,0-1 1,1 1 0,-1 0-1,1 0 1,-1 1 0,1-1-1,4 0 1,-4 0-5,-2 1-1,0 1 0,-1-1-1,1 0 1,0 1-1,0-1 1,0 1 0,0 0-1,0 0 1,0-1 0,-1 1-1,1 0 1,0 1 0,0-1-1,0 0 1,0 0-1,0 1 1,0-1 0,-1 1-1,1 0 1,0 0 0,2 1-1,12 0 9,-15-2-12,0 0 0,0 0-1,-1 0 1,1 0-1,0 0 1,0 0-1,0 0 1,0 0-1,0 1 1,-1-1-1,1 0 1,0 1-1,0-1 1,1 1 0,3 13-112,-1-9 78,-3-4 42,0 0 0,0-1 0,0 1 1,-1 0-1,1 0 0,0 0 0,-1 0 1,1 0-1,0 0 0,-1 0 0,0 0 1,1 0-1,-1 0 0,0 0 0,1 1 1,-1-1-1,0 0 0,0 0 0,0 0 0,0 0 1,0 0-1,0 1 0,0-1 0,0 0 1,-1 0-1,1 0 0,0 0 0,-1 0 1,0 2-1,-9 12-401,0-1-1,-1 0 1,-18 17 0,26-28 230,-1 1 0,0-1 1,0 1-1,0-1 0,0 0 1,-1 0-1,1-1 0,-1 0 1,-7 3-1,8-3 1,0-1 0,0 1 1,0 0-1,0 0 0,1 0 0,-1 0 1,1 0-1,-1 1 0,1 0 0,-6 6 1,6-6 57,0 0-365,3-3 128,3 0 291,0 0 1,0 0 0,0 0-1,0 0 1,1 1 0,-1-1-1,0 1 1,0 0 0,0 0-1,-1 0 1,1 0 0,0 1-1,0-1 1,-1 1 0,6 3-1,-2-1 41,-4-3 1,0 1 1,0-1-1,0 1 1,0-1-1,0 1 1,0 0 0,2 2-1,2 14-5,-3-8 79,10 14 425,-11-21-414,-1-1 1,0 1-1,0 0 1,0-1-1,0 1 1,0 0-1,0 0 1,-1-1-1,0 1 1,1 0-1,-1 0 1,0 0-1,0 0 0,-1 0 1,1-1-1,-1 1 1,1 0-1,-1 0 1,0 0-1,-2 4 1,1 11 456,3-14-401,-1-1 0,0 1 1,-1-1-1,1 0 0,-1 1 0,1-1 0,-2 4 1,0-3-61,0 0 1,0 0-1,-1-1 1,1 1-1,-1-1 1,0 0-1,1 0 1,-2 0-1,1 0 1,0 0-1,0-1 1,-1 1-1,-4 2 1,4-3-33,1 0 0,-1 0-1,0 0 1,0 0 0,0 0 0,0-1 0,-5 1 0,-4 2-27,-2 3-33,14-6-11,0-1 0,-1 1 1,1 0-1,0 0 1,-1-1-1,1 1 0,-1-1 1,1 1-1,-1-1 0,1 1 1,-1-1-1,1 0 0,-1 0 1,0 0-1,1 0 1,-1 0-1,1 0 0,-1 0 1,1-1-1,-1 1 0,1 0 1,-1-1-1,-1 0 1,2 0-129,0 1 1,0-1 0,0 1-1,0-1 1,1 1 0,-1-1-1,0 0 1,0 1 0,0-1-1,1 0 1,-1 0 0,1 0-1,-1 0 1,0 1 0,1-1-1,0 0 1,-1 0 0,1 0-1,-1 0 1,1 0 0,0 0-1,0 0 1,0 0 0,-1 0-1,1 0 1,0 0 0,0 0-1,1 0 1,-1 0 0,0 0-1,0 0 1,0 0 0,1 0-1,-1 0 1,0 0 0,1 0-1,-1 0 1,1 0 0,-1 0-1,1 0 1,-1 0 0,1 0-1,0 1 1,0-1 0,-1 0-1,1 1 1,0-1 0,0 0-1,0 1 1,0-1 0,1 0-1,-1 1-127,1-1 0,-1 1-1,1-1 1,-1 1-1,1 0 1,-1-1 0,1 1-1,-1 0 1,2 0-1,-3 0 282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6816,'0'0'2528,"0"0"-1984,17 33-128,-1 0 1376,1-17-1056,-1 17 352,-16 0-672,16 16-288,1-16-128,-1-17 192,1 17-96,-17-17-864,16 17 384,-16-33-1952,0 17 1312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5312,'-14'0'1701,"14"0"-1689,0 0 0,0 0 0,0 0 0,0 0 0,0 0-1,0 0 1,0 0 0,0 0 0,0 0 0,0 0 0,-1 0 0,1 0 0,0 0-1,0 0 1,0 0 0,0 0 0,0 0 0,0 0 0,0 0 0,0 0 0,0 0 0,0 0-1,-1 0 1,1 0 0,0 0 0,0 0 0,0 1 0,0-1 0,0 0 0,0 0-1,0 0 1,0 0 0,0 0 0,0 0 0,0 0 0,0 0 0,0 0 0,0 0 0,0 0-1,0 0 1,0 1 0,0-1 0,0 0 0,0 0 0,0 0 0,0 0 0,0 0-1,0 0 1,0 0 0,0 0 0,0 0 0,0 1 0,0-1 0,0 0 0,0 0 0,0 0-1,0 2 142,-1 1-1,1-1 0,-1 0 1,1 0-1,-1 1 1,0-1-1,0 0 0,0 0 1,-2 3-1,-7 19 1386,4-11-1062,-1 1 1,0-2 0,-1 1 0,-17 21 0,18-24-381,-15 20 133,6-16-147,14-12-69,-1 0 1,0 0-1,1 1 1,-1-1-1,1 1 0,0 0 1,-1 0-1,1-1 0,1 2 1,-4 5-1,4-7 9,1 1 0,-1-1-1,0 0 1,0 0 0,0 1 0,0-1-1,0 0 1,0 0 0,0 0 0,-1 0-1,1-1 1,-1 1 0,-2 2 0,2-3-309,0 0-1,-1-1 1,1 1 0,-1 0 0,1-1 0,-1 1 0,0-1 0,1 0 0,-1 0 0,-3-1 0,4 1-466,4-2-163,9-12-1927,-11 13 2652,1-1 0,-1 1 0,1-1 0,-1 1 1,0-1-1,0 1 0,1-1 0,-1 1 0,-1-2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3488,'0'0'1115,"0"-2"-673,0-9 86,0 8 976,0 0-325,-1 3-1125,1-1 1,0 1 0,0-1-1,0 1 1,0-1-1,0 1 1,1-1 0,-1 1-1,0-1 1,0 1-1,0-1 1,0 1 0,0-1-1,1 1 1,-1-1-1,0 1 1,1-1 0,-1 1-1,0 0 1,0-1-1,1 1 1,-1-1 0,1 1-1,-1 0 1,0-1-1,1 1 1,-1 0 0,1 0-1,-1-1 1,1 1-1,-1 0 1,1 0 0,-1 0-1,1 0 1,-1 0-1,1-1 1,-1 1 0,1 0-1,-1 0 1,1 0-1,0 1 1,5-4 958,-5 1-935,0 1 0,1 0 0,-1-1-1,1 1 1,-1 0 0,1 0 0,-1 0 0,1 0-1,0 0 1,-1 1 0,1-1 0,0 0 0,0 1-1,0-1 1,-1 1 0,1 0 0,0 0 0,0 0-1,0 0 1,0 0 0,0 0 0,0 0-1,0 0 1,-1 1 0,1-1 0,0 1 0,0-1-1,2 2 1,17 9 360,-19-11-396,-1 1 0,0 0 0,1-1 1,-1 1-1,0 0 0,0 0 0,1 0 1,-1 0-1,0 0 0,0 0 0,0 0 1,0 0-1,0 0 0,0 0 0,-1 1 0,1-1 1,0 0-1,-1 1 0,1-1 0,-1 0 1,1 1-1,-1-1 0,0 1 0,1-1 1,-1 1-1,0-1 0,0 1 0,0 1 1,-1-1 21,1 1 0,-1 0 0,0-1 0,0 1 0,0 0 0,0-1 0,-1 1 1,1-1-1,-1 0 0,1 1 0,-1-1 0,-4 4 0,-8 5 341,1-6-165,12-4-235,1-1 0,0 1-1,-1 0 1,1-1 0,0 1-1,0 0 1,-1-1-1,1 1 1,0 0 0,0 0-1,0-1 1,0 1 0,0 0-1,0 0 1,0 2 48,6-3-160,15-1-41,-5 0-1350,0 1 1,0 0-1,24 5 1,-10 5-1836,-11-7 1141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3232,'0'0'1035,"-2"-3"-614,-9-8-53,8 8 512,3 3-171,0 0 246,0 0-246,0 0 134,0 0-246,0 0 43,0 0-117,0 0 330,0-2-261,0-9-21,0 8-145,38 3 1430,31 0-1370,-41 0-350,91-3 282,-91 1-367,149-9 154,249 11 46,-424 0-242,-1-1 0,1 1 0,0 0 1,0 0-1,-1-1 0,1 1 0,0-1 0,-1 0 0,1 1 1,-1-1-1,1 0 0,-1 0 0,1 0 0,-1 0 1,1 0-1,-1 0 0,2-2 0,0 0-30,-3 3-326,-14 0-2015,11 0 1098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0 786 3904,'0'37'3614,"0"-29"-1260,0-23-888,1 13-1413,-1 1 1,0-1-1,1 1 0,-1-1 0,0 1 0,1-1 0,0 1 0,-1-1 1,1 1-1,1-2 0,5-12 173,-6 9-133,0 1-1,0-1 1,-1 1 0,0-12-1,0 10 39,0 0 0,0-1 0,3-10 0,1 1 22,-1 10-95,-2 0 0,1 0 0,-1 0 0,0 0 0,0-7 0,-1 6-52,0-1 1,0 0-1,0 0 1,1 1-1,1-1 0,-1 1 1,1-1-1,1 1 1,5-13-1,-5 14-7,0 0 0,-1-1 0,0 1 0,0-1 1,1-14-1,1 2 1,7-18 0,-6 7 0,-3 14 0,10-31 0,-7 28 133,6-32 0,-8 30 160,11-32 1,-1 8 175,-12 41-432,0 1-1,0-1 0,0 0 1,0 1-1,1-1 0,0 1 1,0-1-1,0 1 1,1 0-1,-1 0 0,1 0 1,0 0-1,0 1 1,0-1-1,1 1 0,4-5 1,2-2 54,-3 4 25,0 1 1,0-1 0,0 1-1,1 0 1,-1 1 0,1 0 0,0 0-1,12-3 1,-18 6-99,0 1 0,1 0 1,-1-1-1,0 1 0,0 0 0,0 0 0,0 0 0,0 1 1,0-1-1,0 0 0,0 1 0,0-1 0,0 1 0,0 0 1,0 0-1,0 0 0,0 0 0,0 0 0,0 0 1,-1 0-1,3 2 0,0 0 9,-1-1-4,1 1-1,0 0 1,0 0 0,-1 0-1,1 0 1,-1 0 0,0 1 0,0 0-1,0 0 1,-1 0 0,1 0 0,-1 0-1,0 0 1,0 0 0,-1 1 0,1-1-1,-1 1 1,0-1 0,0 1-1,0 0 1,-1-1 0,0 1 0,0 0-1,0-1 1,0 1 0,-2 7 0,0-2-71,-1-1 1,0 0 0,-1 1 0,0-1 0,-1 0 0,1-1 0,-2 1-1,1-1 1,-1 0 0,0 0 0,-10 9 0,-5 1-489,0-1 0,-32 18 1,36-23 19,-7 2-128,-1 2 24,22-13 210,6-3 132,-1 0 246,0 0-1,1 1 0,-1-1 0,0 1 1,0 0-1,0-1 0,1 1 0,-1 0 1,3 2-1,19 8-216,-15-7 230,0 1 0,17 12 0,-20-13 37,0-1 1,0 1-1,8 3 0,-10-6 3,0 0 0,0 0 0,-1 1 0,1 0 0,4 3 0,-7-5 5,0 1 0,0 0 0,-1 0 0,1-1 0,0 1 0,-1 0 0,1 0 0,-1 0 0,1 0 0,-1 0 0,1 0 0,-1 0 0,0 0 0,0 0 0,1 0 0,-1 0 0,0 0 0,0 0 0,0 0 0,0 1 0,-3 4 364,-3 0-85,5-4-256,-1 0 0,1 0 0,-1 0 0,0-1 0,1 1 0,-1-1 0,0 1 0,0-1 0,0 0 0,0 0 0,0 1 0,0-1 0,-1-1 0,1 1 0,0 0 0,0-1 0,-1 1 0,1-1 0,-4 1 0,0-1 20,0 1 1,0 0-1,1 0 1,-10 4-1,9-3-5,1 0 0,-1-1 0,0 0 0,-10 1 0,-14-4 155,28 1-249,1 1 0,-1-1 1,1 0-1,-1 1 1,1-1-1,-1 0 0,1 0 1,-1 0-1,1 0 0,-3-2 1,4 2-71,-1 0 0,1 1 1,0-1-1,-1 1 0,1-1 1,0 0-1,-1 1 0,1-1 1,0 0-1,0 1 0,-1-1 1,1 0-1,0 1 0,0-1 1,0 0-1,0 1 0,0-1 1,0 0-1,0 0 0,0 1 1,1-1-1,-1 0 0,0 0 1,1-2-442,-2 3 430,1-1 0,0 1 0,0-1 0,0 1 1,0-1-1,0 1 0,0-1 0,0 1 0,0-1 0,0 1 1,0-1-1,0 1 0,0-1 0,1 1 0,-1-1 1,0 1-1,0-1 0,0 1 0,1-1 0,-1 1 0,0-1 1,1 1-1,-1-1 0,0 1 0,1 0 0,-1-1 1,1 1-1,-1 0 0,0-1 0,1 1 0,-1 0 0,1 0 1,-1-1-1,1 1 0,-1 0 0,1 0 0,0-1 1,6-2-1669,9-10-791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3488,'-14'-14'1115,"13"12"-828,5-1-132,18-8 245,-20 10-134,0 0 0,0 1 0,0-1-1,0 0 1,0 1 0,0 0 0,0-1 0,0 1-1,0 0 1,0 0 0,0 0 0,0 0 0,4 1-1,0 0-50,10-1 492,-13-1-649,-1 1-1,0 0 1,1 0 0,-1 0-1,0 0 1,1 1-1,1 0 1,-2-1-15,-1 1 0,0 0 0,0-1 0,0 1 0,0 0 0,0 0 0,-1-1 0,1 1 0,0 0 0,0 0 0,0 0 0,-1 0 0,1 0 0,0 0 0,0 3 0,10 12 346,-6-2 65,-1-12-319,3 4 114,-6-4-186,0 1 1,-1-1-1,1 1 1,-1-1-1,0 1 1,0-1-1,0 1 1,0 0 0,0-1-1,0 1 1,-1-1-1,1 1 1,-1-1-1,0 1 1,0-1-1,0 0 1,0 1 0,0-1-1,0 0 1,-1 0-1,1 1 1,-1-1-1,-1 2 1,-5 4 107,4-5-143,1 0 0,-1 0 1,1 1-1,0 0 1,-2 4-1,1-1-24,4-7-1,0 1 0,0-1 1,0 1-1,0-1 0,-1 1 0,1-1 0,0 1 0,0-1 0,-1 1 0,1-1 1,0 1-1,-1-1 0,1 0 0,0 1 0,-1-1 0,1 0 0,-1 1 0,1-1 1,-1 0-1,1 0 0,-1 1 0,1-1 0,-1 0 0,1 0 0,-1 0 0,1 0 1,-1 1-1,1-1 0,-1 0 0,1 0 0,-1 0 0,1 0 0,-1 0 0,1 0 1,-1-1-1,1 1 0,-2 0 0,-11 0 104,10 0 90,6 0-128,1 0-119,0 0 25,-1 1 0,0-1 0,0-1 0,0 1 0,0 0 0,0-1 0,4-1 0,23-9 9,0 6-347,-8-6-1253,-18 10 1378,0 0 0,1 1 0,-1-1 1,9 1-1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83 5216,'-13'-14'1696,"11"11"-1266,6 0-204,0 1-142,-1 1 1,1-1 1,-1 1-1,0-1 1,0 1-1,0 0 0,1 0 1,-1 0-1,1 1 1,-1-1-1,4 1 1,-5 0 13,1-1 1,-1 1-1,1 0 1,-1-1-1,0 1 1,1-1 0,-1 0-1,0 0 1,0 0-1,4-2 1,17-7 645,-17 8-658,1-1-22,0 1 0,0 0 1,0 0-1,0 1 0,0 0 0,8 0 1,-13 1-58,0 0-1,-1 0 1,1-1 0,0 1 0,0-1 0,0 1 0,-1-1 0,1 1 0,0-1-1,-1 0 1,1 0 0,1-1 0,-1 1 134,-1 0-1,1 0 0,0 0 1,-1 0-1,1 0 1,0 1-1,0-1 1,0 1-1,-1-1 1,1 1-1,0 0 0,2 0 1,-4 2 669,0-1-773,0 0 0,0-1 1,0 1-1,0-1 0,0 1 1,-1 0-1,1-1 1,0 1-1,0-1 0,0 1 1,-1-1-1,1 1 0,0-1 1,-1 1-1,1-1 1,0 1-1,-1-1 0,1 1 1,-1-1-1,1 1 0,-1-1 1,1 0-1,-2 1 1,2 0-7,-1-1 1,1 1-1,-1-1 1,0 1-1,1-1 1,-1 1-1,1-1 1,-1 1-1,1-1 0,-1 1 1,1 0-1,0-1 1,-1 1-1,1 0 1,0 0-1,-1-1 1,1 1-1,0 0 1,0 0-1,0-1 1,0 1-1,-1 0 1,1 0-1,1 0 1,-1 1-15,-1-1 0,1 1 0,0-1 0,0 1 1,-1-1-1,1 1 0,0-1 0,-1 1 0,0-1 0,1 0 0,-2 2 1,-6 19 67,7-11-41,0-1 0,0 15 0,-2 44 44,3-66-91,-13 185-151,13-134 179,-3 119 98,-1-115-7,-6 111 171,11-120-214,-4 85 145,-8-58 170,9-58-294,1-11-52,0 0 0,0 0 0,-2 9 0,-19 30 138,13-14-50,8-29-109,1 0-1,0 0 0,-1 0 0,0 0 0,0 0 1,0-1-1,0 1 0,0 0 0,-1-1 0,1 1 0,-1-1 1,0 1-1,1-1 0,-1 0 0,0 1 0,0-1 1,-1 0-1,1-1 0,-4 4 0,-7 1 80,1 0 1,-1-1-1,0 0 0,-15 3 1,24-8-86,1 1 1,-1-1 0,0 0 0,1 0-1,-1 0 1,1 0 0,-1-1 0,1 1-1,-1-1 1,1 0 0,0 0-1,-4-2 1,-10-2 102,-65-11-1101,66 13 703,-17-3-402,17 0-142,1-2-1,0 0 0,-18-13 0,30 19 492,1 0 1,0 1 0,0-1-1,0 0 1,0 0 0,0 0-1,-2-4 1,-13-25-1482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17 7552,'0'-13'2448,"0"13"-2432,0 0 1,0-1 0,0 1-1,0 0 1,0 0 0,0 0-1,0 0 1,0 0 0,0 0-1,0 0 1,0 0 0,0 0-1,0 0 1,0-1 0,0 1-1,0 0 1,0 0-1,0 0 1,0 0 0,0 0-1,0 0 1,0 0 0,0 0-1,0 0 1,0 0 0,0 0-1,0-1 1,0 1 0,0 0-1,0 0 1,0 0 0,0 0-1,0 0 1,1 0 0,-1 0-1,0 0 1,0 0 0,0 0-1,0 0 1,0 0 0,0 0-1,0 0 1,0 0 0,0 0-1,0 0 1,1 0-1,-1 0 1,0 0 0,0 0-1,0 0 1,0 0 0,0 0-1,0 0 1,0 0 0,0 0-1,1 0 1,5 0 448,-16-1 31,5 1-360,-1 0 1,1 1-1,-1-1 0,-7 3 1,-18 5-1,17-4-180,0 0 1,-22 10-1,3-1-89,22-10 80,-11 3-54,-11 15-53,12-15-32,10-3 85,2-1 44,1 1 0,-13 8 0,-4 0 28,6-5 81,-9 4 121,27-9-148,-1 0-1,0 0 1,1 0-1,-1 0 1,1 0-1,0 1 0,-1-1 1,1 0-1,0 1 1,0 0-1,0-1 1,-2 3-1,-16 32 505,17-32-473,0 0 0,0 0 1,0 0-1,0 0 0,1 1 0,0-1 0,0 0 0,-1 9 1,0 40-7,3-38-58,-1 0 0,-3 17-1,-2-6 109,2-10-4,1 1-1,-2 20 1,4-21-59,1-1-35,-2 1 0,-2 23 0,1-32 58,0 1-1,-1-1 1,1 0-1,-1 0 1,0 0 0,-1 0-1,-6 10 1,-4 7 207,2-7 356,12-17-610,0 0 0,0 0 1,1 0-1,-1 0 0,0 0 1,0 0-1,0 0 0,0 0 1,0 0-1,0 0 0,0 0 1,0 0-1,1 0 0,-1 0 1,0 0-1,0 0 0,0 0 0,0 0 1,0 1-1,0-1 0,0 0 1,0 0-1,0 0 0,0 0 1,0 0-1,1 0 0,-1 0 1,0 0-1,0 0 0,0 0 1,0 0-1,0 0 0,0 1 1,0-1-1,0 0 0,0 0 1,0 0-1,0 0 0,0 0 1,0 0-1,0 0 0,0 0 1,0 1-1,0-1 0,0 0 1,0 0-1,0 0 0,0 0 1,0 0-1,0 0 0,0 0 1,0 0-1,0 0 0,0 1 1,0-1-1,0 0 0,0 0 1,0 0-1,0 0 0,-1 0 1,1 0-1,0 0 0,0 0 1,0 0-1,0 0 0,7 4 392,7 7 96,-12-9-429,-1 0 0,1 0 0,0-1 0,0 1 0,0-1-1,0 1 1,0-1 0,5 2 0,23 3 222,-13-2-221,-10-1-73,-1-2 0,1 1 0,0-1 1,0 0-1,7 0 0,2 0-251,-6-1-58,-1 0 1,1-1 0,14-1-1,19-9-2703,-7 8 858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3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8960,'-52'0'2896,"43"0"-2154,8 3-348,1 8 331,0-11-705,0 1 0,0-1 0,0 0 0,0 0 0,0 0 0,0 0 0,0 0 0,0 0 0,0 0 0,0 0 0,0 0 0,0 1 0,0-1 0,0 0 0,0 0 0,0 0 0,0 0 0,0 0 0,0 0 0,0 0 0,0 0 0,0 0 0,0 1 0,0-1 0,0 0 1,0 0-1,0 0 0,0 0 0,0 0 0,0 0 0,1 0 0,-1 0 0,0 0 0,0 0 0,0 0 0,0 0 0,0 0 0,0 0 0,0 0 0,0 0 0,1 0 0,-1 0 0,0 1 0,0-1 0,0 0 0,0 0 0,0 0 0,0 0 0,0 0 0,1 0 0,-1-1 0,0 1 0,0 0 0,0 0 0,0 0 0,0 0 0,672 0 2257,-289 0-5151,-383 0 2874,27 0-1080,30 3 0,5 9-797,-20-7-1110,-40-4 2788,1 0 0,-1 0 0,0 0 0,1 1 0,-1-1 1,0 0-1,0 1 0,0-1 0,2 3 0</inkml:trace>
  <inkml:trace contextRef="#ctx0" brushRef="#br0" timeOffset="1">688 344 6880,'-49'0'3109,"42"0"-2956,3-1-38,0 1 0,0 0 0,0-1 0,0 2 0,0-1 0,0 0 0,0 1 0,0-1 0,0 1 1,-4 1-1,-38 22 956,33-16-745,-74 43 906,56-34-993,12-7 153,0 0-1,-33 25 0,39-24-205,1 1 1,1 0-1,0 1 0,1 0 0,0 0 0,-6 16 1,6-12 55,2 1 1,1 0 0,1 0 0,-5 26-1,9-35-220,2 1 0,-1 0-1,1-1 1,1 1 0,0-1 0,1 1-1,0-1 1,1 1 0,0-1-1,1 0 1,5 10 0,2-1-45,1-1 1,1 1-1,29 30 1,-37-44-32,-1 0 0,1 1 0,0-2 0,0 1 0,1 0 0,-1-1 0,1 0 1,0 0-1,0 0 0,0 0 0,1-1 0,-1 0 0,8 2 0,2-2-678,0 0 0,0 0-1,0-1 1,18-1 0,-9 0-670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7552,'0'0'2448,"3"0"-1499,60 0 939,-60 0-1857,1 1 0,-1-1 0,0 1 0,1-1 0,-1 1 0,0 0 0,0 0 0,4 2 0,9 3-113,17-1-494,-16 0 317,-11-3-204,1 0-1,0 0 1,0-1-1,0 0 1,10 0-1,-3 0-638,-1 0 0,26 5 0,-33-5 839,-1 1 1,1-1-1,-1 1 0,1 0 0,-1 1 0,0-1 0,0 1 0,0 0 0,7 6 0,-12-9 321,0 0 1,1 1 0,-1-1-1,0 1 1,0-1 0,1 0-1,-1 1 1,0-1 0,0 1 0,0-1-1,0 1 1,0-1 0,0 1-1,1-1 1,-1 1 0,0-1-1,-1 1 1,1-1 0,0 1-1,0-1 1,0 1 0,0-1 0,0 1-1,0-1 1,-1 1 0,1-1-1,0 1 1,0-1 0,-1 1-1,1-1 1,-1 1 0,-14 17 2424,1-2-1389,7-4-276,2 1 1,-1-1-1,2 1 0,-4 16 0,7-24-724,1 1 1,-1-1-1,1 1 1,1-1-1,-1 1 1,1-1 0,0 1-1,0-1 1,1 1-1,-1-1 1,1 0-1,3 6 1,-4-8-55,32 65 574,-30-63-594,0 0 0,0 0 0,0-1 1,1 0-1,-1 1 0,1-1 1,0-1-1,1 1 0,-1 0 0,7 3 1,-8-5-28,1 0 1,-1 0-1,1 0 1,-1-1-1,1 0 1,0 1-1,0-1 0,-1-1 1,1 1-1,0 0 1,0-1-1,0 0 1,0 0-1,0 0 1,0-1-1,4 0 1,25-10-192,-20 9 10,-11 2 157,0 0-1,0-1 1,0 1-1,0 0 1,-1-1-1,1 1 1,0-1 0,-1 1-1,1-1 1,0 0-1,-1 0 1,1 0-1,-1 0 1,1 0-1,-1 0 1,1 0-1,-1 0 1,0-1 0,1 1-1,-1-1 1,1-1-1,5-8-213,-3 4 69,0 1 0,0 0 0,10-10 0,-13 15 152,0-1 7,1 1 0,-1 0-1,0 0 1,0 0 0,0-1-1,0 1 1,0 0 0,0-1-1,0 1 1,-1-1 0,1 1-1,0-1 1,-1 1-1,1-1 1,-1 0 0,1 1-1,-1-1 1,0 0 0,0 1-1,0-1 1,0-2 0,0-23 75,0 26-32,0 0-1,0 1 1,0-1-1,0 0 1,0 0-1,0 0 1,0 0-1,0 0 1,-1 0-1,1 1 0,0-1 1,-1 0-1,1 0 1,0 0-1,-1 1 1,1-1-1,-1 0 1,0-1-1,0 2-6,1 0 0,0 0 0,-1 0 1,1 0-1,-1-1 0,1 1 0,0 0 0,-1 0 0,1 0 0,-1 0 0,1 0 0,-1 0 0,1 0 1,0 0-1,-1 0 0,1 0 0,-1 0 0,1 1 0,0-1 0,-1 0 0,1 0 0,-1 0 0,1 0 0,0 1 1,-1-1-1,-1 1 34,1 0 0,0 1 0,-1-1 0,1 0 0,0 0 0,0 1 0,0-1 0,0 0 1,0 1-1,0-1 0,1 1 0,-1-1 0,0 1 0,1-1 0,-1 1 0,1 0 0,0-1 0,-1 4 1,0 14 450,-4 26 0,0 3-88,10-13-172,-2-16-147,3 41 116,0-25-129,-3-20-25,-1 0 0,1 22 0,-3 44-69,-1-77 18,1 0 1,0-1-1,-1 1 1,1-1-1,-1 0 0,0 1 1,0-1-1,-1 0 1,1 1-1,-1-1 0,1 0 1,-1 0-1,0 0 1,0 0-1,0-1 1,-1 1-1,1 0 0,-4 2 1,2-1 3,1-1 1,-1 0-1,0 0 1,1 0-1,-1-1 1,0 1-1,-1-1 1,1 0-1,0 0 1,-8 2-1,-3 1-5,6-2-44,0 1 0,-1-2 0,1 1 1,-1-2-1,0 1 0,1-1 0,-1 0 1,-17-2-1,13 1-38,9 0 23,1 0-1,-1 0 0,1-1 0,-1 1 0,1-1 1,-1 0-1,1-1 0,0 1 0,-7-4 0,9 4 37,0-1 0,0 1-1,0-1 1,-1 1 0,2-1-1,-1 0 1,0 0 0,0 0-1,0 0 1,1 0 0,-1-1-1,1 1 1,0 0 0,0-1-1,-2-3 1,3 4 6,-1 0-1,1 0 1,0-1 0,0 1-1,0 0 1,0 0 0,0 0-1,0 0 1,0 0-1,1 0 1,-1 0 0,1 0-1,-1 0 1,1 0 0,0 0-1,0 0 1,0 0-1,0 0 1,0 0 0,1 1-1,0-3 1,1 1-12,-1 0 11,1 0 0,-1 0 1,1 0-1,0 0 0,0 1 1,0-1-1,0 1 0,0 0 1,0 0-1,1 0 0,-1 0 1,1 1-1,-1-1 0,1 1 1,5-1-1,48-17-330,-38 11-67,-12 4 168,0 1 1,0 0 0,0 0 0,1 1 0,-1 0-1,1 0 1,-1 1 0,1 0 0,8 0 0,30 1-3159,-10 0 1036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4576,'0'-16'1664,"0"16"-1280,0 16-96,0-16 1440,0 0-992,0 0 1056,17 17-1056,-1-17 416,17 16-672,0-16-128,16 0-224,0 0 64,-16 0-128,32 0-1920,-15 0 992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 3808,'-27'13'1227,"22"-10"-742,2 0-203,-4 5-34,9-4-20,-1-3-192,0-1 1,-1 1-1,1 0 0,0 0 0,-1 0 1,1-1-1,-1 1 0,1 0 1,-1 0-1,0 0 0,1 0 0,-1 0 1,0 0-1,1 0 0,-1 0 0,0 0 1,0 0-1,0 0 0,0 0 1,0 1-1,-1 22 323,0-11-53,1 1 0,1 0 0,2 20 1,1-19-139,-1 1-18,0 0 0,-1 0 0,0 22 0,1 38-134,0-51-24,2 32 64,-6-34 94,-1 0 0,-2 0-1,0 0 1,-1-1 0,-1 0 0,-1 0 0,-1 0 0,-15 28 0,11-28 197,-2 0-1,0-1 1,-25 28 0,-2 1 218,-17-1-64,45-38-411,5-3-22,-1-1 0,-15 10 0,10-10-155,0-1 0,-1-1 0,0 0 0,1-1 1,-1-1-1,-1 0 0,1-1 0,0 0 1,-1-2-1,-26-1 0,23-1-488,-23-6 0,36 6 163,0 0 1,0 0-1,0 0 1,0-1-1,0 0 0,1 0 1,-8-6-1,7 4-28,0-1-1,1-1 1,-1 1-1,-7-13 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7136,'-16'-16'2656,"16"16"-2080,0 16-160,0-16 416,0 0-544,0 17-1152,16-17 448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1836 3392,'-14'28'1088,"14"-27"-1048,-1 0 0,1 0 0,-1 0 1,1 0-1,-1 1 0,1-1 0,-1 0 0,0 0 1,0 0-1,0 0 0,0-1 0,0 1 0,1 0 0,-2 0 1,0 0-1,-1 2 128,0-1 647,3-2-143,0-1-512,0-1 0,0 0 0,1 1 0,-1-1 0,0 0 0,1 1 0,-1-1 0,1 0 0,0 1 0,-1-1 0,1 1 0,2-3 0,-2 2-103,0 0 1,0 1-1,0-1 1,0 0-1,0 0 1,-1 0-1,1 0 1,-1 0-1,1 0 1,-1 0-1,0 0 1,1-4-1,-1-62 487,0-407 421,8 310-1025,0-6 14,2 12 46,-6 121 0,0-10 18,11-81 198,0 21 394,3-5 386,-13 85-806,-2 12-62,0 0 1,1 1-1,1-1 0,10-22 1,-2 14 188,-3 5 84,13-36 1,-21 50-372,-1 1 0,1-1 0,0 1 0,0-1 1,0 1-1,0 0 0,1 0 0,3-5 1,-2 6-13,-1 1 0,0-1 1,1 1-1,5-3 0,7-4 40,-1-8 54,-6 6-43,-4 7-49,0 0 0,0 1-1,0 0 1,0-1 0,1 1 0,-1 1-1,1-1 1,0 1 0,0 0 0,0 1-1,0-1 1,0 1 0,0 0-1,0 1 1,0-1 0,1 1 0,-1 0-1,0 1 1,11 2 0,-15-3-2,1 1 0,0 0 0,-1 0 1,1 0-1,-1 1 0,0-1 0,1 1 0,-1-1 1,0 1-1,3 2 0,-4-3-17,-1 0 1,1 0-1,-1 0 0,1 0 0,-1 0 1,1 0-1,-1 0 0,1 0 0,-1 1 1,0-1-1,0 0 0,1 0 1,-1 0-1,0 0 0,0 0 0,0 1 1,0-1-1,-1 0 0,1 0 0,0 0 1,0 0-1,-1 2 0,-2 4-169,0-1 0,0 0 0,-1 0 0,-7 9-1,4-6-110,1 1-66,0-1-1,-1 0 1,0 0-1,-1 0 1,0-1-1,0 0 1,-1-1-1,-13 9 1,-15 11-250,23-15-1,-20 12 0,17-15 347,-1-1 1,-24 8-1,38-15 220,-1 1 1,1 0-1,0 0 1,0 0-1,0 1 0,0 0 1,-6 4-1,10-7 31,-1 1-1,1-1 0,-1 0 1,1 1-1,-1-1 0,1 1 0,0-1 1,-1 1-1,1-1 0,-1 1 1,1-1-1,0 1 0,-1-1 0,1 1 1,0 0-1,0-1 0,0 1 1,-1-1-1,1 1 0,0 0 0,0-1 1,0 1-1,0 0 0,0-1 1,0 1-1,0-1 0,0 1 0,0 0 1,0-1-1,1 1 0,-1 0 1,0-1-1,0 1 0,1-1 1,-1 1-1,0-1 0,1 1 0,-1-1 1,0 1-1,1-1 0,-1 1 1,1-1-1,-1 1 0,1-1 0,-1 1 1,1-1-1,-1 0 0,1 1 1,-1-1-1,1 0 0,-1 0 0,2 1 1,7 4 85,0 0 1,12 9 0,-11-6-39,1-1 0,16 8 0,10 1-50,-15-6 28,26 14 1,-13 3 372,-25-20-289,-8-6-63,1 1-1,-1-1 0,0 1 0,0 0 1,0 0-1,3 3 0,1 13 496,-4-9-243,-1-5-168,0-1 1,0 1 0,0-1-1,0 1 1,0 5-1,-1-8-75,0 1 1,-1 0-1,1 0 0,-1 0 1,1-1-1,-1 1 0,1 0 0,-1-1 1,0 1-1,0-1 0,-2 3 1,1-1 23,-1 0 0,1 0 0,-1 0 0,0 0 0,0-1 0,0 1 0,0-1 0,0 0 0,0 0 0,-1 0 0,1-1 0,-1 1 0,1-1 0,-1 1 0,-5 0 0,-48 17 335,23-2-244,26-12-144,-1-1 0,1 0 0,-1 0 1,0-1-1,-15 4 0,-22-2-60,41-4 62,-27 4-645,29-5 431,1 0 0,0 0 1,0-1-1,-1 1 1,1 0-1,0-1 0,0 0 1,0 1-1,-4-3 1,0 0-1759,6 3-1428,0 0 1082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6240,'38'0'2789,"36"0"-773,-72 0-2018,1 0 0,-1 0 0,1 1 0,-1-1-1,1 1 1,-1-1 0,0 1 0,1 0 0,-1 0 0,0 0 0,4 2 0,16 7-96,3 1 72,-24-11 33,0 1-1,0-1 1,0 1 0,0-1 0,0 1 0,0 0 0,0-1 0,-1 1 0,1 0 0,0 0 0,0-1 0,-1 1-1,1 0 1,0 0 0,-1 0 0,1 0 0,-1 0 0,1 0 0,-1 0 0,1 0 0,-1 0 0,0 0-1,0 0 1,1 2 0,-1-1 22,-1 0 0,1 0 0,0 0 0,-1 0 0,1 0 0,-1 0 0,0 0 0,-1 3 0,-1 1 82,-2 32 918,2-31-936,0-1 1,0 0-1,-1 0 0,0 0 0,0-1 1,0 1-1,0-1 0,-1 0 0,-10 9 1,-2 2 173,-43 34 778,38-23-751,10-18-213,11-9-77,0 1 1,0 0-1,0-1 1,-1 1-1,1 0 1,0 0-1,0-1 0,1 1 1,-1 0-1,0 0 1,0 0-1,0 0 0,1 0 1,-1 0-1,0 1 1,1-1-1,-1 0 1,1 0-1,-1 0 0,1 1 1,0-1-1,-1 0 1,1 0-1,0 2 1,0 6 9,1 8 46,0-16-57,-1-1-1,1 1 1,-1-1-1,0 1 1,1-1-1,-1 1 1,1-1-1,-1 1 1,1-1-1,-1 0 0,1 1 1,-1-1-1,1 0 1,-1 0-1,1 1 1,0-1-1,-1 0 1,1 0-1,0 0 0,-1 0 1,1 0-1,-1 0 1,1 0-1,0 0 1,0 0-1,1 0 5,0 0 0,0 0 0,-1 1 0,1-1 0,0 0 0,-1 1 0,1-1 0,-1 1 0,1 0 0,0-1 1,-1 1-1,3 2 0,-2-2-44,-1 0 1,1 0 0,0 0 0,0 0 0,0 0 0,0-1-1,-1 1 1,1-1 0,0 1 0,0-1 0,0 0 0,4 1 0,-3-1-44,0 0 1,0 0 0,0-1 0,0 1-1,0-1 1,4 0 0,1-4-886,-8 5 938,0 0 1,0-1-1,0 1 1,1 0 0,-1 0-1,0 0 1,0 0 0,0 0-1,0 0 1,0 0 0,0 0-1,1 0 1,-1 0-1,0 0 1,0 0 0,0 0-1,0 0 1,0 0 0,1 0-1,-1 0 1,0 0 0,0 0-1,0 0 1,0 0-1,0 0 1,0 0 0,1 0-1,-1 0 1,0 0 0,0 0-1,0 0 1,0 0 0,0 0-1,0 0 1,1 0-1,-1 0 1,0 1 0,0-1-1,0 0 1,0 0 0,9 5-493,4-2-1343,-10-3 284,-3 0-844,0 0 796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5824,'-33'-32'2144,"33"32"-1664,16 0-128,-16 0 1568,17 0-1120,-17 16 800,0-16-928,33 0 64,-17 16-448,0-16-1248,17 0 544,0-16-3904,0 16 2400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5312,'-34'0'2619,"19"0"2719,18 2-4746,-2-1-550,0 1 0,0-1 0,1 0 0,-1 0 0,0 0 0,1-1 0,-1 1 0,1 0 0,-1 0 0,1-1 0,1 1 0,31 2 457,138-3 18,341 0 1120,-512 0-1688,-1 0-1,1 0 1,0 0 0,-1 0 0,1 0-1,-1 0 1,1-1 0,0 1-1,-1 0 1,1 0 0,-1 0-1,1-1 1,-1 1 0,1 0-1,-1-1 1,1 1 0,-1 0-1,1-1 1,-1 1 0,0-1-1,1 1 1,-1-1 0,1 1-1,-1-1 1,0 1 0,0-1-1,1 1 1,-1-1 0,0 1-1,0-1 1,0 1 0,1-1-1,-1 0 1,0 1 0,0-1-1,0 1 1,0-1 0,0 0-1,0 1 1,0-1 0,0 1-1,0-1 1,-1 1 0,1-1-1,0-1 1,-1 0-534,0-1 0,1 1-1,-1 0 1,0-1 0,-1 1 0,1-1 0,0 1-1,0 0 1,-4-4 0,2 4-2140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5472,'-13'-13'1760,"10"10"-1051,6 6-64,7 8 966,-7-6-256,-3-3-1170,1 0 0,-1 0 0,0-1-1,1 1 1,0 0 0,-1 0 0,1-1 0,0 1 0,0 0 0,0-1 0,0 1 0,0-1 0,0 1 0,0-1 0,0 0 0,1 1 0,1 0 0,13 17 955,-2 7-521,-10-17-404,1 0 0,7 10 0,-1-5 78,0-2 0,0 1 1,1-1-1,25 19 0,-29-26-246,-6-4-21,0 0 0,0 1 1,0-1-1,0 1 1,-1-1-1,1 1 0,0 0 1,0 0-1,-1-1 1,0 1-1,1 0 1,-1 1-1,2 3 0,-3-6-22,1 1 8,0 0 1,-1 0-1,1 0 1,-1-1-1,1 1 0,-1 0 1,1 0-1,-1 0 1,0 0-1,0 0 1,1 0-1,-1 0 0,0 0 1,0 0-1,0 0 1,0 0-1,0 0 1,0 0-1,0 0 0,0 0 1,0 0-1,-1 0 1,1 0-1,0-1 1,-1 1-1,0 2 1,-2 5 69,1 4-4,1-11-68,1 0-1,0 0 0,0 0 1,-1 0-1,1 0 0,-1 0 1,1 0-1,-1 0 0,1 0 1,-2 2-1,-23 8 220,4 13-117,14-19-118,1 0-1,-1-1 0,1 0 0,-1 0 0,0-1 0,-14 5 0,-3 3-205,22-10-139,0 0 0,0 0 0,0 0 0,0 0 0,0 0 0,0 0 0,-1-1 0,1 1 0,-4-1 0,4 0-1718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264 489 4736,'13'0'1530,"-10"0"-932,-3 0-113,0 0 576,0-3-271,0 0-498,0 0-97,0 1-1,0 0 0,0 0 0,0 0 0,0 0 1,1-1-1,-1 1 0,1 0 0,0-2 0,6-1 138,-7 5-317,1 0 1,-1 0-1,1-1 0,-1 1 0,0 0 0,1-1 0,-1 1 0,1 0 0,-1-1 1,0 1-1,1 0 0,-1-1 0,0 1 0,1-1 0,-1 1 0,0-1 0,0 1 1,0-1-1,1 1 0,-1-1 0,0 1 0,0-1 0,0 1 0,0-1 0,0 1 1,0-1-1,0 1 0,0-1 0,0 1 0,0-1 0,0 0 0,0-1 6,-1 0 0,1 1 0,0-1 0,0 0 0,-1 0 0,1 1 0,-1-1 0,0 1 0,1-1 0,-1 0 0,0 1 0,0-1 0,-1-1 0,-3-5 59,1-3-11,3 10-71,1 0 0,0 0 0,-1 0 0,1 0 0,0 0 0,-1 0 0,1 0 0,-1 0 0,0 0 0,1 1 0,-1-1 0,0 0 0,1 0 0,-1 0 0,0 1 0,0-1 0,0 0 0,0 1 0,1-1 0,-1 1 0,0-1 0,0 1 0,-2-1 0,-10-3-27,9 3 101,0 0-1,-1 0 1,1-1 0,0 1-1,1-1 1,-1 0-1,-4-3 1,3 2 52,0 1 0,0-1-1,0 1 1,-1 0 0,1 1 0,0-1 0,-1 1-1,1 0 1,-1 1 0,1-1 0,-1 1 0,0 0 0,1 0-1,-8 2 1,3 0 51,1 0-1,0 0 1,0 0-1,1 2 1,-1-1-1,0 1 1,-15 9-1,21-11-137,0 0 1,1 1-1,-1-1 0,0 1 0,1-1 1,0 1-1,-1 0 0,1 0 0,0 0 1,1 0-1,-1 0 0,0 0 0,1 1 1,0-1-1,0 1 0,0-1 0,0 1 1,0-1-1,1 1 0,0-1 0,-1 1 1,1-1-1,1 1 0,-1 0 0,1 4 1,0-3-48,0-1 1,0 0 0,0 1 0,1-1 0,0 0 0,-1 0 0,1 0-1,1 0 1,-1-1 0,0 1 0,1-1 0,0 1 0,0-1 0,0 0-1,0 0 1,1 0 0,-1 0 0,6 3 0,-7-5-98,1 0-1,-1 0 1,1 0 0,-1 0-1,1-1 1,0 1 0,-1-1-1,1 1 1,0-1 0,-1 0-1,1 0 1,0 0 0,-1-1-1,1 1 1,3-1 0,0-1-206,0-1 0,0 1 0,-1-1 0,9-5 0,2-1-458,17-2-285,0-14 165,-25 20 760,-1-2 1,1 1-1,-1-1 0,-1 0 1,1 0-1,-1-1 0,10-16 1,-11 13 117,0 0-1,-1-1 1,0 1 0,-1-1 0,3-23 0,-3 18 12,-1 6 44,0-1 1,-1 0-1,-1 1 1,-1-17-1,0 4 118,1 8 189,-2 0-1,-4-29 1,3 30 429,0 0 1,1-29-1,2-2 2703,0 220-497,0 92-2919,-8-170-2514,-1 4-3253,9-70 2176,0-10 1189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3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8960,'0'-17'3328,"0"17"-2592,84 0-192,-63 0 1312,41 0-1120,-20 0 63,20 17-479,1-34-96,-1 17-128,0 0-1759,-20 0 927,21 0-2816,-22 0 1984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50 5728,'-24'0'3081,"20"0"-980,21 0 103,-5-1-1844,5 1 47,30 3 0,-46-3-405,25 6 84,0-2 0,1-2-1,0 0 1,-1-1 0,41-5 0,15-7-70,-29 7 0,85-11 112,-7 0-547,-85 11-15,2-2-33,-29 2-470,35 0-1,-5 4-112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95 3392,'-27'13'1088,"26"-12"-1057,0-1 0,1 1 1,-1-1-1,0 0 0,0 1 0,0-1 1,0 0-1,0 0 0,1 0 0,-1 0 0,0 0 1,0 0-1,-2 0 0,-2 0 36,2 0 39,1 0-1,-1 0 1,0 0 0,0 0 0,0 0 0,0 1 0,1-1 0,-1 1 0,0 0 0,1-1 0,-1 1 0,0 1 0,1-1 0,-1 0 0,1 1 0,0-1 0,-5 5-1,4-4 104,0 1-1,-1-1 0,1 0 1,0 0-1,-1 0 0,0-1 1,1 1-1,-1-1 1,0 1-1,0-1 0,-5 0 1,3 1 41,-1-1 1,1 1 0,-9 4 0,8-2-31,0 0 0,0 1 0,0 0 0,1 0 0,-1 0 0,1 1 0,1-1 0,-1 2 0,1-1 0,-8 12 0,4-6 219,-21 23 362,22-27-590,0 1-1,1-1 0,0 1 1,0 0-1,-5 12 1,-2 6 425,3-7-373,-10 28 0,20-45-272,0 0-1,0 1 1,1-1-1,-1 0 1,1 0-1,0 1 1,0-1-1,0 0 1,0 1-1,0-1 1,1 0-1,0 0 1,1 4-1,1-5-36,0 0 0,0 0 0,1 0 0,-1-1 0,1 1 0,-1-1 0,7 1 0,-2-3-186,0-1 0,0 0-1,-1 0 1,1-1 0,0 0-1,-1 0 1,0-1 0,11-6 0,-4-2-463,20-22 0,-14 14 106,-13 13 432,0 0 0,0-1 1,0 0-1,-1 0 0,-1-1 0,1 1 0,-1-1 1,-1-1-1,5-11 0,1-8-147,-5 18 256,-1 0 0,-1-1 0,0 1 0,0-1 0,-1 0 0,-1 1 0,1-14 0,-2-84 1280,0 107-1154,0 0 0,-1 0 0,1 0 0,0 0 0,0 1 0,-1-1 0,1 0 0,-1 0 0,0 0 0,1 1 1,-1-1-1,0 0 0,-2-2 0,2 3 72,0-1 0,0 1 0,1-1 0,-1 0 0,0 1 0,0-1 1,1 0-1,-1 0 0,1 0 0,0 0 0,-1 1 0,1-1 0,0-3 1,0-4 358,-1 14 95,1-3-530,0-1-1,0 1 1,0 0 0,0 0 0,1-1 0,-1 1 0,0 0-1,1-1 1,-1 1 0,2 1 0,2 0 65,3 3 26,-7-5-153,1 0 1,-1 0-1,1 1 1,-1-1-1,0 0 1,0 1-1,0-1 1,0 0-1,0 0 1,0 3-1,0 0 15,0 1 0,0-1 0,1 1 0,-1-1 0,2 7-1,2 6 17,0 0 0,-1 0-1,0 25 1,-3-15 74,1-2 3,-5 35 0,-1-28-88,2-10-27,-2 38 1,5-42 20,-2 34 77,2-47-102,-1-1-1,0 0 1,0 1-1,0-1 1,-1 0-1,1 0 1,-1 0-1,-4 7 0,1-3-442,-4 7 250,7-5-7344,2-24 5051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5568,'0'-1'121,"0"0"0,0 0 0,0 0 0,1-1 0,-1 1 0,0 0 0,0 0 0,1 0 0,-1-1 1,0 1-1,1 0 0,-1 0 0,1 0 0,0 0 0,-1 0 0,1 0 0,0 0 0,-1 0 0,1 0 0,0 0 0,0 0 0,0 0 0,0 1 0,0-1 1,0 0-1,0 1 0,0-1 0,0 1 0,3-1 0,1-1 352,1 1 0,0 1 0,-1-1 0,1 1 0,8 0 0,-9 0-247,0 1 0,-1-2 0,1 1 0,9-2 0,-6-1-35,-7 2-159,0 0-1,1 1 1,-1-1-1,1 0 1,-1 1-1,1 0 1,-1-1-1,1 1 1,2 0-1,24 4 196,-18-2-203,0 0 0,18 1 0,-13-4-30,-11 1 16,1-1 0,-1 1 1,1 0-1,-1 1 0,1-1 0,-1 1 0,1 0 1,-1 0-1,7 2 0,-9-2-6,0 0 1,0 0-1,0 1 0,0-1 1,0 1-1,-1-1 0,1 1 1,0-1-1,-1 1 0,1 0 1,-1 0-1,2 2 0,-1-1 14,-1 1 0,0-1 0,0 1 0,0-1-1,0 1 1,0-1 0,-1 1 0,0-1 0,0 7 0,0-5 84,-1 0 1,0 1 0,0-1 0,-1 0 0,0 0-1,0 0 1,0 0 0,0-1 0,-6 9 0,-3 8 218,7-14-283,1 0 0,-1-1 0,0 0 0,-1 1-1,0-2 1,1 1 0,-2 0 0,-9 7 0,12-10-41,-2 0 27,1 0 0,0 0 0,0 0 0,0 1 0,0 0 0,0 0 0,1 0 0,0 0 0,0 1 0,-5 7 1,-6 23 200,11-26-153,0 0-1,0-1 1,-6 10-1,7-16-64,0 1 0,0-1 0,0 1 0,1 0 0,0-1-1,-1 1 1,1 0 0,0 0 0,0 0 0,0 0-1,1 0 1,-1 0 0,1 0 0,0 0 0,0 0 0,0 0-1,0 4 1,0 4-114,0-11 107,0 0-1,0 0 0,0 0 0,0 0 1,0 0-1,0 0 0,0 0 1,0 0-1,0 0 0,0 1 0,0-1 1,0 0-1,0 0 0,0 0 0,0 0 1,0 0-1,0 0 0,0 0 0,0 0 1,0 0-1,0 1 0,0-1 0,0 0 1,0 0-1,0 0 0,0 0 0,0 0 1,0 0-1,1 0 0,-1 0 0,0 0 1,0 0-1,0 0 0,0 0 0,0 0 1,0 0-1,0 0 0,0 0 0,0 1 1,0-1-1,0 0 0,1 0 0,-1 0 1,0 0-1,0 0 0,0 0 0,0 0 1,0 0-1,0 0 0,0 0 0,0 0 1,0 0-1,0 0 0,1 0 0,-1-1 1,0 1-1,30 11 166,-11-19-208,-12 7 27,0 0 0,0 0 0,0 1 0,13 0 0,-8 0 6,-10 0-57,0 0 0,0 0 1,0 0-1,0 0 0,0-1 0,0 1 1,0-1-1,0 0 0,0 1 1,0-1-1,0 0 0,3-2 0,-4 2-72,0 0 0,1 0 0,-1 0 0,1 0-1,-1 1 1,1-1 0,0 1 0,-1-1-1,1 1 1,0-1 0,-1 1 0,4 0 0,9 0-1872,-12 0 678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4640,'0'0'1728,"0"0"-1344,-17-16-96,17 16 2016,0 0-1312,0 0 1280,0 0-1312,0 0 288,17 0-736,16 0-32,-1 0-288,17-17-160,1 17-64,-1 0-1664,0-16 928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3072,'-16'0'1829,"16"2"-496,0 3-933,-1-3-174,1 0 1,0 1-1,0-1 0,0 1 1,1-1-1,-1 1 1,1-1-1,1 4 1,8 11 717,-7-12-791,-1-1 1,1 1 0,-1-1-1,1 1 1,1-1 0,-1 0-1,0 0 1,1-1 0,0 1-1,4 3 1,-3-5-122,-1 1 1,1-1-1,0 0 1,-1-1-1,1 1 1,0-1-1,0 0 1,0 0-1,0 0 1,0-1-1,10 0 1,11 1-5,6-1 11,36-3 0,-3-8 111,-38 8-99,-10 1-21,0 0 0,0-1 0,20-6-1,14-12 31,-47 19-54,0 0-1,0 0 1,0-1 0,0 1 0,0-1-1,0 0 1,0 0 0,-1-1 0,4-3 0,1-18-49,-3 17 2,-5 8 38,0 0 0,0 0 0,0 0 0,0 0 0,1-1 0,-1 1 0,0 0 0,0 0 0,0 0-1,0 0 1,0 0 0,0 0 0,0-1 0,0 1 0,0 0 0,0 0 0,0 0 0,0 0 0,0 0 0,0-1 0,0 1 0,0 0 0,0 0 0,0 0 0,0 0 0,0 0 0,0-1 0,0 1 0,0 0 0,0 0 0,0 0 0,0 0 0,0 0 0,-1 0 0,1-1 0,0 1 0,0 0 0,0 0-1,0 0 1,0 0 0,-5-9-71,2 5 87,1 1 0,-1-1 0,0 1 0,-1-1 0,1 1 0,-1 0 0,1 0 0,-1 0 0,0 1 0,0-1 0,0 1 0,-6-2 0,-4-2 240,0 0 0,-19-3 0,2 0 309,21 6-407,1 1 1,-1 0-1,1 0 0,-1 1 0,-18 0 0,22 1-99,2 0-24,0 0 0,0 0 0,1 0 1,-1 1-1,0-1 0,1 1 0,-1 0 0,1 0 1,-1 0-1,1 0 0,-1 1 0,1-1 0,0 1 1,-6 4-1,-15 7 184,20-11-182,0 0-1,1 0 0,-1 0 1,0 1-1,0-1 1,1 1-1,0 0 0,-1 0 1,1 0-1,0 0 1,1 0-1,-1 1 0,0 0 1,1-1-1,0 1 0,-2 5 1,-5 12 177,-8 35 0,15-46-140,0 0 1,1 0-1,0 1 1,0-1-1,1 0 1,3 16-1,-2-14-24,1-1 0,0 1 0,1-1 0,0 1 0,1-1-1,0 0 1,1 0 0,6 10 0,-4-13-28,-1 1 1,2-2-1,-1 1 0,1-1 1,0 0-1,0-1 0,1 1 1,0-2-1,0 1 0,0-1 1,1-1-1,20 7 0,-9-5-82,0 0 0,1-2 0,-1 0-1,1-2 1,30 1 0,-34-4-500,1 0 0,-1-1-1,1-1 1,-1-1 0,30-10 0,-19 6-197,67-11-2509,-93 18 3139,0-1 0,1 1 0,-1-1-1,0 0 1,0 1 0,0-1 0,0-1 0,-1 1 0,1 0-1,0-1 1,-1 1 0,0-1 0,1 0 0,-1 0 0,0 0 0,1-4-1,-1 5 45,12-20-1439,-13 18 1323,-1-1 0,1 1 0,-1 0 0,0-9-1,0 13 201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5152,'0'-16'1888,"0"16"-1440,-16 0-160,16 0 1408,0 0-992,16 0 928,-16 0-960,33 0 288,0-16-576,-1 16 224,18 0-352,-1-17-352,0 17 32,0 0-1472,-16 0 832,0 0-2432,-17 0 1760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3328,'0'0'1061,"0"2"-634,0 0-362,0-1 0,0 1 0,1-1 0,-1 1 0,0-1 0,1 1 0,-1-1 0,1 0 0,0 1 0,-1-1 0,3 3 0,-2-2 53,0-1 0,0 1 0,0 0 0,0 0 0,0 0 0,0 0 0,-1 0 0,1 1 0,-1-1 0,1 0 0,-1 0 0,0 3 0,0 47 1472,1 1-837,-1 50 214,-1-86-702,0-1 0,-2 1 0,0 0 0,-6 17 0,3-17 233,-13 28 0,16-39-393,0-1-1,-1 1 0,1-1 1,-1 0-1,0 0 1,-1 0-1,1-1 1,-7 5-1,5-4-94,-1-1 0,1 0 0,-1-1 0,0 1-1,0-1 1,0 0 0,-1-1 0,1 0 0,-1 0 0,0-1 0,1 0 0,-1 0 0,-13 0 0,14-1-212,1-1 0,0 1 0,0-1 0,0 0 0,0 0 0,0 0 0,0-1 0,0 0 0,1 0 0,-1-1 0,1 0 0,-1 0 0,1 0 0,-9-7 0,-22-23-1392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7136,'0'-17'2656,"0"17"-2080,17 0-160,-17 0 1280,0 0-1024,0 0-288,16 0-224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52 935 3904,'0'0'1253,"0"0"-762,0 0-59,0 3 618,0-3-996,0 1-1,0-1 0,0 1 1,0-1-1,0 1 0,0-1 1,0 1-1,0-1 0,0 1 1,0-1-1,-1 1 0,1-1 1,0 1-1,0-1 0,0 1 1,-1-1-1,1 1 0,0-1 1,-1 0-1,1 1 0,0-1 1,-1 1-1,1-1 0,-1 0 1,1 1-1,0-1 0,-1 0 1,1 0-1,-1 1 0,1-1 1,-1 0-1,1 0 0,-1 0 1,1 0-1,-1 0 0,1 1 1,-1-1-1,1 0 0,-1 0 1,1 0-1,-2-1 0,2 1-36,0 1-1,0-1 0,0 0 0,0 0 0,0 0 1,0 0-1,0 0 0,0 0 0,-1 0 0,1 0 0,0 0 1,0 0-1,0 0 0,0 0 0,0 0 0,0 0 1,0 0-1,0 0 0,0 0 0,0 0 0,-1-1 0,1 1 1,0 0-1,0 0 0,0 0 0,0 0 0,0 0 1,0 0-1,0 0 0,0 0 0,0 0 0,0 0 1,0 0-1,0 0 0,0 0 0,0 0 0,0-1 0,-1 1 1,1 0-1,0 0 0,0 0 0,0 0 0,0 0 1,0 0-1,0 0 0,0 0 0,0 0 0,0 0 1,0-1-1,0 1 0,0 0 0,0 0 0,0 0 0,0 0 1,0 0-1,1 0 0,-1-1 16,0 1 0,0-1 0,0 1 0,0-1 0,0 1 0,0-1 0,0 1 0,-1-1 0,1 1 0,0-1 0,0 1 0,0-1 0,0 1 0,-1-1 0,1 1 0,0-1 0,0 1 0,-1-1 0,1 1 0,0 0 0,-1-1 0,1 1 0,-1 0 0,1-1 0,0 1 0,-1 0 0,1-1 0,-1 1 0,1 0 0,-1 0 0,1 0 0,-1-1 0,1 1 0,-1 0 0,1 0 0,-1 0 0,1 0 0,-1 0 0,1 0 0,-1 0 0,0 0 0,-2 0 267,0-3-86,2 1-177,-1-1 1,0 1-1,1-1 1,-1 1-1,1-1 1,0 0-1,0 0 1,0 0-1,0 1 1,0-1-1,1 0 1,-1 0-1,1 0 1,0 0-1,0 0 0,0 0 1,0 0-1,1-4 1,2-10 22,0 0 0,7-17 0,-9 28-49,45-174-133,-26 101-202,13-21-376,-1 3 591,1-18 206,-28 96 30,5-31-1,-7 34 56,0 0 1,9-27-1,7-9 587,-8 35-443,-8 11-230,-3 5-89,0 1-1,0-1 0,0 1 0,1-1 0,-1 1 1,0-1-1,0 1 0,0-1 0,1 1 0,-1 0 1,0-1-1,1 1 0,-1-1 0,0 1 1,1 0-1,-1-1 0,0 1 0,1 0 0,-1 0 1,1-1-1,-1 1 0,0 0 0,1 0 0,-1-1 1,1 1-1,-1 0 0,1 0 0,-1 0 0,1 0 1,-1 0-1,1 0 0,-1 0 0,1 0 0,-1 0 1,1 0-1,-1 0-4,0 0 0,1 0-1,-1 0 1,0 0 0,0 0 0,0 0 0,0 0 0,0 0-1,0 0 1,0 0 0,0 0 0,0 0 0,0 0 0,1 0 0,-1 0-1,0 0 1,0 0 0,0 0 0,0 0 0,0 0 0,0 0-1,0 0 1,0 0 0,0 0 0,0 0 0,0 0 0,1 0-1,-1 0 1,0 0 0,0 0 0,0 1 0,0-1 0,0 0 0,0 0-1,0 0 1,0 0 0,0 0 0,0 0 0,0 0 0,0 0-1,0 0 1,0 0 0,0 0 0,0 1 0,0-1 0,0 0-1,0 0 1,0 0 0,0 0 0,0 0 0,0 0 0,0 0 0,0 0-1,0 0 1,0 0 0,0 1 0,11 29 100,-15-19-48,3-9-45,0 0 1,0-1 0,0 1 0,1 0 0,-1 0-1,0 0 1,1 0 0,0 0 0,-1 0 0,1 3 0,0-1 17,0-1 0,-1 1 0,0 0 0,1-1 0,-1 1 0,0-1 0,-3 5 0,-2 8-69,4-6-91,-4 8-191,4-16 259,0 1 0,-1-1 1,1 1-1,-1-1 0,0 0 0,-3 2 0,-17 13-950,18-12 764,-1 0 0,0 0 0,-11 6 0,5-4 23,-7 7-113,18-14 316,0 0 0,0 1 0,0-1 0,0 0 0,0 1 0,0-1 0,0 1 0,0 0 0,1-1 0,-1 1 0,0 0 0,0-1 0,1 1 0,-1 0 0,0 0 0,0 1 0,2-2 2,-1 1 1,1 0-1,0 0 1,-1 0-1,1-1 1,0 1-1,-1 0 1,1-1-1,0 1 0,0 0 1,0-1-1,0 1 1,0-1-1,0 1 1,0-1-1,1 1 1,12 10-140,-13-9 151,1 0 0,0-1 0,0 1 0,0 0-1,0-1 1,0 0 0,0 1 0,4 1 0,4-1-2,8 4-26,4 19-125,24 10 373,-32-22 99,-9-9 28,0 1 0,-1 0-1,1-1 1,-1 2-1,5 6 1,-8-11-296,-1 0 1,1-1-1,-1 1 1,0-1-1,0 1 1,1 0 0,-1 0-1,0-1 1,0 1-1,0 0 1,0-1-1,0 1 1,0 0-1,0 0 1,0-1 0,0 1-1,0 0 1,0 0-1,0-1 1,0 1-1,-1 0 1,1-1 0,0 1-1,0 0 1,-1-1-1,1 1 1,-1 0-1,1-1 1,0 1-1,-1-1 1,1 1 0,-1-1-1,1 1 1,-1-1-1,0 1 1,1-1-1,-2 1 1,-2 1 70,1-1 1,-1 1-1,0-1 1,0 0-1,-5 1 0,0 0 210,4-1-228,1 1 1,0 0-1,0 1 0,-6 3 1,7-4-72,0 0 1,1 0 0,-2 0-1,1-1 1,0 0 0,-4 2-1,-3-1 61,1-1-1,-1 0 0,1-1 0,-15-1 1,9 1 93,12 0-185,0 0 1,-1 0 0,1-1-1,0 1 1,-1-1 0,1 1 0,0-1-1,-1 0 1,1 0 0,-5-3-1,-3-1-202,6 3 82,-17-7-1719,22 9 1810,0 0 1,-1 0-1,1 0 0,0 0 1,0 0-1,0-1 0,0 1 1,0 0-1,0 0 0,0 0 1,0 0-1,0 0 0,0 0 1,0-1-1,0 1 1,0 0-1,0 0 0,0 0 1,0 0-1,0 0 0,0-1 1,0 1-1,0 0 0,0 0 1,0 0-1,0 0 0,0 0 1,0 0-1,0-1 0,0 1 1,0 0-1,0 0 1,0 0-1,0 0 0,0 0 1,0-1-1,9-5-1603,5-5-1952,-11 9 1178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4480,'17'0'1568,"-16"0"-1528,1 0 0,-1-1 0,0 1 0,1 0 0,-1 0 0,1 0-1,-1 0 1,1 1 0,-1-1 0,0 0 0,1 1 0,-1-1 0,0 0 0,1 1 0,-1 0-1,0-1 1,0 1 0,1 0 0,-1 0 0,0-1 0,0 1 0,0 0 0,0 0-1,0 0 1,0 0 0,1 2 0,0-2-9,0 0 0,0 0 0,0-1 1,0 1-1,0-1 0,0 1 0,0-1 0,0 0 0,0 0 0,0 0 0,4 0 0,10 1 172,-11 1-115,1 0-1,-1 1 0,1-1 1,4 5-1,-4 7 148,-1-6 41,-4-7-212,0 1-1,0-1 0,0 1 1,0-1-1,-1 1 0,1-1 1,0 1-1,-1 0 1,0 0-1,1-1 0,-1 1 1,0 0-1,0-1 0,0 4 1,1 5 323,0-6-229,-1 0 0,0-1 0,0 1 0,0 0-1,-1 0 1,1 0 0,-1-1 0,-1 6 0,-9 19 572,10-27-678,1 1-1,-1 0 1,1 0-1,-1-1 1,0 1 0,0 0-1,1-1 1,-1 1-1,-1-1 1,1 1-1,0-1 1,0 0-1,0 1 1,-1-1-1,1 0 1,-3 2 0,2-2-5,1 0 1,-1 0-1,1 0 1,0 0 0,-1 1-1,1-1 1,0 1-1,0-1 1,0 0-1,0 1 1,0 0 0,0-1-1,0 1 1,1 0-1,-1-1 1,0 4 0,0-2-5,-1 0 0,1 0 1,0 0-1,-1-1 0,1 1 1,-1 0-1,-2 2 0,-6 2 103,9-6-143,1-1 1,-1 0-1,1 0 1,0 1-1,-1-1 0,1 0 1,-1 1-1,1-1 1,0 0-1,-1 1 1,1-1-1,0 1 1,0-1-1,-1 0 1,1 1-1,0-1 0,0 1 1,0-1-1,-1 1 1,1-1-1,0 1 1,0-1-1,0 1 1,0-1-1,0 1 1,0-1-1,0 1 0,0-1 1,0 1-1,0-1 1,1 2-1,-1 44 296,2-40-336,0-5 30,-1 0 0,0 0 0,1 1 0,-1-1 0,1 0 0,-1 0 0,1-1 0,-1 1 0,1 0 0,0 0 0,-1-1 0,1 1 0,0-1 0,0 1 0,-1-1 0,1 0 0,0 0 0,0 0 0,0 0 0,-1 0 0,1 0 0,0 0 0,0 0 0,0-1 0,3-1 0,8-8-766,-7 7-80,7 0-902,4-11 550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3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7392,'-18'14'2373,"18"-14"-2356,0 0-1,0 1 1,0-1 0,0 0-1,0 0 1,-1 0 0,1 0-1,0 0 1,0 0 0,0 0-1,0 0 1,0 0 0,0 0-1,0 0 1,-1 1 0,1-1-1,0 0 1,0 0-1,0 0 1,0 0 0,0 0-1,0 0 1,0 1 0,0-1-1,0 0 1,0 0 0,0 0-1,0 0 1,0 0 0,0 0-1,0 1 1,0-1 0,0 0-1,0 0 1,0 0 0,0 0-1,0 0 1,0 0 0,0 1-1,0-1 1,0 0 0,0 0-1,1 0 1,-1 0-1,0 0 1,0 0 0,0 0-1,0 1 1,0-1 0,0 0-1,0 0 1,1 0 0,-1 0-1,0 0 1,0 0 0,0 0-1,52 43 1584,-50-42-1534,-1 0 1,0 0-1,0 0 0,0 0 0,0 0 0,0 0 0,0 0 0,-1 0 0,2 2 1,-1-2-16,3 6 98,0-1 0,0 0 0,1 0-1,0-1 1,0 1 0,9 5 0,-10-7-57,5 3 67,-1 0 1,11 13-1,-17-17-105,0 0 0,1 0 0,-1 0 0,-1 0-1,1 0 1,-1 1 0,1-1 0,-1 1 0,0-1-1,-1 1 1,2 6 0,-2 2 123,1-8-130,-1-1 1,0 1 0,0-1 0,0 1 0,0-1 0,-1 1 0,1-1 0,-1 1 0,-2 3 0,-11 7 229,14-13-273,0-1 0,-1 0 0,1 0 0,0 0 0,0 0 0,0 1-1,-1-1 1,1 0 0,0 0 0,0 0 0,0 1 0,-1-1 0,1 0 0,0 0 0,0 0 0,0 1-1,0-1 1,0 0 0,0 0 0,0 1 0,0-1 0,0 0 0,0 0 0,0 1 0,0-1 0,0 15-218,3-15 577,3-1-309,0 1 0,-1 0 0,1-1 0,0 0 1,-1 0-1,1 0 0,-1-1 0,1 1 0,-1-1 0,7-3 1,-7 2-6,33-14-150,35-3-1083,10-11 299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7136,'0'-16'2656,"0"16"-2080,16 0-160,-16 0 1056,17 0-896,-1 0-448,0-17-96,17 17-2624,-16-16 1408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0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3968,'0'-13'1285,"0"13"-1270,0-1 0,0 1 0,0 0-1,0 0 1,0-1 0,0 1 0,0 0-1,0 0 1,1 0 0,-1-1 0,0 1 0,0 0-1,0 0 1,0 0 0,0-1 0,0 1-1,1 0 1,-1 0 0,0 0 0,0 0 0,0-1-1,0 1 1,1 0 0,-1 0 0,0 0-1,0 0 1,0 0 0,1 0 0,-1 0 0,0 0-1,0-1 1,1 1 0,-1 0 0,1 0-1,42-27 1298,-40 26-1219,0 0 0,0 0 0,0 1 0,0-1 0,0 1 0,0 0 0,0 0 0,1 0 0,-1 0 0,4 1 0,2-1 116,-6 0-117,0 0-1,1 1 1,-1-1-1,0 1 1,1-1-1,-1 1 0,0 0 1,0 0-1,6 3 1,2 1 220,38 11 653,-47-15-949,-1-1 12,0 0 0,-1 0 0,1 0 0,0 0 0,0 1-1,-1-1 1,1 0 0,0 0 0,-1 1 0,1-1 0,0 0 0,-1 1-1,1-1 1,0 0 0,-1 1 0,1-1 0,-1 1 0,1-1 0,-1 1-1,1-1 1,-1 1 0,1 0 0,-1-1 0,0 1 0,1 0 0,0 0 0,2 6 291,2 1-68,-4-8-207,-1 1-1,1 0 1,0 0 0,-1 0 0,1 0-1,0 0 1,-1 0 0,0 0 0,1 0-1,-1 0 1,1 0 0,-1 0-1,0 1 1,0-1 0,0 0 0,1 0-1,-1 0 1,0 0 0,0 0 0,-1 0-1,1 1 1,0-1 0,0 0 0,-1 2-1,-3 8 190,2-3-117,0-1-1,0 1 1,-1-1-1,0 0 1,-1 0-1,0 0 1,-5 7 0,-16 6 129,14-4-122,-10 0-155,10 1-27,2-11 38,8-5 20,0-1 1,-1 1-1,1-1 0,0 1 1,0 0-1,0 0 0,0-1 1,0 1-1,0 0 0,0 0 1,1 0-1,-1 0 0,0 0 1,0 0-1,1 1 0,-1-1 1,1 0-1,-1 0 0,1 0 1,-1 1-1,1-1 1,0 0-1,0 0 0,-1 3 1,1 26-16,3-25-54,-1-4 74,-1 1-1,1-1 1,-1 0-1,1 0 1,0 0-1,-1 0 1,1 0-1,0-1 1,0 1-1,0 0 1,0-1-1,3 1 1,29 1 80,-31-2-96,30 0-1823,-17 0 758</inkml:trace>
  <inkml:trace contextRef="#ctx0" brushRef="#br0" timeOffset="1">0 232 5728,'0'0'2112,"0"0"-1632,0-17-128,0 17 1824,16 17-1248,17-17 192,0 0-672,16 0-64,0 0-256,-16 0-3360,16 0 1728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1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181 263 3808,'0'-28'1227,"2"17"-742,9-11-64,-10 21-281,0-1-1,0 0 1,-1 0-1,1 1 1,-1-1-1,1 0 0,-1 0 1,0 0-1,0 0 1,0 0-1,0 0 1,0 0-1,0 1 1,-1-3-1,0-5 372,1 5-375,0 1 0,0-1 1,-1 0-1,1 0 0,-1 1 0,0-1 1,0 1-1,-2-6 0,2 7-133,0 0 0,0 0 0,-1 0 0,1 0 0,-1 1 0,1-1 1,-1 0-1,0 1 0,0-1 0,1 1 0,-1-1 0,0 1 0,-4-2 0,5 3 42,-1-1 0,0 0 0,0 1 0,0 0 1,0-1-1,0 1 0,0 0 0,0 0 0,1 0 0,-5 0 0,-8 1 147,6-2-80,5 1-75,1 0 0,-1 0 0,0 0 1,0 0-1,1 0 0,-1 1 0,0-1 0,1 1 0,-1-1 0,1 1 0,-1 0 0,1 0 0,-1 0 0,1 1 0,-1-1 0,1 0 0,0 1 0,0 0 1,0-1-1,-3 4 0,-4 4 154,-1 0 13,2 0 0,-9 11 0,14-17-172,1 0 0,0 0-1,1 0 1,-1 0 0,0 1 0,1-1-1,0 0 1,0 1 0,0-1-1,0 1 1,0-1 0,0 6 0,1-7-45,0-1 1,0 0-1,1 1 1,-1-1-1,0 0 1,0 1 0,1-1-1,-1 0 1,1 0-1,-1 1 1,1-1-1,-1 0 1,1 0-1,0 0 1,-1 0 0,1 0-1,0 0 1,0 0-1,0 0 1,0 0-1,0 0 1,0 0 0,0 0-1,0-1 1,0 1-1,0 0 1,1-1-1,-1 1 1,2 0-1,0-1-107,0 1-1,0-1 0,0 1 0,0-1 0,0 0 0,0 0 0,0 0 0,0 0 0,-1-1 0,1 1 1,5-3-1,-2 1-194,-1 0 1,0-1-1,0 1 1,7-6-1,7-5-198,-11 10 317,-4 1 111,-1 1 1,1-1-1,-1 0 1,0 0-1,1 0 1,-1-1-1,0 1 1,0-1-1,-1 1 1,1-1-1,3-5 1,1-2-49,-3 5 60,0-1 1,0 1-1,-1-1 0,5-11 1,-2-11 2,0 15 93,-5 12 29,0-1 0,0 1-1,0-1 1,-1 1 0,1-1-1,0 0 1,-1 1 0,1-1 0,-1 0-1,0 0 1,0 1 0,1-1-1,-2-2 1,1 0 156,0 0 0,-1 0 0,1 0 0,-1 0 0,0 0 0,-1 0 0,1 0 0,-1 0 0,-3-6 0,2 3 236,3 6-390,-1 1 1,1-1 0,0 1-1,0 0 1,0-1 0,0 1-1,-1-1 1,1 1 0,0-1-1,0 1 1,-1 0-1,1-1 1,0 1 0,-1-1-1,1 1 1,0 0 0,-1-1-1,1 1 1,0 0-1,-1 0 1,1-1 0,-1 1-1,1 0 1,-1 0 0,1 0-1,-1 0 1,1-1 0,-1 1-1,1 0 1,-1 0-1,1 0 1,-1 0 0,1 0-1,0 0 1,-2 0 0,2 0-39,0 0 1,0 0-1,0 0 0,0 0 1,0 0-1,0 0 1,0 0-1,0 0 1,0 0-1,0 0 1,-1 0-1,1 0 1,0 0-1,0 0 1,0 0-1,0 0 1,0 0-1,0 0 1,0 0-1,0 0 0,0 0 1,0 0-1,-1 0 1,1 0-1,0 0 1,0 1-1,0-1 1,0 0-1,0 0 1,0 0-1,0 0 1,0 0-1,0 0 1,0 0-1,0 0 0,0 0 1,0 0-1,0 0 1,0 0-1,0 1 1,0-1-1,0 0 1,-1 0-1,1 0 1,0 0-1,0 0 1,0 0-1,0 0 1,0 0-1,0 0 0,1 1 1,-1-1-1,0 0 1,0 0-1,0 0 1,0 0-1,-1 13 382,1 0-1,-2-1 0,0 1 1,0-1-1,-8 21 0,5-17-302,1 1 1,1 0-1,0 0 0,1 0 0,1 1 0,2 33 1,0-5-203,-1 129-4181,0-140 2774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7136,'-20'1'1750,"20"-1"-1731,0 0 1,1 0-1,-1 0 0,0 0 0,0 0 1,0 0-1,0 0 0,0 0 0,0 0 1,0 0-1,0 0 0,0 0 0,0 1 1,0-1-1,0 0 0,1 0 1,-1 0-1,0 0 0,0 0 0,0 0 1,0 0-1,0 0 0,0 0 0,0 0 1,0 0-1,0 0 0,0 0 0,0 0 1,0 0-1,0 1 0,0-1 1,0 0-1,0 0 0,0 0 0,0 0 1,0 0-1,0 0 0,0 0 0,0 0 1,0 0-1,0 0 0,0 0 0,0 1 1,0-1-1,0 0 0,0 0 1,0 0-1,0 0 0,0 0 0,0 0 1,0 0-1,0 0 0,0 0 0,0 0 1,0 0-1,-1 0 0,1 0 1,0 0-1,0 0 0,0 1 0,0-1 1,0 0-1,28 8 784,-26-8-826,3 2 180,-1-1 0,1-1 1,-1 1-1,1-1 0,0 1 1,8-2-1,3 0 80,11 2 306,33 6 0,-32-3-142,35 1 0,-27-7-131,37-6-1,-37 4-157,179-18-1195,-181 17 244,-7 1-1256,44-1 0,-61 5 903,-7 0-2741,-16 0 1789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31 2496,'-28'0'784,"18"3"-464,6-1-257,0 0 84,1-1 0,0 1 0,0-1 0,0 0 0,-1 0 0,1 0 0,0 0 0,-1-1 0,1 1 0,-4-1 0,1 0 145,0 1 0,0 0 1,1-1-1,-1 2 0,0-1 1,0 1-1,1 0 0,-1 0 1,-6 4-1,-28 10 1025,29-12-975,-1-1-41,1 1-1,0 0 1,-1 1-1,2 0 1,-1 1-1,1 0 1,-11 9-1,0 4 69,1 0 0,1 2 0,0 0 1,-17 27-1,26-34-330,2-2 94,-13 24 0,19-33-115,1 0 0,0-1 0,0 1 0,0 0 0,0 0-1,0 0 1,1 0 0,-1 0 0,1 0 0,0 0 0,0 0 0,0 0 0,0-1 0,0 1 0,2 4 0,9 15 19,-9-14-32,-2-7-16,1 1 1,-1-1-1,0 0 1,1 1-1,0-1 1,-1 1-1,1-1 0,0 0 1,0 0-1,-1 1 1,3 0-1,-2-1-9,1 0 0,-1-1 0,1 1-1,-1 0 1,1-1 0,0 1-1,-1-1 1,1 0 0,0 0 0,-1 0-1,1 1 1,0-1 0,1-1 0,8 1-285,-1-1 1,1-1 0,17-4 0,-9 2-303,13-2-270,-26 6 755,-1 0-1,1-1 0,-1 0 1,1 0-1,-1-1 1,0 1-1,1-1 1,-1 0-1,0-1 1,0 1-1,0-1 1,-1 0-1,1-1 0,-1 1 1,5-4-1,-1-3-73,0 0-1,-1-1 0,-1 0 0,1 0 1,-1 0-1,-1-1 0,0 0 0,6-23 1,-10 24 153,1 0 0,-2 1 0,0-22 0,-1 11 55,2 0 7,0 12 216,-1 0 0,0-1 0,-1 1 0,-2-15 0,2 20-99,-1-4 402,-1-1 0,0 1 0,-5-12 0,3 11 18,4 8-373,0-1-1,0 1 1,0-1 0,0 1-1,1-1 1,-1 0 0,0 1 0,1-1-1,-1 0 1,1-3 0,-1 9 161,1 0-212,0-1-1,0 0 1,0 0 0,1 0-1,-1 0 1,1 0-1,0 4 1,2 0-5,-1-1-32,0 1 1,0 0-1,0 0 0,-1 0 1,0 0-1,0 10 1,-1 6-327,0 128-315,0-101-2648,0-3-3374,0-42 3811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1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6144,'0'-14'1978,"1"12"-1468,7 1-241,10 1-143,1-1 658,1 0-1,-1 2 0,25 3 0,-40-2-715,-1-1 0,1 1 0,0 0 0,-1 0 0,1 0 0,-1 1 0,1-1 0,-1 1 1,0 0-1,0 0 0,-1 0 0,4 5 0,-4-5-31,-1 1 0,0-1 1,0 1-1,-1 0 0,1 4 0,1 7 65,2-2-15,1 12 45,-14 24 108,7-25-167,1-14 3,0 1 1,-1-1 0,0 0 0,-1 0-1,-5 13 1,1-3 27,5-12-18,-1 0 0,0-1-1,-1 1 1,0-1-1,0 1 1,0-1 0,-1 0-1,-8 9 1,12-15-74,-1 0-1,1 0 1,0 1 0,0-1 0,-1 0-1,1 1 1,0-1 0,0 1-1,1-1 1,-1 1 0,0 0 0,0-1-1,1 1 1,-1 0 0,1-1 0,-1 1-1,1 0 1,0 0 0,0 2 0,0-3-40,0 1 1,-1 0 0,1 0-1,0-1 1,-1 1 0,1 0 0,-1-1-1,1 1 1,-1 0 0,0-1 0,0 1-1,0-1 1,0 1 0,0-1 0,0 0-1,0 1 1,-2 1 0,3-3 20,-1 0 0,1 1 0,0-1 1,-1 1-1,1-1 0,0 0 0,0 1 0,0-1 1,-1 1-1,1-1 0,0 1 0,0-1 0,0 1 1,0-1-1,0 0 0,0 1 0,0-1 0,0 1 1,0-1-1,0 1 0,0-1 0,0 1 0,0-1 1,0 1-1,0-1 0,0 1 0,0-1 0,1 1 1,-1-1-1,0 1 0,0-1 0,1 0 0,-1 1 1,0-1-1,1 1 0,-1-1 7,11 6-16,-6 0 16,-5-5 0,0-1 0,0 1 0,1-1 0,-1 1 0,0-1 0,0 0 0,1 1 0,-1-1 0,1 1 0,-1-1 0,0 0 0,1 1 0,-1-1 0,1 0 0,-1 0 0,1 1 0,-1-1 0,1 0 0,-1 0 0,0 0 0,1 0 0,0 0 0,-1 1 0,1-1 0,-1 0 0,1 0 0,-1 0 0,1 0 0,-1 0 0,1 0 0,0-1 0,15 1-14,-9 1-124,0-1 0,1 0 0,-1-1 0,11-2 0,4-7-1254,5 4 186,-2-5-928,-25 10 1978,1 1 1,0-1-1,0 0 1,0 1 0,-1-1-1,1 0 1,0 0 0,-1 1-1,1-1 1,-1 0 0,1 0-1,-1 0 1,1 0 0,-1 0-1,0 0 1,1 0 0,-1 1-1,0-1 1,0 0-1,1-2 1,-1-13-1322</inkml:trace>
  <inkml:trace contextRef="#ctx0" brushRef="#br0" timeOffset="1">17 297 7648,'0'0'2816,"0"0"-2176,16 0-192,1 0 192,-1 0-448,0 0 192,1-16-224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33 165 5888,'-13'0'1898,"12"0"-1884,1 0-1,0 0 1,0 0-1,0 0 0,0 0 1,0 0-1,0 0 0,0 0 1,0 0-1,0 0 1,0 0-1,-1 0 0,1 0 1,0 0-1,0 0 1,0 0-1,0 0 0,0 0 1,0 0-1,0 0 0,0 0 1,0 0-1,0 0 1,-1 0-1,1-1 0,0 1 1,0 0-1,0 0 0,0 0 1,0 0-1,0 0 1,0 0-1,0 0 0,0 0 1,0 0-1,0 0 0,0 0 1,0 0-1,0-1 1,0 1-1,0 0 0,0 0 1,0 0-1,0 0 1,0 0-1,0 0 0,0 0 1,0 0-1,0 0 0,0 0 1,0-1-1,0 1 1,0 0-1,0 0 0,0 0 1,0 0-1,0-1 43,0 1 0,0-1 0,0 1 0,0-1-1,0 1 1,0-1 0,0 1 0,0-1 0,0 1 0,-1-1 0,1 1 0,0-1-1,0 1 1,0-1 0,-1 1 0,1-1 0,0 1 0,0 0 0,-1-1-1,1 1 1,-1-1 0,1 1 0,0 0 0,-1-1 0,1 1 0,-1 0 0,1 0-1,0-1 1,-1 1 0,1 0 0,-1 0 0,1 0 0,-1-1 0,1 1 0,-1 0-1,1 0 1,-1 0 0,1 0 0,-1 0 0,1 0 0,-2 0 0,-1 0 1218,3 0 177,3 0-614,29 1-333,-13-1-492,1 0-1,24-4 1,2-2-12,50-1 0,-41 7-459,138 0-5466,-192 0 5891,-1 0 0,0 0-1,1 0 1,-1 0 0,0 0 0,1 1 0,-1-1-1,0 0 1,1 0 0,-1 0 0,0 0 0,1 0-1,-1 0 1,0 0 0,1-1 0,-1 1-1,0 0 1,1 0 0,-1 0 0,0 0 0,0 0-1,1 0 1,-1-1 0,0 1 0,1 0 0,-1 0-1,0 0 1,0-1 0,0 1 0,1 0 0,-1 0-1,0-1 1,0 1 0,0 0 0,1-1-1,-1 1 1,-7-9-945,6 8 861,1 1 91,0 0 0,-1-1 0,1 1-1,0 0 1,0 0 0,-1 0 0,1-1-1,0 1 1,0 0 0,-1 0-1,1 0 1,0 0 0,-1 0 0,1-1-1,0 1 1,-1 0 0,1 0-1,0 0 1,-1 0 0,1 0 0,0 0-1,-1 0 1,1 0 0,0 0-1,-1 0 1,-8 1-153,0-1 108,0 0 0,0 0-1,-15-3 1,-9-8 312,15 7-115,10 2-18,0 0-1,0 0 0,0-1 0,-7-3 0,-22-16 598,35 21-602,1 0 1,-1 0 0,0 0-1,1 0 1,-1 0-1,1-1 1,-1 1-1,1-1 1,-1 1 0,1-1-1,0 0 1,0 0-1,0 1 1,0-1 0,0 0-1,-1-2 1,3 2-62,-1 1 1,0 0 0,1-1 0,-1 1-1,0 0 1,1 0 0,-1 0 0,1-1-1,0 1 1,-1 0 0,1 0 0,0 0-1,0 0 1,0 0 0,0 0 0,0 0-1,0 0 1,0 1 0,0-1 0,0 0-1,0 1 1,0-1 0,0 0-1,1 1 1,1-1 0,1-1 76,1 1 1,0 0-1,-1 0 1,1 0-1,-1 0 1,7 1-1,-1-1 131,0 1 0,0 1 0,0 0 0,1 0 0,-1 1 0,0 0 0,-1 1-1,12 4 1,-7-2-4,-9-3-77,-1-1 0,1 1-1,-1 0 1,0 0 0,0 0 0,0 0 0,0 1-1,0 0 1,0 0 0,5 6 0,-1-2 54,24 26 1442,-30-31-1550,0 1 0,-1-1 0,1 0 0,-1 0 1,1 1-1,-1-1 0,0 1 0,1-1 1,-1 1-1,-1 0 0,1 0 0,1 3 0,-7 8 522,1-6-280,1 4-50,3-9-255,-1-1-1,1 1 1,-1-1-1,1 0 1,-1 1 0,0-1-1,0 0 1,0 0-1,0 1 1,0-1 0,-1 0-1,1 0 1,-1 0-1,1-1 1,-1 1 0,1 0-1,-1 0 1,0-1-1,0 1 1,0-1 0,0 0-1,0 0 1,-4 2-1,-21 3 73,5 4-475,-5-4-1467,17-2 1200,9-4 498,0 0 0,1 1 1,-1-1-1,1 0 0,-1 1 1,0-1-1,1 0 0,-1 0 0,0 0 1,1 1-1,-1-1 0,0 0 1,1 0-1,-1 0 0,0 0 0,1 0 1,-1 0-1,0 0 0,0-1 1,1 1-1,-1 0 0,0 0 0,1 0 1,-1-1-1,1 1 0,-1 0 1,0-1-1,1 1 0,-1 0 1,1-1-1,-1 1 0,1-1 0,-1 1 1,1-1-1,-1 0 0,-2-2-2609,6 3-1601,10 0 1446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8480,'-16'0'3136,"16"0"-2432,16 0-224,-16 0 672,33 0-736,0-16-96,0 16-192,-1-17-1440,17 17 704,1-16-5952,-18 16 3616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557 329 4896,'-27'-41'1584,"22"33"-976,5 8-224,0 1-272,0 1 1,-1-1 0,1 1-1,0 0 1,-1-1-1,1 1 1,-1-1 0,1 1-1,-1-1 1,0 1 0,1-1-1,-2 2 1,-5 11 529,5-6-435,1-1-1,0 1 0,1-1 1,0 1-1,1 12 0,-1 1 172,-1 8 216,-6 41 0,3-41-175,0 43 1,4-18-354,-1 82 1037,-1-103-213,-12 66 0,11-82-577,1-5-44,-1-1 0,0 1 0,0-1 0,-2 1 0,-6 13 0,9-21-215,-1-1 1,1 1 0,-1-1-1,0 0 1,0 0-1,0 0 1,0 0 0,0 0-1,-1-1 1,1 0-1,-1 0 1,0 0 0,0 0-1,0 0 1,0-1-1,0 1 1,0-1 0,0 0-1,-5 0 1,-7 1 51,-23-1 1,33-1-109,0 0 1,-1 0-1,1-1 0,0 0 0,-9-2 0,-19-10-663,0 0-1,1-2 1,1-2-1,-51-35 1,66 39-71,-21-23 0</inkml:trace>
  <inkml:trace contextRef="#ctx0" brushRef="#br0" timeOffset="1">492 17 7456,'16'-16'2784,"-16"16"-2176,17 0-160,-1 0 256,-16 16-480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1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1148 5824,'-27'55'1866,"20"-39"-957,7-11-851,2 4 655,0 0 16,3-13 650,7-23-873,-3-10-399,-1-1 0,4-72 0,-8 74-50,16-83 12,-10 71-111,22-158 188,-15 95 97,-11 71-22,15-87 368,-15 101-263,1-1-1,18-42 1,-14 45 17,1 1 1,21-30 0,-24 40-163,0 1 0,1 1 0,0-1 0,1 2 0,15-13 0,-20 19-158,-1 0 0,0 0 0,1 1-1,-1 0 1,1 0 0,0 0 0,0 0-1,1 1 1,-1 0 0,13-2 0,-19 4-21,0 0 1,0 0 0,0 0-1,0-1 1,1 1-1,-1 0 1,0 0-1,0 0 1,0 0 0,0 0-1,0 0 1,1 0-1,-1 0 1,0 0-1,0 0 1,0 0-1,0 0 1,0 0 0,1 0-1,-1 0 1,0 0-1,0 0 1,0 0-1,0 0 1,0 0 0,0 0-1,1 0 1,-1 0-1,0 0 1,0 1-1,0-1 1,0 0 0,0 0-1,0 0 1,1 0-1,-1 0 1,0 0-1,0 0 1,0 0 0,0 1-1,0-1 1,0 0-1,0 0 1,0 0-1,0 0 1,0 0 0,0 1-1,0-1 1,0 0-1,0 0 1,0 0-1,0 0 1,0 1-1,0 0 24,0 1-1,0-1 1,0 1-1,-1 0 0,1-1 1,-1 1-1,1-1 0,-1 1 1,1-1-1,-1 1 0,0-1 1,0 0-1,0 1 0,-2 1 1,-2 2 28,0 1 0,-1-1 0,-6 4 1,-90 55-1303,81-52 773,-12 6-174,26-15 446,1 0 0,-1 1 0,1 0 0,0 0 1,0 0-1,-7 8 0,-1 2-474,13-14 650,1 1 1,0-1-1,-1 1 1,1 0-1,0-1 1,-1 1-1,1 0 1,0-1-1,-1 1 1,1 0-1,0-1 1,0 1-1,0 0 1,0-1-1,0 1 1,0 0-1,0-1 1,0 1-1,0 0 1,0 0-1,0-1 1,0 1-1,1 0 1,-1 2-58,0-1 69,0 0 0,1 0 0,-1 0 0,0 0 1,1 0-1,0-1 0,-1 1 0,1 0 0,0 0 1,0 0-1,0-1 0,0 1 0,0-1 0,0 1 1,0 0-1,3 1 0,2 2-1,0 0 0,0 0 0,8 3 0,5 5 12,-13-8 133,-1 0 0,1 1 0,-1-1 0,0 1 0,0 0 0,-1 0 1,1 1-1,-2-1 0,1 1 0,-1 0 0,0 0 0,0 0 0,3 12 1,-4 22 1112,-2-38-1095,1 0-1,-2 0 1,1 0-1,0 1 1,-1-1-1,1 0 1,-1 0-1,0 0 1,0 0-1,0 0 0,-1 0 1,-2 5-1,-1 1 243,2-3-251,0-1-1,-1 0 0,0 0 0,1 0 0,-2 0 0,1-1 1,0 1-1,-1-1 0,0 0 0,0-1 0,0 1 0,-7 2 0,6-1-37,-17 4 14,-1 1-89,16-5-121,6-4 52,1 0-1,0 0 1,-1 0 0,0-1 0,1 1 0,-1 0-1,1-1 1,-1 1 0,0-1 0,1 1 0,-1-1-1,0 0 1,-2 0 0,-9 0-1663,10 0 209,6 0-609,-3 1 2038,1-1 0,-1 0 0,0 0 0,1 0 1,-1 0-1,1-1 0,-1 1 0,1 0 0,-1 0 0,0 0 0,1 0 0,-1 0 0,1 0 0,-1-1 0,0 1 0,1 0 0,-1 0 0,1-1 0,-1 1 0,0 0 0,0 0 0,1-1 0,-1 1 1,0 0-1,1-1 0,-1 1 0,0-1 0,9-7-1921,-6 7 1747,0 0 1,0 1-1,0 0 0,0-1 0,0 1 0,0 0 0,0 0 0,4 1 0,-3 0 43,0-1-1,0 0 0,0 0 1,0 0-1,0 0 1,0-1-1,0 1 1,0-1-1,5-2 1,-4 1 407,-1 0 0,0 0 0,1 0 0,-1 1 0,1 0 1,0-1-1,0 2 0,-1-1 0,1 0 0,0 1 0,0 0 1,5 1-1,15-2 2407,-14 0-1816,-1 1-1,1 0 1,-1 1 0,19 2-1,-8 8-82,7-5-59,-6 5-304,5-6-256,1 8 62,-26-13-143,-1 1 0,0 0 0,0-1 0,0 1 0,0 0 0,1-1-1,-1 1 1,0 0 0,0 0 0,-1 0 0,1 0 0,0 0 0,0 0 0,0 0 0,-1 0 0,1 1 0,0 0-1,-1 0 5,0-1-1,-1 0 1,1 1-1,-1-1 1,1 0-1,-1 0 1,0 1-1,1-1 0,-1 0 1,0 0-1,0 0 1,0 0-1,0 0 1,0 0-1,0 0 0,0 0 1,-2 1-1,1-1-13,0 1 0,0-1 0,0 0-1,0 0 1,0 0 0,-1 0 0,1 0 0,0-1-1,0 1 1,-1-1 0,-1 1 0,2-1 9,0 0 0,1 0 0,-1 1-1,0-1 1,1 0 0,-1 1 0,1-1 0,-1 1 0,1 0 0,-1-1 0,1 1 0,-2 1 0,-11 5 13,9-6-54,0 0-1,-1-1 1,1 1 0,-10-2 0,7 1 8,3 3 78,-6 8-17,8-8-10,6 0 27,8 7 90,-11-9-145,0-1 0,1 0 0,-1 0-1,0 1 1,0-1 0,1 0-1,-1 0 1,0 0 0,0 1-1,1-1 1,-1 0 0,0 0-1,1 0 1,-1 0 0,0 0 0,1 0-1,-1 0 1,0 0 0,1 0-1,-1 0 1,0 0 0,1 0-1,-1 0 1,0 0 0,1 0-1,5 1-2,-1 0-1,1 0 0,-1 0 0,6 3 0,-4-2-16,-1 0 0,0-1 0,1 1 0,8 0-1,67-2-2153,-77-3 965,-4 2 1113,6-8-725,-7 9 781,0 0 0,0-1 0,-1 1 0,1 0 1,0-1-1,0 1 0,0 0 0,-1 0 0,1-1 0,0 1 1,0 0-1,-1 0 0,1 0 0,0-1 0,0 1 0,-1 0 1,1 0-1,0 0 0,-1 0 0,1 0 0,0 0 0,-1-1 1,1 1-1,0 0 0,-1 0 0,1 0 0,0 0 0,-1 0 1,1 0-1,0 0 0,-1 1 0,1-1 0,0 0 0,-1 0 1,1 0-1,-1 0 0,-1 0-137,0 0 1,-1 0-1,1-1 0,0 1 0,-1-1 1,1 0-1,0 1 0,-1-1 0,1 0 1,-4-3-1,-16-6-844,-8-1 771,0 6 225,13-1 113,14 4-58,0 1 1,-1 0-1,1 0 1,-1 0-1,1 0 1,-1 1-1,-5-1 1,-7 1 685,13 0 5,6 0 625,57 0 564,-24 0-1332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4:3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8736,'0'-15'2810,"0"15"-2778,0 0-1,0 0 0,0-1 0,0 1 1,0 0-1,0 0 0,0-1 0,0 1 0,1 0 1,-1 0-1,0-1 0,0 1 0,0 0 1,0 0-1,1 0 0,-1-1 0,0 1 1,0 0-1,0 0 0,1 0 0,-1 0 1,0-1-1,0 1 0,1 0 0,-1 0 0,0 0 1,0 0-1,1 0 0,-1 0 0,0 0 1,1 0-1,-1 0 0,0 0 0,1 0 1,3-2 109,19-8 254,-22 10-325,1-1-1,-1 1 1,1-1-1,-1 1 1,1 0-1,0 0 0,-1 0 1,1 0-1,-1 0 1,1 0-1,0 0 1,-1 0-1,1 0 1,-1 1-1,1-1 0,1 1 1,25 16 677,-9-6-378,-10-7-220,-1 1 1,1 1-1,-1-1 0,0 1 0,-1 0 0,1 1 0,-1-1 0,11 16 0,5 13 147,-2 1 0,-2 0 0,22 63 0,-40-96-284,31 81 427,32 153 1,-53-167-323,-3 0 1,-4 0-1,-10 96 0,-28 32 1,-15-12-145,30-139-170,-38 64-1,21-53-436,-3-1-1,-87 97 0,35-59-324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4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210 113 2400,'0'-27'779,"0"26"-768,1 1 1,-1 0-1,0-1 1,0 1-1,0 0 0,0-1 1,0 1-1,0 0 1,0-1-1,-1 1 1,1 0-1,0-1 1,0 1-1,0 0 1,0-1-1,0 1 1,0 0-1,-1-1 1,1 1-1,0 0 1,0 0-1,0-1 1,-1 1-1,1 0 1,0-1-1,-2 0 80,1 0-1,0-1 0,0 1 0,-1-1 1,1 1-1,0-1 0,1 0 1,-1 1-1,0-1 0,0 0 1,1 0-1,-1 1 0,1-1 1,-1-3-1,-2 0 731,0 1-352,-24-24 1728,26 27-2144,0-1 1,0 1 0,0 0 0,0 1 0,-1-1 0,1 0-1,0 0 1,0 0 0,-1 1 0,1-1 0,0 0 0,-1 1 0,1 0-1,0-1 1,-1 1 0,1 0 0,-1-1 0,1 1 0,-1 0-1,1 0 1,-1 0 0,-2 1 0,-12 10 298,14-10-318,0 0 0,-1 0 1,1 1-1,0-1 0,0 0 0,0 1 0,0 0 0,0-1 1,1 1-1,-1 0 0,1 0 0,-4 4 0,-2 5 66,-21 25 135,21-22-107,1 1 1,0 0 0,1 0 0,1 1-1,0 0 1,-2 21 0,2-16-69,2-12-43,0 1 0,1-1-1,0 1 1,1 0 0,1 18 0,-1-24-3,2 0 1,-1 1-1,0-1 1,1 0-1,0-1 1,0 1-1,0 0 1,0 0-1,0-1 1,1 1-1,0-1 1,-1 0-1,1 0 0,1 0 1,-1 0-1,0 0 1,7 3-1,-7-4-74,0 0 1,0 0-1,1-1 0,-1 1 0,0-1 0,1 1 0,-1-1 1,1-1-1,-1 1 0,1 0 0,-1-1 0,1 1 0,-1-1 0,1 0 1,0-1-1,-1 1 0,5-1 0,9-2-269,-5 1 90,0 0-1,0-1 1,0 0-1,0-1 1,20-9 0,-17 2 59,-10 8 116,0-1-1,0 1 1,0 0 0,9-3-1,-13 5 60,-1 1-1,1 0 0,0-1 0,-1 1 0,1 0 0,0 0 1,0 0-1,-1 0 0,1 0 0,0 0 0,-1 0 1,1 0-1,0 0 0,0 0 0,-1 0 0,1 0 0,0 0 1,-1 0-1,1 1 0,0-1 0,1 1 0,-2-1 20,0 1 1,1 0-1,-1 0 0,1 0 0,-1 0 0,0-1 0,0 1 0,0 0 0,1 0 0,-1 0 0,0 0 0,0 0 0,0-1 0,0 3 0,2 13 746,0-13-576,1 1 1,-1-1-1,1 0 1,0 0-1,5 5 1,4 3 324,-6-4-424,1-1 0,-1 0 0,1 0-1,1-1 1,-1 0 0,1 0 0,0-1 0,0 0 0,0 0-1,17 4 1,-7-5 55,1-2 0,-1 0-1,1-1 1,33-5 0,-48 4-114,0 0 0,0-1 0,0 1 0,0-1 0,0 0 1,0 0-1,0 0 0,5-5 0,23-24 118,-23 22-139,-7 8-2,-1-1 1,1 0-1,0 1 0,-1-1 0,1 0 1,-1 0-1,0 0 0,1 0 1,-1-1-1,0 1 0,0 0 0,-1 0 1,1-1-1,0 1 0,-1 0 0,1-1 1,-1 1-1,0-1 0,0 1 1,0 0-1,0-1 0,-1-3 1,1-12 80,-1 10-298,0-1 1,-1 1-1,1 0 1,-7-16-1,7 21 109,-11-24-1733,8 19 1057,3 6 672,1 1-1,-1-1 1,1 1 0,0-1-1,-1 1 1,1-1 0,0 1-1,0-1 1,0-1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4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3552,'-14'0'1147,"14"0"-1139,0 0 0,0 0 0,0 0 0,0 0 0,0 0 0,0 1 1,0-1-1,0 0 0,0 0 0,-1 0 0,1 0 0,0 0 0,0 0 0,0 0 1,0 0-1,0-1 0,0 1 0,0 0 0,0 0 0,0 0 0,0 0 1,-1 0-1,1 0 0,0 0 0,0 0 0,0 0 0,0 0 0,0 0 1,0 0-1,0 0 0,0 0 0,0 0 0,0 0 0,0 0 0,0-1 1,0 1-1,0 0 0,0 0 0,0 0 0,0 0 0,-1 0 0,1 0 1,0 0-1,0 0 0,0 0 0,0 0 0,0-1 0,0 1 0,0 0 1,0 0-1,0 0 0,0 0 0,1 0 0,-1 0 0,0 0 0,0 0 1,0-11 401,0 8 635,2 0-218,9-8 208,-11 11-1019,1 0 0,-1 0 0,0 0 0,0-1 0,0 1 0,0 0 1,1 0-1,-1 0 0,0 0 0,0 0 0,0 0 0,0-1 0,1 1 0,-1 0 1,0 0-1,0 0 0,1 0 0,-1 0 0,0 0 0,0 0 0,0 0 0,1 0 1,-1 0-1,0 0 0,0 0 0,0 0 0,1 0 0,-1 0 0,0 0 0,0 0 1,0 1-1,1-1 0,-1 0 0,0 0 0,0 0 0,0 0 0,1 0 0,-1 0 1,0 1-1,0-1 0,0 0 0,1 0 0,13 7 430,-3-3-180,0 1-1,15 9 1,-18-8-253,1-1 54,0 1 0,-1 0 0,0 0 0,0 1 0,-1 0 0,0 0 0,9 12 0,-3 5 2,-12-23-55,-1 0-1,0-1 0,1 1 0,-1 0 0,0-1 1,1 1-1,-1 0 0,0 0 0,0 0 0,0-1 1,0 1-1,0 0 0,0 0 0,0 0 1,0-1-1,0 2 0,-5 3 26,4-5-25,-23 6 146,2 5-128,-5-6-304,8 3 85,0-16 182,3 7 19,14 1-20,0 1 0,0-1 0,0 0 0,-1 0 0,1-1 0,0 1 0,0 0-1,0-1 1,0 1 0,0-1 0,-3-1 0,4 0-18,0 0 0,1 0 0,-1 0 0,1 1 0,0-1-1,0 0 1,-1 0 0,1 0 0,0 0 0,1-3 0,-1 1-68,0 4 89,0 0 0,0 0 0,0 0 0,0 0 0,0 0 0,0 0 0,0 0 0,0 0 1,0 0-1,0-1 0,0 1 0,0 0 0,0 0 0,0 0 0,0 0 0,0 0 0,0 0 0,0 0 1,0 0-1,0 0 0,0-1 0,0 1 0,0 0 0,0 0 0,0 0 0,0 0 0,0 0 0,0 0 1,0 0-1,1 0 0,-1 0 0,0 0 0,0 0 0,0 0 0,0 0 0,0 0 0,0 0 0,0 0 1,0-1-1,0 1 0,0 0 0,0 0 0,1 0 0,-1 0 0,0 0 0,0 0 0,0 0 0,0 0 1,0 0-1,0 0 0,0 0 0,0 0 0,0 0 0,0 0 0,1 1 0,-1-1 0,4 0-28,18-1-235,1 1 0,-1 2 0,0 0 0,0 1 1,24 7-1,-32-6 39,-5-1-265,0 0 0,-1 0 1,1 1-1,-1 0 0,0 0 0,9 7 1,16 19-1216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4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34 590 3904,'-28'27'1253,"23"-22"-762,5-5 26,0 0 912,0 0-421,0 0-170,5-5-401,7-7-326,0-1-131,0 1 0,1 0 1,18-13-1,18 1-65,-17 3-43,-1 0 0,-1-2 0,38-38 0,-46 39-83,0-1-1,-2-1 1,-1-1 0,29-48 0,-13-3 303,-4 8 989,-29 63-826,1 0 0,-1 0 0,0 0 0,0-1 0,-1 1 0,0 0 0,0-1 0,0 1 0,0-1 0,-1-10 0,0 10 258,0 6-100,0 16 161,-3 26-111,2-35-425,-3 5 9,1 0 0,1 1-1,0-1 1,1 14 0,0 7 113,0-11-39,1-1 0,4 32 0,0-40-191,0 1 1,1 0-1,0-1 1,10 17 0,-15-30 64,0 1-13,1 0 0,-1-1 1,0 1-1,0 0 1,1-1-1,-1 1 0,1-1 1,-1 1-1,1 0 1,-1-1-1,1 1 0,-1-1 1,1 1-1,-1-1 0,2 1 1,4-5-690,-4 1 288,10-4-313,-11 7 679,0-1-1,0 1 1,0-1 0,0 1 0,0-1-1,0 1 1,0-1 0,0 0-1,0 1 1,0-1 0,0 0 0,0 0-1,0 0 1,-1 0 0,2-1 0,17-47-1153,-16 42 1122,0-1-1,-1 1 0,1-1 1,-2 1-1,3-15 1,-1 1-6,8-17-22,-8 10 552,-1 1 0,-3-46 0,0 26 2496,1 45-2485,2 4-43,0 1-329,0-1 0,-1 0 0,1 1 0,-1-1 0,0 0 1,1 1-1,-1 0 0,0-1 0,-1 1 0,1 0 1,0-1-1,-1 1 0,1 4 0,-1 44 259,-1-40-287,1-1 0,2 20 0,4-4 15,-4-20-65,0 1 0,-1-1-1,0 1 1,0 7 0,-1-3-178,0-9 99,0 0 1,0 0-1,0 0 1,0 0-1,0 0 1,0 0-1,1 0 1,-1 0-1,1 0 1,0 3 0,4 3-871,-4-7 726,0 1 0,0-1-1,0 1 1,0-1 0,0 1 0,-1-1 0,1 1-1,-1 0 1,1-1 0,-1 1 0,0 0-1,1 0 1,-1 1 0,0-2-20,0 0 1,0 0-1,0 0 1,0 0-1,0 0 1,0 0-1,0-1 1,0 1-1,0 0 1,1 0-1,-1 0 1,0 0-1,2 1 1,-2-2 77,1 1 1,0-1-1,0 1 1,0-1 0,-1 0-1,1 0 1,0 1-1,0-1 1,0 0 0,0 0-1,0 0 1,0 0-1,1 0 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4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67 5632,'0'-27'1834,"0"27"-1806,0-1-1,0 1 0,0 0 1,0-1-1,0 1 0,0 0 0,0-1 1,0 1-1,0 0 0,0-1 1,0 1-1,0 0 0,0-1 0,0 1 1,0 0-1,0-1 0,-1 1 1,1 0-1,0-1 0,0 1 0,0 0 1,-1 0-1,1-1 0,0 1 0,-1 0 1,-12-11 574,6 8-39,6 2-513,1 1-1,-1 0 1,1 0-1,-1 0 0,1 0 1,0 0-1,-1-1 1,1 1-1,-1 0 0,1 0 1,-1-1-1,1 1 1,0 0-1,-1-1 0,1 1 1,0 0-1,-1-1 1,1 1-1,0-1 0,0 1 1,-1 0-1,1-1 1,0 1-1,0-1 0,0 1 1,-1-1-1,1 1 0,0-1 1,0 1-1,0-1 1,0 1-1,0-1 0,0 1 1,0-1-1,0 0 1,0-1 968,-16 1 203,12 1-1157,1 0-1,-1 0 1,1 0 0,-1 0-1,-5 1 1,7 0-67,0 0 0,1 0 0,-1-1 0,1 1 0,-1 0 0,1 0 0,-1 0 0,1 0 0,0 1 0,0-1 0,-1 0 0,1 1 0,0-1 0,-1 3 0,-12 17 85,1 0 0,-18 43 1,26-50-28,1-1 1,0 1-1,0-1 0,2 1 1,-1 0-1,1 24 0,2-27-78,-1-1 39,1-1 0,0 1-1,1-1 1,0 1-1,0-1 1,1 1 0,1-1-1,-1 0 1,5 10 0,10 11-640,-1-11 160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4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17 247 6656,'-16'-17'2464,"16"17"-1920,16 0-160,1-16 1344,-1 16-1024,17 0 0,16 0-448,0 0-32,0 0-128,-16 0-3168,16 16 1696</inkml:trace>
  <inkml:trace contextRef="#ctx0" brushRef="#br0" timeOffset="1">542 50 4640,'0'-16'1728,"0"16"-1344,16-17-96,0 1 1504,1 16-1024,-1 0 768,1 0-896,32 0-160,-33 0-288,33 0-704,-16 16 288</inkml:trace>
  <inkml:trace contextRef="#ctx0" brushRef="#br0" timeOffset="2">640 148 6976,'-16'0'2592,"16"0"-2016,16 17-160,0-17 672,1 16-672,-1-16-160,17 16-160,16-16-1376,0 17 704,0-17-4640,17 0 2912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4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0 806 4480,'0'34'1783,"0"-22"3986,0-14-5722,1 0-1,-1 0 1,1-1 0,-1 1 0,1 0 0,0 0 0,0 0 0,0-1 0,1-2 0,9-19 486,-2-7-223,-6 17-203,1 0-1,10-22 1,3 1-73,15-45 1,37-103-88,-55 142-25,37-76 1,28-15-232,-72 122 370,-1-1 1,1 1 0,1 0 0,0 1 0,0 0-1,16-13 1,-19 17 7,0 1 0,1 1 0,-1-1 0,1 1 0,0 0 0,0 1-1,1-1 1,-1 1 0,0 0 0,1 1 0,-1-1 0,1 1 0,11 0 0,-8 0 29,-8 1-63,0-1 0,0 1 1,1 0-1,-1 0 0,0 0 1,0 0-1,0 0 0,1 0 1,-1 1-1,0-1 0,0 1 1,0-1-1,0 1 0,0 0 1,0 0-1,3 1 1,-3 1-24,0-1 1,0 1-1,-1-1 1,0 1-1,1 0 1,-1 0-1,0-1 1,0 1-1,-1 0 1,1 0-1,0 0 1,-1 3-1,2 37-141,-2-37 138,0-2-2,0 0-1,0 0 0,-1 0 1,-1 7-1,1-5-13,0-2-45,0 0-1,0 1 0,-1-1 0,0 0 0,1 0 1,-1 0-1,-1 0 0,1 0 0,-1 0 0,1-1 1,-1 1-1,-6 5 0,-1 2-165,5-5-74,-1 0 1,0 0 0,0 0 0,-10 5-1,7-4 22,5-4 10,0 0-1,-1 0 1,1 0 0,-1 0-1,0-1 1,1 1 0,-1-1-1,-10 2 1,15-4 247,0 0 0,0 0-1,0 0 1,0 0 0,0 0 0,-1 0 0,1 0-1,0 0 1,0 0 0,0 0 0,0 0 0,0 0 0,0 0-1,0 0 1,0 0 0,0 0 0,0 0 0,-1 0-1,1 0 1,0 0 0,0 0 0,0 0 0,0 0-1,0 0 1,0 0 0,0 0 0,0 0 0,0 0-1,0 0 1,0 0 0,0 0 0,-1 0 0,1 0-1,0-1 1,0 1 0,0 0 0,0 0 0,0 0-1,0 0 1,0 0 0,0 0 0,0 0 0,0 0 0,0 0-1,0 0 1,0-1 0,0 1 0,0 0 0,0 0-1,0 0 1,0 0 0,0 0 0,0 0 0,0 0-1,0 0 1,0-1 0,0 1-14,0-1-1,0 1 0,1-1 1,-1 1-1,0-1 1,0 1-1,0-1 1,0 1-1,0-1 1,1 1-1,-1-1 1,0 1-1,1 0 1,-1-1-1,0 1 1,1-1-1,-1 1 1,0 0-1,1-1 1,-1 1-1,1 0 1,-1-1-1,0 1 0,1 0 1,17-5-515,-12 5 439,0 0 0,1 1 0,-1 0 1,10 2-1,-9-1 107,0 1-1,-1-1 1,1 2-1,0-1 1,-1 1-1,11 8 1,-13-9 131,0 0 0,0 1 0,-1-1 0,1 1 0,-1 0 1,0 0-1,0 0 0,0 0 0,4 9 0,-5-9 31,-1-1 1,-1 1-1,1 0 1,-1-1-1,1 1 0,-1 0 1,0 0-1,-1 5 1,0 4 276,1-10-327,0 1 0,0-1 0,0 0 0,0 0-1,-1 1 1,-1 3 0,-11 4 967,7-3-788,-10 9 124,11-14-332,0 0 1,-1-1-1,1 0 0,-1 0 0,1 0 1,-8 2-1,-43 7 249,34-8-312,18-2-42,0 0 0,0-1 0,0 0 0,0 0-1,0 0 1,0-1 0,0 1 0,0-1 0,0 0 0,0 0 0,1 0 0,-6-3 0,0 1-110,8 2 57,0 1-1,0 0 0,0 0 0,0 0 1,0-1-1,0 1 0,0 0 1,0-1-1,1 1 0,-1-1 1,0 1-1,0-1 0,1 1 1,-1-1-1,0 1 0,0-1 1,1 0-1,-1 1 0,1-1 0,-1 0 1,1 0-1,-1 0 0,1 1 1,-1-1-1,1 0 0,0 0 1,-1 0-1,1 0 0,0 0 1,0 0-1,0 0 0,0 0 0,0 1 1,0-1-1,0 0 0,0 0 1,0-2-1,0-3-468,0-13-1294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39:4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5312,'13'-28'1701,"-13"28"-1682,0 0 1,0 0-1,0 0 1,0-1-1,0 1 0,0 0 1,0 0-1,1-1 0,-1 1 1,0 0-1,0 0 0,0 0 1,0-1-1,0 1 0,0 0 1,1 0-1,-1 0 0,0-1 1,0 1-1,0 0 1,0 0-1,1 0 0,-1 0 1,0 0-1,0 0 0,0-1 1,1 1-1,-1 0 0,0 0 1,0 0-1,0 0 0,1 0 1,-1 0-1,1 0 0,25-1 1157,-13 0-236,-1 1-1,1 0 0,0 1 0,19 3 0,-10 7-581,-13-9-291,-3 0-10,-1 0 0,1 0 0,0 1 0,6 3 0,-10-5-37,-1 0 0,0 0-1,1 0 1,-1 0 0,0 0-1,0 0 1,0 0 0,0 0-1,0 1 1,0-1 0,0 0-1,-1 1 1,1-1 0,0 1 0,-1-1-1,1 1 1,-1-1 0,1 1-1,-1-1 1,0 1 0,0-1-1,1 3 1,-4 1 113,-8 9-117,11-13-4,-1 0-1,1 0 0,-1 0 1,1 0-1,-1-1 0,1 1 1,-1 0-1,1 0 0,-1 0 1,0 0-1,1-1 0,-1 1 1,0 0-1,0-1 0,0 1 1,1-1-1,-1 1 0,0-1 1,0 1-1,0-1 0,0 0 1,0 1-1,0-1 0,0 0 1,0 0-1,0 1 0,0-1 1,0 0-1,0 0 0,0 0 1,-2-1-1,0 1 37,-3 0 176,12 0-251,106 0-4565,-49 0 2022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1754 2928 4320,'-30'49'1936,"30"-47"-1905,-1-1 1,1 1 0,-1-1-1,1 1 1,0-1-1,0 1 1,-1-1 0,1 1-1,0 1 1,1-2 6,-1 1 0,-1-1 1,1 1-1,0-1 0,0 1 0,0-1 1,-1 1-1,1-1 0,-1 2 0,-29 44 176,16-25-156,12-13 22,-4 9 102,4-16-158,0 0 0,0 0-1,0 0 1,0 0 0,0-1 0,-4 3 0,-4 3 70,-25 20 359,18-18-156,0 0 0,-1-1 0,0-1 0,-1-1 0,-20 4 0,28-9-162,1 0 1,-1-1-1,1-1 1,-1 0-1,1 0 1,-16-5-1,5 2 5,12 2-59,-1 0 1,0-1 0,1 0 0,0 0 0,-1-1-1,1 0 1,1-1 0,-1 0 0,-11-9-1,-10-6 126,-13-8 0,3-2 0,-40-37 0,10 9-103,48 40-77,-38-38-1,-62-97-80,81 98 39,0 0 13,2-2 0,-32-65 1,-8-29 1,51 101 1,-23-42 19,3-13 43,28 57-30,-45-104 26,51 113-67,-17-67 0,0-130 9,24 160 24,-3-29-21,4 0 0,4 0 0,20-170 0,-17 267 5,9-98 20,-15 35-133,2 43 53,-3-56-40,-10-50 187,13 121-68,0 1 0,-1-1 0,0 1 0,-1 0 0,0 0-1,-12-19 1,-5-9-143,19 34 77,0-1 0,-1 1 0,0 0 1,0 0-1,-1 0 0,1 1 0,-1 0 0,-9-8 0,-5 2-101,2-11 75,4 14 27,8 1-43,5 6 77,-1 1 0,1 0 0,0-1 0,0 1 0,0 0 1,-1-1-1,1 1 0,0 0 0,-1-1 0,1 1 0,0 0 0,-1-1 0,1 1 0,0 0 0,-1 0 0,1-1 0,0 1 0,-1 0 0,1 0 1,-1 0-1,1 0 0,-1-1 0,1 1 0,0 0 0,-1 0 0,1 0 0,-1 0 0,1 0 0,-1 0 0,0 0 0,-1 0 67,1-1-52,0 0 1,1 0-1,-1 0 0,0 0 0,0 0 0,0 0 0,0 0 0,1 1 1,-1-1-1,-2-1 0,0 0 14,0-1 38,0 3-58,-7 0-118,7 0 37,3-10-109,0 17 112,0-7 71,0 0 1,0 0-1,0 1 1,0-1-1,0 0 1,0 0-1,0 0 0,0 0 1,0 0-1,0 0 1,0 0-1,0 0 1,0 0-1,0 1 1,0-1-1,0 0 0,0 0 1,0 0-1,0 0 1,0 0-1,0 0 1,0 0-1,0 0 0,0 0 1,0 0-1,0 0 1,0 1-1,0-1 1,0 0-1,0 0 1,0 0-1,0 0 0,0 0 1,1 0-1,-1 0 1,0 0-1,0 0 1,0 0-1,0 0 1,0 0-1,0 0 0,0 0 1,0 0-1,0 0 1,0 0-1,1 0 1,-1 0-1,0 0 0,0 0 1,0 0-1,0 0 1,0 0-1,0 0 1,0 0-1,0 0 1,1 0-1,5 0-4,-3-1-8,1 1 1,-1 0 0,0 0 0,1 0-1,-1 0 1,0 0 0,1 1 0,-1 0-1,4 1 1,-4 2 8,2 3 3,17-2-26,-16 2-44,-4-3 25,15 1-18,3 7 72,-16-9-3,0 0 0,1-1-1,-1 1 1,8 2 0,-3-3-21,-1-1 1,1 0-1,0 0 1,0-1-1,15-2 1,6 2-36,47 0-13,-75-1 90,0 1 1,1 0 0,-1-1-1,0 1 1,1-1 0,-1 1-1,0-1 1,0 0 0,0 0-1,0 0 1,1 0 0,-1-1-1,-1 1 1,1-1 0,0 1-1,3-4 1,-5 5-13,1-1 0,-1 1 0,1-1 0,-1 1 0,1-1 0,-1 1 0,1-1 0,-1 0 0,0 1 0,1-1 0,-1 0 0,0 1 0,0-1 0,1 0 0,-1 1 0,0-1 0,0 0 0,0 1 1,0-1-1,0 0 0,0 0 0,0 1 0,0-1 0,0 0 0,0 1 0,0-1 0,-1 0 0,1 1 0,0-1 0,0 0 0,-1 1 0,1-1 0,0 0 0,-1 1 0,1-1 0,-1 1 0,1-1 0,-1 1 0,1-1 0,-1 1 0,1-1 0,-1 1 0,1-1 0,-1 1 0,-1-1 0,-61-32 1074,51 26-883,0 1-1,-1 0 1,-24-7-1,27 10-120,-3-1-11,0 0 1,0 1 0,0 1 0,0 0-1,-18 0 1,24 2-65,0-1 0,0 0 0,-13-3 0,-4-1-157,22 6 95,0-1-1,0 0 1,1 1-1,-1-1 1,0 1-1,1-1 1,-1 1-1,-2 1 1,-11 3-1972,15-5 1988,0 0 1,0 0-1,0 0 1,-1 0-1,1 0 1,0 0-1,0 0 1,0 0-1,0 0 1,0 0-1,0 0 1,0 0-1,0 0 1,0 0-1,0 0 1,-1 0-1,1 0 1,0 0-1,0 0 1,0 0-1,0 0 1,0 0-1,0 0 1,0 1-1,0-1 1,0 0-1,0 0 1,0 0-1,-1 0 1,1 0-1,0 0 1,0 0-1,0 0 1,0 0-1,0 0 1,0 0-1,0 0 1,0 0 0,0 1-1,0-1 1,0 0-1,0 0 1,0 0-1,0 0 1,0 0-1,0 0 1,0 0-1,0 0 1,0 0-1,0 0 1,0 1-1,0-1 1,0 0-1,0 0 1,0 0-1,0 0 1,0 14-3948,0 2 1264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93 115 2304,'0'-112'6261,"0"110"-5594,0 7-129,1 3-215,-1-2-120,0-1 0,0 1 0,0 0 0,-1-1 0,-2 11 1,-24 153 1412,5-2-1094,19-152-468,-8 23 0,7-29-4,1 1 1,1 0-1,0 0 1,0 0-1,-1 16 1,3-22-20,0 0 0,-1 0-1,1 1 1,-1-1 0,0-1 0,-3 8 0,4-11-28,-1 1 0,1 0 1,-1 0-1,1 0 0,0 0 1,-1 0-1,1 0 0,0 0 1,0 0-1,0 0 1,-1 0-1,1 0 0,0 1 1,0-1-1,1 0 0,-1 0 1,0 0-1,0 0 1,0 0-1,1 0 0,-1 0 1,1 0-1,-1 0 0,1 0 1,-1 0-1,1-1 0,-1 1 1,1 0-1,0 0 1,1 1-1,0 1-323,-2-3-373,3-3-1430,11-11 614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4480,'0'0'1445,"-2"0"-885,-9 0-91,8 0 545,3 0-236,0 0 182,3 0-309,41 0 496,-41 0-1106,0-1 1,1 1 0,-1 0 0,0-1 0,1 0 0,-1 0 0,0 0-1,7-2 1,5-3 238,18 0 141,-23 3-283,13-2 177,7 11-59,-17-11-178,-4 1-49,3 3 222,1 0 0,17 1 0,-25 0-44,-2 0 33,-6 2-43,-8 9-53,11-10-136,-1-1 0,1 0 0,0 1 1,-1-1-1,1 0 0,0 1 0,-1-1 0,1 0 0,0 1 0,0-1 0,-1 0 0,1 1 0,0-1 0,0 1 0,0-1 0,0 1 1,0-1-1,-1 0 0,1 1 0,0-1 0,0 1 0,0-1 0,0 1 0,0-1 0,0 1 0,1 0 0,-2 4-258,0-5 150,0 1 0,1-1-1,-1 0 1,0 0 0,1 1 0,-1-1-1,0 0 1,1 0 0,-1 0 0,0 0-1,1 1 1,-1-1 0,0 0 0,0 0-1,-2 0-1013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2080,'0'0'667,"4"0"-411,-4 0-245,1 0 1,0 0-1,-1 0 1,1 0 0,0 0-1,0 0 1,-1 0 0,1 0-1,0 0 1,-1-1-1,1 1 1,0 0 0,-1 0-1,1-1 1,0 1-1,-1-1 1,2 1 0,-2-2 68,1 1 0,0 0-1,-1-1 1,1 1 0,-1 0 0,0-1 0,1 1 0,-1 0 0,0-1 0,0 1 0,0-1 0,0 1 0,0-2 0,0-11 682,0 10-197,1 4-496,0 1-1,0-1 0,0 0 0,0 0 0,0 0 0,0-1 0,0 1 0,0 0 0,0 0 0,0 0 0,0-1 0,0 1 1,0-1-1,0 1 0,1-1 0,-1 0-24,-1-1 0,1 1 0,-1 0 0,1-1 0,-1 1 0,0 0 0,1-1 1,-1 1-1,0 0 0,0-1 0,0 1 0,0-1 0,0-1 0,0 2-24,0 1-1,-1-1 1,1 0 0,0 1 0,1-1-1,-1 0 1,0 1 0,0-1-1,0 0 1,0 1 0,0-1-1,1 1 1,-1-1 0,0 0-1,1 1 1,-1-1 0,0 1-1,1-1 1,-1 1 0,0-1-1,1 1 1,-1-1 0,1 1-1,-1-1 1,1 1 0,-1 0 0,1-1-1,0 1 1,-1 0 0,1-1-1,-1 1 1,1 0 0,0 0-1,-1 0 1,1 0 0,0-1-1,-1 1 1,1 0 0,0 0-1,-1 0 1,2 1 0,-2-1-11,0-1 0,0 1 0,0 0 0,1 0 0,-1 0 0,0 0 0,0 0 0,0 0 0,0 0 0,0 0 0,0 0 0,0 0 0,1 0 0,-1 0-1,0 0 1,0 0 0,0 0 0,0 0 0,0 0 0,0 0 0,0 1 0,0-1 0,1 0 0,-1 0 0,0 0 0,0 0 0,0 0 0,0 0 0,0 0 0,0 0 0,0 0 0,0 0 0,0 0 0,0 0 0,1 1 0,-1-1 0,0 0 0,0 0 0,0 0 0,0 0 0,0 0 0,0 0 0,0 0 0,0 1 0,0-1 0,0 0 0,0 0 0,0 0 0,0 0 0,0 0 0,0 0 0,0 0 0,0 1 0,0-1 0,0 0 0,0 0 0,0 416 2417,-4-318-2420,-10-12 74,11-44 219,2 52 1,2-46-99,-1-45-179,0 0 0,-1 0-1,1-1 1,-1 1 0,1 0 0,-1-1 0,0 1 0,0 0 0,0-1 0,0 1 0,-1-1 0,-1 4 0,2-4-1,0-1-1,0 1 1,0-1 0,0 1-1,0 0 1,0 0 0,1 0-1,-1-1 1,1 1 0,-1 0-1,1 4 1,0-4 52,3-4-7,-1 0-64,0 1 0,-1-1 0,0 0 0,1 1 0,-1-1 0,0 0 0,0 0 0,0 0 0,0 0 0,0 0 0,0 0 0,0-3 0,0-4-70,0 0 0,-1-14 0,0 0-85,3-49-482,11-12 102,-7-2-144,7-12 250,-10 62 291,0-4-33,12-54-1,16-14-87,-27 94 259,1 0 0,0 1 0,1-1 0,1 1 0,11-15 0,-11 18 104,1 1 1,-1 0-1,1 0 0,1 1 0,-1 0 1,1 1-1,1 0 0,-1 0 1,1 1-1,1 1 0,-1 0 0,1 0 1,22-4-1,-27 8-23,0 0 0,0 1 0,0 0 0,0 0-1,0 0 1,0 1 0,0 0 0,0 1 0,0 0 0,-1 0 0,1 0 0,8 5 0,-9-5-46,10 4 144,-1 1 1,1 1-1,28 19 1,-39-24-158,-1 1 0,1 0 0,-1 0 0,0 1 0,0-1 0,0 1-1,0 0 1,-1 0 0,0 0 0,0 0 0,0 0 0,0 1 0,2 11 0,2 24 227,-3-28-192,-2-9-41,-1 1 0,0-1-1,0 0 1,0 1-1,0 6 1,-2-2 3,0-1-1,0 1 1,-1 0-1,0 0 1,0 0 0,-1-1-1,-8 17 1,6-14-85,-1 0 0,-1-1 0,0 1 0,-1-1 0,-13 14 0,1-5-275,-2 0-1,-40 26 1,52-38 228,0 0 0,-1-1 1,-20 9-1,24-13 51,-1-1-1,1 1 1,-1-1-1,1-1 1,-12 1-1,19-1 61,-86 0-576,79 0 532,1 0 1,-1-1-1,-10-1 0,14 1 33,0 0 1,1 0 0,-1 0 0,1 0 0,0-1-1,-1 1 1,1-1 0,0 1 0,0-1 0,-3-3-1,-54-54-671,100 100 852,15 24 508,13 16 244,-13-22-431,-39-36-258,14 13 195,17 5-1,5 5 218,-44-37-513,1 1-1,0-2 1,1 0-1,0 0 1,21 11 0,-26-16-88,-1 0 0,1 0 1,-1 0-1,0 1 1,6 5-1,17 25 362,-26-32-389,0 0 1,1 0-1,-1 0 1,0-1 0,1 1-1,-1-1 1,1 0-1,0 1 1,-1-1 0,6 1-1,19 8-168,-6 4 61,-4-7 148,-10 2-110,-7-9 8,0 1 1,0-1-1,0 1 0,1-1 0,-1 1 0,0-1 0,1 1 0,-1-1 0,1 1 0,-1-1 0,0 0 0,1 1 0,-1-1 1,1 0-1,-1 1 0,1-1 0,-1 0 0,1 0 0,-1 1 0,1-1 0,-1 0 0,1 0 0,-1 0 0,1 0 0,-1 0 0,1 0 1,0 1-1,-1-1 0,1-1 0,0 1 0,-1 0-8,1 0 0,-1 0 0,0 0 0,1 0-1,-1 0 1,0 0 0,0 0 0,1 0 0,-1 0 0,0 0 0,1 0 0,-1 0 0,0 0 0,0-1-1,1 1 1,-1 0 0,0 0 0,0 0 0,1 0 0,-1-1 0,0 1 0,0 0 0,0 0-1,1-1 1,-1 1 0,14-14-2700,-11 10 854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1377 2816,'0'0'917,"0"-3"-565,0 0-292,-1 1-26,1 0-1,0 0 0,0 0 1,0 0-1,0 0 0,1 0 1,-1 0-1,0 1 0,1-1 1,0-3-1,3 3 34,3-4 143,-6 3-122,0 0 0,0 1 0,-1-1 1,1 0-1,-1 1 0,0-1 0,0 0 0,0 1 0,-1-4 0,1-13 391,0-118 1585,0 111-1776,0 10-12,0 0-1,3-16 1,0 12-125,2-12 147,1-42-1,-6 66-270,-1-37 7,2-1-1,2 1 0,10-46 0,-6 53-54,35-180-22,-36 192 90,1 0-1,1 1 1,2 0-1,0 0 1,2 1-1,17-28 1,-16 30 110,1 1 0,1 0 0,1 1-1,1 1 1,0 0 0,22-17 0,8 1 158,-36 25-188,-3 4-43,-1 0 0,1 0 0,9-4 0,-12 8-53,-1 0 1,1 0-1,-1 1 1,1-1 0,0 1-1,0 1 1,0-1-1,-1 1 1,6-1 0,-8 1-24,-1 0 0,0 0-1,1 0 1,-1 0 0,0 0 0,1 1 0,-1-1 0,0 0 0,1 1 0,-1-1 0,0 0 0,1 1 0,-1 0 0,0-1 0,1 2 0,-1-1 20,0 1 0,0-1 0,0 1 0,0-1 0,0 1 0,0 0 0,-1-1 0,1 1 0,0 2 0,1 2 50,6 14 167,-16-1-26,6-14-187,1-1-36,0 0 0,0 0 0,0 0 1,-1 0-1,0-1 0,0 1 0,0-1 0,0 1 0,0-1 0,-1 0 0,1 0 0,-1 0 0,0 0 0,-3 3 0,-60 43-1297,59-44 1045,-1-1 0,0 1 1,0-2-1,-15 6 0,1 0-321,-3 5-116,11-10 354,11-4 274,1 1 1,0-1-1,-1 1 0,1 0 0,-1 0 1,1 0-1,0 0 0,0 0 1,-1 0-1,-3 3 0,7-3 19,0-1 0,0 1 0,-1-1 0,1 0 0,0 1 0,0-1-1,0 0 1,0 0 0,0 0 0,0 0 0,-1 0 0,1 0 0,2 0 0,2 1 17,1 0 1,-1 0-1,1 0 1,-1 0-1,0 1 1,1 0-1,-1 0 1,0 1-1,0-1 1,5 5-1,9 3-57,53 34 701,-65-39-478,-5-4-62,0 1 0,-1-1 0,1 1 0,-1 0 0,1-1 0,-1 1 0,0 0 0,0 0 0,1 0 0,-1 0 0,0 0 0,-1 0 0,1 0 0,0 0 0,-1 0 0,1 0 0,-1 1 0,1 1 0,-1 1 63,0-1-1,0 1 0,0-1 0,0 0 0,-1 1 0,0-1 0,-2 6 0,1-4 4,-1 0 0,0 0-1,0-1 1,-1 1 0,0-1-1,0 0 1,-5 5 0,3-5-61,0-1-1,0 0 1,0 0 0,0 0 0,-11 4 0,1-1 49,9-4-192,-1 0 1,1 0-1,-12 1 0,-3 2-689,20-5 683,0 0-1,0 0 1,0 0 0,1 0-1,-1 0 1,0 1 0,1-1-1,-1 1 1,-1 1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7456,'-16'16'2784,"16"-16"-2176,16 49-160,-16-16 1024,0-16-896,17 32 128,-17-16-416,16-1-192,0 17-64,-16-32-1184,17-1 640,-17 1-2304,16-17 1536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214 493 5984,'-17'0'2208,"17"0"-1728,-33 49-128,17-33 1088,16 17-864,-33 0 128,17 16-416,-1-16 0,1-1-160,-17 1-1184,17-16 544,16-1-3008,-16-16 1920</inkml:trace>
  <inkml:trace contextRef="#ctx0" brushRef="#br0" timeOffset="1">197 99 4384,'14'-27'1424,"-6"16"-854,-4 7-500,-1 1-1,1-1 0,0 1 1,8-5-1,10 0 307,-18 7-270,0 0-1,0-1 0,0 0 1,0 0-1,6-4 0,-6 4 27,1 0-1,-1 0 1,0 0 0,1 1-1,-1-1 1,1 1-1,-1 0 1,8 0 0,37-1 431,-38 2-514,-10 0-28,0 0 0,1 0 0,-1 0-1,0 0 1,1 0 0,-1 0-1,0 0 1,1 1 0,-1-1 0,0 1-1,0-1 1,1 1 0,-1-1-1,0 1 1,0-1 0,0 1 0,0 0-1,0 0 1,0 0 0,0 0-1,0 0 1,0 0 0,0 0 0,0 0-1,-1 0 1,1 0 0,0 0-1,-1 0 1,1 0 0,-1 1 0,1-1-1,-1 0 1,1 0 0,-1 2 0,1 1 64,0-1-9,0 0 0,0 0 0,-1 0 1,1 0-1,-1 1 0,0-1 0,0 0 0,0 0 0,0 0 0,-1 0 0,1 0 1,-1 0-1,0 0 0,-1 4 0,-1 0 175,0 0 0,-1 0 0,-8 11 0,5-9 35,3-2-114,-1-1 1,0 0-1,-9 8 1,-1 3 76,14-17-243,0 1 1,1-1 0,0 1 0,-1-1 0,1 1 0,-1 0 0,1-1 0,0 1 0,-1 0 0,1-1 0,0 1-1,0 0 1,-1 0 0,1-1 0,0 1 0,0 0 0,0 0 0,0-1 0,0 1 0,0 0 0,0 0-1,0-1 1,1 1 0,-1 0 0,0 0 0,0-1 0,1 1 0,-1 0 0,0-1 0,1 1 0,-1 0 0,0-1-1,1 1 1,-1-1 0,1 2 0,2-1-48,0 1 0,0 0 0,-1-1 0,1 0 0,0 1 0,6 0 0,-4 0-64,5 3-48,-7-4-68,1 0 0,-1 1 0,0-1 1,0 0-1,0 0 0,1-1 0,-1 1 1,0-1-1,1 1 0,4-2 0,36 1-1165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4736,'0'0'1530,"0"0"-932,0 0-134,0 0 501,0 0-192,2 0 310,86 0 928,-55 1-1829,109-4 185,-97-1-289,139-6 175,-87 11-17,147-5-440,-190-1-25,54-3-1793,-29 8-639,-74 0 1797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17 757 3072,'-14'41'976,"11"-27"-587,3 9 139,0-3 3600,3-20-3445,-2 0-653,-1 0-1,1 0 1,0 0 0,-1 0 0,1 0-1,0 0 1,-1-1 0,1 1 0,-1 0 0,1-1-1,-1 1 1,1 0 0,-1-1 0,1 1 0,-1 0-1,1-1 1,-1 1 0,1-1 0,-1 1 0,0-1-1,1 1 1,-1-1 0,0 1 0,1-1 0,-1 0-1,0 1 1,0-1 0,1 1 0,-1-1 0,0 0-1,0 1 1,0-1 0,0-1 0,1-32 789,-2 12-523,4-19-94,8 0-84,-7 11-68,-2 8 0,11-38-1,-6 33-41,-1 3-7,16-39 1,71-128-221,-78 153 203,-11 27-13,1-1-1,0 1 1,0 0 0,1 1-1,0-1 1,1 1 0,1 0-1,-1 1 1,12-11 0,22-24 18,-16 11 107,5 11 240,-22 16-261,-3 2-34,0 0 0,0 1 1,0-1-1,8-3 0,-11 6-29,0 1 0,0-1 0,0 0 0,0 1-1,0 0 1,0-1 0,0 1 0,0 0 0,0 0 0,0 0 0,0 0 0,0 0-1,0 1 1,0-1 0,0 1 0,0-1 0,0 1 0,3 1 0,-3-1 10,1 0 1,-1 1 0,0-1 0,0 1 0,0-1 0,0 1 0,0 0-1,0 0 1,-1-1 0,1 1 0,0 1 0,-1-1 0,0 0-1,1 0 1,-1 0 0,0 1 0,0-1 0,0 1 0,-1-1 0,1 1-1,0-1 1,-1 1 0,0-1 0,0 1 0,1-1 0,-1 1 0,-1 0-1,1-1 1,-1 5 0,-1 1 58,0 0 0,-1 0 0,0-1 0,0 1-1,0-1 1,-1 0 0,0 0 0,-8 10 0,8-11-66,1-2-12,0 0 0,-1 1 0,1-1 0,-1-1 0,0 1 0,0 0 0,0-1 0,0 0 0,-1 0 0,-5 3 0,-26 9-322,19-8-40,0 1-1,-19 11 1,28-14 124,7-3 109,-1-1-1,1 0 1,-1 0 0,1 0-1,-1 0 1,0 0-1,1-1 1,-1 1 0,0 0-1,0-1 1,0 1 0,-3-1-1,12 0 78,0 0-1,0 1 1,-1-1-1,1 1 0,0 1 1,0-1-1,-1 1 1,1 0-1,11 6 0,-2-1-8,-10-4 37,1 0 0,-1 0-1,1 1 1,-1 0-1,9 7 1,8 18 12,-22-27 73,1 1 0,-1-1 0,1 1-1,-1 0 1,0 0 0,0 0 0,0 0 0,0 0-1,0 0 1,0 3 0,-2-5-4,1 1-1,0-1 1,0 0 0,-1 0-1,1 0 1,-1 1 0,1-1-1,-1 0 1,1 0 0,-1 0-1,0 0 1,0 0 0,1 0-1,-1 0 1,0 0 0,0-1-1,0 1 1,0 0 0,0 0-1,0-1 1,0 1 0,0 0-1,0-1 1,0 1 0,-1-1-1,1 0 1,-1 1 0,-7 1 165,0 1 0,-16 1 0,11-2-182,-24 9 139,15-9-108,-1-1 0,-27-1 1,26-1-197,3 1 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6816,'17'-17'2528,"-17"17"-1984,0 0-128,0 17 608,0-17-640,0 16 416,0 1-480,0 15-160,0-15-96,0 16 0,0-17-32,0 0-224,0-16 96,16 0-160,1 17 128,-1-34-992,17 1 640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1149 2496,'0'0'784,"0"0"-464,0 0-112,0 0 187,3-3-59,8-8 240,-11 11-558,0 0 1,1 0 0,-1-1-1,0 1 1,0 0 0,1 0-1,-1-1 1,0 1 0,0 0-1,0-1 1,0 1 0,0 0-1,1-1 1,-1 1 0,0 0-1,0 0 1,0-1-1,0 1 1,0 0 0,0-1-1,0 1 1,0-1 0,0 1-1,0 0 1,0-1 0,0-3 112,1-1 1,-1 1-1,1 0 1,1 0 0,-1-1-1,0 1 1,1 0-1,3-6 1,-4 8-89,0-1 1,0 0-1,0 0 1,-1 0 0,1 0-1,-1 0 1,0 0-1,0 0 1,0 0-1,-1-4 1,0-9 53,1-71 367,-1 38-331,5-120 267,0 129-332,5-68-275,-7 78 316,7-49 0,-6 57 73,19-158 512,-20 169-675,0 0 0,1 0 0,0 0 0,1 0 0,8-16 0,32-44 177,-35 57-117,0 1-7,0 1-1,0 0 1,12-12-1,-17 20-47,1 1-1,-1-1 1,0 1 0,1 0 0,0 0-1,0 0 1,0 1 0,0 0 0,0-1-1,0 2 1,7-2 0,-6 1 3,0 1 0,1 0-1,-1 1 1,0 0 0,1 0 0,-1 0 0,0 1 0,1 0 0,8 2 0,-13-2-12,1 0 1,-1 0-1,1 0 1,-1 0-1,1 0 1,-1 1-1,0-1 0,0 1 1,0 0-1,0 0 1,0-1-1,0 1 0,0 0 1,-1 1-1,1-1 1,-1 0-1,1 0 1,-1 1-1,0-1 0,0 1 1,0-1-1,1 4 1,-1 0 12,0 0 0,0 0 1,-1 0-1,0 1 0,0-1 1,0 0-1,-1 0 0,0 0 0,0 0 1,0 0-1,-1 0 0,0 0 1,0 0-1,-5 9 0,1-6-29,0 1-1,0-1 0,-1 0 0,0 0 1,0-1-1,-1 0 0,-13 10 0,-58 34-600,63-40 444,5-3-156,-1 0 1,-16 8 0,22-14 192,1-1 1,-1 0-1,1 0 0,-1 0 1,0 0-1,0-1 1,1 0-1,-1-1 0,-7 1 1,12-1 111,1 0-1,-1 0 1,0-1 0,1 1 0,-1 0 0,1 0 0,-1 0-1,1 0 1,-1 0 0,1 0 0,-1 0 0,1 1 0,-1-1 0,1 0-1,-1 0 1,1 0 0,-1 0 0,1 1 0,-1-1 0,1 0-1,-1 1 1,1-1 0,-1 0 0,1 1 0,0-1 0,-1 0-1,1 1 1,0-1 0,-1 1 0,1-1 0,0 1 0,-1-1-1,1 0 1,0 1 0,0-1 0,0 1 0,-1 0 0,1-1 0,0 1-1,0-1 1,0 1 0,0-1 0,0 1 0,0-1 0,0 2-1,0-2 7,0 0-1,0 0 0,0 0 0,0 0 1,0 0-1,0 0 0,0 0 0,0 0 1,0 0-1,0 1 0,0-1 1,0 0-1,0 0 0,0 0 0,0 0 1,0 0-1,0 0 0,0 0 0,0 0 1,0 0-1,0 0 0,0 1 0,0-1 1,0 0-1,0 0 0,0 0 0,0 0 1,0 0-1,1 0 0,-1 0 0,0 0 1,0 0-1,0 0 0,0 0 0,0 0 1,0 0-1,0 0 0,0 0 0,0 0 1,0 1-1,0-1 0,1 0 0,-1 0 1,0 0-1,0 0 0,0 0 1,0 0-1,0 0 0,0 0 0,0 0 1,0 0-1,0 0 0,0 0 0,1-1 1,-1 1-1,0 0 0,2 1-10,0-1 0,-1 0-1,1 1 1,0-1 0,0 1 0,-1-1 0,1 1-1,0 0 1,-1 0 0,1 0 0,-1 0 0,1 0-1,-1 0 1,1 0 0,-1 1 0,0-1 0,2 2-1,16 13-49,10 0 139,-22-13-21,0 1 1,-1 0-1,1 0 0,-1 0 0,11 10 0,-11-8 41,15 15 737,-21-21-792,1 1 0,-1-1 0,1 1 0,-1-1 0,1 1 0,-1-1 0,0 1 0,1-1 0,-1 1 0,0 0 0,0-1 0,1 1 0,-1-1 0,0 1 0,0 0 0,0-1 0,0 1 0,0 0 0,1-1 0,-1 1 1,-1 0-1,1-1 0,0 1 0,0 0 0,0-1 0,0 1 0,0 0 0,0-1 0,-1 1 0,1-1 0,-1 2 0,-12 3 1075,-17 13-136,24-14-865,0 0 0,-1 0 0,1-1 1,-1 0-1,-13 5 0,-13-3 259,16 0-237,10-3-64,0 0 0,-1 0 0,1-1 0,-10 1 0,-14-4-1258,30 2 1103,1 0-1,-1 0 1,0 0-1,1 0 1,-1 0-1,0 0 1,1-1-1,-1 1 0,1 0 1,-1 0-1,0-1 1,1 1-1,-1 0 1,1-1-1,-1 1 0,1 0 1,-1-1-1,1 1 1,-1-1-1,1 1 1,0-1-1,-1 1 1,1-1-1,-1 1 0,1-1 1,0 1-1,0-1 1,-1 0-1,1 1 1,0-2-1,0 2-90,0 0 0,1-1 1,-1 1-1,0 0 0,1 0 0,-1-1 1,1 1-1,-1 0 0,0 0 0,1 0 1,-1 0-1,1-1 0,-1 1 0,1 0 0,-1 0 1,1 0-1,-1 0 0,1 0 0,-1 0 1,0 0-1,1 0 0,-1 0 0,2 1 0,14-1-2700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6976,'-33'16'2592,"33"-16"-2016,0 17-160,16-1 832,-16-16-768,33 33 352,-17-1-480,17 1 96,0 0-288,0 0 224,-1 0-256,-15-17-736,-1 17 320,1-33-1600,-17 0 1056,0 0-1536,0 0 1344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6400,'0'0'2368,"0"0"-1856,-33 0-128,0 16 992,33-16-832,-49 17 640,16 15-704,-16 1-96,0 0-256,0 0 64,16 0-128,0-17-672,1 17 352,15-33-1952,17 0 1216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4992,'0'0'1589,"3"-3"-960,-2 2-548,0 0-1,1 0 0,0 0 0,-1 0 1,1 0-1,-1 0 0,1 0 0,0 0 1,0 1-1,-1-1 0,1 0 0,3 0 0,31 0 1961,-31 1-1733,2-1-146,-5 1-144,-1 0 0,0 0 1,1 0-1,-1 0 0,0 0 0,1 0 0,-1 0 0,0 1 0,0-1 0,2 1 0,-2 0 10,0-1 0,-1 1 0,1-1 0,-1 1 1,1-1-1,-1 1 0,1 0 0,-1-1 0,1 1 0,-1 0 0,0 0 0,0-1 0,1 1 0,-1 0 0,0 0 0,0-1 0,0 1 1,1 0-1,-1 0 0,0 0 0,0-1 0,-1 1 0,1 1 0,0 0 0,0 0 0,-1-1 1,1 1-1,-1 0 0,1-1 0,-1 1 1,0 0-1,0-1 0,1 1 0,-1 0 1,0-1-1,-1 0 0,1 1 0,0-1 1,0 1-1,-3 0 0,-10 16 356,13-16-331,0 1 1,0-1-1,0 0 0,0-1 0,0 1 1,-1 0-1,1 0 0,-1 0 1,1-1-1,-1 1 0,0-1 0,0 1 1,1-1-1,-1 0 0,0 0 1,-4 2-1,5-3-26,1 1 0,-1-1 0,0 1 0,1-1 0,-1 0 0,0 1 0,1-1 0,-1 0 0,0 1 0,0-1 0,1 0 0,-1 0 0,0 0 0,0 0 0,1 0 0,-1 0 0,0 0 0,0 0 0,-1 0 0,-2 2 20,4-2-44,0 0-1,-1 1 0,1-1 1,0 0-1,0 1 1,0-1-1,0 0 1,-1 1-1,1-1 0,0 0 1,0 1-1,0-1 1,0 0-1,0 1 0,0-1 1,0 1-1,0-1 1,0 0-1,0 1 0,0-1 1,0 0-1,0 1 1,0-1-1,1 0 0,-1 1 1,0-1-1,0 0 1,0 1-1,0-1 1,1 1-1,-1-1-2,1 0 1,-1 1-1,0-1 1,1 0-1,-1 0 0,1 0 1,-1 1-1,0-1 1,1 0-1,-1 0 0,1 0 1,-1 0-1,0 0 1,1 0-1,-1 0 0,1 0 1,-1 0-1,0 0 1,1 0-1,-1 0 1,1 0-1,-1 0 0,1 0 1,-1 0-1,0-1 1,1 1-1,12-8-1,-7 4 2,-3 3 5,0 0 1,0 0 0,-1 1-1,1-1 1,0 1 0,0-1-1,0 1 1,0 0 0,0 0 0,5 1-1,7 0 38,4-2-368,0-1 1,25-6-1,-33 5-1,24 1-512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3136,'-41'35'1184,"41"-35"-928,-21 69-64,21-35 1440,0 0-928,-21 35 928,21-17-960,-21-1-352,0 1-192,-20 0 224,41-1-192,-21 1 0,0-18-96,0 18 96,0-18-96,0-16-800,21-1 384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0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1305 2976,'0'-17'971,"0"13"-603,0 1-96,0 1-247,0-1 138,-1 0 1,1 1 0,0-1 0,0 0 0,1 0 0,-1 0 0,1 0 0,-1 1 0,3-6-1,5 2 193,-7 6-338,-1 0 0,1-1 0,0 1 0,-1 0 0,1-1 1,-1 1-1,1 0 0,-1-1 0,1 1 0,-1-1 0,0 1 0,1-1 0,-1 0 0,1 1 0,-1-1 0,0 1 0,0-1 0,1 1 0,-1-1 0,0 0 0,0 1 0,0-1 0,0 0 0,1 1 0,-1-1 0,0 0 1,0 1-1,0-1 0,-1 0 0,1 1 0,0-2 0,0-189 1326,0 175-1179,-4-27 0,-9-23 59,11 47-162,1-24-1,1 22 24,-4-38 1,-3 27 85,4 19-77,0 0 1,1 1-1,-1-26 1,3-104 342,0 135-383,0-1-1,0 1 0,-3-13 1,-2 5-6,-1-8 10,7 22-54,-1-1 0,0 1 0,0-1 0,1 0 0,-1 1-1,1 0 1,-1-1 0,1 1 0,1-3 0,3-7 0,-4 4-15,0 0 0,0 0 0,0-1 0,-2-11 0,1 12 53,0-1 0,0 1 0,1-1 0,2-11 0,-2 16-28,0 1 1,1-1-1,0 0 1,-1 0 0,1 1-1,0-1 1,0 1-1,5-4 1,7-12 3,-8 4-11,-5 12-1,0 1-1,-1-1 1,1 0-1,0 0 1,0 0 0,0 0-1,1 1 1,-1-1-1,0 0 1,1 1-1,-1-1 1,1 1-1,-1 0 1,1-1-1,2 0 1,5-4 18,17-13 32,-7-6 7,-14 17-36,0 1 0,1 0 0,8-8 0,93-72 244,-93 77-244,-10 7-26,1 0 0,0 0 0,0 0 0,0 1 0,0 0 0,0 0 0,0 1 0,1-1 0,9 0 0,8-3-59,-9 1 32,-10 2 29,-1 1-1,1 0 1,0 0-1,0 0 1,5 0 0,-5 2 21,-1-1 0,1 1 0,0 0 0,0 0 1,-1 0-1,5 2 0,0 0 36,1 0-8,0 0 0,0 1 0,-1 0 0,0 1 0,0 0 0,0 0 0,13 11 0,-7 5 28,13 0-27,-26-20-48,0 0 0,0 0 0,0 0 1,0 0-1,-1 0 0,1 0 0,0 1 0,-1-1 0,1 2 0,2 4 19,3 4-2,-5-10-14,0 1-1,1 0 1,-1 0-1,0 0 1,0-1-1,0 1 1,0 1-1,-1-1 1,1 0-1,-1 0 1,1 0-1,-1 0 1,1 0-1,-1 0 1,0 1-1,0-1 1,0 0-1,-1 0 1,1 0 0,0 0-1,-1 1 1,1-1-1,-2 3 1,-12 16 162,8-8-83,4-10-71,1 1 1,0-1-1,-1-1 1,0 1-1,0 0 1,0 0-1,0-1 0,-2 3 1,-9 8-112,1 0 0,-2-1 0,0-1 0,0 0-1,-23 13 1,-2-7-59,15-10 36,0 7 44,-22-11-143,37-3-32,29 0-21,-15 1 254,-1-1 1,1 1 0,-1 0 0,1 0 0,-1 1-1,0-1 1,6 4 0,5 1-2,9 1 54,0 6 11,14-6 27,-25-3-90,-1 1 0,0 0 0,0 1 0,19 13 0,-23-14 16,0 2 0,0-1 1,10 12-1,6 5 90,-21-22-85,2 3 12,0 0 0,0 0 1,-1 0-1,7 7 0,-10-9-10,0 0-1,0 0 1,0 0-1,0 0 1,0 0-1,0 1 1,-1-1 0,1 0-1,-1 0 1,1 1-1,-1-1 1,0 0-1,0 4 1,0 60 269,0-64-268,0 1 1,0-1-1,0 0 0,-1 0 0,1 1 0,0-1 0,-1 0 1,0 0-1,1 0 0,-1 1 0,0-1 0,0 0 0,0 0 1,-1 0-1,-1 2 0,0-1 13,0-1-1,0 1 1,0-1 0,0 0-1,-1 0 1,-5 3 0,-10 5 53,-30 25 69,-6-8 16,38-15-116,12-9-28,1 0 0,-1 0-1,0 0 1,0 0 0,-6 2-1,1-3 20,1 0 0,-1-1-1,-10 1 1,-4 1 29,-19 5 20,33-5-82,-1-1 1,0 0-1,1-1 1,-1 0 0,0-1-1,0 0 1,0 0-1,-13-3 1,-28-11 39,50 14-44,0-1 0,0 1 0,0-1 0,1 1 0,-1-1 0,0 0 0,0 1 0,1-1 0,-1 0 0,0 0 0,1 0 0,-1-1 0,-1 0 0,3 1-10,-1-1 0,1 1 0,-1 0 0,1 0 0,0 0 0,-1-1 0,1 1 0,0 0 0,0 0 0,0-1 0,0 1 0,0 0 0,1-3 0,-1-9-37,0-3 126,-1 11-256,1-1 1,0 0-1,1 1 1,1-10-1,-2 13 82,1 0-1,0 0 0,0 0 1,0 0-1,0 0 0,0 0 1,0 0-1,0 0 0,1 1 0,-1-1 1,1 0-1,-1 1 0,1-1 1,0 1-1,3-2 0,29-18-2040,-10 0 666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0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6720,'-16'0'2496,"16"0"-1952,16 16-128,1-16 384,-1 0-512,1 0 256,-1 0-320</inkml:trace>
  <inkml:trace contextRef="#ctx0" brushRef="#br0" timeOffset="1">33 198 6400,'-33'0'2368,"33"0"-1856,0 16-128,17-16 288,-1 0-448,17 0 64,-1 0-192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1215 1728,'0'0'560,"0"0"-331,0 0 49,0 0 564,0 0-255,0 0-155,0-3-133,0-8 138,0 9-107,3 2 17,-3 0-335,1 0-1,-1 0 1,1 0-1,-1 0 1,1 0 0,-1 0-1,1 0 1,-1-1-1,0 1 1,1 0-1,-1 0 1,1 0 0,-1 0-1,1-1 1,-1 1-1,1 0 1,-1 0-1,0-1 1,1 1 0,-1 0-1,0-1 1,1 1-1,-1 0 1,0-1-1,1 1 1,-1-1 0,0 1-1,0 0 1,1-2-1,0-18 811,-1 12-476,0-13 330,-1 10-422,1 0 0,0-1 0,1 1 0,2-16 0,3 11-103,-5 13-120,1-1 1,-1 1-1,0-1 0,0 1 0,0-1 0,-1 1 0,1-6 0,-2-27 119,0 24-126,1 0-1,0 1 0,1-1 1,2-11-1,2 0-16,-2 10-8,-1 0-1,0 0 0,0-21 0,-1 17-69,1 0 0,4-19 0,-1 10 39,0-20 85,1 21-31,-4 19-48,0 0 1,-1-1-1,0 1 0,1-12 0,-1 8 99,0 0-1,0 0 0,1 0 1,1 0-1,6-17 0,-5 18 7,-1 0 0,-1 1 0,0-1-1,0 0 1,1-18 0,-4 0-40,0 16-49,1 0 0,0 0 0,1-1 0,2-14 0,-2 22 3,3-9 27,-1 0 1,-1-1-1,2-21 1,-4 17 14,-1 8-45,1 1-1,1-1 1,-1 1-1,1-1 1,1 1-1,0 0 1,0-1 0,1 1-1,3-9 1,2-1 10,-1-1-23,2 0 0,17-30-1,-15 30-32,-10 18 59,0-1-1,0 1 1,0 0-1,0-1 1,1 1-1,0 0 0,-1 0 1,1-1-1,0 1 1,0 1-1,3-4 1,-1 4-6,-1 0 1,0 0 0,0 1 0,1-1-1,-1 1 1,0 0 0,1 0 0,-1 0-1,4 1 1,6-1 121,-12 0-97,1 0 0,0 0 0,-1 1 0,1-1 1,0 0-1,-1 1 0,1-1 0,0 1 0,-1-1 1,1 1-1,-1 0 0,1 0 0,-1-1 0,1 1 0,-1 0 1,0 1-1,1-1 0,-1 0 0,0 0 0,0 0 1,2 3-1,0 0 42,-1 1 0,0 0 0,0 0 0,0 0 0,1 6 0,0-1-14,3 6 44,-4-13-66,-1 1 0,0-1 0,0 1 0,0-1 0,0 1 1,-1 0-1,1-1 0,-1 5 0,0-3 8,0-1 0,0 1-1,-1-1 1,1 1 0,-1-1 0,0 1 0,-2 4-1,-1-1 107,-1 0-1,-8 12 1,8-12-90,1-2-101,-1 0 0,0 0 0,-1 0 1,1 0-1,-1-1 0,-12 9 0,3 1-317,12-12 271,1 0 0,-1 0-1,0 0 1,0-1 0,0 1 0,0-1 0,0 0 0,0 0 0,-8 4 0,-16-1-422,13 2 306,13-6 187,-1-1 0,1 1 1,0 0-1,-1 0 1,0-1-1,1 1 1,-1-1-1,1 1 1,-1-1-1,0 0 0,1 0 1,-3 1-1,-9-1-136,10 0-90,3-1 228,0 0 0,0 0 0,0 1-1,0-1 1,0 0 0,0 0 0,0 0 0,0 1 0,0-1 0,1 0 0,-1 0 0,0 1 0,0-1 0,1 0 0,-1 1 0,1-2 0,0 2 13,0-1 1,0 1 0,0-1 0,0 1-1,0 0 1,0 0 0,0-1 0,0 1-1,0 0 1,1 0 0,-1 0 0,0 0-1,1 0 1,10 0-53,-6-1 34,0 0 1,0 1 0,0 0-1,0 1 1,-1-1 0,1 1-1,7 2 1,9 7-75,-1 1 1,40 28-1,-56-36 158,-2-1-44,0 1 0,0 0 0,0 0 1,-1 0-1,1 0 0,-1 1 0,0-1 0,0 1 1,0-1-1,2 7 0,0-2 18,-4-7-4,1 1 1,-1-1-1,1 1 1,-1 0 0,1-1-1,-1 1 1,0-1-1,0 1 1,0-1-1,0 1 1,0 0-1,0-1 1,-1 1-1,1-1 1,0 1 0,-1-1-1,0 3 1,-10 1 329,3 9-96,4-11-223,1-1-1,0 1 1,-1-1-1,1 0 1,-1 0-1,0 0 1,0 0-1,1-1 1,-6 2-1,-38 7 197,28-6-155,-16 7 87,2-6 138,15 0-179,12-3-76,-2 0-1,1 0 1,0-1-1,-10 1 1,7-2-5,9 0-35,-1 0 1,1 1-1,-1-1 0,0 0 1,1 0-1,-1-1 0,1 1 0,-1 0 1,1 0-1,-1-1 0,1 1 1,-4-2-1,0-9 28,-1 8-34,-1-2 10,7 4-17,0 1 1,0 0 0,-1 0-1,1 0 1,0-1 0,0 1-1,0 0 1,0 0 0,0-1-1,0 1 1,0 0 0,0 0-1,0-1 1,0 1 0,0 0-1,0 0 1,0-1 0,0 1-1,0 0 1,0 0 0,0-1-1,1 1 1,-1 0 0,0 0-1,0 0 1,0-1 0,0 1-1,0 0 1,1 0 0,-1 0-1,0-1 1,0 1 0,0 0-1,1 0 1,10-6-584,-11 5 557,1 1-1,-1-1 1,0 0-1,1 0 1,-1 0-1,0 0 1,0 1 0,1-1-1,-1 0 1,0 0-1,0 0 1,0 0-1,0-1 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1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264 114 3232,'1'0'69,"1"0"0,-1 0 0,0 0 0,1 0 1,-1 0-1,0-1 0,1 1 0,-1 0 0,0-1 0,0 1 0,0-1 0,1 1 1,-1-1-1,0 1 0,0-1 0,0 0 0,0 0 0,0 0 0,0 1 0,0-1 1,0 0-1,0 0 0,0 0 0,-1-1 0,2-1 0,1-2 134,-3 5-158,0-1 1,0 0-1,1 1 1,-1-1-1,0 0 0,1 1 1,-1-1-1,1 1 0,-1-1 1,1 0-1,-1 1 1,1-1-1,-1 1 0,1-1 1,-1 1-1,1 0 1,-1-1-1,1 1 0,0 0 1,-1-1-1,2 1 1,3-3 80,44-24 1511,-48 27-1620,0-1-1,0 1 1,0-1 0,0 1-1,0 0 1,0-1-1,0 0 1,-1 1-1,1-1 1,0 0-1,0 1 1,-1-1-1,1 0 1,0 0-1,-1 1 1,1-1 0,-1 0-1,1 0 1,-1 0-1,1 0 1,-1 0-1,0 0 1,1 0-1,-1 0 1,0 0-1,0 0 1,0 0-1,0 0 1,0 0-1,0 0 1,0-2 0,0 0 13,0-3 120,-2 5-122,1 0 0,0-1 0,-1 1 0,1 0 0,-1 0 0,0 0 0,1 0 0,-1 0 0,0 0 0,0 0 0,0 1 0,1-1 0,-1 1 0,0-1 0,0 1 0,-3-1 0,1 2-15,-1-1 0,1 1 0,0 0 0,0 0 0,-7 2 0,-7 3 46,-1-2-12,12-3-35,-1 1 0,0 1 0,0-1 0,-8 5 0,-33 12-98,42-16 59,3-1 29,1-1 1,-1 1-1,0 0 0,1 0 0,-1 0 0,1 1 0,0-1 1,0 1-1,-5 5 0,7-7-20,1 1 0,-1-1 0,1 1 0,-1-1 0,1 1 0,0 0 0,-1-1 0,1 1 0,0-1 0,0 1 0,0-1 0,1 1 0,-1-1 0,0 1 0,1 0 0,-1-1 0,0 1 0,1-1 0,0 0 0,-1 1 0,1-1 0,0 1 0,1 0 0,5 13-153,-1 7-11,-5-14 142,1-1 1,1 1-1,4 10 0,7 17 112,-11-26-16,0-1-1,0 1 0,7 9 0,-9-16-17,1 1-1,0-1 0,0 1 1,-1 0-1,0 0 0,1 0 1,-1-1-1,0 1 0,0 0 1,-1 0-1,1 0 0,-1 1 1,1-1-1,-1 0 0,0 0 1,0 0-1,0 0 0,-1 0 1,1 0-1,-2 4 0,2-6-21,0 0 0,-1 0 0,1 0 0,-1 0-1,1 0 1,-1 0 0,0 0 0,1 0 0,-1-1-1,0 1 1,1 0 0,-1-1 0,0 1-1,0 0 1,0-1 0,1 1 0,-1-1 0,0 1-1,0-1 1,0 1 0,-2-1 0,-7 6 260,4 5 254,6-10-504,-1 0-1,1 0 1,0 0-1,-1 0 0,1 0 1,-1-1-1,1 1 0,-1 0 1,0 0-1,1 0 0,-1 0 1,0-1-1,1 1 0,-1 0 1,0-1-1,0 1 1,0-1-1,0 1 0,0-1 1,0 1-1,-1 0 0,-16 0 312,15-1-271,-1 0 1,1 0 0,-1 0-1,1 1 1,-1-1-1,1 1 1,-4 1 0,-1 2 82,6-3-119,1 0-1,-1 0 1,0 0 0,1 0 0,-1 0-1,0-1 1,0 1 0,0-1 0,0 1-1,0-1 1,1 0 0,-1 1 0,0-1 0,0 0-1,0 0 1,0-1 0,0 1 0,-4-1-1,-43-26 318,48 26-348,-1 0 1,1 1-1,0-1 1,-1 0-1,1 0 1,0 0 0,0 0-1,0 0 1,0 0-1,0 0 1,-2-2-1,3 2-15,0 0-1,-1 0 1,1 0-1,0 0 1,0 0-1,0 0 1,-1 0-1,1 0 1,0 0-1,0 0 1,1 0 0,-1 0-1,0 0 1,0 0-1,0 0 1,1 0-1,-1 0 1,1 0-1,-1 0 1,0 0-1,2-1 1,2-6-443,8-19-1349,-11 24 1500,0 0-1,1 0 0,-1 0 0,1 0 1,-1 1-1,1-1 0,0 0 0,2-2 1,0 2-10,0 0 1,0 0-1,0 1 0,0-1 1,6-1-1,-10 3 288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1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6240,'-16'-17'2304,"16"17"-1792,-16-16-160,16 16 1024,0 0-832,16 0-64,-16 0-320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1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3904,'-13'14'1253,"12"-14"-1229,1 1-1,-1-1 0,1 1 1,0 0-1,-1-1 0,1 1 1,0 0-1,0 0 0,-1-1 1,1 1-1,0 0 1,0 0-1,0-1 0,0 1 1,0 0-1,0 0 0,0-1 1,0 1-1,0 0 0,1 1 1,-2 15 222,0 1 1,-1-1 0,-8 32-1,8-38-12,1 1 0,0-1 0,0 0 0,2 1-1,0 13 1,1-14 65,-2 1-1,0-1 1,0 1 0,-1-1-1,-2 14 1,-8 8 837,8-20-778,3-10-288,-1-1 0,1 1 1,-1-1-1,1 0 1,-1 1-1,0-1 0,0 0 1,0 1-1,0-1 0,0 0 1,-1 0-1,1 0 1,-1 0-1,-1 2 0,-4 2 34,1 1 0,-1-1 0,0 0 0,-10 5 0,13-9-86,0 0 1,-1 0 0,1 0 0,0-1-1,-1 0 1,1 0 0,-1 0-1,1-1 1,-1 1 0,-6-1 0,10 0-21,1 0 1,-1 0 0,0 0 0,0 0 0,0 0 0,0 0 0,0 0-1,0 0 1,1 1 0,-1-1 0,0 0 0,0 0 0,-1 2 0,-4 6-287,6-8 232,-1 0 0,1-1 1,-1 1-1,1 0 1,-1 0-1,1-1 0,-1 1 1,1 0-1,0-1 0,-1 1 1,1 0-1,-1-1 1,1 1-1,0-1 0,0 1 1,-1-1-1,1 1 0,0-1 1,0 1-1,-1-1 1,17-18-2964,-11 15 2770,-1 1 0,0 1-1,1-1 1,5-2 0,-10 5 242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1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3488,'-14'0'1115,"11"0"-673,3 2-100,0-1-315,0-1 1,0 1 0,0-1 0,0 1 0,0-1-1,0 1 1,0-1 0,1 1 0,-1-1 0,0 1-1,0-1 1,0 1 0,0-1 0,1 1 0,-1-1-1,0 1 1,0-1 0,1 1 0,-1-1 0,0 0-1,1 1 1,-1-1 0,0 0 0,1 1 0,-1-1 0,1 0-1,-1 1 1,1-1 0,-1 0 0,1 0 0,-1 0-1,1 1 1,-1-1 0,1 0 0,-1 0 0,1 0-1,-1 0 1,1 0 0,-1 0 0,1 0 0,0 0-1,5 3 549,0 5-305,0 1-1,-1 1 0,5 9 0,-10-19-268,2 4 67,0 1 0,0-1 0,-1 1 0,0-1 0,2 7 0,-2-6-23,0-1 1,0 1 0,0-1-1,1 1 1,3 5-1,5 7 127,-7-13-112,-1 0 1,1 0-1,-1 1 1,0-1-1,0 0 0,0 1 1,-1-1-1,2 8 1,-3 20 188,0-29-100,0-3-6,0 0 80,0-3-112,0-3-114,1-1 0,0 0 0,0 1-1,1-1 1,0 1 0,0-1 0,1 1 0,4-10 0,6-14-22,-4 7-39,-6 13 43,0 0-1,1 0 1,0 1 0,1-1 0,0 1 0,0 0 0,9-10 0,15-4 163,-27 21-63,1 1 0,-1-1 0,1 1 0,0 0 1,0-1-1,0 1 0,0 1 0,0-1 0,0 0 0,3 0 0,-5 1-43,0 0-1,-1 0 1,1 1-1,0-1 1,0 0-1,-1 0 1,1 0 0,0 1-1,-1-1 1,1 0-1,0 1 1,-1-1-1,1 1 1,-1-1-1,1 0 1,0 1 0,-1-1-1,1 1 1,-1 0-1,1-1 1,-1 1-1,0-1 1,1 1 0,-1 0-1,0-1 1,1 1-1,-1 0 1,0-1-1,0 1 1,1 0 0,-1 0-1,0-1 1,0 2-1,1 4 121,-1 1-1,0-1 0,-1 9 1,1 0 278,-1-5-149,0 1-1,0-1 1,-6 19-1,3-10 125,-5 33 404,-4 13-199,12-61-579,-1 5 74,0-1-1,-1 1 1,-5 11 0,3-12-276,4-7 97,0 1 0,0-1-1,0 1 1,0-1 0,0 1-1,1 0 1,-1-1 0,1 1-1,-1 0 1,1-1 0,-1 1-1,1 0 1,0 1 0,0 11-2198,0-11 673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96 5632,'0'-27'1834,"3"16"-1124,11-11-177,-4 14 270,-9 8-775,-1 0 1,0-1 0,1 1 0,-1 0 0,0 0-1,1 0 1,-1-1 0,0 1 0,1 0 0,-1-1 0,0 1-1,1 0 1,-1-1 0,0 1 0,0 0 0,0-1 0,1 1-1,-1 0 1,0-1 0,0 1 0,0-1 0,0 1-1,0 0 1,0-1 0,0 1 0,0-1 0,0 1 0,0-1-1,0 1 1,0-1 0,3-5 344,8-5-197,-11 12-159,1 0-1,-1 0 0,0 0 1,1 0-1,-1-1 1,0 1-1,0 0 0,1 0 1,-1 0-1,0 0 1,0 0-1,0 0 0,0 1 1,-1 1 26,1 1 1,0-1 0,-1 0 0,1 0 0,-1 1 0,0-1 0,-2 5-1,-4 13 215,-1 28 72,-14 17 17,14-16-184,6-30-36,-1 0 0,-6 21 0,7-34-99,-2 5 20,1 0 0,1 0-1,0 0 1,0 0 0,1 19 0,0-15-19,0-7 3,1-1 1,0 1 0,1 0-1,2 10 1,-3-17-24,1 1 0,-1-1 0,1 0-1,0 0 1,0 0 0,-1 0 0,2 0-1,-1 0 1,0-1 0,0 1 0,0 0 0,1 0-1,-1-1 1,1 1 0,0-1 0,-1 0 0,1 1-1,0-1 1,0 0 0,0 0 0,0 0-1,3 1 1,3 0-37,1-1 0,-1 0 0,1-1 0,-1 0 0,1 0 0,-1 0 0,12-4 0,16-7-478,-21 9 394,-11 2 70,-1 0 1,0-1-1,0 1 0,1-1 1,-1 0-1,0 0 0,0 0 1,0 0-1,0-1 0,0 1 1,0-1-1,0 1 0,0-1 1,0 0-1,-1 0 0,1-1 1,-1 1-1,0 0 0,0-1 1,4-5-1,-4 4 13,1 0 1,-1 0-1,0 0 1,2-8-1,-3 10 24,-1 0 0,1 1 1,-1-1-1,0 1 0,1-1 0,-1 0 0,0 1 1,0-1-1,0 0 0,-1 1 0,1-1 0,0 0 1,-1 1-1,1-1 0,-1 1 0,1-1 0,-2-2 1,-20-18-60,11-8 0,9 26 56,-1 0 0,0 0 0,0 1 0,-1-1 0,1 1 0,-1 0 0,1-1 0,-1 2 0,-6-5 0,1 2-4,0 0 0,-1 0 0,-13-5 0,19 9 41,1 0 1,-1 1-1,0-1 0,1 1 1,-1-1-1,0 1 1,0 0-1,-5 1 1,-1 0 142,8-2-130,-1 1 0,1 0 1,0 0-1,0 0 0,0 0 0,-1 0 0,1 1 1,0-1-1,0 1 0,0-1 0,0 1 1,-3 1-1,4 0 3,0-1 0,1 1 0,-1 0 0,0-1 0,1 1-1,-1 0 1,1-1 0,0 1 0,0 0 0,0-1 0,0 1 0,0 0 0,0 0 0,0 2 0,0-4-25,0 1-3,0 0 1,0 0 0,0-1 0,1 1 0,-1 0 0,0-1 0,0 1 0,0 0 0,0-1 0,1 1-1,-1 0 1,0-1 0,1 1 0,-1 0 0,1-1 0,-1 1 0,0-1 0,1 1 0,-1-1 0,1 1-1,-1-1 1,1 1 0,0-1 0,-1 0 0,1 1 0,0-1 0,-1 0 0,1 1 0,-1-1-1,1 0 1,0 0 0,0 1 0,-1-1 0,1 0 0,0 0 0,-1 0 0,1 0 0,0 0 0,1 0-1,8 2 206,-6-1-151,0 1 0,0 0-1,0 0 1,5 4 0,-6-4-54,0 0-1,0-1 1,-1 1 0,1 0 0,1-1 0,-1 0 0,6 2 0,24-1 50,-25-3-36,0 2 1,0-1-1,14 3 0,11 11 43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1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3968,'27'-13'1285,"-26"12"-1239,0 1 1,-1-1-1,1 1 0,0-1 0,0 1 1,0 0-1,0-1 0,0 1 0,0 0 1,-1 0-1,1 0 0,0-1 0,0 1 1,0 0-1,1 0 0,5-1 217,1-4 322,-6 4-468,-1 0 0,0 0 0,1 0 1,0 1-1,-1-1 0,1 0 0,-1 1 0,1-1 0,0 1 0,-1-1 0,1 1 0,0 0 0,2 0 0,2-1 356,-4 1-374,0 0 0,-1 0-1,1 0 1,0 0 0,0 0 0,-1 0 0,1 0-1,0 1 1,-1-1 0,1 1 0,3 0-1,0 10 201,6-5-139,-6 7-21,1-4-95,-5-8-35,0 1 0,-1-1 0,1 1 0,0-1 0,0 1 0,-1-1 0,1 1 0,0 0 0,-1-1 0,0 1 0,1 0 0,-1-1 0,0 3 0,0 45 503,0-47-493,1-1-1,-1 1 0,1-1 0,0 1 0,-1-1 1,1 1-1,0-1 0,0 0 0,0 0 0,0 1 1,0-1-1,0 0 0,0 0 0,0 0 0,0 0 1,1 0-1,-1 0 0,0 0 0,1 0 0,-1-1 1,1 1-1,-1-1 0,4 2 0,0 0-7,-3-1-20,0 0 0,0-1-1,0 1 1,0-1-1,0 0 1,0 1 0,0-1-1,0 0 1,0 0 0,3-1-1,5 1-111,16 0-592,-8 0-2568,-15 0 977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2976,'-49'0'1339,"49"-3"-891,-1-4 810,4 12-303,4-9-453,-5 3-433,0 0 0,0 0 0,0 1 1,-1-1-1,1 0 0,0 1 1,0-1-1,0 1 0,0-1 0,0 1 1,3 0-1,1 0 84,0 1 0,0 0 0,-1 0 0,10 4 0,-9-3-66,-1-1 0,1 1 0,0-1 0,10 1 0,-3 0 38,-9 3 63,3 4 64,15 5 15,-21-14-244,0 1-1,0-1 1,1 1 0,-1-1-1,0 1 1,0 0-1,0-1 1,0 1 0,0 0-1,0-1 1,0 1 0,0 0-1,-1 0 1,2 1 0,7 9-1067,-8-10 857,0 0 0,0 1-1,1-1 1,-1 0 0,0 0 0,1 0-1,-1 0 1,1-1 0,0 1 0,-1 0-1,1-1 1,-1 1 0,1-1-1,0 1 1,0-1 0,-1 0 0,4 1-1,11-1-1406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2787 4320,'0'0'1392,"3"-6"-848,8-16-283,-11 21-239,1 0 1,0-1-1,-1 1 0,1 0 0,0-1 1,0 1-1,0 0 0,0 0 0,0 0 1,0-1-1,1 0 0,3-3 132,14-31 1462,-14 29-1353,0 0 0,-1-1 0,0 0 0,-1 1 0,0-1 0,3-13-1,0-25 405,0 11-370,-2-1 0,0-38 0,4-66 119,-4 97-336,-1-1 0,-5-54 0,-9-52 10,7 70-51,-11-151 77,-34-231-175,43 403 37,-24-158-94,3 100-12,5 2 112,6 42 152,-14-67 106,-19-87-268,44 206 23,0 0 0,2-1 0,0 0 0,2 0 0,1-27 0,0 37 26,0-13-114,0 25 89,0 0 1,0 0-1,0-1 0,0 1 0,0 0 0,0-1 0,0 1 1,0-1-1,0 1 0,0 0 0,0 0 0,0-1 0,0 1 0,1 0 1,-1-1-1,0 1 0,0 0 0,0-1 0,0 1 0,1 0 1,-1 0-1,0-1 0,0 1 0,0 0 0,1-1 0,13-10 66,-1 6-10,-7-6-70,5 6 48,-6-3 139,-5 8-163,0 0 1,0-1 0,0 1-1,1-1 1,-1 1-1,0 0 1,0-1 0,1 1-1,-1 0 1,0-1-1,1 1 1,-1 0-1,0 0 1,1-1 0,-1 1-1,0 0 1,1 0-1,-1-1 1,1 1 0,-1 0-1,1 0 1,-1 0-1,0 0 1,1 0-1,-1 0 1,1 0 0,-1 0-1,1 0 1,-1 0-1,1 0 1,2 0 87,-3 0-37,0 2-47,0-1 0,0 1-1,-1 0 1,1-1 0,0 1 0,-1 0 0,1-1 0,-1 1 0,1-1 0,-1 1 0,0-1 0,0 1 0,0-1 0,0 1 0,0-1 0,-1 2 0,-23 17 19,22-18-30,-1 0-1,1 0 1,0 0 0,0 1 0,1 0 0,-4 3 0,-5 24-28,-14 6-90,15-17 194,1 1 1,0 0 0,2 0 0,-7 26 0,11-29-28,2-12-37,1 0 0,-1 0 0,-1 0-1,1 0 1,-1 0 0,0 0 0,0 0-1,-3 4 1,3-7 6,0 1-1,0 0 0,1 0 0,-1 0 1,1-1-1,0 1 0,0 0 1,0 1-1,0-1 0,0 0 0,0 0 1,1 0-1,0 5 0,0-7-15,-1-1-1,1 0 1,0 1-1,0-1 1,0 0-1,0 1 0,0-1 1,0 0-1,0 1 1,0-1-1,1 0 1,-1 1-1,0-1 1,0 0-1,0 1 1,0-1-1,0 0 1,0 0-1,1 1 0,-1-1 1,0 0-1,0 1 1,1-1-1,-1 0 1,0 1-1,1-1-1,6 6 18,-2-9-54,-1 0 2,9-6-4,-6 2 33,6-8 3,17 5-26,-25 6 2,1 0 0,-1 0 0,0 0 0,0 0 0,6-9 0,1 2-17,4-3 10,-2 9 27,-14 4 5,0 1 0,1-1 0,-1 1 0,0-1 0,0 1 0,0-1 0,0 1 0,1-1 0,-1 1 0,0-1 0,0 1 0,0-1 0,0 1 0,0-1 0,0 1 0,0-1 0,0 1 0,0-1 0,-1 1 0,1-1 0,0 1 0,0-1 0,0 1 0,-1-1 0,1 0 0,-1-1 14,-1 1 1,1-1 0,0 0 0,-1 1 0,1-1 0,-1 1 0,1 0-1,-1-1 1,0 1 0,0 0 0,1 0 0,-1 0 0,-4-1 0,-29-9 974,19 7-624,12 1-273,-1 0 0,1 0 1,-1 0-1,1 0 0,0-1 0,0 1 0,0-1 0,1 0 0,0 0 0,-6-9 0,7 10-143,1 0 0,-1 0 0,1 0 0,0 0 0,0 0 0,0 0 0,0-1 0,0-4 0,1 5-431,1 0 1,0-1-1,-1 1 0,1 0 1,1 0-1,-1 0 0,0 0 1,3-4-1,10-10-1683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0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4160,'0'41'3680,"7"-41"-3136,48 0 112,-48 0-612,-3 0-9,0 0 0,0 0 0,0 0 0,0 1 0,7 1-1,-9-1-18,-1 0-1,1 0 1,0 0-1,0 0 0,0 0 1,0 0-1,-1 1 1,1-1-1,-1 1 0,1-1 1,-1 1-1,1-1 1,1 5-1,0-1 23,0 1 0,0 0-1,-1 0 1,0 0 0,0 0 0,-1 1 0,2 6-1,2 11 162,9 18 15,-7 0-113,-3-30-83,-3-8-8,1 1 0,-1-1 1,0 0-1,-1 1 1,1 6-1,-1-4 24,-1 1 0,0-1 0,-3 10-1,0-1 29,-3 29 82,0-21-60,-1 0-1,-15 32 1,21-52-76,1-1 5,0-1 0,0 1 0,-1 0 0,1-1 1,-1 1-1,1-1 0,-1 1 0,0-1 1,0 0-1,0 0 0,-1 0 0,1 0 0,0 0 1,-1 0-1,1-1 0,-1 1 0,-5 2 0,-2 1 38,8-3-57,1-1 0,-1 0 0,0 0 0,0 0 0,0 0 0,0 0 1,0 0-1,0 0 0,0 0 0,0-1 0,0 1 0,0-1 0,-1 0 0,1 0 1,0 0-1,0 0 0,0 0 0,0 0 0,-1 0 0,1-1 0,0 1 0,0-1 1,-3-1-1,-13-11-128,12 2-68,4 8 138,-11-29-431,12 30 448,0-1 0,0 1-1,1 0 1,0-1-1,-1 1 1,1-1 0,0 0-1,0 1 1,0-1-1,1 1 1,-1-1 0,1 1-1,-1-1 1,3-3-1,3-5-85,-4 9 110,-1 0 1,0 0 0,0 0-1,0 0 1,0 0 0,0 0 0,0 0-1,-1-1 1,1 1 0,0-4 0,-1 5 21,0 1 1,0 0 0,0-1 0,0 1-1,0 0 1,0 0 0,0-1-1,0 1 1,1 0 0,-1-1-1,0 1 1,0 0 0,0 0-1,0-1 1,0 1 0,1 0 0,-1 0-1,0 0 1,0-1 0,1 1-1,-1 0 1,0 0 0,0 0-1,1 0 1,-1-1 0,0 1-1,0 0 1,1 0 0,-1 0 0,0 0-1,0 0 1,1 0 0,-1 0-1,1 0 1,-1 0 0,3-2 42,1 0 0,0 0-1,-1 1 1,1 0 0,6-2 0,-10 3-37,0 0 1,1 0 0,-1 0 0,0 1-1,1-1 1,-1 0 0,1 0 0,-1 0 0,0 0-1,0 0 1,1 1 0,-1-1 0,0 0-1,1 0 1,-1 0 0,0 1 0,0-1-1,1 0 1,-1 0 0,0 1 0,0-1-1,1 0 1,-1 1 0,0-1 0,0 0-1,0 1 1,0-1 0,3 5 105,14 2 390,-10-3-309,0 1 0,0 1 0,-1 0 0,0-1 0,8 10 0,2 3 181,-6-9-100,-5-5-171,-1 0 0,0 1 0,0-1 0,0 1 1,3 5-1,-6-7-84,0 0 0,1-1 0,-1 1 0,1-1 0,-1 0 0,1 1 0,0-1 0,0 0 0,0 0 0,0 0 0,0 0 0,1 0 0,-1-1 0,0 1 0,1-1 0,4 3 0,-6-4-10,1 1 7,0 0-1,0 0 0,-1 0 0,1 0 0,0 0 1,-1 0-1,1 0 0,-1 0 0,1 0 1,-1 1-1,2 1 0,4 3-67,10 1-321,-12 2-225,-6-18-780,1 9 1349,0 0 0,0 0 0,0 0 1,0 0-1,0 0 0,0-1 0,0 1 1,0 0-1,0 0 0,0 0 0,0 0 1,0 0-1,0 0 0,0 0 0,0-1 1,0 1-1,0 0 0,0 0 0,0 0 1,0 0-1,0 0 0,0 0 0,0 0 1,0 0-1,0-1 0,0 1 0,0 0 1,0 0-1,0 0 0,0 0 0,0 0 1,1 0-1,-1 0 0,0 0 0,0 0 1,0 0-1,0 0 0,0 0 0,0 0 1,0-1-1,0 1 0,1 0 0,-1 0 1,0 0-1,0 0 0,0 0 0,0 0 0,0 0 1,0 0-1,0 0 0,1 0 0,-1 0 1,0 0-1,0 1 0,0-1 0,0 0 1,18 0-3896,2 0 1178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4640,'-16'-16'1728,"16"16"-1344,0 0-96,-16 0 1088,32 16-800,-16 0 768,0 17-800,16 16 160,1 1-416,16-1 32,-1 0-192,1 0 160,0-16-192,0 0-2016,-17-1 1056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4736,'-16'-16'1760,"16"16"-1376,0 16-96,0-16 544,0 17-512,0 15 352,-17 1-384,17 0 64,-16 16-224,-1 0-3232,1-16 1696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30 116 4640,'-30'-30'2560,"31"29"-2444,0 1-1,0-1 1,0 1 0,0-1 0,1 1 0,-1 0-1,0 0 1,0 0 0,0 0 0,0-1 0,0 1-1,0 1 1,2-1 0,10 0 160,-2 0-46,1 0 0,20-3-1,31-8 294,27 6-139,186-24 276,-123 11-621,381 1 161,-413 18-118,-82 0-218,67 12 0,-94-12-41,0 0-1,20-1 0,-22 0-121,-10 0 271,0 0 0,0 1 0,0-1 0,0 0 0,0 0-1,0 0 1,1 0 0,-1 0 0,0 0 0,0 0 0,0 0 0,0 0-1,0 0 1,1 0 0,-1 0 0,0 0 0,0 0 0,0 0 0,0 0-1,0 0 1,1 0 0,-1 0 0,0 0 0,0 0 0,0 0 0,0 0-1,0 0 1,0 0 0,1 0 0,-1 0 0,0 0 0,0-1-1,0 1 1,0 0 0,0 0 0,0 0 0,0 0 0,1 0 0,-1 0-1,0 0 1,0-1 0,0 1 0,0 0 0,0 0 0,0 0 0,0 0-1,0 0 1,0 0 0,0-1 0,0 1 0,0 0 0,0 0 0,0 0-1,0-14-1053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5888,'0'0'1898,"9"6"-1135,51 38 245,49 38 715,-96-72-1490,0 1 0,-1 1 0,11 14 0,-18-20-139,0 1 0,-1 0 0,1 0 1,-1 0-1,-1 1 0,1-1 0,3 16 0,-6-21-71,0 0 0,-1 0 1,0 1-1,1-1 0,-1 0 0,0 0 0,0 1 1,0-1-1,0 0 0,0 1 0,-1-1 1,1 0-1,-1 0 0,1 0 0,-1 1 0,0-1 1,0 0-1,0 0 0,0 0 0,0 0 1,-1 0-1,-1 2 0,-2 0 11,0 0 1,0 0-1,0 0 1,-1-1-1,0 0 0,-7 4 1,5-4-5,-4 4 6,6-3-11,-1-1-1,0 0 0,-15 5 1,-49 3 129,13 11-399,49-20-39,-1-1 0,1 0 1,-1 0-1,-12-1 0,22 0 284,-52 0-1066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35 1568,'-13'0'501,"13"0"-497,0 0-1,0 0 1,0 0-1,-1 0 1,1 0-1,0 0 1,0 0-1,0 0 0,0 0 1,0 0-1,0 0 1,0 0-1,0 0 1,0 0-1,-1 0 1,1 0-1,0 0 1,0 0-1,0 0 1,0 0-1,0 0 0,0 0 1,0 0-1,0-1 1,0 1-1,0 0 1,0 0-1,-1 0 1,1 0-1,0 0 1,0 0-1,0 0 1,0 0-1,0 0 0,0 0 1,0 0-1,0 0 1,0 0-1,0-1 1,0 1-1,0 0 1,0 0-1,0 0 1,0 0-1,0 0 1,0 0-1,0 0 0,0 0 1,0 0-1,0-1 1,0 1-1,0 0 1,0 0-1,0 0 1,0 0-1,0 0 1,1-10 16,-2 6 6615,1 4-6597,1 1-1,-1-1 1,1 0-1,-1 0 1,0 0-1,1 0 1,-1 0-1,0 1 1,1-1-1,-1 0 1,1 0-1,-1 0 0,1 0 1,-1 0-1,0 0 1,1 0-1,-1 0 1,1-1-1,-1 1 1,0 0-1,1 0 1,-1 0-1,0 0 1,1 0-1,-1-1 0,1 1 1,-1 0-1,0 0 1,0-1-1,1 1 1,-1 0-1,0 0 1,1-1-1,-1 1 1,0-1-26,1 1 0,-1 0 0,0 0 0,0 0 0,1 0 1,-1 0-1,0 0 0,0 0 0,0-1 0,0 1 0,1 0 0,-1 0 1,0 0-1,0-1 0,0 1 0,0 0 0,1 0 0,-1 0 1,0-1-1,0 1 0,0 0 0,0 0 0,0-1 0,0 1 0,0 0 1,0 0-1,0-1 0,0 1 0,0 0 0,0 0 0,0-1 0,0 1 1,0 0-1,0 0 0,0-1 0,0 1 0,0 0 0,0 0 1,-1-1-1,1 7 350,3-14-58,-2 7-289,1 0 0,-1 1-1,0-1 1,1 1 0,-1-1-1,0 1 1,1 0 0,-1-1-1,1 1 1,-1 0 0,0 0-1,1 0 1,-1 0 0,2 1 0,19 3 106,3 6-9,-5-6-62,-12-3-34,0 1 1,0-1-1,-1 1 1,1 1-1,9 4 1,-11-5-8,0 1 1,-1 0-1,1 0 1,-1 1-1,0 0 0,0 0 1,0 0-1,0 1 1,-1-1-1,1 1 0,-1 0 1,0 0-1,-1 1 1,1-1-1,-1 1 1,4 10-1,-4-9 15,-1 0 0,0 0 0,0 0-1,0 0 1,1 12 0,-3-14-6,0 0 1,-1-1-1,1 1 0,-1-1 1,0 1-1,0-1 0,0 1 0,-1-1 1,1 0-1,-1 0 0,-5 8 1,3-6 5,0 0 0,0-1 0,-1 1 0,0-1 1,0 0-1,-1 0 0,1-1 0,-1 0 0,0 0 1,0 0-1,0 0 0,-11 3 0,-24 18 32,32-18-52,0-1-1,-1 0 0,-19 8 1,-5-6-79,27-7 41,0 0 0,0 1 0,0 0-1,-13 6 1,14-5-21,2-1-1,1 0-1,-1-1 0,1 1 0,-1-1 1,0 0-1,1 1 0,-1-2 1,-8 2-1,10-2-174,4 3-13,4 2 138,0-1-1,0 1 0,0-1 1,0 0-1,12 5 0,16 9-26,7 11 203,42 37 0,-78-63-55,1 3 16,0-1-1,0 1 1,0 0 0,-1 1 0,1 0 0,-2-1 0,8 13 0,-10-13 17,0-1 0,0 1 1,0-1-1,0 1 0,-1-1 0,0 1 1,0 0-1,-1 0 0,0 0 0,0-1 1,0 1-1,-2 9 0,1-10 35,0 0-1,0 0 0,-1 0 0,1 0 0,-1-1 1,-1 1-1,1 0 0,-1-1 0,1 0 1,-1 0-1,-1 1 0,1-2 0,0 1 0,-1 0 1,0-1-1,0 0 0,0 1 0,0-2 0,0 1 1,-1 0-1,1-1 0,-1 0 0,-5 2 1,0-2 43,-1 0-1,1 0 1,-1-1 0,1-1 0,-1 1 0,-13-3 0,-1 1 177,15 1-205,0-1 0,-1 0 0,1-1 0,0 0 0,0 0 0,0-1 0,1-1 0,-15-6 1,14 5-28,-5-1-16,1-1 1,1-1-1,-1 0 0,-23-21 0,31 24-53,0 1-2,0-1 0,-1 1 0,-9-4 0,16 8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2912,'13'0'923,"-10"0"-550,-3 0-10,0 0 607,-3 3-165,-16 9 572,15-10-1168,-1 0 0,1 1 0,0-1 0,-6 7 0,-56 56 372,61-59-499,0-1-1,1 1 1,-7 12-1,3-6-12,-5 7 117,7-6-303,-1-9-512,20-5-4171,0 1 2560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1477 2816,'-16'0'1269,"16"-3"-959,0-8 447,0 11-747,0 0 1,0 0-1,0 0 0,0-1 1,-1 1-1,1 0 1,0 0-1,0 0 0,0 0 1,0 0-1,0 0 0,0 0 1,0 0-1,0 0 1,0 0-1,0-1 0,1 1 1,-1 0-1,0 0 1,0 0-1,0 0 0,0 0 1,0 0-1,0 0 0,0 0 1,0 0-1,0 0 1,0 0-1,0-1 0,0 1 1,0 0-1,0 0 1,0 0-1,0 0 0,0 0 1,1 0-1,-1 0 0,0 0 1,0 0-1,0 0 1,0 0-1,0 0 0,0 0 1,0 0-1,0 0 1,0 0-1,0 0 0,1 0 1,-1 0-1,0 0 1,0 0-1,0 0 0,0 0 1,0 0-1,0 0 0,0 0 1,1 0 16,-1 0 1,1 0-1,-1 0 0,0 0 1,1 0-1,-1 0 1,1 0-1,-1 0 0,1 0 1,-1 0-1,0 0 1,1 0-1,-1 0 0,1 0 1,-1-1-1,0 1 1,1 0-1,-1 0 0,0 0 1,1-1-1,-1 1 0,0 0 1,1-1-1,-1 1 1,0 0-1,0-1 0,1 1 1,-1 0-1,0-1 1,1 0-1,7-9 324,-4 7-240,1-1 0,0 2 0,1-1 0,-1 1 1,0 0-1,9-3 0,18-7 369,-10 2-10,29-9-1,10-4 166,31-21 108,-45 20-542,105-45 278,-42 20-238,180-92 318,29-15-404,135-25-352,-247 105 133,134-80 316,-133 58-93,68-30 326,-41 7 699,-220 113-1120,-5 1-29,1 1 0,0 0-1,1 1 1,-1 0-1,17-4 1,-17 7-54,0 0 1,-1-1-1,1 0 0,-1 0 1,0-1-1,0-1 0,16-9 1,-23 12 27,1 0 1,0 0-1,0 0 1,0 0 0,0 1-1,0-1 1,5 0 0,4-2-34,1-2-43,-13 5 8,0 0 1,1 0-1,-1 0 1,1 1 0,-1-1-1,1 1 1,-1-1-1,1 1 1,0-1 0,-1 1-1,1 0 1,1 0-1,2-1-241,2 1 81,-2 1-4542,-5-1 3375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3712,'-14'-14'1221,"14"14"-1190,-1 0-1,1-1 1,-1 1-1,1-1 0,-1 1 1,1 0-1,-1 0 1,1-1-1,-1 1 1,0 0-1,1 0 1,-1 0-1,1 0 1,-1-1-1,0 1 0,1 0 1,-1 0-1,0 0 1,1 0-1,-1 0 1,1 1-1,-1-1 1,0 0-1,1 0 1,-2 1-1,2-1 58,-3 0 915,3 0-310,3 0-106,-1-1-500,1 1 1,-1 0-1,0-1 1,0 1-1,1-1 1,-1 0-1,0 0 1,0 0-1,3-2 1,19-7 594,10 0-129,50-6 1,-73 14-498,5 0 59,31 1 1,2-1 133,-15-4-87,-22 4-69,0-1 1,0 2-1,1 0 1,-1 0-1,0 1 0,25 3 1,-12 8 407,-12-8-313,-12-3-170,-1 0 0,0 0-1,1 0 1,-1 0-1,0 0 1,1 0 0,-1 0-1,0 0 1,1 0 0,-1 0-1,0 1 1,1-1 0,-1 0-1,0 0 1,1 0-1,-1 0 1,0 1 0,1-1-1,-1 0 1,0 0 0,1 1-1,-6 12 655,4-10-581,-1 0 1,0 0-1,0 0 1,0-1-1,-1 1 1,1-1-1,-1 1 1,1-1-1,-1 0 0,0 0 1,0 0-1,0 0 1,0-1-1,0 1 1,-4 1-1,-20 11 195,1 1-43,-41 16 0,57-26-204,0 0 1,0 1 0,0 0 0,0 1 0,-8 8 0,-12 7-738,11-6 165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4896,'-14'-14'1584,"12"12"-1184,1 7-192,1-3-151,0 1 0,0-1 0,0 1 0,0 0 0,-1-1 1,0 4-1,-6 0 372,3-3-181,-2 13 200,-13 30 172,10-26-245,-9 29 1,13-29-254,1 1 1,1-1 0,0 1-1,1 22 1,2-27-82,-1 1-1,-7 26 1,4-18-35,-2 19 154,-5-19 464,9-3-224,5-26-320,-2 4-83,0-1 1,0 1-1,-1-1 0,1 1 1,0-1-1,0 0 0,-1 1 1,1-1-1,0 0 0,-1 0 1,1 1-1,-1-1 0,1-1 1,5-25-100,5-9 12,-8 16 27,-3 14 36,1 0-1,0 0 1,0 0-1,1 0 1,-1 1 0,1-1-1,1 0 1,5-9-1,3-4-174,24-41-481,-32 54 636,0 1 0,1 0 1,-1 0-1,1 0 0,0 0 0,1 1 0,-1 0 1,1-1-1,0 2 0,0-1 0,0 0 0,6-2 1,-4 1 41,-5 4 5,0 0 1,1-1-1,-1 1 1,0 0-1,0 0 1,1 0-1,-1 1 1,0-1-1,1 0 1,4 0-1,-4 2 5,0-1 0,0 1-1,-1-1 1,1 1 0,0 0-1,-1 0 1,1 0 0,3 2 0,-5-2-2,1 0 0,-1 0 1,1 0-1,-1 0 1,1 0-1,-1 0 0,1 1 1,-1-1-1,0 1 1,0-1-1,0 1 0,0-1 1,0 1-1,0 0 1,0-1-1,0 3 0,0-3-22,-1 0 0,0 0 0,1 0 0,-1 0 0,0 0 0,0 0 0,0 0 0,0 0-1,0 0 1,0 0 0,0 0 0,0 0 0,0 0 0,0 0 0,-1 0 0,1 0 0,0 0-1,-1 0 1,1 0 0,-1 0 0,0 2 0,-13 2-498,9-2 565,1 1 0,-1 0 1,1-1-1,0 1 0,-1 1 0,2-1 1,-1 0-1,1 1 0,-1 0 1,1 0-1,1 0 0,-1 0 1,1 0-1,0 1 0,0-1 0,0 1 1,-1 9-1,11 10 613,-4-4-153,-3-13-326,0-1 0,1 1 0,0 0 0,1-1 0,3 10 0,11 22 540,-12-27-578,1 0-1,0 0 1,9 14-1,-10-18-127,-4-6-65,-1-1-1,1 0 0,-1 0 0,1 1 0,0-1 0,-1 0 0,1 0 1,0 0-1,0 0 0,0 0 0,0 0 0,0 0 0,0 0 1,0 0-1,0-1 0,0 1 0,0 0 0,1-1 0,-1 1 0,0-1 1,0 1-1,1-1 0,-1 1 0,0-1 0,3 0 0,13 0-792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5984,'0'0'2208,"0"0"-1728,0 0-128,0 0 1088,0 0-864,0 0 608,16 0-672,1 0 224,-1 0-448,17 0-992,0-16 352,-17 16-3744,1 0 2272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0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4736,'0'0'1530,"4"3"-932,-3-1-546,1-1 0,0 1 1,-1-1-1,1 0 0,0 0 1,0 1-1,0-1 0,0 0 1,0-1-1,4 2 0,0 0 140,1-1 1,0-1-1,11 1 0,104-1 453,-113 0-614,0 1 0,0 0-1,-1 1 1,1 0 0,8 3 0,5 1 61,-4-2-36,-15-4-26,0 0-1,0 1 0,0 0 1,0-1-1,0 1 0,0 0 1,0 1-1,-1-1 0,1 1 1,0-1-1,-1 1 0,1 0 1,-1 0-1,4 2 0,5 7 108,-8-9-97,-1 0 1,0 0 0,1-1 0,-1 2-1,0-1 1,-1 0 0,1 0 0,0 1-1,-1-1 1,1 0 0,-1 1 0,0 0-1,1-1 1,-1 1 0,0 0 0,-1 0-1,1-1 1,-1 1 0,1 0 0,-1 4-1,0-1 1,0-1-1,0 1 0,-1-1 1,0 1-1,0-1 1,0 0-1,-1 1 0,1-1 1,-1 0-1,-1 0 1,1 0-1,-1 0 0,-4 6 1,-28 31 316,18-19-205,5-7 49,-25 28 1,11-20-71,-36 25 1,53-42-118,-33 22 51,33-24-56,1 1 1,0 0-1,0 0 1,-7 8-1,-44 45-190,59-59 181,0 0 1,0 0 0,-1 0 0,1 0-1,0 0 1,0 0 0,0 0 0,0 0-1,0 0 1,-1 0 0,1 1 0,0-1-1,0 0 1,0 0 0,0 0 0,0 0-1,0 0 1,0 0 0,0 1 0,0-1-1,0 0 1,-1 0 0,1 0 0,0 0-1,0 1 1,0-1 0,0 0 0,0 0-1,0 0 1,0 0 0,0 0 0,0 1-1,0-1 1,0 0 0,0 0 0,1 0-1,-1 0 1,0 1 0,0-1 0,0 0-1,0 0 1,0 0 0,0 0 0,0 0-1,0 0 1,0 1 0,0-1 0,1 0-1,-1 0 1,0 0 0,0 0 0,0 0-1,0 0 1,0 0 0,1 0 0,-1 1-1,17 12 38,-14-12-22,-1 0-1,0 0 1,1 0 0,-1-1 0,1 0 0,-1 1 0,0-1 0,1 0 0,-1 0 0,6-1-1,-5 1 9,1 0-1,0 0 1,-1 0-1,1 0 1,0 1-1,-1-1 1,6 2-1,5 4-56,-10-4 16,0 0 0,0 0 0,0-1 0,1 0 0,-1 0 0,0 0 0,0 0 0,8 0 0,4-2 115,-12 0-90,0 1 1,0 0-1,1 0 0,-1 0 0,0 0 1,0 1-1,1 0 0,-1 0 1,5 1-1,1 5-40,-8-6-58,0 0 1,0 0-1,0 0 1,0 0-1,0 0 1,0 0-1,0 0 1,0 0-1,0-1 1,0 1-1,0-1 1,1 0-1,1 1 1,10-1-551,-3 0-2032,6 0 1184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1568,'0'-14'501,"0"14"-497,0 0-1,0 0 1,-1 0-1,1 0 1,0 0-1,0 0 1,0-1-1,0 1 0,0 0 1,0 0-1,0 0 1,0 0-1,0 0 1,0 0-1,0 0 1,0 0-1,0 0 1,0 0-1,1-1 1,-1 1-1,0 0 0,0 0 1,0 0-1,0 0 1,0 0-1,0 0 1,0 0-1,0 0 1,0 0-1,0 0 1,0 0-1,0 0 1,0 0-1,0-1 0,0 1 1,0 0-1,1 0 1,-1 0-1,0 0 1,0 0-1,0 0 1,0 0-1,0 0 1,0 0-1,0 0 1,0 0-1,0 0 0,1 0 1,-1 0-1,0 0 1,0 0-1,0 0 1,0 0-1,0 0 1,0 0-1,0 0 1,80 0 2614,-80 0-2588,1 1 1,0-1-1,-1 0 0,1-1 0,0 1 1,0 0-1,-1 0 0,1 0 0,0 0 0,-1 0 1,1-1-1,0 1 0,-1 0 0,1-1 1,-1 1-1,1 0 0,0-1 0,-1 1 1,1-1-1,-1 1 0,1-1 0,-1 1 0,1-1 1,-1 1-1,1-2 0,-1 2-2,1-1 0,-1 0 0,1 1 0,-1-1 0,1 1 0,-1-1 0,1 1 0,-1-1 0,1 1 0,-1 0 0,1-1 0,-1 1 0,1 0 0,0-1 1,-1 1-1,1 0 0,0-1 0,-1 1 0,1 0 0,0 0 0,0 0 0,-1 0 0,1 0 0,0 0 0,0 0 0,7 0 121,-6 1-113,0-1 1,0 0 0,1 0 0,-1 0 0,0-1 0,0 1 0,1 0-1,-1-1 1,3-1 0,3-3 156,-6 4-161,-1 0 1,1 0 0,-1 0-1,1 1 1,-1-1 0,1 0-1,0 1 1,-1-1 0,1 1-1,0-1 1,-1 1 0,1 0-1,0 0 1,3 0 0,7 0 35,-3 0-45,-1 0 0,0 0 0,17-3 0,8-6-105,1 2 1,-1 1 0,45-2-1,-47 8 109,-4 0 13,32-3 0,-24-2 25,-14 1 15,38-1-1,184 5-250,-227 0 228,0-1-1,30-6 0,-31 4-73,1 1 0,28-1 0,161 3 102,0 0-282,-168 0 119,87-3-95,-92 0 170,113-7 33,333 10-313,-360-9 50,-9 1 34,-40 9 3,-25 1 203,62-7 1,-77 1 27,105-6 68,-8 2-68,8 0-22,-96 8 9,-5 1 20,43-5 1,-40-1 23,-16 1 34,39-1 1,-37 6 43,-12-1-14,1 0-1,0 0 0,20-4 0,15-6 308,3 4-95,-23 1-90,-16 2-117,0 1-1,0 1 0,19-2 0,162 3 714,-188 0-624,-6 0-192,3 0-48,-1 0 0,1 0 0,0 0 0,-1 0-1,1 0 1,-1 0 0,1 0 0,-1 1 0,1-1 0,0 0 0,-1 0 0,1 0-1,-1 0 1,1 0 0,0 1 0,-1-1 0,1 0 0,0 0 0,-1 1 0,1-1-1,0 0 1,-1 1 0,1-1 0,0 0 0,-1 1 0,1-1 0,0 1 0,-9 7-904,6-7 504,0 0-1,0-1 0,1 0 0,-1 1 1,0-1-1,-4 0 0,-13 0-1668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2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2912,'-16'4'352,"10"-2"-163,0-1 0,0 1-1,1 0 1,-10 6 0,13-8-167,0 1 81,0 0 0,0 0 0,0 1-1,0-1 1,1 0 0,-1 1 0,0-1 0,0 1 0,1-1 0,-1 1-1,1 0 1,0 0 0,-1-1 0,1 1 0,0 0 0,-1 4-1,-29 29 2074,29-30-2031,0 0-1,-1-1 1,1 1-1,1 0 0,-1 0 1,1 0-1,0 0 0,-1 6 1,-1 5 251,3-13-354,-4 14 243,1 0 0,0 0 0,1 0 0,1 0 1,1 0-1,2 23 0,9 9 195,-9-34-365,-1-9-76,0-1 0,-1 0-1,2 0 1,1 5 0,-1-6 0,0 0 1,0 0-1,1 0 0,5 7 1,-1-2 19,15 21 106,8-8 1,3 2-38,-2-13 32,-27-11-191,0 1 0,0 0-1,0 1 1,0-1 0,0 1-1,4 2 1,13 10-1238,-16-13 1083,-1-1 0,1 1 1,-1-1-1,9 0 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4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1568,'0'-9'18,"-1"5"334,1 0 1,0 0-1,0 0 1,0 0-1,0-1 0,1 1 1,2-7-1,4 6-186,-2 1-5,-3-10 712,-2 13-863,0 1-1,0-1 0,0 1 1,0-1-1,0 1 1,0-1-1,0 1 0,0-1 1,0 1-1,1-1 1,-1 1-1,0-1 0,0 1 1,0-1-1,1 1 1,-1-1-1,0 1 0,1-1 1,-1 1-1,0-1 0,1 1 1,-1 0-1,0-1 1,1 1-1,-1 0 0,1-1 1,-1 1-1,1 0 1,-1 0-1,1-1 0,-1 1 1,1 0-1,-1 0 1,1 0-1,-1 0 0,1 0 1,-1-1-1,1 1 1,-1 0-1,1 0 0,1 1 1,3-4 27,-1-1-20,-2 1 20,0 1-1,1-1 1,-1 1 0,0 0-1,1 0 1,-1 0-1,1 0 1,0 0-1,-1 1 1,1-1-1,0 1 1,0 0-1,0 0 1,3-1-1,-3 2 236,0 0-90,9 0 4,-12 0-182,0 0-1,0 0 1,0 0-1,0 0 0,0 0 1,0 0-1,0 0 0,0 0 1,1 0-1,-1 0 1,0 0-1,0 0 0,0 0 1,0 0-1,0 0 0,0 0 1,0 0-1,0 0 0,0 0 1,1 0-1,-1 0 1,0 0-1,0 0 0,0 0 1,0 0-1,0 0 0,0 0 1,0 0-1,0 0 1,0 0-1,0 0 0,0-1 1,0 1-1,0 0 0,1 0 1,-1 0-1,0 0 0,0 0 1,0 0-1,0 0 1,0 0-1,0 0 0,0-1 1,0 1-1,0 0 0,0 0 1,0 0-1,0 0 1,0 0-1,0 0 0,0 0 1,0 0-1,0 0 0,0-1 1,0 1-1,0 0 0,-1 0 7,1 0 0,0 0 0,0-1 0,0 1 0,0 0 0,0 0 0,0-1 0,0 1 0,0 0 0,0 0 0,0 0 0,0-1 0,0 1 0,0 0 0,0 0 0,0-1 0,0 1 0,0 0 0,0 0 0,0 0 0,0-1 0,0 1 0,0 0 0,0 0 0,1 0-1,-1-1 1,0 1 0,0 0 0,0 0 0,0 0 0,0 0 0,1-1 0,-1 1 0,0 0 0,0 0 0,0 0 0,0 0 0,1 0 0,-1 0 0,0-1 0,0 1 0,1 0 0,-1 0 0,0 0 0,1 0 0,12 11 161,-10-11-209,0 1 48,-1-1 0,1 1-1,0 0 1,0 1-1,-1-1 1,1 0-1,-1 1 1,1-1-1,-1 1 1,1 0-1,-1 0 1,0 0-1,0 0 1,0 0 0,0 0-1,0 0 1,-1 1-1,3 3 1,-2-1 15,-1-4-19,-1-1 0,0 1 0,0 0 0,1 0-1,-1-1 1,1 1 0,-1-1 0,0 1 0,1 0-1,-1-1 1,1 1 0,0-1 0,-1 1 0,1-1-1,-1 1 1,1-1 0,0 1 0,-1-1 0,1 0 0,0 0-1,1 1 1,3 2 1,1 1 16,1 1 1,-1 0 0,0 1-1,-1-1 1,0 1-1,9 12 1,-11-13 17,-3-4-33,0 0-1,0-1 1,1 1 0,-1 0 0,0-1 0,1 1 0,-1 0-1,1-1 1,-1 1 0,1-1 0,-1 1 0,1-1 0,-1 1 0,1-1-1,-1 1 1,1-1 0,0 1 0,-1-1 0,1 0 0,0 1-1,1-1 1,3 3-2,-4-3-7,0 1-1,0 0 1,0-1 0,0 1 0,0 0 0,0-1 0,-1 1 0,1 0-1,0 0 1,0 0 0,-1 0 0,1 0 0,0 0 0,-1 0-1,1 0 1,-1 0 0,0 0 0,1 0 0,-1 0 0,0 0 0,1 0-1,-1 0 1,0 1 0,0-1 0,0 2 0,0 0 6,0-1 0,1 1 0,-1-1 0,1 1 0,-1-1 0,1 1 0,1 2 0,4 4 18,-5-8-4,0 1 1,0-1 0,0 1 0,-1-1-1,1 1 1,0 0 0,-1 0 0,1-1-1,-1 1 1,1 0 0,-1 0 0,0-1-1,1 3 1,-2 4 61,1-6-16,0 1 1,0-1-1,0 1 1,0-1-1,0 0 1,1 1-1,-1-1 1,1 0-1,0 4 1,5 3 114,-5-8-203,0 1-1,0-1 1,0 1-1,0 0 1,-1-1-1,1 1 1,0 0-1,-1-1 0,1 1 1,-1 0-1,0 0 1,1 0-1,-1 1 1,0 46-436,-3-43 491,2-5-30,0 0-1,-1 1 1,1-1-1,0 0 1,0 1-1,0-1 1,0 0-1,0 1 1,1-1-1,-1 1 1,0-1-1,1 1 1,-1 0-1,1-1 1,-1 1-1,1 0 1,0-1-1,-1 1 1,1 0 0,1 3-1,-1 9-33,0-12 34,0-1-1,0 1 1,0 0-1,-1-1 1,1 1 0,0-1-1,-1 1 1,1-1-1,-1 2 1,-11 12 94,9-9-75,3 40-133,0-46 114,0 0 0,0 0 0,0 0 0,0 0 0,1 0 0,-1 0-1,0 0 1,0 0 0,0 1 0,0-1 0,0 0 0,0 0 0,0 0 0,0 0-1,0 0 1,0 0 0,-1 0 0,1 0 0,0 0 0,0 1 0,0-1 0,0 0-1,0 0 1,0 0 0,0 0 0,0 0 0,0 0 0,0 0 0,0 0 0,0 0-1,0 0 1,0 0 0,0 0 0,0 1 0,-1-1 0,1 0 0,0 0-1,0 0 1,0 0 0,0 0 0,0 0 0,0 0 0,0 0 0,0 0 0,0 0-1,-1 0 1,1 0 0,0 0 0,0 0 0,0 0 0,0 0 0,0 0 0,0 0-1,0 0 1,0 0 0,-1 0 0,1 0 9,-1 0-1,0 0 1,1 0-1,-1 0 1,0 0 0,0 0-1,1 1 1,-1-1 0,0 0-1,1 1 1,-1-1-1,1 0 1,-1 1 0,0-1-1,1 1 1,-1-1-1,1 1 1,-1-1 0,1 1-1,-1-1 1,1 1-1,-1 0 1,1 0-4,-1-1 0,1 1-1,-1 0 1,1-1 0,-1 1 0,1-1 0,-1 1-1,1-1 1,-1 1 0,1-1 0,-1 0-1,0 1 1,1-1 0,-1 0 0,0 1 0,1-1-1,-1 0 1,0 0 0,1 1 0,-1-1-1,0 0 1,0 0 0,-5 3-34,4 0 11,1-2 10,0 0 0,0 1 0,0-1 0,0 0 0,1 0 0,-1-1 0,0 1 0,-1 0 0,1 0 0,0 0 0,0-1 0,0 1 0,0 0 0,-1-1 0,0 1 0,-24 11 17,25-12-4,0 0-1,0 0 1,0 0 0,0 1-1,0-1 1,0 0 0,0 1-1,0-1 1,0 1 0,0-1-1,0 1 1,0-1-1,0 1 1,1 0 0,-1-1-1,0 1 1,0 0 0,0 1-1,-4 5 23,4-7-30,0 1 0,1-1 0,-1 0-1,0 1 1,1-1 0,-1 0 0,0 0 0,1 0 0,-1 1 0,0-1 0,0 0 0,1 0 0,-1 0 0,-1 0 0,-1 0-31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69 6560,'0'-51'2432,"0"51"-1888,0-18-160,-17 18 1472,34 0-1088,-17 18 704,0-1-896,-17 0 256,17 18-480,-17-1 224,-1 18-321,-33-17-702,-1-1 223,-17-16-1408,17-1 896,-35 0-2048,36-17 1568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2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183 731 3488,'20'-38'1557,"-15"25"-1459,-4 7 93,2 1 0,-1-1 0,0 1 0,1 0 0,0 0 0,0 0 1,5-5-1,-4 5 45,-1-1 1,1 1-1,-1-1 1,0 0-1,0 0 0,-1 0 1,4-11-1,-4 11-63,-1 2-88,0 1-1,-1-1 1,1 0 0,-1 1 0,1-1 0,-1 0 0,0 0 0,-1-5-1,0-1 38,1 6-76,0-1 1,0 1-1,-1 0 1,0-1-1,0 1 0,0 0 1,0 0-1,-1 0 0,1 0 1,-1 0-1,0 0 1,-1 0-1,1 0 0,-1 1 1,1-1-1,-1 1 0,0 0 1,0 0-1,0 0 1,-1 0-1,1 1 0,-5-3 1,6 3-20,-1 1 1,0 0-1,0 0 1,1 1-1,-1-1 0,0 0 1,0 1-1,0 0 1,0 0-1,0-1 1,1 2-1,-1-1 1,0 0-1,-5 2 1,2 0 9,1 0 0,0 0 1,0 0-1,0 1 0,0-1 0,1 1 1,-7 5-1,-1 3 31,1 0 0,0 1 0,0 0 0,-15 24 0,18-24-13,1 0 0,0 1 0,0 0 0,-6 21 0,10-27-60,2 1-1,-1-1 0,1 1 1,0-1-1,0 1 1,1 0-1,0-1 0,0 1 1,1-1-1,3 14 1,-4-19 6,1 0 0,-1 0 0,1 1 0,0-1 0,0 0 0,-1 0 0,1 0 0,1 0 0,-1 0 0,0-1 1,0 1-1,1 0 0,-1-1 0,1 1 0,0 0 0,-1-1 0,1 0 0,0 1 0,0-1 0,0 0 0,3 2 1,-1-3-3,-1 1 0,0 0 0,1-1 0,-1 0 0,1 0 1,-1 0-1,1 0 0,-1 0 0,1-1 0,-1 1 1,1-1-1,4-2 0,5-2-193,1-1-1,-2 0 1,1-1 0,-1-1 0,18-14 0,19-23-801,-14 11 288,-21 23 497,-8 7 108,0-2 0,0 1 0,6-7 0,-8 6 21,0 0 0,0 0 0,-1-1 0,0 1 0,3-9 0,11-24-121,-17 39 201,5-9 1,-1 0 1,0 0-1,0 0 1,-1 0 0,0 0-1,-1-1 1,0 1-1,-1-1 1,0 1 0,0-13-1,-1-10 214,1-2 162,-5-42-1,-7 13 175,-5-35 1258,14 88-1501,1 0 0,1 0 0,0-13 0,0 10-53,0 0 66,0 16 273,0 26 526,1 38-318,-4 120 414,-8-119-1050,5-2-85,2-33-50,-1-3-45,0 35 0,5-52-146,0 0-1,-1-1 1,-1 1-1,0-1 1,-1 1-1,-5 12 1,4-15-519,1 0 0,1 0 0,-1 1 0,1-1 0,0 21 0,2-26 84,0-1-1,0 1 1,-1-1 0,-1 8 0,1-10 397,0 0 1,0 0 0,0 0-1,0 0 1,0-1-1,-1 1 1,1 0 0,0-1-1,-3 2 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5408,'-14'14'1728,"11"-11"-1046,6-3-207,355 0 4666,-153-17-4189,0 1-400,27 16-258,-220 0-176,1-1 0,-1 0 0,1 0 0,-1-2 1,19-5-1,-28 8-115,0-1-1,0 1 1,0-1 0,1 1-1,-1 0 1,5 0 0,-7 1-81,0-1 0,1 0 0,-1 0 0,0 0 1,1 0-1,-1 0 0,0 0 0,1 0 0,-1-1 0,0 1 0,1 0 1,-1-1-1,0 1 0,0-1 0,2 0 0,2-10-2252,-4 11 2213,0-1 0,0 1 1,-1-1-1,1 1 1,0 0-1,0 0 1,0-1-1,0 1 1,0 0-1,0 0 0,-1 0 1,1 0-1,2 0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590 374 3648,'-28'0'1173,"27"0"-1147,1 0 0,-1 0 0,0 0 0,0 1 1,1-1-1,-1 0 0,0 0 0,0 0 0,1 1 0,-1-1 0,0 0 0,1 1 0,-1-1 0,0 0 0,1 1 0,-1-1 0,0 2 1,-35 20 394,34-21-304,-1 0 1,0 0-1,1 0 1,-1 0-1,0 0 1,1-1-1,-1 1 1,0-1-1,0 0 1,0 0-1,1 0 1,-1 0-1,-5-1 1,-4 0 263,6 1-34,-1 1 0,1 0 0,-1 0 0,-10 4 0,-8 1 276,-3-5 99,23-1-573,-1-1 0,1 2 0,-1-1 0,1 1 0,-1-1 0,1 1 0,-11 4 0,-15 12 550,19-10-361,-1 0-1,-13 6 1,17-10-132,-25 13 591,-5 11-82,17-15-287,16-9-327,1 0-1,-1 0 1,1 0-1,-1 1 1,1-1-1,0 1 1,1 1-1,-8 7 1,-37 54 491,46-64-594,1 1-1,0 0 1,0 1 0,1-1 0,-1 0-1,1 1 1,-1-1 0,1 1-1,0-1 1,-1 7 0,2-8-1,0 0 0,0 0 0,0 0 0,1 0 0,-1 0 1,0 0-1,1 0 0,0 0 0,-1 0 0,1 0 0,0 0 0,0 0 0,0 0 0,0 0 0,0 0 1,0-1-1,1 1 0,2 2 0,-3-3 3,0 0 0,0 0 0,0 0 0,0 0 0,0 0 0,0 0 0,0-1 0,0 1 0,0 0 0,2 0 0,9-4 30,-2-1-7,4 0-7,-10 4-68,0-2 0,0 1 0,0 0 0,0-1 0,0 0 0,0 0 0,4-3 0,17-9-247,-16 10 78,0-1 1,10-7 0,-7 3-12,-2 0-1,1-1 0,14-18 1,-20 22 138,0-1 1,-1 1 0,1-1-1,-2 0 1,1 0 0,-1 0-1,0-1 1,3-13 0,0-28-73,-1 12 148,20-114-17,24-18-232,-46 159 257,0 1-1,0 0 0,2 0 1,-1 1-1,10-16 0,-7 15 205,-4 5 4,0 0-1,0-1 1,0 1 0,0-1 0,-1 0-1,1 1 1,-1-1 0,2-10 0,-4 23 383,1-1-295,-2-1-1,1 1 0,-2 12 0,-27 147 1912,22-109-1610,-20 77 0,8-75-431,12-42-126,2 2 0,-1-1 0,2 0 0,1 1 0,-2 28 0,4-40-177,1 0 1,-1 0 0,0 0-1,-1 0 1,1 0 0,-5 10-1,4-10-167,1-4-165,0 0 1,1 0-1,-1 0 0,1 0 0,0 0 1,0 0-1,0 4 0,0-3-464,1-2-816,1-4-61,12-11-558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4224,'0'0'1365,"-3"0"-826,-8 0-161,8 0 321,3 0-198,0 0 75,0 0-208,3 0-64,9 0-147,-3 0-85,1 0-1,-1 0 1,14-3-1,-6-2-45,-11 3-14,1 0 1,0 1 0,0-1-1,0 2 1,10-2-1,-1 2 31,0 0 0,0 1-1,0 1 1,0 1 0,30 8-1,-41-9 30,1 1 0,-1-1-1,0 1 1,0 0-1,0 1 1,0-1-1,0 1 1,-1 0 0,6 6-1,-8-8-19,-1 0 0,0 0 0,1 0 0,-1 0 0,0 0 0,0 0 1,0 0-1,0 0 0,-1 0 0,1 0 0,0 1 0,-1-1 0,0 0 0,1 0 0,-1 1 0,0-1 0,0 0 0,-1 1 0,1-1 0,0 0 0,-1 1 0,1-1 0,-1 0 1,0 0-1,-1 4 0,-7 8 289,-17 22 1,14-20-188,5-8-68,0 0 0,-1-1 0,0 0 0,-16 12 0,15-13-91,0 0 0,1 1 0,0 0 0,-13 16 0,18-19-3,0 0-9,0 1 0,0-1 1,-1 0-1,1 0 0,-1 0 1,0-1-1,0 1 0,0-1 1,-1 0-1,-7 4 0,8-5 7,-1 0-1,1 1 0,0 0 1,0-1-1,-5 5 0,-10 18 1,5-17 10,1 19 10,16-25 17,0 0-18,0 0 0,0 0 0,0 1 0,0-1-1,3 5 1,-4-5-6,-1 0 1,1 1-1,0-1 0,0 0 0,-1 0 0,2 0 0,-1 0 0,0 0 0,0-1 0,0 1 1,1-1-1,-1 1 0,1-1 0,0 0 0,-1 0 0,1 0 0,0 0 0,-1-1 1,1 1-1,3 0 0,9 0 50,0 0 0,26-2 0,-13 0 58,87 1-2729,-110 0 2159,-1 0 0,0 0 1,1 0-1,7-2 0,-10 1 306,0 0 0,0 0 0,0 0 0,0 0 0,-1-1 0,1 1 0,0 0 0,-1-1 0,2-1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2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5152,'-17'0'1888,"17"0"-1440,-16 0-160,32 0 1536,-16 0-1056,17 0 1184,-1 0-1120,17 0 480,0 0-768,16 16-224,0-16-192,-16 0-384,-1 0 128,18 17-3488,-34-17 2016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526 232 3392,'9'-8'750,"-7"7"-616,0-1 1,0 1-1,-1-1 1,1 0-1,0 1 1,-1-1-1,1 0 1,-1 0-1,0 0 1,1 0-1,-1 0 1,0-1-1,0 1 1,-1 0-1,1 0 1,0-1-1,-1 1 1,1 0-1,-1-5 1,0 7-111,0-1 0,0 1 1,0 0-1,0-1 1,0 1-1,0-1 0,0 1 1,0 0-1,0-1 0,0 1 1,0-1-1,0 1 0,0 0 1,0-1-1,-1 1 0,1-1 1,0 1-1,0 0 0,0-1 1,-1 1-1,1 0 0,0-1 1,-1 1-1,1 0 0,0 0 1,0-1-1,-1 1 0,1 0 1,-1 0-1,0-1 1,-9-7 276,-4-14 56,14 21-334,-1 0 1,1-1-1,-1 1 0,0 0 0,1 0 1,-1 0-1,0 0 0,0-1 1,0 1-1,0 0 0,0 0 0,0 1 1,0-1-1,0 0 0,0 0 1,-2 0-1,-3-3 45,0 1-49,0 0-1,0 0 1,-1 1 0,1 0-1,-13-3 1,10 3-39,0 0 0,0-1 0,-9-4 0,-3-4 25,-1 1 1,1 1-1,-30-8 0,33 13 19,10 2-4,0 1 0,0-2 0,0 1-1,-8-5 1,8 4 29,0-1 1,0 2-1,-1-1 0,-14-1 1,19 3-18,-1 0 0,1 1 1,0-1-1,-1 1 0,1 0 1,0 1-1,-1-1 1,1 1-1,0 0 0,-6 1 1,10-1-28,-1-1 0,1 1 0,-1-1 0,1 1 0,-1-1 0,1 1 0,-1-1 0,1 1 0,0 0 0,-1-1 0,1 1 0,0-1 0,-1 1 0,1 0 0,0-1 0,0 1 0,0 0 0,0 0 0,-1 1 0,0 4 39,-29 92 564,25-73-474,1 1-1,-1 33 1,3 56 53,2-103-178,-2 24 12,-6 41 0,4-42-20,1-6 32,0 2 271,-10 43-1,-7 28 502,10-43-314,8-46-287,0 0 0,2 0-1,0 22 1,1-11-299,-1-24 91,0 1-1,0-1 1,0 0 0,0 0 0,0 0 0,0 0 0,0 0 0,0 1 0,0-1 0,0 0 0,0 0 0,0 0 0,0 0 0,0 0 0,1 0 0,-1 1 0,0-1 0,0 0 0,0 0 0,0 0 0,0 0-1,0 0 1,0 0 0,0 0 0,1 0 0,-1 0 0,0 1 0,0-1 0,0 0 0,0 0 0,0 0 0,0 0 0,1 0 0,-1 0 0,0 0 0,0 0 0,0 0 0,0 0 0,0 0 0,1 0 0,-1 0 0,0 0-1,0 0 1,0 0 0,0 0 0,0 0 0,1 0 0,-1 0 0,0-1 0,0 1 0,0 0 0,0 0 0,0 0 0,12 0-83,0 1 28,1-1-1,-1-1 0,16-2 1,-11-2 29,-11 3 54,1 0-1,0 1 1,0 0-1,0 0 1,10 0 0,0 0-171,0-1 0,19-4 0,-10 1-324,20-1-649,-7-4-1504,-29 8 2016,1 1 0,14 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0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5408,'0'0'1984,"0"0"-1536,21 0-128,-21 0 1248,21 0-928,-1 0 448,22 0-640,0 0 96,-1 0-320,1-20 0,0 20-128,-1 0-128,1 0 0,-21 0-1440,0 0 768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5984,'0'-33'2208,"0"33"-1728,0 0-128,0 0 1088,0 0-864,16 0 544,1 0-640,15-16-288,17 16-96,1-16-1376,-1 16 704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7040,'-28'41'2282,"27"-39"-2192,0-1 0,0 1-1,0-1 1,1 1-1,-1 0 1,0-1 0,1 1-1,-1 0 1,0 3-1,-7 19 191,1-5 332,-5 28 0,10-36-455,0 1-1,1-1 0,1 1 0,0 0 0,1 13 0,0-19-149,0 0 0,0-1 0,0 1-1,1-1 1,0 1 0,0-1-1,0 0 1,0 1 0,1-1-1,0 0 1,0-1 0,8 10-1,-9-11-62,1 0 0,0 0 0,0-1-1,0 1 1,0-1 0,0 1 0,0-1 0,1 0-1,-1-1 1,1 1 0,0 0 0,-1-1 0,1 0-1,0 0 1,0 0 0,0 0 0,0-1 0,-1 1-1,1-1 1,0 0 0,0 0 0,0 0 0,0-1-1,0 0 1,6-1 0,13-5-1629,31-13-1,-36 7 805,-17 12 870,0 1 0,0-1-1,-1 0 1,1 1-1,0-1 1,0 1 0,0-1-1,0 1 1,-1 0-1,1-1 1,0 1-1,0 0 1,0 0 0,0-1-1,0 1 1,0 0-1,0 0 1,0 0 0,2 0-1,-2 0 15,-1 0 0,1 0 0,0 0 0,0 0 0,-1 0 0,1 0 0,0 0 0,0 1 0,-1-1 0,1 0 0,0 0 0,0 0 0,-1 1 0,1-1 0,1 1 1,-1 0 22,-1 0 1,1 0-1,-1 0 1,0 0 0,1 0-1,-1 0 1,0 0 0,0 0-1,0 0 1,0 1 0,0-1-1,0 0 1,0 2-1,0 51 2428,1-35-1840,0-3-94,-1-1 0,-1 1-1,-3 16 1,-13 67 493,-9 73-469,20-77-426,-5-13-33,8-45-68,2-24 12,0 1 0,-1 0 0,0-1 1,-1 0-1,-1 1 0,0-1 0,-11 23 1,7-20-224,5-9 76,0 1 0,-1-1 0,-8 10 0,10-14 87,1-1 0,-1 0 1,0 0-1,0-1 1,-1 1-1,1 0 0,0-1 1,-1 1-1,1-1 0,0 0 1,-1 0-1,0 0 1,1 0-1,-5 1 0,-8 0-45,0-1 1,-26-1-1,13 0 69,19 0 16,-1-1 0,0 0 0,1-1 0,-1 0 0,1 0 0,0-1 0,0 0 0,0 0 0,0-1 1,0-1-1,1 1 0,0-1 0,0-1 0,0 0 0,0 0 0,-8-9 0,12 10 54,0 1 0,1-1 0,-1 0 0,1 0 0,0 0 0,1 0 0,-1-1 0,1 1 0,0-1 0,0 1 1,1-1-1,-2-7 0,2 5-14,1 1 0,-1-1 0,1 1 1,1-1-1,-1 1 0,1-1 0,0 1 1,1-1-1,4-11 0,-1 8-24,0 0 1,1 0-1,1 0 0,8-10 0,36-41-74,-50 61 47,48-51-67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4800,'0'0'1792,"0"0"-1408,0-17-96,0 17 1472,0 0-1024,17 0 832,-1 0-896,0 0 320,17 0-544,16-16-64,1 32-224,-1-16 320,0 0-256,-16 0-2592,-1 17 1312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6400,'-32'0'2368,"32"0"-1856,16 16-128,-16-16 576,16 17-608,17-17 192,0 16-288,16-16-32,17 0-128,-17 0-1312,0 0 640,0 0-3232,0 0 2144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5216,'-16'0'1952,"16"0"-1536,0 0-96,0 0 1440,0 0-1024,0 0 544,16 0-736,1 0 32,16 0-320,-1 0 32,18 0-160,-1 0-416,-16 0 160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3232,'-13'0'1035,"12"0"-1023,1 0 0,0 0 0,0 0 0,-1 0 0,1 0 0,0 1 0,0-1 0,0 0 0,-1 0 0,1 0 0,0 0 0,0 0 0,-1 0 0,1 0 0,0 1 0,0-1 0,0 0 0,0 0 0,-1 0 0,1 0 0,0 1 0,0-1 0,0 0 0,0 0 0,0 0 1,0 1-1,-1-1 0,1 0 0,0 0 0,0 0 0,0 1 0,0-1 0,0 0 0,0 1 0,-14 35 1918,-18 70 1,0 2-742,-2 10 43,29-91-749,2-12-192,0 0-1,-1 1 0,-1-2 0,0 1 0,-8 15 0,7-22 6,0 1 1,-10 10-1,6-6 37,1-3-88,6-5-114,0-1 0,0 0 0,0-1-1,-1 1 1,1-1 0,-1 1 0,0-1 0,0 0 0,0 0 0,-7 3 0,-49 19 577,41-18-590,10-3-125,-1-1-1,1 0 1,0-1-1,-1 0 1,0-1-1,1 0 0,-1 0 1,-12-1-1,22 0 7,-7 0-172,0 0 1,0-1-1,0 0 0,1 0 1,-1 0-1,0-1 0,1 0 1,-1 0-1,-8-4 0,8 1-336,0 1-1,1-1 1,-1 0-1,1-1 1,0 1 0,0-1-1,-7-10 1,7 8-436,1 1 0,-1-1 0,2 0 0,-5-11-1,2 2-651,-5-28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4576,'0'-16'1664,"0"16"-1280,16 0-96,-16 0-448,0 0 32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18 2656,'0'-14'837,"0"14"-831,0 0 0,0 0 0,0 0 0,0 0 0,0-1 0,0 1-1,0 0 1,0 0 0,0 0 0,0 0 0,0 0 0,0 0 0,0 0 0,0 0 0,0 0 0,0 0-1,0-1 1,0 1 0,0 0 0,0 0 0,0 0 0,0 0 0,-1 0 0,1 0 0,0 0-1,0 0 1,0 0 0,0 0 0,0 0 0,0-1 0,0 1 0,0 0 0,0 0 0,0 0 0,0 0-1,0 0 1,0 0 0,-1 0 0,1 0 0,0 0 0,0 0 0,0 0 0,0 0 0,0 0-1,0 0 1,0 0 0,0 0 0,0 0 0,0 0 0,-1 0 0,1 0 0,0 0 0,0 0 0,0 0-1,0 0 1,0 0 0,-11 0 352,8 0 612,3 0-186,0 0 224,0 3-251,0 1-363,1-1-252,-1-1 0,0 0 0,0 1-1,-1-1 1,1 1 0,0-1-1,-1 1 1,-1 3 0,-21 35 1079,14-26-995,0 0 0,-10 26-1,18-37-209,0-1 0,1 1-1,-1 0 1,0-1 0,1 1-1,0 0 1,0 0 0,1 5-1,0 1 15,-2 9 91,0-14-38,1-1 0,-1 1-1,1-1 1,1 1 0,0 6 0,-1-10-107,1 0 0,-1-1 1,0 1-1,1 0 0,-1 0 1,0 0-1,1-1 1,-1 1-1,1 0 0,-1 0 1,1-1-1,0 1 0,-1-1 1,1 1-1,0 0 0,-1-1 1,1 1-1,0-1 1,0 0-1,-1 1 0,1-1 1,0 0-1,0 1 0,0-1 1,0 0-1,0 0 0,-1 0 1,1 1-1,0-1 1,0 0-1,1-1 0,3 1-180,-2 1 41,0-1 0,1 0 0,-1 0 0,0 0 0,0-1 1,0 1-1,0-1 0,0 1 0,0-1 0,0 0 0,0 0 0,0-1 1,-1 1-1,1-1 0,0 1 0,-1-1 0,4-2 0,7-8-211,11-12-164,-22 22 588,-1 0 1,0 0-1,0 0 0,0 0 1,0 0-1,0 0 0,0 0 1,0 0-1,-1-1 0,1 1 0,-1 0 1,0 0-1,1-3 0,-2-5 1719,1 21 689,-1-8-2249,1 0-1,1 0 0,-1 0 0,0-1 0,1 1 1,-1 0-1,1 0 0,0 0 0,0 0 0,1 2 1,0-3-151,1 0 0,-1 0 1,0-1-1,1 1 1,-1-1-1,1 0 1,0 0-1,-1 0 0,1 0 1,0 0-1,-1 0 1,6 0-1,3 1 79,5 2-18,0 0 1,1-2-1,-1 0 1,0-1 0,1 0-1,30-4 1,16-8 56,-35 8-112,-15 3-30,0-2 0,0 0 0,0-1 0,19-6 0,-23 6-6,20-7 72,-15 7-66,-10 3-21,0 0 0,0-1 0,-1 0 0,1 0 0,4-2 0,-5 1-2,0 0 0,0 0 0,0-1 0,-1 0 0,1 1 0,-1-1 0,0 0-1,1 0 1,-1-1 0,-1 1 0,1 0 0,0 0 0,-1-1 0,0 1 0,0-1-1,0 0 1,0 1 0,0-1 0,-1 0 0,1 1 0,-1-1 0,0 0 0,0 0-1,-1 1 1,0-7 0,-1 7-43,0-1 0,0 1 0,0 0 0,0 0 0,0-1-1,-1 2 1,1-1 0,-1 0 0,-4-3 0,5 4-176,0 0-1,0 0 1,-1 1 0,1-1-1,0 1 1,-1-1 0,1 1-1,-1 0 1,0 0 0,1 0-1,-6-1 1,8 2 156,0 0 0,0 0 0,0 0 0,0 0 0,0 0 0,0 0 0,0 0 0,0 0 1,0 0-1,0 0 0,-1 0 0,1 0 0,0 0 0,0 0 0,0 0 0,0 0 0,0 0 0,0 0 0,0 0 0,0 0 0,0 0 0,0 0 1,-1 0-1,1 0 0,0 1 0,0-1 0,0 0 0,0 0 0,0 0 0,0 0 0,0 0 0,0 0 0,0 0 0,0 0 0,0 0 0,0 0 1,0 0-1,0 0 0,0 1 0,0-1 0,0 0 0,0 0 0,0 0 0,0 0 0,0 0 0,-1 0 0,1 0 0,1 0 0,-1 0 0,0 0 1,0 1-1,0-1 0,0 0 0,0 0 0,0 0 0,0 0 0,0 14-2001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34 721 3904,'-28'27'1253,"28"-27"-1234,0 1 0,-1-1 0,1 0 0,-1 0 0,1 1-1,0-1 1,-1 0 0,1 1 0,0-1 0,0 1 0,-1-1 0,1 0 0,0 1-1,0-1 1,-1 1 0,1-1 0,0 1 0,0-1 0,0 1 0,0-1-1,0 0 1,0 1 0,0-1 0,0 1 0,0 0 0,0 40 1607,3-36-740,-1-3-766,1 0 1,0 0 0,-1 0-1,1-1 1,0 1 0,0-1-1,0 0 1,1 0 0,-1 0-1,0-1 1,0 1 0,0-1-1,1 1 1,-1-1 0,0 0-1,0 0 1,6-1 0,3-1-34,-1 0 0,0 0 0,0-1 0,15-6 1,-18 5-72,1 0 0,-1 0 0,1-1 1,-1 0-1,0 0 0,-1-1 0,8-7 0,0-2 25,-1-2-1,16-23 0,-30 40-39,29-41 182,35-63 1,-26 25-93,-22 52-71,9-17-3,-1-30-11,-15 54 65,1-1 1,13-19 0,-4 7 150,-16 26-101,0 0 0,0-1 0,-1 1 1,0-1-1,0 1 0,1-11 0,0-2 375,-2 18-441,-1 1 1,1-1 0,-1 1-1,1-1 1,0 0-1,0 1 1,0 0-1,0-1 1,0 1-1,0 0 1,1-2 0,-2 3-56,3-3 560,-3 11-350,-1 0 1,0 0 0,-1 0-1,-2 10 1,2-11-197,0 1 1,0 0-1,1-1 1,0 11-1,1 45 338,0-59-334,0-1 1,0 0 0,0 1-1,1-1 1,0 0 0,0 1-1,0-1 1,0 0-1,3 5 1,0 3-8,-3-9-22,-1 0-1,1-1 1,-1 1-1,1 0 1,-1-1 0,1 1-1,0-1 1,0 1-1,0-1 1,0 1-1,0-1 1,0 0-1,0 1 1,1-1 0,-1 0-1,0 0 1,1 0-1,-1 0 1,1 0-1,-1 0 1,1 0 0,-1-1-1,1 1 1,-1 0-1,4 0 1,-4-1-22,1 1-61,0-1 1,0 0 0,0 1 0,0-1 0,1 0 0,-1 0 0,0 0 0,0 0 0,0-1 0,0 1-1,0-1 1,0 1 0,0-1 0,0 1 0,0-1 0,0 0 0,0 0 0,0 0 0,2-3 0,5-1-237,63-39-2868,-65 39 2918,-3 2 189,0 0 0,0 0-1,0-1 1,0 1-1,-1-1 1,1 0 0,-1 0-1,0 0 1,0-1-1,3-8 1,1 0-56,0 1 48,0-1-1,8-24 0,-8 18 69,-2 4 446,6-26 0,-9 30 423,1 0 0,0 1-1,8-20 1,0 16 330,-8 13-455,-3 5-13,1 18 149,-1-4-442,1 0 0,-6 36-1,1-35-400,2-10 39,-1-1 1,2 0 0,-1 1-1,1 0 1,1-1 0,0 1-1,0-1 1,2 17-1,1-15-499,0 0-1,5 11 1,-6-18-180,-1 1 0,1-1 0,0 0 0,1 0 0,3 6 0,2-1-627,-5-5 266,0 1 1,1-1 0,-1 0 0,1 0-1,4 3 1,-6-6 709,-1 1 0,0-1-1,1 1 1,-1-1 0,1 0-1,-1 0 1,1 0 0,-1 1-1,3-2 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3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61 5728,'-5'-17'726,"4"11"-265,-1 0 0,0 1 0,-4-11 0,5 16-386,1 0-1,0-1 0,0 1 1,0-1-1,0 1 0,-1 0 1,1-1-1,0 1 0,0-1 0,0 1 1,0-1-1,0 1 0,0-1 1,0 1-1,0 0 0,0-1 1,1 1-1,-1-1 0,0 1 1,0-1-1,1 0 328,-1 31 2515,0-18-2494,0 0-63,0-1 1,-3 22-1,-27 112 558,28-133-873,-15 68 240,-11 8-87,10-8-68,-15 50-31,27-114-619,-4 24-1,10-35 165,-1 0 0,0 0 0,1 0 0,0 0-1,0 1 1,0-1 0,1 0 0,0 0 0,1 5-1,-2-9 229,0 0 0,1 0-1,-1 0 1,1 0 0,-1 0-1,1 0 1,-1 0 0,1 0-1,0-1 1,-1 1 0,1 0-1,0 0 1,0-1 0,-1 1-1,1 0 1,0-1 0,0 1-1,0-1 1,0 1 0,0-1-1,1 1 1,1 0-530,1 0-1,0-1 1,-1 0 0,1 1-1,4-2 1,-1 1-659,23 0-939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5408,'0'0'1728,"0"0"-1046,-3 0-132,-9-1 399,25 0 533,-8 1-1176,1 0-1,-1 0 1,0 0-1,0 1 1,1 0 0,6 2-1,5 12 37,-15-13-311,1 0 1,-1 0-1,0 1 0,1-2 1,-1 1-1,1 0 1,0 0-1,5 2 0,5-2 12,0 0-1,1-1 1,-1-1 0,23-1-1,0 0-1273,-22 1 175,-14 0 1023,0 0 1,0 0-1,0 0 0,0 0 1,0 0-1,0 0 1,0 0-1,1 0 1,-1 0-1,0 0 0,0 0 1,0 0-1,0 0 1,0 0-1,0 0 1,0 0-1,1 0 1,-1 0-1,0 0 0,0 0 1,0 0-1,0 0 1,0 0-1,0 0 1,0 0-1,0 0 1,1 1-1,-1-1 0,0 0 1,0 0-1,0 0 1,0 0-1,0 0 1,0 0-1,0 0 0,0 0 1,0 0-1,0 1 1,0-1-1,0 0 1,0 0-1,0 0 1,0 0-1,0 0 0,0 0 1,0 0-1,0 0 1,0 1-1,0-1 1,0 0-1,0 0 1,0 0-1,0 0 0,0 0 1,0 0-1,0 1 1,0 2-562,0 4 95,0 3-3656,0 8 1819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16 5888,'-14'-14'1898,"14"14"-1880,0 0 0,-1 0 0,1 0-1,0 0 1,0 0 0,0-1 0,0 1-1,0 0 1,-1 0 0,1 0 0,0 0-1,0 0 1,0 0 0,-1 0-1,1 0 1,0-1 0,0 1 0,-1 0-1,1 0 1,0 0 0,0 0 0,0 0-1,-1 0 1,1 0 0,0 0 0,0 0-1,0 0 1,-1 1 0,1-1 0,0 0-1,0 0 1,0 0 0,-1 0-1,1 0 1,0 0 0,0 0 0,0 0-1,-1 1 1,1-1 0,0 0 0,0 0-1,0 0 1,-3 2 43,-1-1 76,1 1 0,0 0 0,-1-1 0,1 1 1,0 0-1,0 1 0,0-1 0,1 0 0,-1 1 0,1 0 1,-3 3-1,-14 43 1713,11-33-1545,2 0 1,0 0-1,-5 26 0,9-34-235,-4 20 100,2 1 0,0-1 0,2 53 0,-1 12 3,-1-60-109,0 16 38,4-31-46,5 22 1,-3-22 27,1 24 1,-3 36-685,0-25-2954,0-37 2002</inkml:trace>
  <inkml:trace contextRef="#ctx0" brushRef="#br0" timeOffset="1">82 524 7456,'-32'-33'2784,"32"33"-2176,-33-16-160,16 16 1792,17-16-1312,17 16 416,-1 0-800,17 0-257,0 0-191,0 0 128,16 0-128,0 0-1215,-16 0 575,16 0-3520,-16 0 2272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5216,'14'-14'1696,"-15"14"-1608,1 0 0,-1-1 0,1 1 1,-1 0-1,1 0 0,-1-1 0,0 1 1,1 0-1,-1 0 0,1 0 0,-1 0 1,1-1-1,-1 1 0,0 0 0,1 0 1,-1 0-1,0 1 0,1-1 964,3 0-809,-3-1-214,0 1 0,0 0 0,1 0 0,-1 0 0,0 0 1,1 0-1,-1 0 0,0 0 0,0 0 0,1 0 0,-1 0 0,0 0 0,1 1 0,-1-1 1,0 0-1,0 0 0,1 0 0,-1 0 0,0 0 0,0 0 0,1 1 0,-1-1 1,0 0-1,0 0 0,1 0 0,-1 1 0,0-1 0,0 0 0,0 0 0,0 1 0,1-1 1,-1 0-1,0 0 0,0 1 0,0-1 0,0 0 0,0 0 0,0 1 0,0-1 0,0 0 1,0 1-1,0-1 0,0 0 0,0 0 0,0 1 0,0 0 0,5 15 1656,22 91 1291,-24-87-2786,-2-12-101,0-1-1,1 1 1,-1-1-1,1 1 1,1-1 0,3 10-1,-2-9 5,-1 1 0,0 0 0,2 10 0,-3-12-38,-1 0 1,1-1-1,0 1 0,1-1 1,5 11-1,-3-9 18,-3-7-56,-1 1 0,0-1 0,0 1 0,0-1 0,0 1 0,0 0 0,0-1 0,-1 1 0,1 0 0,-1 0 0,1 0-1,0 3 1,-1-5-20,0 0 0,0 0-1,-1 0 1,1 0-1,0 0 1,0 1-1,0-1 1,0 0-1,0 0 1,0 0-1,0 0 1,0 0-1,0 0 1,0 0 0,0 0-1,0 0 1,0 1-1,0-1 1,1 0-1,-1 0 1,0 0-1,0 0 1,0 0-1,0 0 1,0 0-1,0 0 1,0 0 0,0 0-1,0 0 1,0 0-1,0 1 1,0-1-1,0 0 1,0 0-1,0 0 1,0 0-1,1 0 1,-1 0-1,0 0 1,0 0-1,0 0 1,0 0 0,0 0-1,0 0 1,0 0-1,0 0 1,0 0-1,1 0 1,-1 0-1,0 0 1,0 0-1,0 0 1,0 0-1,0 0 1,0 0 0,0 0-1,11 0-476,-8 0-1082,-3 0 47,0 0-1072,0 0 209,3 0-1803,10 0 1370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5216,'-16'-17'1952,"16"17"-1536,0 0-96,-17 17 1792,17-1-1216,-16 1 1120,16 15-1152,-16 17 96,-1 1-576,1-18 0,-1 18-256,1-1-1536,0-17 736,-17-15-3520,17-1 2336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 3232,'0'0'1035,"3"-3"-614,8-8 64,-8 9 918,-3-1-235,0-6 1154,0 18-986,-3-4-680,-1 1-454,1-1-1,0 1 1,0-1-1,0 1 1,0 0-1,1 0 1,0 0-1,1 1 1,-1-1-1,0 7 1,-3 11 168,-1-4-134,-10 23-1,10-28-207,0 1 0,-4 18 0,2 2 6,5-26-129,1 1 1,0 0 0,0-1-1,0 13 1,2 7-2396,0-11 650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2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519 968 5632,'-15'-15'1834,"12"12"-1124,3 3-257,0 3 235,0 9-219,3-6 81,-1-4-485,0 0 0,-1 0 1,0 0-1,1 0 0,-1 1 1,0-1-1,0 0 0,0 1 1,0-1-1,-1 1 1,1-1-1,-1 1 0,1 2 1,-1 40 647,0-25-576,0 9 96,3 66 142,0-63-306,8 112 113,-8-35-241,3-44 0,2 46-181,-8-73 170,-1-9 87,5 42-1,8-16 27,-7-3-11,7 0-32,-8-25-58,-3-15 17,1-1-1,0 1 0,1-1 0,8 22 0,0-5-120,1 0-162,20 37-1,-11-32 48,1-1 0,1-1-1,2-1 1,1-1 0,38 32-1,-57-56 293,0 0 0,0-1 0,0 0-1,1 0 1,-1-1 0,1 0-1,14 4 1,-6-2 11,-13-4-24,7 3 7,0-1 0,0 0 0,0-1 0,0 0 0,0-1-1,17 1 1,105-2-3,-118-1-23,-1 0 1,21-4-1,-24 3-14,1 1-1,14-1 1,47 8-44,-19-11 51,-23 1 16,124 1-99,-11 1 11,-33-12 154,22-1 2,-58 10-64,125-10-35,840-97 729,-764 85-836,306-24 285,-511 43-88,229-16 4,224 20 17,-300 5 70,485-1-126,-526 3-43,-84 2-40,132 4-47,-73-3 107,172 29 1,-239-24-13,-21-2 36,141 14 19,-60-17-127,-6 5 43,201-7 205,-212-5-90,326-29 89,-414 25-178,128-9-229,-116 12 182,59-5-49,46-15-80,7-2 87,294-28 95,-305 37-68,168-24-323,-271 29 311,43-6-90,-6 9 51,-46 5 78,78-9-87,-63 7 99,114-13 10,-118 8 28,96-13-72,-49 16 53,-15-6 68,-2 7-20,-41-1-41,63-3-26,-78 10 60,-8 0 5,0-2 0,24-3-1,-18 0-17,-8 0-17,1 1 0,30 0 1,161 3-253,-193-1 367,33-4 0,-38 2-61,24 1-1,-22 2-17,22 5 0,-19-2-50,25 0 0,-32-3 24,0-1-1,0-1 0,14-3 0,-13 2 42,1 0 1,0 1 0,16 1-1,499 1 1031,-422-9-1120,-6 1 202,2-1 105,-1 0 52,12 0 222,-8 1-507,-69 7-107,42-8 0,-43 5 13,38-2 30,-45 2 112,107-7 273,-96 12-255,74-4 98,-71-4-23,-23 4 26,38-2 0,41 5 394,-91 0-556,0-1 1,0 0 0,0-1-1,12-3 1,-14 3-1,1 0-1,0 0 1,0 1-1,11 0 1,-3 1 14,-8 1-19,-1-1 0,0 0 0,0-1-1,0 0 1,7-1 0,9-10 54,12 7 5,48-13 48,-77 16-114,-1 0 0,1 0 0,-1-1 0,0 0 0,0 0 0,0 0 0,0-1 0,6-6 1,5-4 45,54-38-71,-64 48 25,1-1 1,-1 0 0,1 0-1,-1-1 1,-1 0-1,1 0 1,-1 0-1,0-1 1,-1 0-1,5-8 1,4-13 60,-6 14-58,0 0 0,0 1 1,14-18-1,-13 21-19,-4 4 1,1 1 1,-1-1-1,6-11 0,13-43 43,-8 29 20,20-31-1,-19 34-2,-6 11-43,-2 0 0,0 0 0,-1-1 0,-1 0 0,-1 0 0,6-34 0,4-18 10,-13 61-24,7-25 13,-1 0 1,-2 0 0,3-63-1,-9-35 225,0 114-139,2 1 0,5-34 0,-4 35-40,0 0 0,-1-30 0,-2-363-141,1 402 65,-2 0 1,1 0-1,-1 1 1,0-1 0,-2-9-1,1 12 8,1 1 1,0 0-1,-1 1 0,0-1 0,1 0 0,-1 0 1,0 1-1,0-1 0,-1 1 0,1 0 1,0-1-1,-1 1 0,-4-3 0,3 3-2,0 0 0,0 0 0,0 0 0,0 0 0,-1 1 0,1-1 0,0 1-1,-1 0 1,1 0 0,-1 1 0,0-1 0,1 1 0,-1 0 0,1 1 0,-1-1 0,-6 2 0,-12 10-45,3-7 92,15-5-31,1 1 1,0 0 0,-1 1-1,1-1 1,0 1 0,-1 0-1,1 0 1,-7 5 0,-3 5-51,-15 16 0,16-14 65,-17 12-1,-39 26 81,61-47-112,-1 0 1,1 0-1,-1-1 1,1 0-1,-14 3 1,2 0-46,-17 8 1,25-13 67,-11 4 38,5 5-15,15-9-27,0 0 0,0 0-1,0 0 1,0 0 0,0-1 0,-1 1 0,1-1 0,-1 0 0,1 0 0,-1 0 0,0-1-1,1 1 1,-5-1 0,-17 0 44,3 0 27,-32 3 1,-3 9-39,29-10-125,-44-1-1,30-1 38,3 0 11,-2 1 18,-48-5 0,63 0 17,-29-1 0,-20 11 10,-6-12 38,4 12-16,-4-11-22,-26-2-4,-146 7-54,23 0 123,158 0-25,-127 3-127,145 3 27,-68 3-124,79-10 118,-84 4-85,50 9 93,-65-9 68,-1 0-24,88 2-17,-66 4 63,-124-9-74,109 9 162,1-1-126,13-16-64,-3-1-30,-201 9 80,195 9-36,6-1-52,-88-8 103,-464 0-53,658 0 3,-22 3-1,-17 9 46,37-10 140,-25-1 0,-25 2 7,-8 10-286,-12 2-26,7-9-38,10 6 43,36-9 45,-83 14-159,79-10 276,0-2-1,-58 0 1,-35 4 154,80-4-168,-43 1-164,17 6 91,-120-9 218,134-3-175,-22-1-16,-118 5 4,153 1 19,-71 4-16,30-6 142,62 1-61,-23 0-12,-2-9-55,29 2 10,-124-1-24,105 5 65,-473-1 87,392 8-167,-10 1-1,80-10 116,5 0 22,-69 6 1,51 7-104,-104-9-383,116-4 472,-70 11 84,90-5-95,-116 12-30,130-14-23,-33-2 0,0 1 42,-30 9 72,3-8 185,-15 0-61,14 9-274,-2-7-48,41 1 18,-77 3-110,125-9 183,-80 3-37,2 8 42,-49-8 52,-17 0-263,100 2 124,-79 4 15,-93-9 467,180 1-373,-3 0-30,-41-5 0,56 0-1,5 2 4,-22-1-1,-16 8-4,28-1-6,-90-2-78,2 1 66,53 9-4,-14-6-90,1 5 42,28-7 55,-87 12 24,15 0 120,81-12-116,-52 11-1,65-9-18,0-1 0,-28 1 1,23-3 10,-43 8 0,37-7 0,-82 13 0,99-13 0,-143 23 10,130-24 7,-93 14 46,-158 35-169,-69 0 351,133-32-297,36-5 67,45 3 40,-141 13 151,209-28-166,-147 14 43,87 0-169,22 0 12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215 573 3072,'38'0'1365,"-28"-1"-1143,0-2 1,0 1-1,-1-1 0,16-7 0,2-1 363,-22 9-427,0 0-1,0 0 1,0-1-1,0 0 1,-1 0-1,1 0 0,-1 0 1,0-1-1,0 0 1,7-7-1,0-1 84,-10 12-217,0-1-1,0 0 1,0 0 0,-1 0-1,1-1 1,0 1-1,-1 0 1,1 0-1,0 0 1,-1 0-1,1-1 1,-1 1-1,0 0 1,1-1-1,-1 1 1,0 0-1,0-1 1,0 1-1,0 0 1,0 0 0,0-1-1,0 1 1,-1 0-1,1-1 1,0 1-1,-1 0 1,1-1-1,-1 1 1,1 0-1,-2-2 1,0-4 121,-5-13 242,7 15-339,-1 1 0,-1 0 1,1-1-1,-1 1 0,1 0 0,-1 0 0,-1 0 0,1 0 1,0 0-1,-1 0 0,0 1 0,0-1 0,-6-5 0,-32-13 358,0-5-60,33 24-263,1 0 1,-1 0-1,0 1 0,0 0 0,0 0 0,0 1 0,-13-1 0,14 2-44,1 0-1,-1 0 1,1 1-1,-1 0 0,1 0 1,0 0-1,0 1 1,0 0-1,-1 0 1,-9 6-1,-22 22 80,25-20-91,1 0 1,1 1-1,-12 14 1,19-20-12,0 1 0,0 0 0,0 0 1,1 0-1,0 0 0,0 1 0,1-1 0,0 1 0,-3 13 1,0 21 43,5-38-61,0 0 0,0 0-1,0 0 1,1 0 0,-1 0 0,1 0 0,-1 0 0,1 0 0,0 0 0,3 5 0,-2-6-3,-1 1 0,2-1 0,-1 0 0,0-1 0,0 1 0,0 0 0,1-1 0,4 3 0,28 11-49,-31-13 46,2 0-19,0 0 0,0 0 0,0-1 0,1 0 0,-1 0 0,1 0 0,-1-1 0,7 0 0,4-2-180,28-6 0,-32 5 78,0-1-1,0 0 1,-1-1-1,21-10 1,39-34-707,-42 28 579,-17 11 161,-1 1 0,0-2-1,0 1 1,-1-2 0,0 0 0,13-20-1,-14 18 31,4-6 33,-1 0 0,-1 0 1,-1-1-1,11-31 0,-19 45 53,-1 1-1,0-1 1,-1 0-1,1 0 1,-1-9-1,-6-17 180,2 17-101,0-5 39,0 1 394,-8-27-1,9 41-332,1 1 0,-2-1-1,1 1 1,-1 0 0,0 0 0,0 0 0,0 0-1,0 0 1,-6-4 0,9 8-185,0 1 1,0 0-1,-1 0 1,1 0 0,0 0-1,0-1 1,0 1-1,0 0 1,-1 0-1,1 0 1,0 0-1,0 0 1,0 0-1,-1 0 1,1 0-1,0 0 1,0 0-1,0-1 1,-1 1-1,1 0 1,0 0-1,0 0 1,-1 0-1,1 0 1,0 0-1,0 1 1,0-1-1,-1 0 1,1 0-1,0 0 1,0 0-1,0 0 1,-1 0-1,1 0 1,0 0-1,0 0 1,0 1-1,0-1 1,-1 0-1,1 0 1,0 0-1,0 1 1,-4 0 49,1 1 0,0 0 0,0 0 0,0 1 0,0-1 0,0 1 0,0-1 0,1 1 0,-1 0 0,1 0 0,0 0 0,0 0 0,0 1 0,0-1 0,-2 7 0,-16 54 612,5-14-413,0-5-239,2 1 1,2-1 0,2 2 0,2-1 0,-1 64 0,8-44-1054,0-14 293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6816,'0'16'2528,"0"-16"-1984,66 17-128,-33-17 1312,16 16-1024,33-32 288,32 16-608,1 0 0,0-17-256,0 17 288,-1 0-224,-15-16-672,-18 16 256,-15 0-1632,-17 16 1056,-16-16-1920,-17 17 1536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312 191 4640,'-22'5'580,"8"-2"178,-24 9 0,31-10-461,-1 1 1,1 1 0,-1 0-1,1 0 1,0 0-1,1 1 1,-1 0 0,1 0-1,-7 8 1,2-2 331,4-3-113,-1 0 0,0-1 0,-10 8 0,12-11-351,0 0 49,0 1-1,1 0 0,-10 10 1,-2 12 213,9-11-225,-7 7 95,11-18-250,1 1 0,-1-1 0,1 1 0,0 0 0,0 0 0,1 0 0,0 0 0,-3 10 0,4 0-123,-1 32 1,3-33 71,-2-13 12,1-1 0,0 0 0,0 1 0,0-1 0,1 0 1,-1 1-1,0-1 0,0 0 0,1 0 0,-1 1 0,1-1 0,-1 0 0,1 0 0,-1 1 0,1-1 0,0 0 0,0 0 0,-1 0 0,1 0 0,0 0 0,0 0 0,0 0 0,0 0 0,0-1 1,2 2-1,0-1-69,0 0 1,0 0-1,0 0 1,0-1-1,0 1 1,0-1-1,1 0 1,2 0 0,-6 0 53,2 0-61,0 0 0,0 0 0,0-1 0,1 1 0,-1 0 0,0-1 0,0 1 0,0-1 0,0 0 0,0 0 0,-1 0 0,1 0 0,0 0 0,0 0 0,0 0 0,-1-1 0,1 1 0,-1 0 0,2-3 0,13-8-535,0 3 191,11-7-258,12-22-733,4 11 459,-37 21 775,-1 1 0,1-1 0,5-9 0,-3 6-8,-1-1 109,0 1 1,-1-1 0,0 0-1,-1-1 1,0 0 0,0 1-1,3-15 1,-6 19 112,0 0-1,-1 0 0,1 0 1,-1 0-1,0 0 1,-1 0-1,0-1 1,0 1-1,0 0 1,-1 0-1,-1-10 1,-1-5 146,-1-12 138,-10-59 1492,12 81-1390,-1 0 0,-1 1 0,1 0 1,-2-1-1,1 2 0,-9-14 0,1 10 286,12 13-688,-1 0 0,1 0 0,0 0 0,-1 0 0,1 0 0,0-1 0,-1 1 0,1 0 0,0 0 0,-1 0 0,1 0 0,0 0 0,-1 0 0,1 0 0,0 0 0,-1 0 0,1 0 0,-1 0 1,1 0-1,0 1 0,-1-1 0,1 0 0,0 0 0,-1 0 0,1 1 0,-2 1 90,0 0 1,1 0 0,-1 0-1,1 0 1,0 0-1,0 1 1,0-1-1,0 0 1,0 1 0,1-1-1,-2 5 1,-2 9 84,1-1-1,0 1 1,1 0 0,1 19-1,1-3-119,1 5 10,-5 39 0,1-47-15,-8 103-104,11 65-6396,0-148 4421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7136,'55'-27'2309,"-55"26"-2279,0 1 0,1 0 0,-1-1 0,1 1-1,-1-1 1,1 1 0,-1 0 0,1 0 0,-1-1 0,1 1 0,-1 0-1,1 0 1,-1 0 0,1 0 0,-1-1 0,1 1 0,0 0 0,-1 0-1,1 0 1,-1 0 0,1 0 0,-1 0 0,1 1 0,0-1 0,-1 0 0,1 0-1,-1 0 1,1 0 0,0 1 0,10 6 224,-6-3-51,1 0 0,-1-1 0,0 0 0,9 3 0,0-2 40,-12-4-191,1 0 0,-1 1 0,0 0 0,1-1 0,-1 1 0,0 0 0,1 0 0,-1 0 0,0 1 0,0-1 0,0 0 0,0 1 0,2 1 0,42 44 492,-44-45-512,1 1 0,-2-1-1,1 1 1,0-1 0,0 1 0,-1 0 0,1-1 0,-1 1-1,0 0 1,0 0 0,0 0 0,0 0 0,-1 1-1,1-1 1,-1 0 0,1 0 0,-1 0 0,0 0 0,-1 1-1,0 4 1,0 13 100,1-14-95,0 1 1,0-1-1,-1 0 0,0 0 1,-1 0-1,1 0 0,-1 0 1,-1 0-1,-3 8 0,-43 84 406,45-94-460,1 1 1,-1-1 0,0 0-1,0 0 1,-10 8-1,11-10-5,0 0 0,-1 0 0,1 1 0,0-1 0,0 1-1,1 0 1,-1 0 0,1 0 0,-2 4 0,3-4 67,0-1 1,0 1 0,1 0-1,-1 0 1,1-1 0,0 1-1,0 0 1,1 5-1,-1 1 4,0-7-46,0-1 0,0 1 0,0-1 0,1 1 1,-1 0-1,1-1 0,0 1 0,-1-1 0,1 1 0,0-1 1,0 0-1,0 1 0,1-1 0,-1 0 0,1 0 1,1 2-1,1 0-21,0-1 1,0 0 0,0 0-1,1 0 1,-1-1 0,5 3-1,-9-5 16,2 0-94,0 1 0,-1-1 0,1 1 0,0-1 0,0 0 0,-1 0 0,1 1 0,0-1 0,2-1 0,26 1-602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6720,'16'0'2496,"-16"0"-1952,33 0-128,-17 0-96,1 0-256,32 0-928,-16 0 448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4320,'0'21'1600,"0"-21"-1248,0 21-96,0-21 1280,0 0-896,21 20 928,0-20-896,0 21 224,-1-21-544,1 0-64,0 0-160,0 0 128,0-21-160,20 21-1440,-20-20 736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164 181 7040,'-33'16'2624,"33"-16"-2048,-16 33-128,-1 0 992,17-17-864,-16 50 416,16-17-608,-16 49 288,-1-16-384,1 16 0,0 1-192,16-34-416,0 1 192,-17-17-2528,17-16 1472,0-17-2816,17 1 2272</inkml:trace>
  <inkml:trace contextRef="#ctx0" brushRef="#br0" timeOffset="1">803 1 7648,'-16'0'2816,"16"0"-2176,-17 82-192,1-33 1024,16 0-896,-16 16 416,-1 1-608,1 49-64,-1-33-192,17 32-1984,0-32 992,0 0-992,0-33 1088,0 0-2496,-16-16 1824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7648,'-17'-33'2816,"17"33"-2176,17 0-192,-1 0 1088,0 0-928,1-16 480,16 16-640,16-17 160,16 17-352,1-16-2048,16 16 960,-17 0-4192,1 16 2816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4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4480,'0'0'1664,"0"0"-1312,16 0-64,0 16 1312,-16 1-928,17-1 992,16 17-960,-1 0 352,1 16-608,0-16-128,16-1-192,-16-15 192,0 16-192,-1-17 32,1-16-96,-16 16-1824,-1-16 992</inkml:trace>
  <inkml:trace contextRef="#ctx0" brushRef="#br0" timeOffset="1">427 0 8736,'-33'16'3232,"33"-16"-2528,-66 50-192,34-18 1856,-1 1-1409,-16 0 321,16 16-768,-16-16-192,16 0-192,0-1-640,17-15 256,-17 16-3263,33-17 1919,-16 0-3744,16-16 3008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5568,'0'0'2048,"0"0"-1568,16 0-160,1 0 1600,-1 17-1120,0-17 736,17 0-896,16 0-96,0 16-320,17-16-1408,-17 0 640,0 16-3392,0-16 2176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6464,'-33'0'2400,"33"0"-1856,17 16-160,-17-16 992,16 17-832,0-17 128,34 16-384,15-16-352,1 0 32,16 0-3744,0 0 2080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525 361 5152,'-28'0'1648,"28"0"-1637,0 0 1,0 0 0,0 0-1,0 0 1,-1-1-1,1 1 1,0 0 0,0 0-1,0 0 1,0 0-1,-1 0 1,1 0 0,0 0-1,0 0 1,0 0-1,0 0 1,-1 1 0,1-1-1,0 0 1,0 0-1,0 0 1,0 0 0,-1 0-1,1 0 1,0 0-1,0 0 1,0 0 0,0 0-1,0 1 1,-1-1-1,1 0 1,0 0 0,0 0-1,0 0 1,0 0-1,0 1 1,0-1 0,0 0-1,0 0 1,0 0-1,0 0 1,0 1 0,-1-1-1,1 0 1,0 0-1,0 0 1,0 0 0,0 1-1,0-1 1,0 0 0,1 0-1,-1 0 1,0 0-1,0 1 1,0-1 0,0 0-1,0 7 230,-1-1 1,0 1-1,0-1 0,-1 1 0,-2 7 1,-6 21 1526,-1 9-243,3 11-463,-14 21 15,16-19-569,4-29-291,-2 7 210,-1 1 0,-19 67-1,-3-34 294,19-50-585,1 1 258,-15 29 1,19-43-291,-1 1 1,-1-1-1,1 0 1,-1 0-1,0 0 1,0-1-1,-12 10 0,11-11-43,0 0 0,0 0-1,0-1 1,0 1 0,0-1-1,-1 0 1,0-1-1,0 0 1,-8 2 0,10-3-80,0-1 1,0 0-1,0 0 1,0 0-1,0-1 1,0 1-1,0-1 1,0 0-1,0-1 1,1 1-1,-1-1 1,0 0-1,1 0 1,-6-4-1,3 2-249,0 0-59,1 0-1,-1 0 1,1 0-1,-1-1 1,1 0-1,1-1 1,-1 1-1,1-1 1,0 0-1,-8-12 1,6 3-961,0 0 0,-9-29 0,-3-38-1377</inkml:trace>
  <inkml:trace contextRef="#ctx0" brushRef="#br0" timeOffset="1">410 0 7808,'0'0'2880,"0"0"-2240,0 0-160,0 0 224,0 17-480,16-17-736,1 16 288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 5568,'-14'-14'1786,"14"14"-1723,-1 1 0,1-1 0,0 1 0,0-1 0,-1 1 0,1-1 0,0 1 0,0 0 0,0-1 0,0 1 0,-1-1 0,1 1-1,0-1 1,0 1 0,0 0 0,0-1 0,0 2 0,0-2 132,-2 5 1272,-1-2-1282,1 0 0,0 0 0,0 0 0,0 0-1,0 1 1,1-1 0,-1 0 0,-1 7 0,-8 37 352,8-30-386,0-5-95,0 6 96,0-1 0,-2 31 0,5 113-45,0-159-100,0 0 1,0 0-1,0 0 1,1 0-1,-1-1 1,0 1-1,1 0 1,-1 0-1,1 0 1,0-1-1,0 1 1,-1 0-1,1-1 0,0 1 1,0-1-1,1 1 1,-1-1-1,0 1 1,0-1-1,3 2 1,0 0 29,0-1 1,1 0-1,-1 0 1,0 0-1,0-1 1,6 2-1,1 0-8,8 5-184,0-16-533,-5 4 418,-10 3 173,0 0 0,0 0 0,0-1 0,0 1 0,0-1 1,0 0-1,4-3 0,3-2-29,12-9-147,-21 15 264,-1 0 1,0 0 0,0 0-1,0-1 1,-1 1-1,1 0 1,0-1 0,0 1-1,-1 0 1,1-1 0,-1 1-1,1-1 1,-1 1 0,0-1-1,1 1 1,-1-1 0,0-1-1,0 1 52,0 0 0,1 0-1,-1 0 1,1 0-1,-1 0 1,1 0 0,-1 0-1,1 0 1,2-3 0,0-2 331,-3 6-346,0 1 1,0 0 0,-1 0-1,1 0 1,0-1-1,0 1 1,0 0 0,-1 0-1,1 0 1,0-1-1,0 1 1,-1 0 0,1 0-1,0 0 1,0 0-1,-1 0 1,1 0 0,0 0-1,0 0 1,-1 0-1,1 0 1,0 0 0,0 0-1,-1 0 1,1 0 0,0 0-1,0 0 1,-1 0-1,1 0 1,0 0-15,0 0-1,-1 0 1,1 0 0,0 0 0,0 0-1,0 0 1,0 0 0,0 0 0,0 0-1,0 0 1,0 0 0,0 0 0,-1 0-1,1 0 1,0 0 0,0 0 0,0 0 0,0 0-1,0 0 1,0 0 0,0 0 0,0 0-1,0 0 1,0 0 0,0 0 0,-1 0-1,1 0 1,0 0 0,0 0 0,0 0-1,0 0 1,0 1 0,0-1 0,0 0-1,0 0 1,0 0 0,0 0 0,0 0-1,0 0 1,0 0 0,0 0 0,0 0-1,0 0 1,0 0 0,0 1 0,0-1-1,0 0 1,0 0 0,0 0 0,0 0-1,0 0 1,0 0 0,0 0 0,0 0-1,0 0 1,0 1 0,0 4 321,0 1 0,0 0 0,1-1 0,0 1 0,2 8 1,-2-12-303,0 1 1,0-1-1,1 1 1,-1-1-1,0 1 1,1-1 0,0 0-1,-1 0 1,1 0-1,0 0 1,0 0-1,0 0 1,0-1-1,1 1 1,-1 0 0,4 1-1,35 16 282,-26-9-232,8 5 20,-18-14-77,0 1 0,0-1 0,1 0 0,4 0 0,6 1 31,1 1-5,12 2 40,-4-10 39,-12 2-59,20 1 33,-25 2-56,0 0-1,0 0 0,15-4 0,-14 1-7,1-1 0,0 0-1,-1 0 1,15-11-1,-22 14-35,0 0-1,-1-1 1,1 1-1,-1-1 1,1 1-1,-1-1 1,0 0-1,0 1 1,0-1-1,0 0 1,0 0-1,0 0 1,0 0-1,0 0 1,-1 0-1,1 0 1,-1-3-1,1-4-26,0 1 0,-1-1 0,-1-9 1,0-2-133,0 12 108,0 1 1,0-1-1,0 1 0,-1 0 0,-4-14 0,4 16 22,1 1-271,0 0 0,0 0 0,1 0 0,-1 0 0,1 0-1,0 0 1,1-7 0,-1-2-1066,0 12 1154,0 0 1,0 1 0,0-1-1,0 0 1,0 0-1,0 0 1,0 0-1,1 0 1,-1 0-1,0 1 1,0-1-1,1 0 1,0-1-1,0 1 68,0 1 0,-1-1 0,1 1 0,0 0 0,0-1 0,0 1 0,0 0 0,-1 0 0,1 0 0,0 0 0,0 0 0,0 0 0,2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124 133 3392,'6'-6'399,"-1"-1"0,0 0 0,0 0 0,4-10 0,-7 15-111,-1-1 0,1 0 0,0 0 0,0 1 0,0-1 1,0 1-1,0 0 0,4-4 0,-4 6-211,-1-1 0,0 0 0,0 0 0,0 0 0,0 0 0,0 0 0,-1 0-1,1 0 1,0 0 0,0 0 0,-1 0 0,1-1 0,-1 1 0,1 0 0,-1 0 0,1-1 0,-1 1 0,0 0-1,1-1 1,-1 1 0,0 0 0,0-3 0,0 3 12,0 0 0,-1 0-1,1 0 1,1 0 0,-1 1 0,0-1-1,0 0 1,0 0 0,0 0 0,1 0-1,-1 0 1,0 1 0,1-3 0,3 0 291,-1-2 456,-9-3-102,5 8-716,1-1 38,-1 1 0,1-1 0,-1 1 0,0 0-1,1-1 1,-1 1 0,0 0 0,1-1 0,-1 1 0,0 0 0,0 0 0,1 0 0,-1 0 0,0 0 0,0 0 0,1 0 0,-1 0 0,0 0 0,0 0 0,1 0 0,-3 0 0,-1 1 158,-2 0-109,0 0 0,0 0 0,0 0-1,0 1 1,1-1 0,-1 1 0,1 1 0,-1-1 0,1 1 0,0 0 0,0 0-1,0 1 1,0 0 0,1-1 0,0 1 0,-1 1 0,1-1 0,-3 6 0,-1 0-67,1 0 0,0 0 0,1 1 1,0 0-1,0 0 0,2 1 0,-7 20 0,5 12-161,4-22 49,0-9 33,0-4 47,1-1 0,0 1 1,1 0-1,0 0 0,0-1 0,0 1 1,1 0-1,1 0 0,3 13 1,-2-12-21,1 0 0,-1-1 1,2 1-1,-1-1 0,1 0 1,0 0-1,1-1 0,11 14 1,24 13-440,-24-17-395,-14-14 614,0 0 0,1-1 0,-1 1 0,1-1 0,0 0-1,0 0 1,0-1 0,5 3 0,24 9-2513,-28-13 2281,1 0-1,0 0 0,9-1 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8064,'16'0'2976,"-16"0"-2304,66-17-192,-33 17 928,-1 0-864,1-16 288,16 16-512,0-17 160,1 17-256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183 295 3328,'41'-13'1061,"-27"10"-634,7 3-75,-10-3 458,2-2-518,-7 3-55,0 0 1,-1 0 0,0-1-1,1 1 1,-1-1-1,0-1 1,4-3-1,4-5 246,12-13 241,-24 24-665,1-1 0,-1 1 0,0-1 0,0 0 0,0 0 0,0 0 0,-1 0 0,1 0-1,0 1 1,-1-1 0,1 0 0,-1-1 0,1-1 0,-1 2 0,0 0 0,0 0 0,0 1-1,1-1 1,-1 0 0,1 1 0,-1-1-1,1 1 1,1-4 0,-1 4-29,0 0 0,-1-1 1,1 1-1,0 0 0,-1-1 1,0 1-1,1-1 0,-1 1 1,1-3-1,-2-1 20,0 0 0,0 1 0,0-1 0,0 0 0,-1 1-1,0-1 1,0 1 0,0 0 0,0 0 0,-1-1 0,0 1 0,0 1 0,-4-6 0,0 2-14,-1 0 0,-1 0 1,0 1-1,0 0 1,-13-7-1,17 11-2,0-1-1,0 1 1,0 1 0,0-1-1,0 1 1,-1-1 0,1 1-1,0 1 1,-1-1 0,1 1-1,-1 0 1,-9 1 0,4 2 71,0 0-1,-1 1 1,1 1 0,0-1 0,-14 10 0,18-9-37,0 0 0,1 1 0,0-1 0,0 1 0,1 0 0,0 1 0,-7 10 0,-3 3 145,8-11-157,-1 0-1,2 1 0,-1 0 0,1 1 1,1-1-1,0 1 0,1 0 0,0 0 1,0 1-1,-3 17 0,3 12 59,4-37-102,0-1 0,0 1-1,0 0 1,1 0-1,-1 0 1,1 0 0,0 0-1,3 6 1,21 23 73,-24-30-76,1-1 0,0 1-1,0-1 1,0 0 0,0 0-1,0 0 1,0 0 0,0 0 0,1 0-1,-1 0 1,1-1 0,-1 0-1,1 1 1,0-1 0,0 0-1,-1 0 1,1 0 0,0 0-1,0-1 1,0 1 0,5-1 0,2 2 13,6 0 14,8 3-178,1-2 0,25 0 0,-31-3 27,0-2 0,0 0 0,-1-1 0,1-1 0,-1-1 0,31-11 0,-28 7 53,-11 6 34,1-1-1,-1-1 1,17-10-1,-11-2 47,-7 7 1,15-12 3,-23 20-26,0 0 1,0 0 0,0 0-1,-1 0 1,1 0 0,0 0-1,-1-4 1,2-4-13,3-8-2,-3 12 66,0-2-1,0 1 0,-1 0 0,1-10 1,-2-10 832,0 24 223,0 14-638,0 134 78,0-143-542,1 1-1,-1-1 0,1 0 0,-1 1 0,1-1 0,0 0 1,0 1-1,0-1 0,0 0 0,0 0 0,0 0 0,1 0 1,1 2-1,22 21-1397,-18-18 797,-4-4-323,-3-6 267,0 2 607,0 1-1,0-1 1,0 0 0,0 1-1,0-1 1,0 0-1,1 1 1,-1-1-1,0 0 1,0 0 0,1 1-1,-1-1 1,0 1-1,1-2 1,3-1-170,-1-2-130,-10-3 138,7 8 206,-1-1-6,1 1-1,0-1 1,-1 1-1,1-1 1,0 0 0,-1 1-1,1-1 1,0 0 0,-1 1-1,1-1 1,0 0-1,0 1 1,0-1 0,0 0-1,0 1 1,0-1 0,0 0-1,0 1 1,0-1-1,0 0 1,0 0 0,0 1-1,1-2 1,-1 0-31,0-2 60,0 1 0,-1-1-1,1 1 1,-1 0-1,0-1 1,0 1 0,0 0-1,-3-6 1,0-2 127,-13-38 1071,7 26-584,9 21-600,0 0-1,-1 0 0,1 0 0,1 0 1,-1-1-1,0 1 0,0 0 0,1-1 1,0 1-1,-1-5 0,2 4-25,-1-1 0,1 1 0,0-1 0,0 1 0,0 0 0,1-1-1,-1 1 1,1 0 0,0 0 0,0 0 0,2-3 0,8-15 35,-10 15-47,0 0-1,1 0 1,-1 1-1,1-1 1,1 0-1,-1 1 1,1 0-1,0-1 1,8-7-1,-3 6-17,0 0 0,0 1-1,1 0 1,15-7 0,-8-1 24,-16 13 0,0-1 0,1 1 0,-1 0 0,1 0 0,-1-1 0,0 1 0,1 0 0,0 0 0,-1 0 0,1 1 0,0-1 0,-1 0 0,1 1 0,0-1 0,0 1 0,-1-1 0,1 1 0,2 0 0,-2 0-5,-1 0 0,1 0 0,-1 0 0,1-1 1,-1 1-1,1 0 0,-1-1 0,1 1 0,1-1 1,5-4-92,-7 4 76,1 0 0,-1 0 0,1 0 1,-1 0-1,1 1 0,0-1 0,-1 0 0,1 1 0,0-1 1,-1 1-1,1 0 0,0-1 0,1 1 0,2 1-13,-1-1 0,0 1 0,-1 0 0,1 0 0,0 0 0,0 1 0,0-1 1,-1 1-1,1 0 0,4 3 0,-4-2 37,0 0 1,0 0 0,0 1 0,0-1 0,-1 1-1,0 0 1,1 0 0,-1 0 0,-1 1 0,5 8-1,0-1 34,11 18 41,-1 0 39,33 42 0,-20-34 106,-8 5 16,-10-27-31,-10-15-173,-1 1-1,1-1 0,-1 1 1,1-1-1,-1 1 1,0 0-1,0 0 0,0-1 1,0 1-1,0 0 1,0 0-1,-1 0 0,1 0 1,0 0-1,-1 0 1,0 0-1,1 1 0,-1-1 1,0 2-1,0 4 130,-2 21 460,2-27-600,0-1 0,0 0 0,-1 1 0,1-1 0,0 0 0,-1 0 0,0 0 0,1 1 0,-1-1 0,0 0 1,1 0-1,-1 0 0,0 0 0,0 0 0,0 0 0,0 0 0,0 0 0,0-1 0,-2 2 0,-7 2 21,1 0-1,-2-1 1,1 0 0,0-1 0,-1 0 0,1 0-1,-1-2 1,1 1 0,-1-1 0,0 0-1,-19-4 1,-9-7-185,24 8-21,-13-3-207,24 5 257,0-1 1,0 0 0,0 0 0,1-1-1,-1 1 1,1-1 0,-5-4 0,7 5-171,-1 0 1,0 0 0,0 0-1,1 0 1,-1 0-1,1-1 1,0 1 0,0-1-1,0 1 1,0-1 0,0 1-1,0-1 1,1 1-1,-1-1 1,1-5 0,2-36-3636,2 30 2593,6-21-1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1228 5984,'24'73'2666,"-21"-63"-2561,-2-4-28,1-1 0,0 1 0,0-1 0,1 0 0,-1 1 0,1-1 0,1 0 0,-1 0 1,0-1-1,1 1 0,6 5 0,3 4 91,-6-6-30,0-1 0,1 1 0,0-1 0,11 8 0,-4-6 15,-7-5-52,0 1-1,-1 1 1,0-1 0,11 11-1,-9-7-26,-6-5-45,0-1 1,0 0 0,0-1-1,0 1 1,1 0-1,-1-1 1,1 0 0,0 0-1,0 0 1,0 0 0,0-1-1,7 2 1,20 11 183,-29-13-161,0 0-1,0 0 0,-1 0 0,1 0 0,0 0 1,-1 0-1,1 0 0,-1 1 0,1-1 1,1 2-1,-3-2-48,0-1-1,0 0 1,0 0 0,1 1 0,-1-1-1,0 0 1,0 0 0,1 1-1,-1-1 1,0 0 0,0 0 0,1 0-1,-1 0 1,0 1 0,1-1 0,-1 0-1,0 0 1,1 0 0,-1 0-1,0 0 1,1 0 0,-1 0 0,0 0-1,1 0 1,-1 0 0,0 0 0,1 0-1,5-2 52,0 0-1,0-1 0,0 1 1,8-7-1,-7-8 27,31-45-416,-29 41 69,0 1-1,-2-1 1,8-33 0,-13 45 179,15-75-574,-10 1-266,31-100-33,-17 92 781,1-57 159,-2 11 426,-6 70-155,34-119 913,-46 180-1110,30-79 760,-27 75-636,0 0 1,0 0-1,1 1 0,0-1 0,1 1 1,9-8-1,-15 15-158,1 0 0,-1 0 0,1 1 0,-1-1 0,1 1 0,0-1 0,0 1-1,0 0 1,0 0 0,0-1 0,0 2 0,0-1 0,0 0 0,1 0 0,-1 1 0,0-1 0,0 1 0,1-1 0,-1 1 0,0 0 0,1 0 0,-1 0 0,0 1 0,1-1 0,-1 0-1,0 1 1,0-1 0,3 2 0,-3 0-5,0-1-1,1 1 0,-1 0 1,-1 0-1,1 0 1,0 0-1,0 0 0,-1 1 1,1-1-1,-1 0 1,0 1-1,2 3 0,-1-2 11,0 0-1,0 0 1,0 0-1,1 0 1,4 4-1,-5-6-4,0 0 0,0 0 0,0 0 0,1-1 0,-1 1 0,0-1-1,1 1 1,0-1 0,-1 0 0,1 0 0,4 1 0,0-1 74,1 0 1,0-1-1,8 0 0,-5 0 6,5 1 52,-10-1-110,-1 1-1,0-1 0,0-1 1,1 1-1,-1-1 0,0 1 1,8-4-1,-7 2-18,0-1 0,-1 0 0,10-7 0,12-6 66,-3 9-2,11-7 42,-28 12-108,0-1 0,14-7 1,-11 4-34,-6 5 23,0 0 0,0 0 1,1 0-1,-1 0 1,0 1-1,0 0 0,1 0 1,-1 0-1,5 1 1,6 0 39,2-2-21,-12 0-2,0 1 0,1 0 0,-1 0 0,0 1 0,0-1 0,1 1 0,6 2 1,2 3 23,-10-4-39,0 0 0,0-1 0,0 1 0,0-1-1,0 0 1,1 0 0,-1 0 0,0-1 0,8 1 0,4-1 7,-6 0 44,1 0 0,0 0 1,21-4-1,16-10 81,-22 11-94,45 2 1,16-2 8,-37-2 3,160-7 191,-15 8 72,20-9-90,28 6-38,126-21 50,15 0-67,-121 21-282,-9-7 33,213 10 106,-292 5 33,-9-5-6,-20-10 58,125 10 328,-164 5-1230,-100-1 156,11 0-727,-17 0 1290,-1 0 0,1 0 0,-1 0 0,0 0 0,1 0 0,-1 0 0,1 0 0,-1 0 0,0 0 0,1 0 0,-1 0 1,1 0-1,-1-1 0,0 1 0,1 0 0,-1 0 0,1 0 0,-1-1 0,0 1 0,0 0 0,1 0 0,-1-1 0,0 1 0,1-1 0,-2 0-142,1 0-1,-1 0 0,1 0 1,-1 0-1,0 1 0,1-1 1,-1 0-1,0 0 0,0 0 1,0 0-1,1 1 0,-1-1 1,0 0-1,0 1 0,-2-1 1,1 0-21,0 0 0,1 1 0,-1-1 0,0 1 0,0-1 0,0 1 0,0 0 0,0 0 0,-2 0 0,4 0 224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7136,'0'0'2309,"0"0"-1413,0 0-288,0 0 491,0 3-353,0 1-448,-1-1-177,1 0 1,0 0-1,0 0 1,1-1-1,-1 1 1,1 0-1,0 3 1,2-2-76,-1 1 1,0-1 0,-1 1 0,1-1-1,-1 1 1,0-1 0,0 1 0,0 0-1,-1 0 1,1 0 0,-1-1 0,-1 7 0,1-5 6,0-4-44,-1 0 0,1-1 1,0 1-1,0 0 0,0 0 1,1-1-1,-1 1 0,0 0 1,1-1-1,-1 1 1,2 3-1,5 0 2,-7-5-13,1 0 1,-1 0 0,0 0 0,1 1 0,-1-1-1,1 0 1,-1 0 0,0 1 0,1-1 0,-1 0-1,0 1 1,0-1 0,1 0 0,-1 1 0,0-1-1,0 0 1,1 1 0,-1-1 0,0 1 0,0-1-1,0 0 1,0 1 0,0-1 0,0 1-1,1-1 1,-1 1 0,0-1 0,0 0 0,0 1-1,-1 0 1,1-1-2,0 0 0,0 0 1,0 0-1,0 0 0,0 1 0,0-1 0,0 0 0,0 0 0,0 0 0,0 0 0,0 0 0,0 0 1,0 0-1,0 0 0,0 0 0,0 0 0,0 1 0,0-1 0,0 0 0,0 0 0,0 0 0,0 0 1,0 0-1,0 0 0,1 0 0,-1 0 0,0 0 0,0 0 0,0 0 0,0 1 0,0-1 0,0 0 1,0 0-1,0 0 0,0 0 0,0 0 0,0 0 0,0 0 0,1 0 0,-1 0 0,0 0 0,0 0 1,0 0-1,0 0 0,0 0 0,0 0 0,0 0 0,0 0 0,0 0 0,0 0 0,1 0 0,-1 0 1,0 0-1,0 0 0,0 0 0,0 0 0,16 0-153,-6 1-317,-1-1 1,1 0 0,-1-1 0,14-2 0,1-8-1000,-15 10 897,0 0 1,-1 0 0,11 1 0,29-2-1103,-23-3 698,-8 2 319,0 0 0,20 0 0,91 3 2094,-128 0-1364,1 0 0,-1 0 1,0 0-1,1 0 0,-1 0 0,0 0 0,1 0 0,-1 0 1,0 0-1,1 0 0,-1 0 0,0 0 0,1 0 0,-1 0 0,0 0 1,1-1-1,-1 1 0,0 0 0,0 0 0,1 0 0,-1 0 1,0-1-1,0 1 0,1 0 0,-1-1 0,8-8 1165,-8 9-1198,0 0 0,0-1 0,0 1 0,0 0 0,-1 0-1,1-1 1,0 1 0,0 0 0,0 0 0,0 0 0,0-1 0,0 1 0,0 0 0,0 0 0,0 0 0,-1 0 0,1-1 0,0 1 0,0 0 0,0 0 0,0 0 0,0 0-1,-1 0 1,1 0 0,0-1 0,0 1 0,0 0 0,-1 0 0,1 0 0,0 0 0,0 0 0,0 0 0,-1 0 0,1 0 0,0 0 0,0 0 0,0 0 0,-1 0 0,1 0-1,0 0 1,0 0 0,0 0 0,-1 0 0,1 0 0,0 0 0,0 0 0,-1 1 0,-4 1 1083,2 0-946,0 1 0,0-2 0,0 1 0,0 0 0,-1-1 0,1 1 0,0-1 0,-1 0 0,1 0 1,-5 0-1,3 0-20,0 0 1,0 1 0,1-1-1,-1 1 1,-8 4 0,5 1-66,0 0 1,1 0 0,-1 0 0,1 1-1,1 0 1,0 0 0,0 1 0,0-1 0,1 1-1,1 1 1,-7 14 0,4-7-9,1-1 1,1 1-1,-7 34 1,9-23-34,1 43-1,2-53-28,1 1 1,0-1-1,2 0 0,8 34 0,-9-47-9,0-1-1,0 1 0,0-1 1,0 0-1,1 0 1,-1 0-1,1 0 1,0 0-1,1 0 0,-1-1 1,1 0-1,-1 0 1,1 0-1,6 4 1,4 3 30,-5-2-18,-5-5-18,-1 0-1,1 0 0,0 0 1,1 0-1,4 2 0,-4-4-17,0 1 1,0-1-1,0 0 0,6 0 0,5 1-29,0 1 3,17 2-42,0-10-27,-17 2 58,-5 1 21,-1 0 0,14-4 1,-21 4 30,1 1 0,0-1 0,-1 0 0,1 0 0,-1 0 0,0-1 0,0 1 0,4-5 0,13-12 4,-16 16-14,0 0-1,0-1 1,0 1 0,-1-1 0,1 0-1,-1 0 1,0 0 0,-1 0 0,1-1-1,-1 1 1,1-1 0,-2 1 0,1-1-1,2-7 1,1-35 73,0 22-23,-2 9 132,0 0 0,0-25 0,-3 17-28,1 15-1,-1 0 1,0 0-1,0-1 1,-1 1-1,0 0 1,-1 0-1,0 0 1,0 0-1,-8-16 0,6 16 63,-1 0 0,-1 1-1,0 0 1,0 0 0,0 0-1,-1 1 1,-15-13 0,20 19-188,0 0 1,1 1-1,-1-1 1,0 0 0,0 0-1,1 1 1,-5-1-1,-1-1 11,-15-4 21,3 0-11,-1 1 0,-23-2 0,42 7-37,-1 0-1,1 0 0,-1 0 1,1 1-1,-1-1 1,1 0-1,0 1 1,-1 0-1,-1 0 1,-5 3 4,-14 1 5,18-5 5,1 1 1,0-1-1,0 1 0,0 0 0,0 0 1,0 0-1,0 0 0,0 0 0,0 1 1,0-1-1,0 1 0,1 0 1,-1 0-1,1 0 0,-1 0 0,1 1 1,0-1-1,0 0 0,-2 4 0,1-1 32,0 0-1,1 0 1,0 0-1,0 0 0,0 0 1,1 1-1,0-1 0,0 1 1,0-1-1,1 1 0,0-1 1,0 1-1,0-1 1,0 1-1,1-1 0,0 1 1,3 8-1,-2-6-19,1-1-1,0 0 1,0 0-1,1 0 1,-1 0 0,1 0-1,1-1 1,-1 0 0,1 0-1,0 0 1,1-1-1,8 8 1,18 11 46,-9-18-18,-13-4-34,1 2-4,11 1 36,41-16 159,-61 11-231,0 0 0,0 0 0,-1 0 0,1-1 1,0 1-1,0 0 0,0-1 0,0 1 0,0-1 0,-1 0 1,1 1-1,0-1 0,0 0 0,-1 0 0,1 0 0,-1 0 1,1-1-1,-1 1 0,1 0 0,-1-1 0,0 1 0,0-1 1,1 1-1,-1-1 0,0 1 0,0-1 0,0-2 0,6-22-2972,-6 1-8350,-1 38 8422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4224,'0'-14'1365,"0"12"-826,0-1-113,0 2-390,0 1 1,0 0-1,0-1 0,0 1 0,0-1 0,0 1 0,0-1 0,0 1 0,0-1 0,0 1 0,1-1 0,-1 1 0,0 0 0,0-1 0,0 1 0,0-1 0,1 1 0,-1-1 0,0 1 0,0 0 0,1-1 0,-1 1 0,0 0 0,1-1 0,-1 1 0,1 0 0,-1 0 0,0-1 0,1 1 0,-1 0 0,1-1 0,9 0 3414,-10 4-3151,0-1-271,-1-1 1,1 1 0,0-1 0,-1 1 0,1-1-1,-1 1 1,1-1 0,-1 0 0,0 1-1,-1 1 1,-5 12 188,6-9-142,0-1 0,0 1 0,0 0 0,1 0 0,0 0 0,1 7 0,-1-4 78,0 0-1,0 0 1,-2 14 0,-9 26 274,5 14-145,-5 3-31,6-1-70,-6-2 49,8-42-171,1-3-17,-1-1 1,-8 28-1,4-27-15,5-14 6,1 0 0,-1 0 0,1 1 0,0-1 0,0 1 0,0-1 0,1 1 0,-1-1 0,1 7 1,0 36 243,0-46-273,0 1 0,0 0-1,0 0 1,0-1 0,-1 1 0,1 0 0,-1-1 0,1 1-1,-1-1 1,0 1 0,0-1 0,-1 3 0,1-2-11,0 0-1,0-1 1,0 1 0,0 0 0,0 0 0,0 0 0,1 0 0,-1 0 0,1 0 0,-1 0-1,1 0 1,0 4 0,0 24 429,-3-30-332,-24 0-218,24 0 80,3 0-10,0 0 15,0 0 80,0 0 11,0 0 27,0 0-32,-2 0-17,-9 0 97,8 0-75,3 0-112,0 0 11,0 0 69,0 0 0,0 0-59,0 0 0,0 0-15,0 0-33,0 0-85,0 0 80,0 0 91,3 2-38,-3-1 40,1 0 1,1 1 1,-1-1-1,0 0 0,0 0 1,1 0-1,-1 0 0,1-1 0,-1 1 1,1 0-1,-1 0 0,1-1 0,-1 1 1,1-1-1,-1 0 0,1 1 0,0-1 1,-1 0-1,1 0 0,2 0 1,269 0 929,-270 0-699,0 0-32,8 0-53,-8 0 59,-3-14-2843,0 12 987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7552,'0'0'2816,"0"0"-2208,50 0-160,-34 0 1248,0 0-1024,17 0 768,0 0-800,0 0 127,-17 0-447,17 0-128,0 0-96,-17 0-2687,17 0 1407,-33-16-3040,16 16 2400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7456,'-16'-17'2784,"16"17"-2176,0 0-160,0 0 736,16 0-736,1 0 480,-1-16-576,17-1-160,-1 17-128,18-16 128,-1 16-96,16-16-3264,-16 16 1696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0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7456,'-27'13'2421,"16"-5"-1477,10-6-940,-29 30 874,26-28-707,0 1 0,0 0 1,1 0-1,0 0 0,-5 11 0,-1 8 715,7-20-817,0 0 0,1 0 1,-1 1-1,1-1 0,0 0 1,1 1-1,-1-1 0,1 6 1,-1 4 6,0-11-63,1 1 0,0 0 0,0 0 0,0-1-1,1 1 1,-1 0 0,1-1 0,1 6 0,9 19 45,-11-27-51,0 0-1,1-1 1,-1 1-1,0 0 1,0 0-1,1 0 1,-1 0 0,0 0-1,1-1 1,-1 1-1,1 0 1,-1 0-1,1-1 1,-1 1-1,1 0 1,0-1-1,-1 1 1,1 0-1,0-1 1,0 1-1,-1-1 1,1 1 0,0-1-1,0 0 1,0 1-1,-1-1 1,1 0-1,0 1 1,0-1-1,0 0 1,0 0-1,1 0 1,10 3 12,6 4-61,-16-6 6,0 0-1,1 0 1,-1 0 0,1 0 0,-1 0-1,1 0 1,-1-1 0,1 1-1,-1-1 1,1 0 0,-1 0-1,1 0 1,0 0 0,-1 0-1,1-1 1,-1 1 0,1-1 0,-1 1-1,4-3 1,3 1-79,5-3-298,0 0-1,26-13 1,-5-12 216,-28 27 179,-7 3 21,1 0-1,-1 0 1,1 0 0,-1 0 0,1-1-1,-1 1 1,1 0 0,-1 0-1,0 0 1,1-1 0,-1 1 0,1 0-1,-1-1 1,0 1 0,1 0 0,-1-1-1,0 1 1,1-1 0,-1 1-1,0 0 1,0-1 0,1 1 0,-1-1-1,0 1 1,0-1 0,0 1-1,0-1 1,0 1 0,0 0 0,1-1-1,-1 1 1,0-1 0,0 1 0,0-1-1,-1 0 1,1 11 207,-1 1 1,-5 18-1,0 3 359,0 33 50,-21 108 74,24-141-630,-13 86 103,2-53 10,13-54-162,0-3 28,0 1 0,0 0 0,-1-1 0,0 1 0,0-1 0,-1 1 0,-1-1 0,1 0 0,-1 0 0,0-1 0,-6 9 0,8-14-32,0 1 0,1-1 1,-1 1-1,-1-1 1,1 0-1,0 0 1,0 0-1,-1 0 1,1-1-1,-1 1 0,0 0 1,0-1-1,1 0 1,-1 0-1,0 0 1,0 0-1,0 0 1,0 0-1,0-1 0,0 0 1,0 1-1,0-1 1,-4 0-1,-32 0-18,7 1-9,-52-5 0,77 2 11,0 0 0,1 0 1,0 0-1,-1-1 1,1 0-1,0 0 0,0 0 1,0-1-1,-5-5 1,-6-2-25,11 8 22,1-1 0,-1 1 0,1-1-1,0-1 1,0 1 0,0-1 0,1 1-1,0-1 1,-1-1 0,-4-8 0,7 10-6,0 0 0,1 0 0,-1-1 0,1 1 0,0-1 0,0 1 0,1-1 0,-1 1 0,1-1 0,0 1 0,0-1 0,1 0 0,-1 1 0,1-1 0,2-5 0,-3 8 8,1-1 1,0 1-1,0 0 1,0-1 0,0 1-1,1 0 1,-1 0 0,0 0-1,1 0 1,0 0 0,-1 0-1,1 0 1,0 0 0,0 1-1,0-1 1,3-1 0,4-2 3,0 1 1,1 0 0,9-4-1,5 0 45,-12 4 40,0 0-1,0 2 1,15-3-1,3 1-182,8-7-754,-23 9-198,0 1 0,17 1 0,-15 0-1280,-16 0 2092,0 0 0,0 0-1,0 0 1,0 0 0,-1 0-1,1 0 1,0 0-1,0 0 1,0-1 0,0 1-1,0 0 1,-1-1 0,3 0-1,-3 0 82,1 1 0,-1-1-1,0 0 1,1 0 0,-1 0 0,0 0 0,0 1-1,1-1 1,-1 0 0,0 0 0,0 0-1,0 0 1,0-1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5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379 502 4800,'15'-14'1557,"-9"11"-954,-6 3-575,1 0 0,-1 0 1,0 0-1,1 0 0,-1 0 0,1 0 0,-1 0 1,1 0-1,-1 0 0,1 0 0,-1 0 1,1-1-1,-1 1 0,0 0 0,1 0 1,-1 0-1,1-1 0,-1 1 0,0 0 1,1-1-1,-1 1 0,0 0 0,1-1 1,-1 1-1,0 0 0,1-1 0,-1 1 1,0 0-1,0-1 0,1 0 0,4-6 873,9 1 59,1-6 218,-12 6-346,-3 6-776,0-1 0,0 0 0,0 0 0,0 1-1,0-1 1,0 0 0,0 0 0,0 1 0,0-1 0,1 0-1,-1 1 1,0-1 0,1 0 0,-1 0 0,6-3 292,-6 4-340,0 0 1,0 0-1,0 0 1,0 0-1,1 0 1,-1 0-1,0-1 1,0 1 0,0 0-1,0 0 1,0 0-1,0 0 1,0 0-1,1 0 1,-1 0-1,0 0 1,0 0 0,0-1-1,0 1 1,0 0-1,0 0 1,0 0-1,0 0 1,0 0 0,0 0-1,0 0 1,0-1-1,0 1 1,0 0-1,0 0 1,0 0-1,0 0 1,0 0 0,0-1-1,0 1 1,0 0-1,0 0 1,0 0-1,0 0 1,0 0-1,0 0 1,0-1 0,-13-12 746,13 12-722,-6-3 53,1 0 1,-1 1-1,0 0 1,0 0 0,-1 0-1,-8-2 1,-3-2-21,10 4-56,0 0 1,0 1 0,0 0-1,0 0 1,0 0 0,0 1-1,-1 1 1,1-1 0,0 1-1,-12 2 1,-32 9 69,30-8-43,15-2-22,1-1-1,0 1 0,0 0 1,0 1-1,0 0 1,0 0-1,0 0 0,1 0 1,-8 5-1,-33 22 162,41-27-163,1 1-1,0-1 1,0 1-1,0 0 1,0 0 0,0 0-1,0 1 1,1-1-1,0 1 1,0 0-1,0 0 1,0 0 0,-4 9-1,-25 39 26,32-52-41,0 0 1,0 1 0,-1-1 0,1 1 0,0-1 0,0 0 0,0 1 0,0-1 0,0 1 0,-1-1 0,1 1 0,0-1 0,0 0 0,0 1 0,0-1 0,0 1 0,0-1 0,1 1 0,-1-1 0,0 0 0,0 1 0,0-1 0,0 1 0,0-1 0,1 0 0,-1 1 0,0-1 0,1 1 0,-1 0-10,1-1 0,0 1 0,0-1 0,0 1 0,0-1 0,0 1 0,0-1 0,0 1 0,0-1 0,0 0 0,0 0 0,1 1 0,7-1-148,0 1-1,13-2 1,-10 0-56,3 0-81,-1 0 0,1-2 0,-1 1 0,0-2 1,0 0-1,0 0 0,15-9 0,-22 10 213,70-33-1133,-48 21 999,-24 12 220,0 0-1,-1 0 0,1 0 1,-1 0-1,0 0 0,0-1 1,0 0-1,-1 0 0,1 0 1,-1 0-1,4-7 0,-1 3 79,-1 0 1,-1 0-1,1 0 0,3-12 0,-6 13 13,0-1 0,-1 0 1,0 0-1,0 0 0,-1-11 0,0-145 1406,0 75-656,-1 86-814,1 0 1,0 0-1,0 0 1,0 0 0,1 0-1,-1 1 1,0-1 0,1 0-1,0 0 1,0 0-1,0 1 1,0-1 0,0 0-1,1 1 1,-1-1 0,1 1-1,1-3 1,-2 5-10,-1-1-1,1 1 1,-1-1 0,1 1-1,-1 0 1,1 0-1,0-1 1,-1 1 0,1 0-1,-1 0 1,1 0 0,0-1-1,-1 1 1,1 0 0,0 0-1,-1 0 1,1 0 0,0 0-1,-1 0 1,1 0 0,-1 1-1,1-1 1,0 0 0,-1 0-1,1 0 1,0 1 0,-1-1-1,1 0 1,-1 1-1,1-1 1,0 1 43,0 0-47,0-1 0,1 1 1,-1 0-1,0-1 0,-1 1 1,1 0-1,0 0 0,0 0 0,0 0 1,0 0-1,-1 0 0,1 0 1,0 0-1,-1 0 0,1 0 1,-1 0-1,1 1 0,-1-1 0,0 1 1,3 29 112,-3-30-125,0 37 80,1-12-17,-1 1 0,-1-1 0,-2 1-1,0-1 1,-9 28 0,-8 47 269,15-83-250,3-11-71,0 0 0,0 1 0,1-1 0,0 0 0,0 8 0,1-11-43,0-1 1,0 1 0,0-1-1,-1 1 1,1-1-1,-2 5 1,2-7-12,-1 0 1,1-1-1,-1 1 1,1-1-1,-1 1 1,1 0-1,-1-1 1,1 1-1,-1-1 1,1 1-1,-1-1 1,0 1-1,0 0 1,0-1-67,1 0 0,-1 0 0,1 1 0,-1-1 0,1 1 1,0-1-1,-1 0 0,1 1 0,0-1 0,-1 1 0,1-1 0,0 1 0,-1-1 1,1 0-1,0 1 0,0 0 0,0-1 0,-1 1 0,1-1 0,0 1 0,0-1 1,0 1-1,0-1 0,0 1 0,0-1 0,0 1 0,0-1 0,0 1 0,0 0 1,3-1-1838,12-3-1658,2-11 1126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7040,'-14'-15'2282,"13"16"-2173,1 0 0,0 0-1,-1 0 1,1-1-1,0 1 1,-1 0-1,1 0 1,0 0-1,0 0 1,0 0 0,0 0-1,0 0 1,0 2-1,0 123 3119,0-110-3131,1 0 0,1 0 0,0 0 0,1 0 0,6 19 0,-1-9 26,-1-4 1,16 34 0,26 28 42,-47-80-161,1 1 1,1-1-1,-1 1 0,1-1 0,-1 0 0,1-1 0,0 1 1,0-1-1,1 1 0,-1-1 0,1 0 0,0-1 1,8 5-1,-7-5 39,11 10 143,-3-6 236,-10-2-269,-4-4-147,0 0 0,0 0 0,1 0 0,-1 1 0,0-1-1,0 0 1,0 0 0,0 0 0,0 0 0,0 1 0,1-1 0,-1 0 0,0 0-1,0 0 1,0 0 0,0 0 0,0 0 0,1 0 0,-1 0 0,0 1 0,0-1-1,0 0 1,1 0 0,-1 0 0,0 0 0,0 0 0,0 0 0,1 0 0,-1 0-1,0 0 1,11-10 78,-10 10-82,7-8 123,-1-1 0,0 1 1,0-1-1,0 0 0,8-17 1,-9 16-228,0 0 1,0 0 0,1 1-1,0 0 1,10-10 0,-11 14 4,-1-1 1,-1 0 0,1 0-1,5-10 1,-2 3-121,-7 12 140,0-1-1,0 1 1,0 0-1,1-1 1,-1 1-1,0 0 1,1 0-1,-1 0 0,1 0 1,0 0-1,-1 0 1,3-1-1,7-5-844,-5-4-876,-5 10 1712,0 1-1,0 0 1,0-1-1,0 1 1,-1 0-1,1-1 1,0 1 0,0 0-1,0 0 1,0 0-1,0 0 1,0 0-1,2 0 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1:5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122 105 6304,'-5'-1'731,"3"1"-591,1-1-1,0 1 1,0 0 0,-1 0-1,1 0 1,0 0 0,-1 1-1,1-1 1,0 0 0,0 1 0,-1-1-1,1 0 1,0 1 0,-2 1-1,-7 2 68,5-3 1,1 1 0,-1 0 0,1-1 1,-1 0-1,0 0 0,1 0 0,-1-1 0,-6 1 0,3-1 760,5 0-777,1 0 1,-1 0-1,1 0 1,0 0-1,-1 0 1,-4 2-1,7-2-139,-1 0-1,1 1 0,-1-1 0,1 0 1,-1 1-1,1-1 0,-1 1 1,1-1-1,0 1 0,-1-1 0,1 1 1,0-1-1,-1 1 0,1-1 1,0 1-1,0 0 0,-1-1 0,1 1 1,0-1-1,0 1 0,0 0 1,0-1-1,0 1 0,0 0 0,0-1 1,0 1-1,0 0 0,6 2 211,-1 0-198,1-1 0,0 0 0,0 0 0,0 0 0,0-1 0,0 0 0,0 0 0,0-1 0,10 0 0,-7 0-26,379-17 622,-244 3-671,-17 8-15,-6-5 20,-3 5 28,-54 0 32,65-3 116,21 9 368,-145 1-515,1-2-1,-1 1 0,1 0 0,-1-1 0,1 0 0,-1-1 0,0 1 0,0-1 0,10-4 0,-7 1-321,-1 0 0,1-1 0,-1 0 0,9-10 0,-14 14 98,0 0 0,-1 0 1,1 0-1,0 0 0,-1 0 1,0 0-1,1 0 0,1-5 1,-3 7 132,0-1 0,0 1 0,0 0 0,0-1 0,0 1 1,0 0-1,0-1 0,0 1 0,0 0 0,0-1 0,0 1 0,0-1 1,0 1-1,0 0 0,0-1 0,-1 1 0,1 0 0,0-1 1,0 1-1,0 0 0,0 0 0,-1-1 0,1 1 0,0-1 1,-1 1-142,0-1 1,0 1-1,1 0 1,-1-1-1,0 1 1,0 0-1,0 0 1,0-1-1,1 1 1,-1 0 0,0 0-1,0 0 1,0 0-1,-1 0 1,-15 0-2272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517 305 6144,'-14'0'1978,"11"0"-1199,3 0-251,0 0 443,-3 0-177,-95 0 3468,91 0-4143,-1-1 0,1 0 0,0 0 0,0 0 0,-12-4 1,12 3-34,0 0 0,0 1 0,0-1 0,0 1 0,-12 0 0,8 1 110,0 1 0,-13 1-1,-17 10 184,20-9-253,12-2-91,1 1 0,0-1 0,0 1 0,0 1 0,-13 5 0,10-2-49,0 0 0,0 1-1,-14 12 1,21-16 6,-1 2-1,1-1 1,0 0-1,0 1 1,0 0-1,0 0 1,1 0-1,-5 10 0,6-10 0,1 1 1,0-1-1,-1 10 0,-1 0 2,-3 9 24,4-21-9,1 1-1,0-1 1,0 0-1,1 1 0,-1-1 1,0 1-1,1-1 1,0 1-1,0-1 1,0 1-1,2 6 0,9 18 140,-11-27-144,1 1 0,-1-1 0,1 0 0,0 0 0,0 0 0,-1 0 0,1 0 0,0 0 0,0 0 0,0 0 0,0 0 0,0-1 0,0 1 0,1 0 0,-1-1 0,0 1 1,0-1-1,0 1 0,1-1 0,-1 1 0,2-1 0,18-5-175,-13 2 93,2-1-84,0 0 0,0-1 0,0 0 0,-1-1 0,0 0-1,0 0 1,0-1 0,-1 0 0,0-1 0,8-9 0,37-32-1083,-42 41 1066,-4 2 65,0 1 0,-1-1 0,1 0 1,-1 0-1,0-1 0,-1 0 0,9-14 1,-7 11 74,-2-1 1,0 1 0,0-1 0,-1 0 0,5-20 0,-6 21 46,-2 6-1,0 1 1,0-1 0,0 1 0,0-1 0,0-5 0,-6-21 71,1 11-33,0-9 14,2 15 114,0-1 0,-1 1 0,-6-20 1,-6 2 231,12 27-303,0 0 1,1-1-1,0 1 0,0-1 1,0 0-1,1 0 0,-1 0 0,1 0 1,0 0-1,0-6 0,1 0 15,-1 14-52,1 1-5,0 0 1,1 0-1,-1 0 0,1 0 1,1 4-1,9 16 137,-7-17-133,-1 0 0,0 0 0,0 0 0,2 10 0,-2 5 82,-2 1 0,-1 41 0,-1-20-200,1 101-2476,0-51-2950,0-74 3347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6976,'0'-14'2256,"0"14"-2240,0-1 1,0 1-1,0 0 0,0 0 1,0 0-1,0 0 0,1 0 1,-1-1-1,0 1 1,0 0-1,0 0 0,0 0 1,0 0-1,0 0 1,0-1-1,0 1 0,0 0 1,0 0-1,0 0 1,0 0-1,1 0 0,-1 0 1,0 0-1,0 0 1,0-1-1,0 1 0,0 0 1,0 0-1,1 0 1,-1 0-1,0 0 0,0 0 1,0 0-1,0 0 1,0 0-1,1 0 0,-1 0 1,0 0-1,0 0 1,0 0-1,0 0 0,0 0 1,1 0-1,-1 0 0,0 0 1,0 0-1,0 0 1,0 0-1,0 0 0,1 0 1,-1 1-1,0-1 1,0 0-1,5-1 184,-1 1-1,1-1 1,-1 0 0,1 0 0,-1-1-1,1 1 1,-1-1 0,6-4-1,-6 5 33,1 0 0,-1 0 0,0 0-1,1 1 1,-1-1 0,1 1 0,-1 0 0,0 0-1,7 2 1,11-1 154,-12-2-314,-7 0-66,0 1-1,1 0 1,-1 0-1,0 0 1,0 0 0,1 0-1,-1 1 1,0-1-1,0 1 1,4 1 0,13 10 26,-5-9 86,-13-2-89,1-1 0,-1 1 1,1 0-1,0-1 1,-1 1-1,0 0 1,4 3-1,-5-4-18,0 1 0,0 0 0,0 0-1,0 0 1,0 0 0,0 0 0,-1 0 0,1 0 0,-1 0-1,1 0 1,-1 1 0,1-1 0,-1 0 0,1 0 0,-1 0-1,0 1 1,0-1 0,0 0 0,1 1 0,-1-1 0,-1 1 0,2 6 44,-1-1 0,0 0 0,-1 0 1,0 0-1,0 0 0,0 0 0,-1 0 1,0 0-1,-1-1 0,-4 11 1,-18 36 70,8-17-117,-27 45 0,41-76-32,0 1 0,0 0 1,1 0-1,0 0 0,0 0 1,0 0-1,1 0 1,0 0-1,1 1 0,-1-1 1,1 0-1,0 1 1,2 9-1,-2 10 340,0-26-313,0 0 0,0 0 0,0 1 0,1-1 0,-1 0 0,0 0 0,0 1 0,0-1 1,0 0-1,0 0 0,0 1 0,0-1 0,0 0 0,0 0 0,1 0 0,-1 1 0,0-1 1,0 0-1,0 0 0,1 0 0,-1 0 0,0 1 0,0-1 0,0 0 0,1 0 0,-1 0 1,0 0-1,0 0 0,0 0 0,1 0 0,-1 0 0,0 0 0,0 0 0,1 0 1,5 3 0,0-1 1,0 1 0,0-2 0,0 1 0,1-1 0,-1 0 0,0 0 0,9 0 0,0-1-649,-9 1-764,1-1 1,-1 0-1,0 0 0,1 0 0,-1-1 0,10-2 0,1-11-1355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1583 3136,'-20'-21'1429,"20"21"-1045,0 0 592,0-3-240,-1-18 169,0 7-612,1 0 1,1 0 0,3-24 0,10-7 74,-7-17-149,-1 27-163,-2 9-14,0 0 0,-1-36-1,-3-195 647,0 21 448,1 206-917,1 1 0,11-53-1,23-55 331,-25 99-399,-5 18-82,0-1 1,2 1-1,0 1 0,1 0 1,16-24-1,-11 21 60,2 1 0,0 1 0,0 0 0,2 2 0,27-24 0,-3 15 219,38-32 506,-77 56-823,1 1 0,-1-1 0,1 1 0,0 0 0,0 0 0,0 1-1,0-1 1,0 1 0,0 0 0,0 0 0,0 0 0,1 1 0,-1-1 0,0 1 0,1 0-1,4 1 1,4-1-47,5 0 28,-18 0-4,0 0-1,1 0 1,-1 0 0,0 0 0,0 0 0,1 0 0,-1 0 0,0 0 0,1 0 0,-1 0 0,0 0 0,1 1 0,-1-1 0,0 0 0,0 0 0,1 0 0,-1 0 0,0 0 0,0 1 0,0-1 0,1 0 0,-1 0 0,0 1 0,0-1 0,1 0 0,12 14 164,-12-14-160,-1 1 0,0-1 0,0 0 1,1 0-1,-1 0 0,0 1 0,0-1 1,1 0-1,-1 0 0,0 1 1,0-1-1,0 0 0,0 0 0,0 1 1,1-1-1,-1 0 0,0 0 1,0 1-1,0-1 0,0 0 0,0 1 1,0-1-1,0 0 0,0 1 1,0-1-1,-1 4-11,0-1 0,0 0 0,0 1 1,0-1-1,0 0 0,-1 0 0,0 0 1,1 0-1,-1 0 0,0 0 0,-1-1 0,-2 4 1,1-1-110,0-1 0,-1 1 1,0-1-1,0 0 1,0 0-1,-6 4 1,-3-2-184,11-5 221,0 0-1,0 1 1,0-1 0,0 1-1,0 0 1,1 0 0,-1 0 0,-2 3-1,-2 1-72,-1-1 0,1 1 0,-1-2 0,0 1 0,-9 3 0,9-4 32,7-3-10,-1-1 0,1 1 0,-1-1 0,1 1 0,-1-1 0,0 0 0,1 0 0,-4 0 0,19 0-81,-14 0 200,1 0 0,-1 0 0,0 0 0,0 0 1,1 0-1,-1 1 0,0-1 0,1 0 0,-1 0 0,0 0 0,0 0 0,1 0 1,-1 0-1,0 0 0,1 1 0,-1-1 0,0 0 0,0 0 0,1 0 1,-1 0-1,0 1 0,0-1 0,0 0 0,1 0 0,-1 1 0,5 4 0,-1 1 1,1-1-1,6 13 0,-6-9-61,1-1 0,-1 0 0,2 0 0,7 8 1,11 14 255,38 60 0,-50-71 21,-11-16-121,1 0 0,-1 0-1,0 1 1,0-1 0,0 1 0,-1-1 0,1 1 0,-1-1 0,0 1-1,0 0 1,0 0 0,0 0 0,-1 0 0,0-1 0,0 1 0,0 0-1,0 4 1,0-4-30,0-1 0,0 0-1,0 0 1,0 0 0,-1 0 0,1 0 0,-1 1-1,0-1 1,0 0 0,0 0 0,0 0-1,0-1 1,-1 1 0,1 0 0,-1 0-1,0-1 1,0 1 0,-3 2 0,-9 10 250,8-8-241,0-1-1,0-1 1,0 1-1,-1-1 1,-10 7 0,13-10-48,0-1 1,0 0 0,0 0 0,0 0 0,-4 1 0,-6 0 35,-28 12 59,4-7-28,19 2-114,18-8-54,-1 0-1,0 0 1,0 0 0,1 0 0,-1 0-1,0-1 1,0 1 0,0-1-1,0 1 1,-3 0 0,5-1 60,0 0 1,0 0 0,0 0-1,0 0 1,0 0-1,0 0 1,0 0 0,-1 0-1,1 0 1,0 0-1,0 0 1,0 0 0,0 0-1,0 0 1,0 0-1,0 0 1,-1 0 0,1 0-1,0 0 1,0 0-1,0 0 1,0 0 0,0-1-1,0 1 1,0 0-1,0 0 1,0 0 0,-1 0-1,1 0 1,0 0-1,0 0 1,0 0 0,0 0-1,0 0 1,0-1-1,0 1 1,0 0 0,0 0-1,0 0 1,0 0-1,0 0 1,0 0 0,0 0-1,0 0 1,0-1-1,0 1 1,0 0 0,0 0-1,0 0 1,0 0-1,0 0 1,0 0 0,0 0-1,0-1 1,0 1-1,0 0 1,0-1-85,0 1 0,0-1 1,0 1-1,0-1 0,0 0 0,0 1 1,0-1-1,0 0 0,0 1 1,0-1-1,1 1 0,-1-1 0,0 1 1,0-1-1,1 0 0,-1 1 0,0-1 1,1 1-1,-1-1 0,0 1 1,1-1-1,-1 1 0,1 0 0,-1-1 1,1 1-1,-1-1 0,1 1 0,-1 0 1,1 0-1,-1-1 0,1 1 0,0 0 1,-1 0-1,1-1 0,0 1 1,8-4-1032,12-10-3474,-20 14 4292,1-1 1,0 0 0,0 1 0,0 0 0,0-1 0,0 1-1,-1 0 1,1 0 0,2 0 0,-4 0 309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8544,'-17'0'3168,"17"0"-2464,0 0-192,17-17 1056,-17 17-960,17 0 192,0-18-480,1 18-1,16 0-191,-16-17-2527,16 17 1311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4480,'0'-15'1445,"0"12"-885,0 3-139,0 0 379,-2 0-154,-10 0 292,9 0-260,3 0 111,0 0-218,0 0 90,0 0-154,0 0 159,0 0-191,0 0 122,0 0-175,0 0 10,0 0-160,0 0-70,0 0-68,3 0 20,4 0-53,-3 0-20,1-1 0,-1 1-1,1 0 1,0 1 0,-1-1-1,1 1 1,5 1 0,-1 4-57,-8-5-15,1 0 1,-1 0-1,1 0 0,-1 0 0,1-1 0,0 1 0,0 0 0,-1-1 0,1 1 0,0-1 0,0 0 0,0 1 0,-1-1 0,4 0 0,76 0 316,-79 0-321,0 0 0,0 0 0,0 0 0,0 0 0,0 1 0,0-1 0,0 1 0,0-1 0,-1 1 0,1 0 0,0 0 0,0 0 0,2 1 0,-3-1 0,1 1 0,0-1 1,0-1-1,-1 1 1,1 0-1,0 0 1,0-1-1,0 1 0,0-1 1,0 1-1,0-1 1,0 0-1,3 0 0,6 0-190,-8 0-294,-3 0-1109,0 0 437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7392,'-52'0'2720,"52"0"-2080,0 17-224,0-17 1472,0 0-1120,0 0 352,0 0-704,18 0 416,16 18-513,-17-18-191,18 0-128,0 0-1343,-1 0 735,1 0-2080,-1 0 1504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9312,'0'0'3424,"0"0"-2656,17 18-192,1-18 160,-1 17-512,17-17-224,1 0-32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398 311 6656,'14'15'2144,"-13"-15"-2120,-1 0 0,0 1 0,0-1-1,0 0 1,1 1 0,-1-1 0,0 0 0,0 0 0,0 1 0,0-1 0,0 0 0,0 1 0,1-1 0,-1 0 0,0 1 0,0-1-1,0 0 1,0 1 0,0-1 0,0 1 0,0-1 0,0 0 0,-1 1 0,1-1 0,0 0 0,0 1 0,0-1 0,0 0 0,0 0-1,0 1 1,-1-1 0,1 0 0,0 1 0,-1-1 0,-3 11 161,2-7-59,0 1 0,1-1 0,-1 1 0,1-1 0,0 1 0,1-1 0,-1 1 0,1-1 0,0 9 0,0 260 3917,0-265-3848,0 0-1,0 1 1,-1-1 0,0 0-1,-1 0 1,0-1 0,0 1-1,-1 0 1,1-1-1,-2 1 1,1-1 0,-1 0-1,0 0 1,-1 0 0,1-1-1,-1 1 1,-8 6 0,11-10-145,-1 0 0,1 0 1,-1-1-1,0 1 0,0-1 0,0 0 0,0 0 1,0 0-1,-1-1 0,1 1 0,0-1 1,-1 1-1,0-1 0,1 0 0,-1 0 1,1-1-1,-1 1 0,-5-1 0,-11 0 28,1 1 94,-23-4 0,36 2-164,0 0 0,1 0 0,-1-1 0,0 1 0,0-1 0,1-1 0,-9-4 0,-27-22-552,26 21 364,11 6 67,0 0 0,0 0 0,0-1 0,0 1-1,-4-5 1,5 4-137,0-1 0,0 0 0,1 0 0,0 0 0,-3-5 0,-3-6-511,-1 1 91,6 10 413,0 0 0,1 0-1,-1 0 1,1 0 0,-2-5 0,2 0-535,1-1 1,-1 1-1,2 0 1,-1-17-1,1-44-1890</inkml:trace>
  <inkml:trace contextRef="#ctx0" brushRef="#br0" timeOffset="1">432 18 6976,'0'0'2592,"0"0"-2016,18-18-160,-18 18-1280,17 0 384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9792,'-29'43'3173,"17"-23"-1936,7-10-1101,1 0 0,0 1 0,0-1 0,1 1 0,0 0 0,1 0 0,-2 21 0,4-16-41,2 58 184,-1-66-280,0 0-1,0-1 0,1 1 1,0-1-1,0 1 1,5 9-1,-6-14-33,1 0 0,0-1-1,0 1 1,0-1 0,0 1 0,0-1 0,0 0 0,1 0 0,-1 0-1,1 0 1,-1 0 0,1 0 0,0-1 0,0 1 0,5 1-1,2 1-142,-4-1-30,1 0 0,0 0 1,0-1-1,0 0 0,0-1 0,0 1 1,0-2-1,0 1 0,0-1 1,12 0-1,-13-1 64,-1 0 0,1 0 0,0 0 1,-1 0-1,1-1 0,-1 0 0,0 0 0,0-1 0,0 0 0,0 0 1,0 0-1,0 0 0,8-8 0,-9 7 78,-1 0 1,1 0-1,-1 0 1,1-1-1,-1 0 0,0 1 1,-1-1-1,1-1 1,2-7-1,-1-5 153,-3 11 7,0 1 0,1 0 0,-1-1 0,2 1 0,2-8 0,-4 11 133,0 1 0,0-1 1,-1 0-1,1 0 1,-1 0-1,0-5 0,0 4 829,-1 16-429,1 0-316,1-1-1,0 1 0,1 0 1,0-1-1,7 20 0,2-3 101,15 28-1,-23-52-370,-1 1 1,1 0 0,0-1-1,0 0 1,1 0-1,-1 0 1,1 0-1,0 0 1,0-1 0,0 1-1,1-1 1,-1 0-1,1-1 1,-1 1 0,1-1-1,0 0 1,0 0-1,0 0 1,0-1-1,1 0 1,-1 0 0,11 1-1,-12-2-33,-1-1-1,1 0 0,0 1 1,0-1-1,0-1 1,-1 1-1,1 0 1,-1-1-1,1 0 0,-1 0 1,1 0-1,-1 0 1,4-3-1,2-2-64,-7 6 33,1 0 0,-1-1 0,0 1 0,0-1 0,0 1 1,0-1-1,0 0 0,-1 0 0,1 1 0,0-1 0,-1-1 0,1 1 0,-1 0 0,0 0 0,0 0 0,0-1 0,0 1 0,1-5 0,3-8-114,0 0-219,-1 0 0,0-1 0,-1 0 0,-1 0 0,-1 1 0,0-1 0,-3-28 0,2 7-949,-1 13 475,1 11-80,0 0 0,4-23 0,-3 30 638,1 0 0,0 0 0,0 0 0,5-8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17 7136,'14'0'2309,"-8"-3"-1413,6-8-171,-10 9 58,-1 4 56,-1-2-790,0 1 1,0-1 0,0 1 0,0-1-1,0 1 1,0-1 0,0 1-1,0-1 1,-1 1 0,1-1 0,0 0-1,0 1 1,0-1 0,0 1 0,-1-1-1,1 1 1,0-1 0,0 0-1,-1 1 1,1-1 0,0 0 0,-1 1-1,1-1 1,0 0 0,-1 1 0,1-1-1,0 0 1,-1 0 0,1 1-1,-1-1 1,-7 5 777,2 10-54,-8 2-12,-3 3-322,15-16-388,0 0 0,0 0 1,0 0-1,1 0 0,-1 0 1,0 7-1,-8 23 171,1-17-101,-5 18 94,11-25-160,2 0 0,-2 14-1,1-2 6,-1-5 10,-9 28 0,8-31-41,1-1 0,0 1 0,0 0 1,1 0-1,0 14 0,2 38 419,0-64-430,0 0 0,0-1 0,0 1 0,-1 0 0,1 0 0,-1 0 0,1-1 0,-1 1 0,0 0 0,1-1 1,-1 1-1,0 0 0,0-1 0,0 1 0,-1-1 0,1 0 0,-2 3 0,0-2 14,3 1-139,0 9-63,0-9-289,3 0 208,1 0 265,-1 1 27,0-1 1,0 0-1,1 0 0,-1-1 1,1 1-1,0-1 1,-1 1-1,1-1 1,0 0-1,9 2 1,-8-2-5,3 1 29,-1-1 0,1 0-1,0 0 1,0-1 0,14 2 0,9-3-222,-12 1-695,1-1 0,28-4-1,-11-8-2017,-30 11 2375,-1 0-1,0 1 0,10-1 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0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9792,'0'-29'3173,"1"24"-2362,7 5-385,29 0 337,-33 0-604,-1 0 0,1-1 1,0 1-1,-1 0 0,1-1 0,-1 0 1,1 0-1,-1 0 0,6-3 0,8-2 147,17 0 329,-30 5-585,10-2 121,0-1 1,0 2 0,24-2-1,-28 4-95,1-1 0,0-1 0,0 1 0,0-2 1,-1 1-1,13-6 0,-9 3-49,26-5 0,-28 9-170,1 0 0,12 2 0,24-2-405,-47 0 506,1 1 0,-1 0-1,1-1 1,0 1 0,-1-1 0,1 0-1,-1 0 1,1 0 0,-1 0 0,0-1 0,1 1-1,-1-1 1,2-1 0,-1 0-278,-6 0 133,2 2 180,-1 0 1,0-1-1,1 1 0,-1 0 1,0 0-1,0 0 0,0 0 0,0 0 1,0 1-1,0-1 0,0 1 1,-3-1-1,-31-1 10,33 2-15,2 0-1,1 0-1,-1-1 1,1 1 0,-1 0-1,0 0 1,1 0-1,-1 0 1,1 0 0,-1 0-1,0 0 1,1 0 0,-1 1-1,1-1 1,-1 0-1,0 0 1,1 0 0,-1 1-1,1-1 1,-1 0-1,1 1 1,-1-1 0,1 0-1,-1 1 1,1-1-1,-1 1 1,1-1 0,0 0-1,-1 1 1,1-1 0,0 1-1,-1-1 1,1 1-1,0 0 1,0-1 0,-1 1-1,1-1 1,0 1-1,0-1 1,0 1 0,0 0-1,0-1 1,0 2-1,-2 4-50,-9 18-165,7-18 171,1 2 1,0-1-1,0 0 0,-2 10 1,2 10-162,1 0 1,3 44 0,0-32 201,-1 51 273,0-82-168,0 0 1,-1 0-1,0 0 1,-1 1-1,0-1 0,0 0 1,-4 10-1,0-1 192,-6 12 354,12-28-605,0 0-1,-1 1 1,1-1-1,-1 0 0,0 1 1,1-1-1,-1 0 1,0 1-1,0-1 1,0 0-1,0 0 1,0 0-1,0 0 0,-2 2 1,2-3-30,0 0 0,0 1 1,0-1-1,0 0 0,-1 0 0,1 0 1,0 0-1,0 0 0,0 0 0,0 0 0,0 0 1,0 0-1,-1 0 0,1-1 0,0 1 1,0 0-1,0-1 0,0 1 0,0-1 1,-1 0-1,-4-4 20,5 4-11,0-1-1,0 1 0,0 0 0,-1 0 1,1 0-1,0 0 0,-1 0 0,1 0 1,0 1-1,-1-1 0,-1 0 0,-20-11 25,4-1-9,18 12-8,0 0 1,0 1 0,0-1 0,0 0-1,0 1 1,0-1 0,0 1-1,0-1 1,0 1 0,0-1-1,0 1 1,0 0 0,0 0 0,-1-1-1,1 1 1,0 0 0,0 0-1,0 0 1,0 0 0,-2 1-1,2-1 0,1 0-1,0 0 1,0-1-1,-1 1 0,1 0 1,0 0-1,0 0 1,-1 0-1,1 0 0,0 0 1,-1 0-1,1 0 0,0 0 1,0 0-1,-1 0 1,1 0-1,0 0 0,0 0 1,-1 0-1,1 1 1,0-1-1,0 0 0,-1 0 1,1 0-1,0 0 1,0 0-1,-1 1 0,1-1 1,0 0-1,0 0 0,0 0 1,-1 1-1,1-1 1,0 0-1,0 0 0,0 1 1,0-1-1,-1 1 1,8 7 520,-4-6-560,-1 4 473,-2-5-428,1 0-1,-1 0 1,0 0-1,0 0 1,0 0-1,1 0 0,-1 0 1,0 0-1,1 0 1,-1 0-1,1 0 0,-1 0 1,1 0-1,-1 0 1,1 0-1,0 0 1,-1 0-1,1-1 0,0 1 1,0 0-1,0-1 1,0 1-1,-1 0 0,1-1 1,0 1-1,0-1 1,0 0-1,2 1 1,3 1 83,1 0 1,0-1 0,12 1 0,10 2 96,-17-1-150,10 2 17,2-10-3,-13 2-37,24-3 58,-17 1-18,-11 2-40,1 1 1,-1 1-1,1-1 0,10 0 0,-8 3-8,-8-1-19,-1 0 1,1 0 0,0 0-1,-1 0 1,1 0-1,0 0 1,-1 0 0,1 0-1,0-1 1,-1 1-1,1-1 1,2 0 0,2-7-106,-6 8 91,0-1 1,0 1-1,0-1 0,1 1 1,-1 0-1,0-1 0,0 1 1,1-1-1,-1 1 0,0 0 1,1 0-1,-1-1 0,0 1 1,1 0-1,-1-1 1,1 1-1,-1 0 0,0 0 1,1 0-1,-1-1 0,1 1 1,-1 0-1,1 0 0,-1 0 1,1 0-1,-1 0 0,1 0 1,-1 0-1,0 0 0,2 0 1,-2 0-8,0 0-1,0 0 1,0 0 0,0 0 0,0 0 0,0 0 0,0 0 0,0 0-1,1 0 1,-1 0 0,0 0 0,0 0 0,0 0 0,0 0 0,0 0-1,0 0 1,0 0 0,0 0 0,0 0 0,1 0 0,-1 0 0,0 0-1,0 0 1,0 0 0,0 0 0,0 0 0,0 0 0,0 0-1,0 0 1,0 0 0,0 0 0,0 0 0,0-1 0,0 1 0,1 0-1,-1 0 1,0 0 0,0 0 0,0 0 0,0 0 0,0 0 0,0 0-1,0 0 1,0 0 0,0-1 0,0 1 0,0 0 0,0 0 0,0 0-1,0 0 1,0 0 0,0 0 0,0 0 0,0 0 0,0 0 0,0-1-1,0-13-858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148 588 4640,'0'0'1504,"3"0"-912,-1 0-527,0 0-1,0-1 1,-1 1 0,1 0 0,0-1-1,-1 0 1,1 1 0,0-1 0,-1 0-1,1 0 1,1-1 0,-1 1 38,0 0 0,-1 0-1,1 0 1,0 0 0,0 0 0,0 0-1,1 1 1,-1-1 0,0 1 0,0-1 0,3 1-1,-1 0 98,-1 0-1,0 0 0,0 0 1,1 0-1,-1-1 0,0 0 1,0 1-1,0-1 0,0 0 1,1-1-1,-1 1 0,-1 0 1,1-1-1,0 0 0,5-3 1,17-7 478,-20 10-517,-1 1 0,1-1 1,0-1-1,-1 1 0,1-1 0,-1 0 0,5-4 1,8-7 371,-9 10-362,-7 4-161,-1 0-1,1 0 0,-1 0 0,1-1 0,-1 1 1,1 0-1,-1 0 0,1-1 0,-1 1 1,1 0-1,-1-1 0,0 1 0,1 0 1,-1-1-1,1 1 0,-1-1 0,0 1 1,1-1-1,-1 1 0,0-1 0,0 1 1,1-1-1,-1 1 0,0-1 0,0 1 1,0-1-1,0 1 0,0-1 0,0 1 1,0-1-1,0 0 0,0 1 0,0-1 1,0 1-1,0-1 0,0 1 0,0-1 1,0-1 0,-1 1-1,1-1 1,0 1 0,0-1 0,-1 1 0,1 0 0,-1-1 0,1 1 0,-1 0 0,0 0 0,1-1 0,-1 1 0,0 0 0,0 0 0,0 0 0,0 0 0,0 0 0,0 0 0,0 0 0,0 0-1,-1 0 1,1 1 0,0-1 0,0 0 0,-3 0 0,-5-4 46,-7-6-17,0 1 0,-20-9 1,31 17-34,1 0 1,-1 1-1,0-1 1,0 1-1,0 0 1,0 0-1,0 1 1,0-1 0,0 1-1,0 0 1,0 1-1,-6 0 1,-29 11 89,21-10-36,15-2-43,0 1 0,0-1 0,0 1 1,0 0-1,0 0 0,0 1 0,0-1 1,0 1-1,0 0 0,1 0 0,-5 3 1,2-1 22,1 0 1,-1 1 0,1 0-1,-1 0 1,1 0 0,1 0-1,-8 11 1,-3 3 62,13-17-96,1-1 1,0 0-1,-1 1 1,1 0-1,0-1 1,0 1-1,-2 3 1,3-4-10,0-1 1,0 1-1,0 0 1,0 0 0,0-1-1,0 1 1,0 0-1,1 0 1,-1-1-1,0 1 1,0 0-1,1-1 1,-1 1-1,0 0 1,1-1-1,-1 1 1,0 0 0,1-1-1,-1 1 1,1-1-1,-1 1 1,1-1-1,0 1 1,0 0-7,-1-1 0,0 0 0,0 1 0,1-1 0,-1 0 0,0 0 0,0 0 0,1 1 0,-1-1 0,0 0 0,1 0 0,-1 0 0,0 0 0,1 0 0,-1 0 0,0 1 0,1-1 0,-1 0 0,0 0 0,1 0 0,-1 0 0,0 0 0,1 0 0,-1 0 0,1-1 0,6 2-237,-3-1 108,0 1 0,0-1 0,0 0 0,0 0 0,0-1 0,0 1 0,0-1 1,6-2-1,9-3-375,0-2 0,24-12 0,-3-9 10,9 3 145,-35 15 198,0 0 0,0-1 1,-1-1-1,18-22 0,-16 15 146,0-1 1,21-40-1,-31 50 91,-2 0-1,0 0 1,0 0 0,-1 0 0,0-1-1,-1 1 1,0 0 0,-1-14-1,3-28 781,6 13 17,-9 36-729,-1 1 0,1 0-1,-1 0 1,0 0 0,0 0 0,-1-4 0,-1 1 156,2 2-138,-5-10 638,6 14-765,0 0 1,-1-1-1,1 1 1,-1 0-1,1 0 1,-1-1 0,1 1-1,-1 0 1,1 0-1,-1 0 1,0 0 0,1 0-1,-1 0 1,1 0-1,-1 0 1,1 0 0,-2 0-1,2 0-18,-1 0 0,1 0 0,-1 0 0,1 0 0,0 0 0,-1 0 0,1 1 0,-1-1 0,1 0 0,0 0 0,-1 0 0,1 1 0,-1-1 0,1 0 0,0 0 0,-1 1 0,1-1 0,0 0 0,0 1 0,-1-1 0,1 1 0,0-1 0,-2 2 8,-4 4 31,0 0 0,1 1 0,-1 0 0,1 0 0,1 0 0,-1 0 0,-5 16 0,-7 20 70,-15 61 0,5-24-142,8-24-47,8-6-79,10-39 2,-1-1 0,-1 1-1,-3 10 1,-9 17-1750,14-32 1550,0 0-1,1 0 0,-1 10 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 6720,'-18'-17'2496,"18"17"-1952,18 0-128,-1 17 2656,18-17-1760,16 0 735,1 0-1215,17-17-352,35 17-288,-18-18-288,18 18 32,-18-17-320,1 17 224,-35-17-1151,0 17 735,-18 0-1792,1 0 1344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5568,'0'0'1786,"4"0"-1071,-3 0-670,-1 0 0,1 0 0,0 0 1,0 0-1,-1 0 0,1 1 0,0-1 0,0 0 0,-1 0 0,1 1 0,0-1 0,-1 0 1,1 1-1,0-1 0,-1 1 0,1-1 0,0 1 0,-1-1 0,1 1 0,-1-1 0,1 1 1,-1 0-1,1 0 0,0 0 30,-1 0 0,1 0 0,-1 0 0,1-1 0,0 1 0,-1 0 0,1-1 0,0 1 1,0 0-1,0-1 0,-1 1 0,1-1 0,0 1 0,0-1 0,0 0 0,0 1 0,0-1 0,0 0 0,0 1 1,0-1-1,0 0 0,0 0 0,0 0 0,1 0 0,2 0 164,1 0 1,-1 1 0,0-1-1,0 1 1,0 0-1,0 1 1,0-1-1,5 3 1,11 3 196,26 0 268,13 7-288,-34-10-253,-15-3-102,0 0-1,-1 1 1,1 0-1,-1 1 1,1 0-1,11 5 1,-12-4-57,0 0 1,1-1-1,-1 0 1,1-1 0,13 2-1,4 1-37,-24-5 10,-1 1 0,1 0 0,0 0 0,-1 1 0,1-1 0,-1 0 0,0 1 0,1 0 0,-1-1 0,0 1 0,0 0 1,0 0-1,0 0 0,0 1 0,0-1 0,-1 0 0,1 1 0,-1-1 0,0 1 0,1-1 0,-1 1 0,0 0 0,-1-1 0,1 1 0,0 4 0,-1-7 18,0 1 0,0-1 0,0 0 0,0 1 1,0-1-1,0 0 0,0 0 0,0 1 0,0-1 0,0 0 0,0 0 0,-1 1 0,1-1 1,0 0-1,0 0 0,0 1 0,-1-1 0,1 0 0,0 0 0,0 0 0,0 1 1,-1-1-1,1 0 0,0 0 0,0 0 0,-1 0 0,1 1 0,0-1 0,-1 0 1,1 0-1,0 0 0,0 0 0,-1 0 0,0 0 0,-31 20-138,20-11 96,-1-1 1,-23 10 0,29-15 13,-1 0 0,-12 7 0,10-5 4,-4 2 34,12-7 14,0 1 1,0 0 0,0 0-1,0 0 1,0 0-1,1 0 1,-1 0 0,0 0-1,-2 3 1,3-3 25,0 1 0,0 0 0,0 0 0,1 0 0,-1 0 0,0 0 0,1-1 0,0 1 0,-1 0 0,1 0 0,0 0 0,0 0 1,0 4-1,0 8 152,0-14-192,0 0 0,0 0-1,0 0 1,0 0 0,0 0 0,0 1 0,0-1 0,0 0 0,0 0 0,0 0-1,0 0 1,0 0 0,0 0 0,0 0 0,0 1 0,0-1 0,0 0-1,0 0 1,0 0 0,0 0 0,0 0 0,0 0 0,0 0 0,0 0-1,0 1 1,0-1 0,0 0 0,0 0 0,0 0 0,1 0 0,-1 0 0,0 0-1,0 0 1,0 0 0,0 0 0,0 0 0,0 0 0,0 0 0,0 0-1,1 0 1,-1 0 0,0 1 0,0-1 0,0 0 0,0 0 0,0 0 0,0 0-1,0 0 1,1 0 0,-1 0 0,0 0 0,0-1 0,0 1 0,0 0-1,0 0 1,0 0 0,3 0 2,0 0 1,0 0-1,0-1 0,0 1 0,0-1 0,0 1 1,-1-1-1,1 0 0,0 0 0,4-3 0,-4 2-60,1 0 0,-1 1 0,1-1-1,0 1 1,-1 0 0,1 0 0,0 1-1,0-1 1,-1 1 0,9-1 0,-5 1-243,1-1 0,0 0 0,-1 0 1,1-1-1,-1 0 0,1 0 1,-1 0-1,13-7 0,-9 4-323,0 1-1,0 0 1,14-2-1,-17 4 4,1 0-1,-1 0 1,0-1 0,0 0 0,14-8-1,2-10-1137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374 224 6464,'-11'0'1708,"7"-1"-1355,0 1 0,0 0 0,0 0 0,0 0 0,0 1 0,0-1 0,0 1 0,-5 1 0,-10 10 650,15-9-795,0-1 1,1 1 0,-1-1 0,0 0-1,0 0 1,-5 1 0,-27 5 757,26-6-730,0 0 0,1 0 0,-1 1-1,0 1 1,1-1 0,0 2 0,-12 6 0,1 2 40,-44 23 429,59-33-661,1 0-1,-1-1 0,1 2 0,0-1 0,0 0 0,0 1 0,0 0 0,0 0 0,1 0 1,-1 0-1,-3 7 0,6-9-31,0 0 0,-1 0 0,1 0 0,0 0 0,0 0 0,0 0 0,-1 5 0,2-6-11,0-1 0,0 1 0,0 0 0,0 0 0,1-1 0,-1 1 1,0 0-1,0 0 0,1-1 0,-1 1 0,1 0 0,-1-1 0,0 1 0,1-1 0,-1 1 0,1 0 0,-1-1 0,1 1 0,0 0 0,0-1-3,-1 0-1,0 1 1,0-1-1,1 0 1,-1 0-1,0 1 1,1-1-1,-1 0 1,0 0 0,0 0-1,1 0 1,-1 1-1,0-1 1,1 0-1,-1 0 1,0 0-1,1 0 1,-1 0-1,1 0 1,-1 0-1,0 0 1,1 0 0,-1 0-1,0 0 1,1 0-1,72-3-1480,-61 3 1101,-1-2 0,1 0 1,-1 0-1,17-7 0,-18 5 69,1 0 1,-2-1-1,15-8 0,-20 10 227,-1 0 1,1-1-1,-1 1 1,1 0-1,-1-1 1,0 0-1,0 0 1,-1 0-1,4-7 1,7-9-39,-9 14 111,0-1 0,0 0 0,6-13 0,-6 10 45,-1 0 0,0-1 0,-1 1 0,0-1 0,0 1 0,-1-1 0,-1-14 0,1 4 239,7-35 1,-5 36 325,2-30 1,-4 48-521,-1 1 0,0-1 0,0 0 0,0 0 0,0 1 0,-1-1 0,1 0 0,0 1 0,-1-1 0,1 0 0,-1 1 1,1-1-1,-1 0 0,0 1 0,0-1 0,0 1 0,0 0 0,0-1 0,0 1 0,-2-3 0,1 3 65,-1-1 221,3 7-59,-1 1-116,1 1 1,-2 0-1,-2 10 1,-3 12 91,5-18-161,1 0 0,1 16 0,0-13-17,-3 24-1,-9 13 43,7 1-133,-2-28-110,5-19 14,1 0 1,-1 0 0,1 0 0,0 0-1,1 1 1,-1-1 0,1 10 0,0 25-1644,0-17 491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6816,'0'0'2197,"3"0"-1344,63 0 2433,-65 0-3270,-1 0 0,1 0 1,-1 0-1,1 0 1,-1 0-1,1 0 1,-1 0-1,1 0 0,-1 0 1,1 0-1,0 0 1,-1 0-1,1 0 1,-1 0-1,1 1 0,-1-1 1,1 0-1,-1 0 1,1 1-1,-1-1 1,0 0-1,1 1 0,-1-1 1,1 0-1,-1 1 1,0-1-1,1 0 1,-1 1-1,0-1 1,1 1-1,-1 0 0,8 10 168,-5-9-159,0 0-1,0 0 1,0-1-1,0 1 1,0-1 0,5 2-1,-4-1 11,1-1 0,-1 1 1,0 0-1,1 1 0,-1-1 0,0 1 0,4 3 0,9 9 211,-16-15-224,1 1 0,-1 0 1,1 0-1,-1-1 1,0 1-1,1 0 1,-1 0-1,0 0 1,0 1-1,0-1 1,2 2-1,-3-2-10,0 0 0,1 0-1,-1 0 1,0 0 0,0 0 0,1 0-1,-1 0 1,0 0 0,0 1 0,0-1-1,0 0 1,-1 0 0,1 0 0,0 0-1,0 0 1,-1 0 0,1 0 0,-1 0-1,1 0 1,-1 0 0,0 1 0,-4 8 163,-1-1 1,-10 14-1,-6 7 552,2-1-226,9-20-251,-7 8 151,17-15-371,-1 0 0,1 0 1,-1 1-1,1-1 0,0 1 0,0-1 1,0 1-1,0-1 0,0 1 1,0 4-1,-9 28 351,-19 46-375,29-79-12,0-1 0,0 1 0,0 0 0,0 0 1,0 0-1,0 0 0,1 0 0,-1 0 0,1 0 0,-1-1 1,1 1-1,0 0 0,-1 0 0,1-1 0,0 1 0,0 0 1,0-1-1,1 1 0,-1-1 0,0 1 0,0-1 0,1 0 1,-1 0-1,1 1 0,-1-1 0,1 0 0,0 0 0,-1 0 1,1-1-1,0 1 0,2 1 0,8-7-1250,-10 4 1025,0 0 1,0 0-1,0 1 1,0-1-1,0 0 1,0 1-1,0-1 1,0 1-1,0-1 1,4 1-1,22 0-3139,-7 0 1082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69 7456,'-34'-17'2784,"34"17"-2176,-18 0-160,18 0 2432,0 0-1664,0 0-65,18 0-703,-18-17-608,34 17 64,1-18-5119,17 1 2847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6976,'0'-14'2256,"3"8"-1371,1 2-700,-1 0 40,0 1-1,0 0 0,0 0 0,1 1 0,-1-1 0,1 1 0,4-3 1,15-1 183,-15 4-309,0 0 0,0-1 1,11-4-1,-11 4-78,-1-1 0,1 2 0,1-1 0,-1 1 0,0 1 0,16-2 0,52 3 10,-34 1 122,24-1 620,-66 0-766,0 0 0,0 0 1,1 0-1,-1-1 0,0 1 0,0 0 0,0 0 1,0 0-1,0 0 0,0 0 0,0 0 0,0 0 1,0 0-1,1 0 0,-1 0 0,0 0 0,0 0 1,0 1-1,0-1 0,0 0 0,0 0 0,0 0 1,0 0-1,0 0 0,0 0 0,1 0 0,-1 0 1,0 0-1,0 0 0,0 0 0,0 0 0,0 0 1,0 0-1,0 0 0,0 1 0,0-1 0,0 0 1,0 0-1,0 0 0,0 0 0,0 0 1,0 0-1,0 0 0,0 0 0,0 0 0,0 0 1,0 1-1,0-1 0,0 0 0,0 0 0,0 0 1,0 0-1,0 0 0,0 0 0,0 0 0,0 1 1,0-1 4,0 0 0,0 1 0,0-1 0,0 1 0,0-1 0,0 1 0,0-1 0,0 0 0,0 1 0,0-1 1,0 1-1,0-1 0,0 1 0,-1-1 0,1 0 0,0 1 0,0-1 0,0 1 0,-1-1 0,1 0 0,0 1 1,-1-1-1,1 0 0,0 1 0,0-1 0,-1 0 0,1 0 0,-1 1 0,1-1 0,-1 0 0,-10 9 232,0 5-216,0 1 0,1 0 0,-10 21 0,15-25-23,2-1-1,-1 1 0,1 0 1,0 0-1,-1 15 1,2-11-51,-9 29 1,7-27-24,-1 0 0,2 1 0,-1 18 0,0-6-76,-2 7 1,3-21 49,1 0 1,-1 18 0,3-29 61,0 0 1,0 0-1,-1 0 0,1 0 0,-1 0 1,0 0-1,0-1 0,-1 1 0,0 0 1,1-1-1,-2 1 0,1-1 0,0 0 1,-1 0-1,-5 8 0,0-2-51,3-2 21,4-6 37,0 0-1,-1 1 0,1-1 0,-1 0 1,0 0-1,1-1 0,-1 1 0,0 0 1,0 0-1,0-1 0,0 0 0,-1 1 1,-3 1-1,-3 2 26,8-4 7,-1 1-1,1-1 1,-1-1 0,0 1 0,1 0-1,-1 0 1,0-1 0,0 1 0,1-1-1,-1 1 1,0-1 0,0 0 0,0 0-1,-3 0 1,1 1 43,0-1-1,-1 1 1,1-1-1,0 1 1,-1 1-1,1-1 1,0 1 0,0-1-1,-7 5 1,9-5 156,-1-1 0,1 1 1,-1-1-1,1 1 1,-1-1-1,1 0 1,-1 0-1,-4 0 0,3 0 181,-2 3 1081,-6 8-475,12-11-955,0 1 1,-1-1-1,1 1 0,0-1 1,-1 0-1,1 1 1,0-1-1,0 1 0,-1-1 1,1 1-1,0-1 1,0 1-1,0-1 0,0 1 1,0-1-1,0 1 1,0-1-1,0 1 1,0-1-1,0 1 0,0-1 1,0 1-1,0-1 1,0 1-1,0-1 0,0 1 1,1-1-1,-1 1 1,0-1-1,0 1 0,1-1 1,-1 1-1,0-1 1,0 0-1,1 1 1,-1-1-36,15 6 601,0 3-242,-10-5-245,1-1 1,-1 0 0,1-1 0,0 1-1,8 2 1,-5-3-110,-1-1 1,1 0-1,-1-1 0,1 0 1,-1 0-1,1-1 0,12-2 1,-3-2 26,-11 3-81,0 0 1,0 0-1,1 1 0,-1 0 1,8 0-1,2 1-784,-10 0 395,0 1 1,0-2-1,0 1 0,0-1 1,7-1-1,6-10-2060,-18 12 2332,-1-1 0,1 1-1,0-1 1,-1 1 0,1 0 0,-1-1-1,1 1 1,-1 0 0,3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6464,'17'0'2400,"-17"0"-1856,0 0-160,18 0 2976,-18 0-1920,17 0 1951,-17 0-1951,17 0-64,0 0-800,1 0-320,-1 0-160,18 0-4320,-18 0 2337</inkml:trace>
  <inkml:trace contextRef="#ctx0" brushRef="#br0" timeOffset="1">1 191 10400,'0'17'3840,"0"-17"-2976,34 17-256,-34-17 383,18 0-671,16 0-576,-17-17 128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8128,'-17'0'3008,"17"0"-2336,-18 0-160,18 0 1376,18 0-1120,-18 0-96,34 0-416,-17 0-192,1 0-32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7392,'-35'69'2720,"35"-69"-2080,-17 155-224,0-103 160,17 0-416,-18 17 352,18-34-288,-17 17 384,17-18-352,-35 1 288,18-1-288,-17-16 0,-1-1-160,0-17-1536,1 0 768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9632,'0'17'3584,"0"-17"-2784,-17 17-256,0-17-256,17 0-288,0 18-2272,17-18 1248,0 0-4096,18 17 2880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1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70 7456,'0'14'2421,"-1"-11"-1803,-7 0-292,6-2-336,-4 1 180,1-1 1,-1 2-1,0-1 1,1 1 0,0 0-1,0 0 1,-1 0 0,2 1-1,-1-1 1,0 1 0,1 0-1,0 1 1,-6 6 0,-4 16 406,9-18-419,0 1 0,-8 10-1,6-11-94,3-5-36,1 0 0,1 0 0,-1 0 0,-4 9 0,5-8-11,1 0 0,0 1 0,0-1 0,-1 6 0,0 6 16,-4 16 28,3-24-45,1 0 1,0 0-1,1 0 0,0 1 0,1-1 1,-1 0-1,2 1 0,-1-1 1,4 13-1,7 7-47,-11-29 17,1 1 1,-1-1-1,0 1 1,0-1 0,1 1-1,-1-1 1,0 1-1,1-1 1,-1 1-1,0-1 1,1 0-1,-1 1 1,1-1-1,-1 1 1,1-1-1,-1 0 1,1 0-1,-1 1 1,1-1-1,0 0 1,3 3-69,-2-2 29,0 0 0,0 1 1,0-1-1,-1 0 0,1 0 1,0-1-1,1 1 0,-1 0 0,0-1 1,0 1-1,0-1 0,0 0 1,0 1-1,1-1 0,-1 0 0,0 0 1,0-1-1,0 1 0,4-1 1,5-4-268,0-1 0,0 0 0,0-1 0,-1 0 0,17-14 0,-22 14 327,0 0 1,0 0-1,0-1 0,-1 0 0,7-15 0,8-15 80,-13 29-76,-4 8 72,-1 0 0,0-1 0,0 1 0,0-1 0,0 0 0,0 1 0,-1-1 0,1 0 0,0 1 0,-1-1 0,1 0 0,-1 0 0,0 1 0,0-1 1,1-2-1,-2-7 843,4 22 219,3-3-746,-5-6-316,0-1-1,0 1 0,0 0 1,0-1-1,0 1 1,-1 0-1,1 0 1,0-1-1,-1 1 1,0 0-1,1 0 0,-1 0 1,0 0-1,0 0 1,0 3-1,1 11 215,1 0 0,1 0 0,5 17 0,-6-23-157,-1-7-106,-1-1 0,0 0-1,1 1 1,0-1-1,-1 0 1,1 0 0,2 3-1,11 9 239,-2-5-89,-2 2-51,-9-9-125,0 0 0,1-1 0,-1 1 1,1-1-1,-1 1 0,1-1 0,0 0 0,-1 0 0,1 0 0,0 0 1,0 0-1,0 0 0,0 0 0,0 0 0,0-1 0,0 1 1,0-1-1,0 1 0,0-1 0,0 0 0,0 0 0,3 0 0,5 0 54,0-1 0,0 0 0,0-1-1,0 0 1,0-1 0,-1 0-1,14-6 1,-9 2-10,0 0 0,0-1 0,22-18 0,-32 23-56,-1 0 1,0 1 0,1-2-1,-2 1 1,1 0 0,0 0-1,-1-1 1,1 0 0,-1 1-1,0-1 1,0 0 0,0 0-1,-1 0 1,0-1 0,0 1-1,2-8 1,1-6-12,-1 10-45,-1 0-1,0 0 1,0 0-1,-1 0 1,0 0 0,-1 0-1,1 0 1,-2 0-1,1 0 1,-4-15-1,3 19-16,-1-5-176,0 0 0,-1 0 0,-6-12 0,-3 4-1686,12 15 1803,-1 1-1,1-1 0,-1 1 1,1-1-1,0 1 0,0-1 1,0 0-1,-1 1 0,2-3 1</inkml:trace>
  <inkml:trace contextRef="#ctx0" brushRef="#br0" timeOffset="1">1056 36 9632,'-29'-15'3120,"10"2"-1338,11 8-1166,-11 3 1727,13 3-2202,1 0 0,-1 0 0,0 1 0,1 0 0,-1 0-1,1 0 1,0 0 0,-1 1 0,1 0 0,1 0 0,-1 1 0,0-1 0,-4 5 0,5-2-116,-1 0 0,1 1-1,0-1 1,0 1 0,-4 11 0,0-1 2,4-10-37,1 1 0,1-1 0,-1 1 0,1 0-1,1 0 1,-1 0 0,1 0 0,1 0 0,-1 0 0,2 14 0,0 1-18,-1-9 40,3 23 0,-2-33-30,0 1 1,0-1-1,0 0 1,0 1 0,1-1-1,0 0 1,0 0-1,4 6 1,-4-7-75,1 0 0,0 0 0,-1-1 0,1 1 0,6 3 0,0 0-129,5 6-96,-12-9 130,0-1 1,1 0-1,-1 0 1,1 0-1,0 0 1,0-1-1,-1 1 1,1-1-1,0 0 1,0 1-1,0-2 1,1 1-1,4 1 1,-4-1 59,0 0-188,0 1 0,0-1 0,0-1 0,1 1 0,-1 0 0,0-1 0,0 0 0,1 0 0,-1 0 0,0-1 0,0 1 0,1-1 0,-1 0-1,0 0 1,0-1 0,6-2 0,24-13-2063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2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5472,'0'-55'4229,"0"52"-3920,0 1-125,-1 0 0,1 0 0,0 0-1,0 0 1,1 0 0,-1 0 0,0 0-1,1 0 1,-1 0 0,2-4 0,5 1 518,-6 5-658,-1 0-1,1 0 1,-1-1 0,0 1-1,1 0 1,-1 0-1,1-1 1,-1 1-1,0 0 1,1-1 0,-1 1-1,0 0 1,0-1-1,1 1 1,-1 0-1,0-1 1,0 1 0,1-1-1,-1 1 1,0 0-1,0-1 1,0 1-1,0-1 1,0 1-1,0-1 1,0 1 0,0-1-1,0 1 1,0-1-1,0 0 1,3-5 671,9-5-17,-12 11-689,0 0-1,0 0 1,0-1-1,0 1 1,0 0-1,0 0 1,0 0-1,0 0 1,0 0-1,0 0 1,0 0-1,1 0 1,-1-1-1,0 1 1,0 0-1,0 0 1,0 0-1,0 0 1,0 0-1,0 0 1,1 0 0,-1 0-1,0 0 1,0 0-1,0 0 1,0 0-1,0 0 1,1 0-1,-1 0 1,0 0-1,0 0 1,0 0-1,0 0 1,0 0-1,0 0 1,1 0-1,-1 0 1,0 0-1,0 0 1,0 0-1,0 0 1,0 0-1,0 0 1,0 0-1,1 1 1,-1-1-1,0 0 1,0 0-1,0 0 1,0 0-1,0 0 1,0 0-1,0 0 1,0 0-1,0 1 1,0-1 0,5 4 241,-3-2-184,1 0 0,-1 0 0,0 0 0,0 0 0,0 0 0,0 1 1,-1-1-1,1 1 0,-1-1 0,1 1 0,-1 0 0,1 2 0,4 41 531,6 6-197,-6-10-134,-3-18-148,8 28-1,-6-29-34,6 46-1,-7-40-39,7 26 85,-5-6-26,-1-31 113,0 0 0,14 29 0,-16-42-67,0-7-8,9-10 125,39-42 771,21-35-140,-38 45-808,-2-1-1,28-55 1,-30 50-57,9-17 134,-2 3-141,59-79 0,-82 126-92,-9 12-14,0-1-1,0 0 1,-1 0-1,0 0 1,0 0-1,4-11 1,-2 0-1838,-5 16 1819,0 1 0,0 0 0,-1-1 0,1 1 0,0 0 0,0-1 0,0 1 0,0 0 0,0 0 0,0 0 0,0 0 0,0 0 0,1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7296,'0'0'2368,"0"4"-1440,0 10-278,0-14-628,0 0 1,0 0-1,0 0 0,0 0 0,0 0 0,0 0 1,0 1-1,0-1 0,0 0 0,0 0 0,0 0 0,0 0 1,0 0-1,0 0 0,0 0 0,0 1 0,0-1 0,0 0 1,0 0-1,0 0 0,0 0 0,0 0 0,0 0 1,0 0-1,0 0 0,0 1 0,0-1 0,0 0 0,0 0 1,0 0-1,0 0 0,1 0 0,-1 0 0,0 0 0,0 0 1,0 0-1,0 0 0,0 0 0,0 0 0,0 0 1,0 0-1,1 0 0,-1 0 0,0 0 0,0 0 0,0 0 1,0 0-1,0 0 0,0 0 0,0 0 0,1 0 0,-1 0 1,0 0-1,0 0 0,0 0 0,0 0 0,3 0 108,-1 1 0,0-1 0,0 1 0,0-1 0,0 1 0,1 0 0,-1 0 0,0 0-1,0 0 1,3 3 0,6 3 404,10-1 133,4 8-182,6-7-229,-17 7-59,13-7-79,-26-7-115,0 1 1,-1-1 0,1 1 0,-1-1 0,1 1 0,-1-1 0,1 1 0,-1-1 0,1 1 0,-1-1 0,0 1 0,1 0 0,-1-1 0,1 2-1,2 3 29,1-4 36,0 0 0,0 0 0,0 0 0,1 0 1,-1-1-1,0 0 0,1 0 0,-1 0 0,4-1 0,5 0-386,74 1-4770,-49 0 3227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555 572 3904,'-28'29'1253,"27"-29"-1234,1 0 0,-1 1 0,1-1 0,0 0 0,-1 1-1,1-1 1,0 0 0,-1 1 0,1-1 0,0 1 0,-1-1 0,1 0 0,0 1-1,0-1 1,0 1 0,-1-1 0,1 1 0,0-1 0,0 1 0,0-1-1,0 1 1,0-1 0,0 1 0,0-1 0,0 1 0,0 149 813,-8-46-737,2-50-110,0 53 47,1-43 79,-22 258 951,7-78-205,6-48-450,-4-13-281,-19 164-268,4-156 87,2-19 195,24-117-97,-11 66 21,-11-6-36,14-57-24,-49 240 141,22-95-29,-18 106-40,36-175-136,-10 128 18,28-144 63,0-54 40,-2 51 81,7-77-58,0-14-11,1 0 0,4 31 1,-3-54-74,3 32 53,2 0 1,15 50-1,31 44-176,-37-94 15,1 1-1,25 37 1,-30-55 50,0 1 1,1-2 0,20 20-1,0 0-75,-29-31 110,0 1-7,0-1 0,1 1 0,-1-1 0,1 0 0,0 0 0,0 0 1,0-1-1,1 1 0,0-1 0,8 5 0,125 61-594,-126-64 638,1 0 1,0-1-1,22 4 0,13 4 57,-33-7-77,1-2-1,22 3 0,14 3-106,13 13 20,8 2 79,-44-15-61,29 13 0,-38-14-35,0-1-1,1 0 1,38 7-1,10-9 292,3 7 6,15-6-22,-42-2-118,100 6-126,-6-2 52,16 1 102,3646-9-1285,-3801 0 1210,164-2 53,-14-10 16,20 6 75,14-5-53,-11 5-6,-12-6 33,12 7 159,11-7-90,-8 6-155,-3-5 165,5 5 683,18-5-453,-129 8-559,206-15-718,-29 3 450,42-4 336,28 2 43,-147 14 10,-12-9 102,-14 6-43,-71 2-73,140-6-78,-61 7 71,-5-8 69,-48 6 79,128-10 56,7-3-358,-10 1 58,-1-8 171,286-36 591,-425 46-300,124-39 1,-143 36-273,25-7 36,290-71 764,-259 65-564,-57 13-234,36-5-21,-4-6-102,68-4 258,-52 12 34,-38 8-254,-44 9 88,51-14-1,-47 6 48,-1-1-1,0-2 0,49-31 1,-39 11-93,-11 15 118,-6-9-54,-18 25-94,0 0 0,0 1 0,0-1 0,0 1 0,10-4 1,14-8 2,-9 3 51,-7 3 8,0 1-1,28-12 1,91-32-16,-98 37 107,0-2 0,54-37 0,-85 51-88,0 1-1,0-1 1,0 0-1,0 0 1,-1 0 0,1 0-1,-1 0 1,0 0-1,0-1 1,2-3-1,3-5 17,3-3-33,15-25-57,21-36 189,-41 69-144,6-9 25,-8 12-53,0 0 1,0 0-1,-1 0 1,0 0-1,0 0 1,0-1-1,2-5 1,2-25-6,5-2 97,-5-9-32,6 3-75,-10 24 9,-1-27 0,1-22 47,10-4-40,-6-9-138,-1 36 71,0 16 87,-1-38 0,-4 46-33,3-24-1,8-12-268,-5-13 47,6-16 16,-9-68 82,-3 106 125,-9-76 126,0 4 108,8 87-275,-3 1-1,-9-43 1,0-7-54,8 40 63,-10-75 14,3 53 39,5 23 59,-2 0 0,-18-54 0,-54-90-185,-43-62-977,113 226 1056,-1 1 0,-1 0 0,-1 1 0,-16-18 0,-31-39-44,32 37 78,-39-38-1,-46-37-39,49 50-63,16 21-39,-69-47-1,-23-13-66,59 51 161,-3-3 114,19 1-22,49 39-65,0 1 0,-1 0 0,0 1 0,-25-12 0,15 11 6,5 3 10,-30-19 0,16 8 9,-81-33 0,103 49 0,-23-9 4,-2 2 0,-54-10 1,7 2-40,46 7-21,24 8 34,-31-6-1,21 8 20,1 0 61,-28-8-1,43 9-41,-41-14 27,-6-12-59,34 20 25,-41-9 0,22 7 58,4 0-104,-58-9-1,77 17 18,0 0-1,0-1 0,0-2 0,-25-9 0,-28-9 45,62 21-21,-42-14 5,-4-12-13,-1 10-99,-8-2 42,-185-60 286,144 58-164,64 14-12,-54-16-1,55 9 85,18 6-23,0 2 0,-30-7 0,-226-37 200,232 42-281,-76-12-8,-110-1-95,105 1 213,-12-2 60,-48 20-278,116 5 22,33 0 75,1-1 17,-41-4 0,43-1-40,0 1-15,-47-1 0,-181 5-390,223-1 286,14 1 377,-43 4 0,13 7 84,37-9-288,-25-1 0,-22 2-5,-140 29 117,-88 37-448,106-17 138,158-45 229,1-1-1,-40 2 1,-34 5 107,-192 56-384,-60 18 316,320-81-26,-55 4 0,51-6-74,-12 2-33,25-2-17,-35 0-1,-403-4 556,346-8-585,-2-1-207,85 7 153,0-2 0,-71-16 0,-21-3 144,39 17 74,-8-5 95,60 7-135,-99-12-263,-147-17-1039,222 28 2048,7 0-387,-80-4-4,63 10-412,20 0-221,-69-6 0,52-8 230,-17-3 20,2 10-55,41 1 6,-86-4 56,-231 9 13,343-1-84,1 0 0,-26-6 1,7 1 22,-31 1 49,31 0-23,4 0-68,-44 0-1,16 4-1,9 0 68,-63 6 1,47 7-7,11-7-6,0 7-69,28-10 24,-47-1-1,42-2 18,-39 5-1,-1 7 158,34-7-77,-1 0-32,-40 8-1,55-6-1,-1-2 0,0 0-1,-39 0 1,44-4 1,-23 3 0,-15 8-88,30-8 23,-46-3-1,43-1 25,-40 5 0,-32 16-70,50-8 126,1-1 110,-51 9 102,34-14-321,-1 5-4,1-5 20,-3 6 86,-14-6 160,-221 45 1426,237-36-1342,-42 15 25,48-11-138,-8-1-73,-60 18-116,-56 34-129,176-65 30,0 0 0,1 2 0,-15 9 1,22-13-43,0 0 0,1 0 1,0 0-1,0 1 0,0-1 1,0 1-1,0 0 1,1-1-1,0 1 0,-1 0 1,1 1-1,1-1 1,-2 5-1,0 1-164,2 1 1,0 0-1,0-1 0,1 14 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87 1728,'29'-15'560,"-28"15"-535,1 0 1,-1-1-1,0 1 1,0-1 0,1 0-1,-1 0 1,0 1-1,0-1 1,0 0-1,0 0 1,0 0-1,0 0 1,0 0-1,-1 0 1,2-1-1,0-2 191,1 1 1149,-3 0-309,0-3-522,-1-11 1072,0 16-1586,1 1 0,0-1 0,-1 0 0,1 1 0,0-1 1,-1 1-1,1 0 0,-1-1 0,1 1 0,-1-1 0,1 1 0,-1 0 0,0-1 0,1 1 1,-1 0-1,1-1 0,-1 1 0,0 0 0,1 0 0,-1 0 0,0 0 0,1 0 0,-1 0 0,0 0 1,1 0-1,-2 0 0,-7-1 36,1 1 0,0-2 1,-1 1-1,-10-4 0,12 3-44,-2 0 0,1 0 0,0 1 0,-11-1 0,9 3 59,-1 0 0,0 0 0,-16 5 0,0 0 77,-22 0 348,9 5-123,-6-5 1,8 5-129,25-8-133,9-2-70,0 0 0,-1 0 0,1 1 0,0-1 0,0 1 0,0 0 0,1 0 1,-7 4-1,-20 10 134,23-12-126,0-1-1,-1 1 1,2 1 0,-1 0 0,-11 9-1,10-5-20,0 0 0,0 0-1,1 1 1,0-1-1,1 2 1,0-1 0,1 1-1,0-1 1,1 1-1,-4 14 1,-21 56 51,28-77-75,0 0-1,0 1 1,1-1 0,-1 0-1,1 1 1,0-1 0,1 7-1,-1 3-14,0-12 9,1 0 1,-1 0-1,0 0 1,1 0-1,0 0 0,-1 0 1,1 0-1,0 0 1,0-1-1,0 1 1,0 0-1,0 0 1,0-1-1,1 1 1,-1-1-1,1 1 1,1 1-1,11 14-48,-14-16 58,1 0 1,-1 0-1,0 0 1,1 0-1,-1 0 1,1 0-1,0 0 1,-1 0-1,1 0 1,0-1-1,-1 1 0,1 0 1,0-1-1,0 1 1,0 0-1,-1-1 1,1 1-1,0-1 1,0 1-1,0-1 1,0 0-1,0 1 1,0-1-1,0 0 0,0 0 1,2 1-1,9 2 24,29 14 4,-32-14 11,0 0 0,1-1 0,0 0 0,-1 0 0,1-1 0,19 0 0,124-1-757,-119 0 160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5408,'-17'0'1984,"17"0"-1536,0 0-128,0-18 1248,0 36-928,17-36 448,0 18-640,1 0 96,-1 0-320,0 0-128,1 0-64,16 0-832,1 0 448,-1 0-2720,-17 0 1664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3712,'-14'-14'1221,"11"11"-757,3 3 21,0 0 827,0 3-330,1 2-575,0 1 0,1 0 0,-1 0 0,5 7-1,-3-3-360,0-2 52,1 0 0,0 0 1,6 10-1,4 9-38,-13-24-51,0 1 0,0-1 0,0 0 0,0 0-1,1 0 1,-1 0 0,1 0 0,0 0 0,0 0 0,0 0 0,0-1 0,1 1 0,-1-1-1,1 1 1,0-1 0,-1 0 0,4 2 0,-2-3-164,-1 0-1,0-1 1,1 1-1,-1-1 1,1 0-1,-1 1 1,0-1-1,1-1 1,-1 1-1,1 0 1,-1-1-1,5-1 1,-2-10-464,6 6 240,-7-1 198,-5 6 175,0 1 1,0 0-1,1-1 0,-1 1 1,0-1-1,0 1 0,1 0 1,-1-1-1,0 1 0,1 0 1,-1-1-1,0 1 0,1 0 1,-1 0-1,0-1 0,1 1 1,-1 0-1,1 0 0,-1-1 1,1 1-1,-1 0 0,0 0 0,1 0 1,-1 0-1,1 0 0,-1 0 1,1 0-1,-1 0 0,1 0 1,0 0-1,2 0 59,-3 0 139,0 3 416,0-1-529,-1-1 0,1 1-1,0-1 1,-1 1 0,1-1 0,-1 1-1,0 0 1,1-1 0,-1 0-1,-1 3 1,-6 11 645,3 20-4,-7 14-59,6 6-288,3-35-294,-2 15 52,-1 42 1,6-48-14,1-11-35,-1 0 0,-4 24 1,-1-16-55,2-8-28,0 0 0,0 20 0,3-32 10,-1 0 1,1 0 0,-1 0 0,0-1 0,-1 1-1,1-1 1,-1 1 0,0-1 0,-1 1 0,1-1-1,-1 0 1,0 0 0,0 0 0,0 0-1,-1-1 1,0 0 0,0 1 0,-6 4 0,6-5-8,0 0 1,0 0 0,0-1 0,-1 0 0,1 0-1,-1 0 1,1 0 0,-1-1 0,-8 4 0,11-6 0,-1 1 1,1-1-1,0 0 0,0 0 1,0 1-1,-1-2 1,1 1-1,0 0 1,0 0-1,0-1 1,-1 1-1,1-1 1,0 0-1,0 1 1,0-1-1,0 0 1,0 0-1,0 0 1,0-1-1,0 1 1,-1-2-1,-1 0 19,1 1-12,0 0-1,1-1 1,-1 0 0,1 1 0,-1-1 0,1 0 0,0 0 0,0 0 0,0 0 0,0-1-1,1 1 1,0 0 0,-1-1 0,1 1 0,0-1 0,1 0 0,-2-5 0,1 4 3,0-2-22,0-1 1,1 0-1,0 1 1,0-1-1,0 1 0,1-1 1,0 0-1,0 1 1,1 0-1,4-12 0,0 4-27,1 1 1,0 0-1,13-19 0,15-10 7,2-3 161,-7 20-190,0 1 1,49-31 0,-53 42 7,-26 13 30,1 1 0,0-1 0,0 1 0,0-1 0,0 1 1,0 0-1,0-1 0,0 1 0,0 0 0,0 0 0,0 0 0,0-1 0,0 1 0,0 0 0,1 1 0,5-3-169,7-9-757,-11 8 256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0 3648,'-14'0'1173,"8"3"-703,-12 15 127,-2 4 85,-26 19 1,12-18-532,-1-1-1,-53 23 1,55-29 160,21-11-53,-1 0-1,0-1 1,-15 2 0,-20 7 889,44-12-1037,0 0 1,1 1-1,-1-1 1,1 1 0,-1 0-1,1 0 1,-1 1-1,-3 2 1,7-4-87,-1 0-1,0 0 1,1-1-1,-1 1 1,0 0-1,1 0 1,-1 0-1,1 0 1,0 0 0,-1 0-1,1 0 1,0 0-1,-1 0 1,1 0-1,0 0 1,0 0-1,0 0 1,0 0 0,0 0-1,0 0 1,0 0-1,0 0 1,0 0-1,1 0 1,-1 0 0,0 0-1,1 2 1,1 0 27,0 0 0,0 1 0,0-1 1,1 0-1,-1 0 0,5 4 1,3 2 47,0 0 0,0-1 1,1 0-1,0-1 0,1 0 1,0-1-1,16 6 0,5 0-22,-20-8-94,1 0 0,23 14 1,33 31-1744,-50-32 731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6816,'0'0'2197,"0"0"-1344,3 0-277,-1 1-471,-1-1 1,1 0-1,-1 0 0,1 1 0,-1-1 0,1 1 0,-1-1 0,1 1 0,-1 0 0,1-1 1,2 3-1,-2-2-2,-1 0 0,2 1 0,-1-1 0,0 0 1,0-1-1,0 1 0,0 0 0,0-1 0,1 1 0,-1-1 1,0 1-1,4-1 0,343 0 1257,-116 0-7216,-230 0 4080,-3 0 635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3648,'0'-14'1173,"0"14"-1164,0-1 0,0 1-1,0 0 1,0 0 0,0 0-1,0 0 1,0 0 0,0-1-1,0 1 1,0 0 0,0 0-1,0 0 1,0 0 0,0 0 0,0-1-1,1 1 1,-1 0 0,0 0-1,0 0 1,0 0 0,0 0-1,0 0 1,0 0 0,0-1-1,0 1 1,1 0 0,-1 0 0,0 0-1,0 0 1,0 0 0,0 0-1,0 0 1,1 0 0,-1 0-1,0 0 1,0 0 0,0 0-1,0 0 1,0 0 0,1 0 0,-1 0-1,0 0 1,0 0 0,0 0-1,0 0 1,1 0 0,-1 0-1,0 0 1,0 0 0,0 0-1,0 0 1,0 1 0,1-1 0,27 0 1766,-25 3-793,18 10 297,-17-11-962,1 0 0,-1 1 0,0 0 0,7 5 0,-3 1 68,-4-5-193,-1-1 1,1 1 0,-1-1 0,1 0-1,5 3 1,28 14 831,-26-13-874,21 13 145,-31-19-278,1 0-1,-1 0 1,0 0-1,1 0 0,-1 1 1,0-1-1,0 0 1,0 1-1,0-1 1,0 1-1,0-1 1,-1 1-1,1-1 0,0 1 1,-1 0-1,1-1 1,0 4-1,-2 0 42,0 0 0,0 0 0,0 0 0,0 0 0,-1 0 0,0-1 0,0 1-1,0-1 1,-1 1 0,0-1 0,1 0 0,-2 0 0,-3 5 0,-108 106-2165,112-113 979,3-4-80,0-12-386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6240,'0'0'2005,"3"6"-1221,14 40 891,-14-39-1323,0 0 0,0 0 0,0 1 0,-1-1 0,1 12 0,1-4-120,-1-1 1,2 1-1,0-1 1,13 25-1,-9-25-151,-6-10-56,0 0 0,-1 0-1,1 0 1,-1 1 0,2 4 0,-1 3 96,4 25 0,-5-21-13,0 0-1,7 18 1,-4-14 161,6 34 1,-9-38-86,1 0 1,10 31 0,-6-32-45,-5-12-24,-1 1 1,1-1-1,-1 1 1,0-1 0,0 1-1,0 0 1,0-1 0,0 5-1,-1-15-58,1 0-1,0 0 0,1 0 0,-1 0 0,1 0 0,1 1 0,-1-1 0,7-10 0,4-14-5,36-73 6,-37 73-7,-8 20-20,0 0 0,1 0 0,0 0 0,1 0-1,0 1 1,10-12 0,1 2 128,-5 6 48,0 0-1,16-27 1,-16 21-91,25-44 162,-34 57-265,1 0-1,0 0 1,0 1-1,0-1 1,11-11-1,-11 15-13,-1-1 1,0 0-1,-1-1 0,5-7 1,6-9-77,-10 18-8,-3 3-134,0 0-69,0 0-421,-3 0-182,0 1 279,-1-1-1,0 1 1,1 0-1,-1 0 1,1 0 0,0 1-1,-1-1 1,1 1-1,0 0 1,0-1-1,-3 4 1,5-5 505,1 1 0,-1 0 0,1-1 0,-1 1 0,1 0 0,-1-1 0,1 1 0,0 0-1,-1 0 1,1 0 0,0-1 0,0 1 0,-1 0 0,1 0 0,0 0 0,0 0 0,0 1 0,0 0-147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6880,'0'17'2560,"0"-17"-1984,-17 35-160,17-18 128,-17 0-384,-18 1 128,0 16-160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35 3072,'-18'-35'1120,"18"35"-864,18 0-64,-18 18 1088,0-1-736,17 17 992,-17 1-896,0 34 320,0-17-576,-17 17 512,17-17-512,-18 17 64,1-17-256,0 17-32,-1-34-96,18-1 96,0 1-96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6048,'0'0'2240,"0"0"-1728,0 0-160,0 0 1440,21 0-1056,-21 18 1056,20-18-1056,22 0 128,-21 0-512,41 0-160,-20 0-96,21 0 192,-22 0-160,22 0-1312,-22 0 640,1 0-1856,-21 0 1376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8544,'-21'42'3168,"21"-42"-2464,21 21-192,0-21 1056,-21 0-960,41 0 256,1 0-512,20 0-704,22-21 160,-22 0-3104,1 21 1824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 6656,'0'-18'2464,"0"18"-1920,-17 70-160,17-36 1216,0 18-960,0 0 160,-17 17-480,17-17 128,0 17-224,-18-17-288,36-18 32,-18 18-64,0-17 32,-18-1-1696,18 1 960,-17-18-2432,0 0 1824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9632,'0'-17'3584,"0"17"-2784,35 0-256,-18 0 928,0 0-929,35-18 545,-17 18-608,51-17-192,-17 17-192,0 0-2207,0 0 1183</inkml:trace>
  <inkml:trace contextRef="#ctx0" brushRef="#br0" timeOffset="1">847 104 4576,'0'0'1664,"0"0"-1280,0 17-96,0 0 1952,17 18-1280,0-18 736,1 35-992,-1 0-192,0 0-320,0 0 96,1-18-192,-1 1-960,0-1 480,-17-17-3328,35-17 2080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6464,'-34'0'2400,"34"0"-1856,-35 52-160,18-18 1696,0 1-1216,-1 17-64,-16 0-512,16-1-352,1 1 32,0-35-3808,0 18 2112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35 6816,'-28'-28'2197,"22"22"-1344,3 6-421,1 0-396,-1 1-1,1-1 1,0 1-1,0-1 1,0 1-1,0 0 1,0 0-1,0 0 1,0 0-1,0 0 1,0 1-1,0-1 1,1 1-1,-1-1 1,0 1-1,1-1 1,-1 1-1,0 2 1,-2 0 27,1 0 1,-1-1 0,0 1-1,0-1 1,0 0 0,-8 5-1,-12 1 106,16-6-98,-1 1-1,0-1 1,1 1 0,-15 10 0,-14 15 233,-9-6-48,23-8 306,1 1-1,-37 34 1,56-47-467,-1 0 0,1 0 0,0 0-1,0 0 1,1 1 0,-1-1 0,1 1 0,-1 0-1,1 0 1,1 0 0,-1 0 0,0 0-1,1 1 1,0-1 0,0 0 0,0 1 0,0-1-1,1 0 1,0 1 0,0-1 0,1 7 0,-1-7-101,0-1 1,1 1 0,0 0 0,0 0 0,0-1 0,0 1 0,0 0 0,1-1 0,0 0 0,-1 1 0,1-1 0,1 0 0,-1 0 0,0 0 0,1 0 0,-1 0 0,4 2 0,-2-1-43,0-1 1,-1 0 0,1 0-1,1 0 1,-1 0 0,0 0-1,1-1 1,-1 0 0,9 3-1,4 2-150,40 27-3226,-22-17 1579</inkml:trace>
  <inkml:trace contextRef="#ctx0" brushRef="#br0" timeOffset="1">18 312 5568,'-15'-29'1786,"12"23"-1071,6 6 0,22-1 3070,-19 0-3557,-1 1 0,1 0 1,-1 0-1,1 1 0,-1-1 0,1 1 0,5 2 0,-4-1-112,15 2 293,1 0 1,40 1-1,-26-6-198,96 5 133,-26 7-173,137-7-298,-148-5-136,-53 2-82,-12-1-136,50-4 1,-43-2 148,-22 3 87,31-2 0,-27 5-373,-20 0 603,0 0 1,0 0-1,0 0 1,0 0-1,1 0 1,-1 0-1,0 0 1,0 0-1,0 0 1,0 0-1,0 0 1,0 0-1,0 0 1,0 0-1,0 0 1,1 0-1,-1 0 1,0 0-1,0 0 1,0 0-1,0 0 1,0 0-1,0 0 1,0 0-1,0 0 1,0-1-1,0 1 1,1 0-1,-1 0 1,0 0-1,0 0 1,0 0-1,0 0 1,0 0-1,0 0 1,0 0-1,0 0 1,0 0-1,0-1 0,0 1 1,0 0-1,0 0 1,0 0-1,0 0 1,0 0-1,0 0 1,0 0-1,0 0 1,0 0-1,0-1 1,0 1-1,0 0 1,0 0-1,0 0 1,0 0-1,0 0 1,0-12-2173,-3 6 97,-14-8-1478,-15-3 1184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3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4320,'0'0'1392,"3"0"-848,1 0-468,-2 0 97,0 0 0,0 0 0,0 0 0,0 0 0,0 0 0,0 0 0,0 0 0,0 1 0,0-1-1,3 2 1,1 10 990,8-7 362,38 27 993,-47-30-2359,-1 1 0,1-1 0,-1 1 0,0 0 0,6 4 0,13 22 764,5-6-310,10 26 512,-36-47-1082,-1-1 0,1 1-1,-1-1 1,0 1-1,1 0 1,-1 0 0,0 0-1,0 0 1,0 0-1,1 3 1,0 27 630,-2-30-660,0 0-1,-1 0 1,1 0 0,-1-1-1,0 1 1,1 0 0,-1 0 0,0 0-1,0-1 1,0 1 0,0 0 0,0-1-1,-1 1 1,1-1 0,0 0 0,-1 1-1,1-1 1,-1 0 0,0 0-1,-1 2 1,0-1-277,-1-1 1,1 1-1,0 0 0,-1-1 0,1 0 0,0 0 0,-1 0 1,0 0-1,1 0 0,-6 0 0,6-1-1346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6464,'-17'0'2400,"17"0"-1856,17 0-160,-17 0 992,17 0-832,1 0 768,-1 0-768,17-17-64,1 17-288,0-17-480,-1 17 160,1-18-3008,-1 18 1728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36 154 4992,'0'-54'2218,"0"53"-2178,0 1 0,0-1 0,0 1 0,0-1 0,0 1 0,0-1 0,0 1 0,0-1 0,0 1 0,0-1 0,0 1 0,0 0 0,0-1 0,1 1 0,-1-1 0,0 1 0,0 0 0,1-1 0,-1 1 0,0-1 0,1 1 0,-1 0 0,0-1-1,1 1 1,-1 0 0,0 0 0,1-1 0,-1 1 0,1 0 0,0-1 0,6-4 1404,-1-6 39,8 5 21,2-3-673,-11 6-653,0-1 1,1 1 0,-1 1 0,1-1 0,9-2 0,11 2-164,0 1 0,46 3 1,-32 0-265,49-1-1868,-88 0 2097,-1 1 1,1-1-1,-1 0 1,1 0-1,0 0 1,-1 0-1,1 0 1,-1 0-1,1 0 1,-1 0-1,1 0 1,0 0-1,-1 0 1,1-1-1,-1 1 1,1 0-1,-1 0 1,1 0 0,-1-1-1,1 1 1,-1 0-1,1-1 1,-1 1-1,1 0 1,-1-1-1,0 1 1,1-1-1,-1 1 1,0-1-1,1 1 1,-1-1-1,0 1 1,1-1-1,-1 1 1,0-1-1,0 1 1,0-1-1,0 1 1,1-1 0,-1 1-1,0-1 1,0 0-1,0 1 1,0-1-1,0 0 1,0 1 14,0 0 0,0 0-1,0 0 1,0-1 0,0 1 0,0 0 0,0 0 0,0 0 0,0 0 0,0 0 0,0 0 0,0 0 0,0 0 0,0 0 0,0-1 0,0 1 0,0 0 0,0 0 0,0 0 0,0 0 0,0 0-1,0 0 1,0 0 0,-1 0 0,1 0 0,0 0 0,0-1 0,0 1 0,0 0 0,0 0 0,0 0 0,0 0 0,0 0 0,0 0 0,0 0 0,0 0 0,0 0 0,-1 0 0,1 0 0,0 0-1,0 0 1,0 0 0,0 0 0,0 0 0,0 0 0,0 0 0,0 0 0,0 0 0,-1 0 0,1 0 0,0 0 0,0 0 0,0 0 0,0 0 0,0 0 0,0 0 0,-6-1-61,0 0 1,0-1-1,1 1 1,-9-5-1,5 3 58,7 2-3,0 1 0,0 0 0,1 0 0,-1 0 0,0 0 0,0 0 0,1 0 0,-1 0 0,0 0 0,0 1 0,1-1 0,-1 1 0,0 0 1,1-1-1,-1 1 0,1 0 0,-1 0 0,1 0 0,-1 0 0,1 0 0,0 0 0,-1 0 0,1 0 0,0 1 0,0-1 0,-2 3 0,-3 4-25,1 0 0,0 0 0,-5 12-1,8-16 40,-2 3 35,1 0 0,0 1 0,1 0-1,0-1 1,0 1 0,-1 13-1,2 0 194,2 25-1,0-6-37,-1-40-192,0 36 172,0 0 0,3 0 0,12 63 0,-10-79-148,-1 0 1,-1 1-1,2 39 0,-5 61 98,0-118-99,0 0 0,0 0 0,0 0 0,0 0 0,-1 0 1,0 1-1,1-1 0,-1 0 0,0-1 0,0 1 0,-1 0 0,1 0 0,0 0 0,-1-1 1,0 1-1,0-1 0,0 1 0,0-1 0,0 1 0,0-1 0,0 0 0,-1 0 0,1-1 0,-6 4 1,4-3-44,0 1 1,0-1 0,0 0 0,-1 0 0,1-1-1,-1 0 1,1 1 0,-1-1 0,0-1 0,1 1-1,-1-1 1,0 0 0,0 0 0,1 0 0,-1-1-1,-6-1 1,-24-9-120,4 5 42,8-5-32,18 9 122,-9 0-50,-16 3 150,-2-1 1079,32 0-1159,0 0 0,0 0 0,0 0 0,0 0 0,0 0 0,-1 0 0,1-1 0,0 1 0,0 0 0,0 0 0,0 0 0,0 0 0,0 0 0,0 0 0,0 1 0,-1-1 1,1 0-1,0 0 0,0 0 0,0 0 0,0 0 0,0 0 0,0 0 0,0 0 0,0 0 0,0 0 0,0 0 0,0 0 0,-1 0 0,1 0 0,0 0 0,0 0 0,0 0 0,0 0 0,0 1 0,0-1 0,0 0 0,0 0 0,0 0 0,0 0 0,0 0 0,0 0 0,0 0 0,0 0 0,0 0 1,0 1-1,0-1 0,0 0 0,0 0 0,0 0 0,0 0 0,0 0 0,0 0 0,0 0 0,0 0 0,0 1 0,0 10 706,0-11-699,0 0 0,0 0 1,0 0-1,0 1 0,0-1 0,0 0 1,0 0-1,0 0 0,0 0 0,0 0 1,0 0-1,0 0 0,0 0 0,0 0 0,0 1 1,0-1-1,0 0 0,0 0 0,0 0 1,0 0-1,0 0 0,0 0 0,0 0 1,0 0-1,0 0 0,0 0 0,0 1 1,0-1-1,1 0 0,-1 0 0,0 0 1,0 0-1,0 0 0,0 0 0,0 0 1,0 0-1,0 0 0,0 0 0,0 0 0,0 0 1,0 0-1,1 0 0,-1 0 0,0 0 1,0 0-1,0 0 0,0 0 0,0 0 1,0 0-1,0 0 0,0 0 0,1 0 1,-1 0-1,0 0 0,0 0 0,0 0 1,30 1 1844,-13 0-1429,0-1 1,-1-1-1,25-3 0,-29 2-356,7-2 10,1 0-1,27 0 0,-28 3-475,-15 1 111,1 0 1,-1-1-1,1 2 0,-1-1 0,1 0 0,-1 1 0,1 0 0,-1 0 0,0 0 0,1 0 0,-1 1 0,0 0 0,0 0 0,0 0 0,4 3 1,24 12-1887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6816,'0'18'2528,"0"-18"-1984,0 51-128,0 1-32,0-34-288,-17 33 384,0-16-256,-18 17-1792,18-18 832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0 966 3648,'7'-11'434,"-5"8"-313,0 0 0,-1 0 0,1 0-1,-1 0 1,0 0 0,0 0 0,0-1 0,0 1 0,0-4 0,0 6-119,30-105 1073,7 2-137,-20 65-732,-10 26-18,-1-2-1,9-27 0,-5-4 48,15-44 96,-19 72-287,-2 6-20,0 0 1,4-20-1,-6 6-1,-1 0 0,-2-42 1,-1 36 487,6-50 1,1 47-89,-3 25-246,-1 0 0,-1 0 0,1-11 0,-2 20-153,0 0 1,0-1-1,0 1 0,0 0 0,0 0 1,0 0-1,0 0 0,-1 0 0,1-1 1,0 1-1,-1 0 0,1 0 0,-2-1 1,2 2-4,0-1 0,-1 1 1,1 0-1,-1-1 1,1 1-1,-1 0 1,0-1-1,1 1 0,-1 0 1,1 0-1,-1 0 1,1 0-1,-1 0 1,0 0-1,1 0 0,-1 0 1,1 0-1,-1 0 1,0 0-16,1 0 0,0 0 1,0 0-1,0 0 1,0 0-1,-1 0 1,1 0-1,0 0 0,0 0 1,0 0-1,0 0 1,0 0-1,0 0 1,-1 0-1,1 0 0,0 0 1,0 1-1,0-1 1,0 0-1,0 0 0,0 0 1,-1 0-1,1 0 1,0 0-1,0 0 1,0 1-1,0-1 0,0 0 1,0 0-1,0 0 1,0 0-1,0 0 0,0 1 1,0-1-1,0 0 1,0 0-1,0 0 1,0 0-1,0 0 0,0 1 1,0-1-1,0 0 1,0 0-1,0 0 1,0 0-1,0 0 0,0 1 1,0-1-1,0 0 1,0 0-1,0 0 0,0 0 1,1 1-1,-1 15 307,0-3-195,0-1-1,0 1 1,-1-1 0,-4 17 0,-18 25 207,20-44-289,2 0-1,-1-1 1,1 1-1,0 0 1,2 17 0,-3 12 38,-5-10-16,6-26-45,0 1 0,0-1 1,0 0-1,0 0 1,1 1-1,-1-1 1,1 0-1,0 1 0,0-1 1,0 0-1,2 7 1,4 7 35,-5-14-21,1 1 1,-1-1 0,0 0 0,0 1 0,0-1 0,-1 1 0,1 0 0,-1 6 0,0-8-19,0 1 1,0-1-1,0 0 1,1 0-1,-1 1 0,1-1 1,-1 0-1,1 0 1,1 4-1,-1-5-13,-1-1 1,1 1-1,-1-1 0,0 1 1,1-1-1,-1 1 0,1-1 1,-1 1-1,1-1 0,-1 0 0,1 1 1,-1-1-1,1 0 0,0 0 1,-1 1-1,1-1 0,-1 0 0,2 0 1,-1 0-16,1 0-1,-1 0 1,0 0 0,1 0 0,-1 0 0,1 0-1,-1-1 1,0 1 0,1-1 0,-1 1 0,3-2 0,45-30-1444,-46 30 1316,0-1 1,0 0-1,0 0 0,0 0 0,0 0 0,0 0 0,-1 0 0,1-1 0,-1 1 0,2-6 1,1-2-242,7-24 0,-7 17-13,64-204-672,-37 135 2266,-31 84-1009,0 0-1,0 0 0,0 0 0,0 0 1,0 0-1,1 1 0,-1-1 0,1 0 0,0 0 1,2-2-1,-3 6-30,0 0 0,-1 1-1,0-1 1,1 0 0,-1 1 0,0-1 0,1 0 0,-1 1 0,0-1-1,0 1 1,0-1 0,-1 3 0,2 33 531,0 2 146,-6 49 0,-1-55-520,4-25-246,1 0 0,-1 0 0,1 0 0,1 1 0,-1-1 0,2 0 0,0 9 0,5 10 105,-4-16-86,0-1 0,0 1 1,0 16-1,-2 39-52,0-63-174,0-1 1,1 0-1,-1 1 0,0-1 1,1 0-1,0 0 0,-1 0 1,1 1-1,0-1 0,0 0 1,0 0-1,2 3 0,-2-4-129,0 0-1,0 1 0,0-1 0,-1 0 0,1 1 0,-1-1 1,1 1-1,-1-1 0,1 1 0,-1 0 0,1 2 0,-1-4 230,-1 0 0,1 0-1,0 1 1,0-1-1,0 0 1,0 0 0,0 0-1,0 0 1,0 0-1,0 0 1,0 0 0,0 0-1,0 0 1,0 1 0,0-1-1,0 0 1,0 0-1,0 0 1,0 0 0,0 0-1,1 0 1,-1 0-1,0 0 1,0 0 0,0 0-1,0 1 1,0-1 0,0 0-1,0 0 1,0 0-1,0 0 1,0 0 0,0 0-1,0 0 1,0 0-1,0 0 1,1 0 0,-1 0-1,0 0 1,0 0 0,0 0-1,0 0 1,0 0-1,0 0 1,0 0 0,0 0-1,0 0 1,1 0-1,-1 0 1,0 0 0,0 0-1,0 0 1,0 0 0,0 0-1,0 0 1,0 0-1,1 0-224,0 0-1,0 0 0,-1 0 0,1 0 1,0 0-1,0 0 0,-1 0 1,1 1-1,0-1 0,0 0 0,-1 0 1,1 1-1,0-1 0,0 1 0,-1 0 75,1 0-1,-1-1 0,1 1 0,-1 0 0,0 0 0,0 0 0,1 0 0,-1 0 0,0 0 0,0 0 1,0 0-1,0 0 0,0 1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35 6400,'-14'-29'2058,"11"23"-1258,3 6-181,0 0 666,0 0-506,0 0-438,-3 3-175,-2 3-88,0-1 0,1 1 1,-5 8-1,4-7-35,1 0 1,-1-1-1,0 1 1,0-1-1,-1 0 1,1-1-1,-9 6 1,7-6-33,1 1-3,-1-1-1,0 0 1,0-1 0,0 0-1,-1 0 1,1 0 0,-1-1-1,-11 3 1,3-3 10,10-3-9,1 1 0,0 0-1,-10 3 1,9-1-4,-1 1 0,1 0 1,-12 8-1,-17 11-47,29-20-7,0 0 131,0 0 1,0 0 0,-8 7 0,13-9-50,0-1 0,0 1 0,0-1 0,0 1 1,1 0-1,-1-1 0,0 1 0,1 0 0,-1 0 1,0 0-1,1 0 0,-1 0 0,1 0 0,-1-1 1,1 1-1,0 0 0,-1 0 0,1 0 0,0 0 1,0 0-1,0 0 0,0 1 0,0-1 0,0 0 1,0 0-1,0 0 0,0 0 0,0 0 0,0 0 0,1 0 1,0 1-1,3 7 180,1-1 1,1 0-1,0 0 0,7 8 1,-9-13-169,0 1 1,1-1-1,8 5 1,-4-3-10,49 25 119,68 23 0,-98-37-355,-24-13-127,0 0 0,1 0 0,0-1 0,7 3 0,-9-4 55,1 0 0,0-1 0,0 1 0,6-1 0,-9 0 234,-1 0 0,0 0 0,0 0-1,0 0 1,0 0 0,0-1 0,0 1 0,1 0 0,-1 0 0,0 0 0,0 0-1,0 0 1,0 0 0,0 0 0,1 0 0,-1 0 0,0 0 0,0 0 0,0 0 0,0 0-1,0 0 1,1 0 0,-1 0 0,0 0 0,0 0 0,0 0 0,0 0 0,0 1-1,1-1 1,-1 0 0,0 0 0,0 0 0,0 0 0,0 0 0,0 0 0,0 0-1,0 0 1,1 1 0,-1-1 0,0 0 0,0 0 0,0 0 0,0 0 0,0 0-1,0 0 1,0 1 0,0-1 0,0 0 0,0 0 0,0 0 0,0 0 0,0 0-1,0 1 1,0 13-1300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4736,'0'0'1530,"0"4"-932,0 10-134,0-11 501,0-3-261,0 0 64,0 0-235,0 0 75,0 0-128,0 0 214,0 0-204,0 0-26,0 0-165,7 0 0,70 0 309,-75 0-597,0 0 0,0 1 1,0-1-1,0 0 0,1 1 1,-1-1-1,0 1 1,0 0-1,0 0 0,0 0 1,0 0-1,0 0 1,-1 0-1,1 0 0,2 3 1,7 3 46,19 7 186,-14-9-160,-1 1 0,21 11 0,-12 0-84,-17-14 3,-7-3-2,1 1 0,0-1 0,0 0 0,0 1 0,0-1 0,-1 1 0,1-1 0,0 1 0,0-1 0,-1 1 0,1 0 0,0-1 0,-1 1 0,1 0 0,-1 0 0,1-1 0,-1 1 0,1 0 0,-1 0 0,0 0 0,1 1 1,2 4 30,3 3 73,-5-8-91,0 0 0,0 0 1,0 0-1,0 0 0,-1 0 0,1 0 0,0 0 0,-1 0 0,1 0 0,-1 1 0,1-1 0,-1 0 0,1 0 0,-1 0 1,0 1-1,0-1 0,0 0 0,0 1 0,0-1 0,0 0 0,0 0 0,0 1 0,0-1 0,-1 0 0,1 0 0,-1 2 1,-13 18 273,8-8-154,5-10-118,0 1 0,-1-2 0,0 1 0,1 0-1,-1 0 1,0 0 0,0-1 0,-3 3 0,-11 13 8,10-12-41,1 0-1,-1 1 1,-1-2 0,1 1-1,-10 5 1,-2-4 12,12 2-1,6-8 3,0-1 0,-1 1 1,1-1-1,0 1 0,-1-1 0,1 1 1,0-1-1,-1 1 0,1-1 0,0 0 1,-1 1-1,1-1 0,-1 0 0,1 1 1,-1-1-1,1 0 0,-1 1 0,1-1 1,-1 0-1,1 0 0,-1 0 1,1 1-1,-1-1 0,1 0 0,-1 0 1,1 0-1,-1 0 0,0 0 0,1 0 1,-2 0-1,44 0 430,100 0-1051,-140 0 473,0 0 0,0 0 0,0 0 0,0 0 0,0 0 0,0 1 0,0-1 0,-1 1 0,3 0 0,0 1-65,-1 1 0,0-1 0,0 1 0,5 4 0,-8-7 214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5984,'0'-29'1920,"0"24"-1174,0 5-106,0 0 854,0 0-438,3 0-54,3 0-612,-1 0 0,1 1-1,0 0 1,0 0 0,8 3-1,12 3-135,-6-4-154,1-2 0,-1 0 0,25-2 0,7 0 18,164 1-28,-202 0-116,27-3-1,-23-1 67,13-1 69,3 11-18,-32-6-94,0 0 0,0-1 0,0 1 1,-1-1-1,1 1 0,0-1 0,0 0 0,2-1 0,12-3-56,-65 5-943,17 0-2919,26-3 1905,-5-9-464,8 7 646,3-7-486,0 12 2295,0 0 0,0 0 0,0 0 0,0 0 0,0 0 0,0-1 0,0 1 0,0 0 1,0 0-1,0 0 0,0 0 0,0 0 0,0 0 0,0 0 0,0 0 0,0-1 0,0 1 1,0 0-1,0 0 0,0 0 0,0 0 0,0 0 0,0 0 0,0 0 0,0 0 0,0 0 1,0 0-1,0 0 0,0-1 0,0 1 0,0 0 0,-1 0 0,1 0 0,0 0 1,0 0-1,0 0 0,0 0 0,0 0 0,0 0 0,0 0 0,0 0 0,0 0 0,0 0 1,-1 0-1,1 0 0,0 0 0,0 0 0,0 0 0,0 0 0,0 0 0,0 0 0,0 0 1,0 0-1,0 0 0,-1 0 0,1 0 0,0 0 3,0 0 0,-1 0 0,1 0 0,0 0 0,0 0 0,-1 1 0,1-1 0,0 0-1,-1-1 1,1 1 0,0 0 0,0 0 0,-1 0 0,1 0 0,0 0 0,-1 0 0,1 0 0,0 0 0,0 0 0,-1-1 0,1 1 0,0 0 0,0 0 0,0 0 0,-1 0 0,1-1-1,0 1 1,0 0 0,-1-1 0,5-7-115,-3 6 382,0 1 0,0-1 0,-1 0 1,1 0-1,0 0 0,-1 0 0,1 0 1,-1 0-1,1-4 0,-1 3 52,1 0-1,0 1 0,-1-1 1,1 0-1,0 1 0,0-1 1,0 1-1,1-1 1,-1 1-1,1 0 0,-1-1 1,1 1-1,0 0 0,-1 0 1,1 0-1,0 0 1,1 1-1,-1-1 0,0 0 1,5-1-1,-6 2-231,0 1 0,0 0 0,0-1 0,0 1 0,0 0-1,0 0 1,0 0 0,0 0 0,0 0 0,0 0 0,0 0 0,0 0 0,0 1 0,0-1 0,0 0-1,0 1 1,0-1 0,0 0 0,0 1 0,0-1 0,0 1 0,0 0 0,0-1 0,-1 1 0,1 0-1,1 0 1,5 4 514,4 0 42,-8-4-449,0 0-1,-1 1 1,1-1-1,-1 1 1,1-1-1,-1 1 1,0 0-1,5 4 1,111 112 3945,-117-117-4095,0 0 0,0 0 0,-1 0-1,1 0 1,0 0 0,0 0 0,-1 0 0,1 0-1,0 0 1,-1 0 0,1 0 0,-1 0 0,1 2-1,-1-2 14,0 0 0,0 0 0,-1 0-1,1 0 1,0 0 0,0 0-1,-1 0 1,1 0 0,-1 0 0,1 0-1,-2 2 1,0 2 102,-4 7 131,5-10-222,0 1 0,0-1 0,0 0-1,0 1 1,-1-1 0,1 0 0,-1 0 0,0 0 0,1 0 0,-3 1 0,1 0-10,-1 0-1,1 0 1,0-1-1,-1 1 1,1-1-1,-1 0 1,0 0-1,0 0 1,1-1-1,-6 2 1,-1-1-539,1 0 0,0-1 1,0 0-1,-11-1 0,14 0-51,0-1-282,0 2-3000,6-1 1543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5984,'-15'0'1920,"12"0"-1174,3 0-212,0 0 484,0 5-196,0 47 1306,-1-33-1521,-7 33 1,3-25-277,-1 15 355,3-18-269,-8 28 0,-4 3 271,10-6-213,-7-9 117,6 6-203,-1-24-163,6-18-181,0-1-1,0 0 0,0 1 1,0-1-1,0 0 1,1 1-1,-1 5 0,1 5 100,0-13-141,0-1-1,0 0 0,0 0 0,0 0 1,0 0-1,0 0 0,0 0 0,0 0 1,0 0-1,0 0 0,0 1 0,0-1 1,0 0-1,0 0 0,0 0 0,0 0 1,0 0-1,0 0 0,0 0 0,0 0 1,0 0-1,0 1 0,0-1 0,0 0 1,0 0-1,0 0 0,0 0 0,0 0 1,0 0-1,0 0 0,-1 0 0,1 0 1,0 0-1,0 0 0,0 0 0,0 0 1,0 0-1,0 0 0,0 1 0,0-1 1,0 0-1,0 0 0,-1 0 0,1 0 0,0 0 1,0 0-1,0 0 0,0 0 0,0 0 1,0 0-1,0 0 0,0 0 0,0 0 1,-1 0-1,1-1 0,0 1 0,-1 0 17,1 0-1,-1 0 1,0 0-1,0 0 1,1 0-1,-1 1 1,0-1-1,0 0 1,1 0-1,-1 0 1,0 1-1,1-1 1,-1 0-1,0 1 1,-5 11 157,5-12-178,1 1 1,-1-1-1,0 0 1,0 1 0,1-1-1,-1 0 1,0 0-1,1 0 1,-1 1 0,0-1-1,0 0 1,1 0-1,-1 0 1,-1 0-1,2 0 2,-3 0-42,3 0 79,0 0-64,0 0-223,0 0 180,3 0 385,424 0 544,-425 0-870,-2 0-314,0-1 252,0 1 1,0 0-1,0-1 1,0 1 0,0 0-1,-1-1 1,1 1-1,0-1 1,0 1-1,0 0 1,0-1 0,0 1-1,0-1 1,0 1-1,0 0 1,0-1-1,1 1 1,-1 0 0,0-1-1,0 1 1,0-1-1,2-4-2809,-4 1-4530,2 4 3903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52 5568,'35'-52'2048,"-35"52"-1568,-17 35-160,-1-1 32,1 1-256,-17 17 192,-1-1-192,-34 18-320,34-17 128,-17 0-352,1-17 288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466 158 3648,'-15'-43'1173,"15"41"-1142,0 1 1,-1 0-1,1 0 0,0 0 1,-1 0-1,1 1 0,-1-1 0,1 0 1,-1 0-1,0 0 0,1 0 1,-1 0-1,0 1 0,0-2 1,-25-21 170,15 16-126,10 7-68,1 0 1,-1-1-1,0 1 1,1-1-1,-1 1 0,0-1 1,1 1-1,-1-1 1,1 1-1,-1-1 1,1 1-1,-1-1 0,1 0 1,0 1-1,-1-1 1,1 0-1,-1-1 0,-1-3 80,0 3 14,1 0 0,-1 1 0,1-1 0,-1 0-1,1 1 1,-1-1 0,0 1 0,0 0 0,0 0 0,0 0 0,0-1 0,-3 0 0,2 1 136,-1-1-1,1 0 1,0 0 0,0 0 0,-4-4 0,5 5-127,-1-1 1,1 0 0,0 1-1,0-1 1,-1 1 0,1-1 0,-1 1-1,1 0 1,-1 0 0,0 0-1,0 1 1,1-1 0,-4 0-1,-4 0 373,-1 1-1,-13 1 0,3-1 98,16 0-483,1 0 0,-1 1 0,0-1 0,0 1 0,1 0 0,-1 0 0,1 1 0,-1-1 0,-5 4 0,1 0 129,0 1 0,-15 13 0,11-9-133,13-9-84,-11 6 102,1 1 0,1 1 0,-1 0 0,1 0 0,1 1 1,0 0-1,-10 16 0,9-9 19,0 0 0,1 0 1,-5 21-1,10-29-95,0 1 1,1-1-1,1 1 0,0 0 1,0-1-1,1 1 0,1 19 1,2-14 27,0 0 0,1-1 0,10 27 0,-10-32-59,0-1-1,0 1 1,1-1-1,0 0 1,1 0-1,8 9 1,9 1-520,-11-10 219,22 24-317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4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 5888,'-34'-35'2176,"34"35"-1664,-17-17-160,17 17 928,17 0-768,0 0 992,18 0-864,-1 0 96,1 0-416,17 0-128,-18 0-128,1 0-1728,-1 0 896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5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18 208 3712,'14'-14'1221,"-11"8"-757,-2 4-383,-1 0 0,0 0 0,1 0 0,-1 0 0,1 0 1,0 0-1,0 1 0,0-1 0,0 0 0,0 0 0,0 1 0,0-1 0,0 1 0,3-3 0,-1-2 538,-3 6-582,0-1 0,0 0 1,0 1-1,0-1 0,0 0 1,0 1-1,0-1 0,0 1 1,1-1-1,-1 0 0,0 1 1,1-1-1,-1 1 0,0-1 1,1 1-1,-1-1 0,0 1 1,1-1-1,-1 1 0,1-1 1,-1 1-1,1 0 0,0-1 1,0 0-3,0 1 0,-1-1 1,1 1-1,0-1 1,-1 1-1,1-1 1,-1 0-1,1 1 0,-1-1 1,1 0-1,-1 1 1,1-1-1,-1 0 0,0 1 1,1-1-1,-1 0 1,0 0-1,0 0 1,1 1-1,-1-1 0,0 0 1,0 0-1,0 0 1,0 0-1,0-120 2408,-3 121-2385,-9 0-31,10 0 69,-1 2 32,0 2-67,0 0 0,0 0 0,1 0 0,-1 0 0,1 1 0,0-1-1,0 1 1,-1 6 0,0-2-33,1 0 0,1-1 0,-1 1 0,1 12 0,1-13 26,-1 0 1,0 0-1,-1 0 1,-2 11-1,1-11-10,1 1-1,1 0 1,-1-1 0,1 14 0,1 162 212,0-182-248,0 0 0,0 0 1,0 0-1,0 1 0,1-1 1,-1 0-1,1 0 0,0 0 1,-1 0-1,1-1 0,0 1 1,0 0-1,0 0 0,0 0 1,0-1-1,1 1 0,-1 0 1,1-1-1,-1 1 0,1-1 1,-1 0-1,4 2 0,-2-1-7,1 0-1,-1-1 1,1 1-1,0-1 1,-1 0-1,1 0 1,0 0-1,0-1 1,0 1-1,5-1 1,112 0-454,-115 0 438,0 0 1,-1 0-1,1-1 1,0 1-1,0-1 1,8-3-1,26-19-22,6 12 32,-8-12 5,-4 11 42,-25 6 42,0-1 0,-1 0-1,0 0 1,11-13-1,-3 4 246,-10 10-246,-1 0-1,-1 0 1,1-1 0,-1 0-1,4-7 1,-7 12-61,-1 0 0,1 0 0,0 1 0,0-1 0,0 1 0,1-1 0,-1 1 0,3-3-1,1-5-5,1-17 27,2 17 2,-8 9-45,1 0 1,-1-1 0,1 1-1,-1 0 1,1-1 0,-1 1-1,0-1 1,1 1 0,-1 0-1,1-1 1,-1 1 0,0-1-1,0 1 1,1-1 0,-1 1-1,0-1 1,0 0 0,0 1-1,0-1 1,1 1 0,-1-1-1,0 1 1,0-1 0,0 1-1,0-1 1,0 0 0,0 1-1,-1-1 1,1 0-7,0 0 0,0 0 0,0 0 0,0 0 0,0 1 0,0-1-1,1 0 1,-1 0 0,0 0 0,0 1 0,1-1 0,-1 0 0,0 0 0,1 0 0,-1 1 0,1-2 0,0 2 5,-1 0 1,0 0-1,0-1 1,1 1-1,-1 0 1,0 0-1,0 0 1,1 0-1,-1 0 1,0 0-1,0 0 1,1 0-1,-1 0 1,0 0-1,0 0 1,1 0-1,-1 0 1,0 0-1,0 0 1,1 0 0,-1 0-1,0 0 1,0 0-1,0 0 1,1 1-1,-1-1 1,0 0-1,0 0 1,1 0-1,-1 0 1,0 0-1,0 1 1,1-1-1,-1 1 4,1 0 0,0 0 0,-1 0 0,1 0 0,-1 0 0,1 0 0,-1 0 0,0 1 0,1-1 0,-1 0 0,0 0 0,0 0 0,0 0 0,0 1 0,0-1 0,0 0 0,0 0 0,0 0-1,0 0 1,0 1 0,-1-1 0,1 0 0,0 0 0,-1 0 0,0 2 0,-1 1-16,0-1 0,0 1 0,0 0 0,1 0 0,-1 0 0,1 0 0,0 1 0,1-1-1,-1 0 1,0 8 0,1-3 106,-1 0-1,0 0 1,-6 17-1,5-18-44,0 0-1,1 0 1,-2 16-1,3 27-63,0-48 36,0-1-1,1 1 0,-1-1 1,1 1-1,-1-1 1,1 1-1,0-1 1,0 0-1,0 0 0,0 1 1,1-1-1,-1 0 1,0 0-1,1 0 0,0 0 1,-1 0-1,1-1 1,0 1-1,3 2 0,2 2 15,-1-3-104,0-3 0,-5 1 23,1-1 1,0 0 0,0 0-1,0 0 1,-1 0 0,1 0-1,0 0 1,0-1 0,-1 1 0,1 0-1,0-1 1,0 1 0,-1-1-1,1 0 1,-1 0 0,1 0-1,-1 1 1,1-1 0,-1-1 0,1 1-1,-1 0 1,0 0 0,1 0-1,-1-1 1,0 1 0,0-1 0,0 1-1,1-4 1,16-41-205,-16 42 212,0-1-1,0 0 1,0 1 0,0-1-1,-1 0 1,0 0 0,0 0-1,0 0 1,0 0-1,-1 0 1,0 0 0,-1-9-1,1-107-66,0 117 127,1-1 0,-1 1 1,1 0-1,0-1 0,0 1 1,1 0-1,-1 0 0,1 0 1,3-7-1,-4 9-35,0 0 0,-1-1 0,1 1 0,-1 0 0,0-1 0,0 1 0,0 0-1,0 0 1,0-4 0,0 5 4,-1 0 1,1-1-1,0 1 0,0-1 0,0 1 0,0 0 0,0-1 0,0 1 0,1-1 1,-1 1-1,0 0 0,1-1 0,-1 1 0,1 0 0,0-2 0,7-2-45,-8 5 53,1 0-1,-1-1 0,0 1 0,1 0 1,-1 0-1,1-1 0,-1 1 1,0 0-1,1-1 0,-1 1 1,0 0-1,1-1 0,-1 1 0,0 0 1,0-1-1,1 1 0,-1-1 1,0 1-1,0 0 0,0-1 1,0 1-1,1-1 0,-1 1 1,0-1-1,0 1 0,0-1 0,0 1 1,0 0-1,0-1 0,0 0 1,0 1 1,0 0 0,-1 0 0,1 0 0,0-1 0,0 1 0,0 0 0,0 0 0,0 0 0,0 0 0,0 0 0,0 0 0,0 0 0,0 0 1,0 0-1,0-1 0,0 1 0,0 0 0,0 0 0,0 0 0,1 0 0,-1 0 0,0 0 0,0 0 0,0 0 0,0 0 0,0 0 0,0-1 0,0 1 0,0 0 1,0 0-1,0 0 0,0 0 0,0 0 0,0 0 0,0 0 0,1 0 0,-1 0 0,0 0 0,0 0 0,0 0 0,0 0 0,0 0 0,0 0 0,0 0 1,0 0-1,0 0 0,0 0 0,1 0 0,-1 0 0,0 0 0,0 0 0,0 0 0,0 0 0,0 0 0,0 0 0,0 0 0,4 0 1,-1 0 0,0 0 0,0 0-1,0-1 1,1 1 0,3-2 0,-6 2 4,-1-1 0,1 1 0,-1 0 0,0 0 1,1-1-1,-1 1 0,0 0 0,1 0 1,-1-1-1,0 1 0,1 0 0,-1-1 1,0 1-1,1-1 0,-1 1 0,0 0 0,0-1 1,1 0-1,3-4 43,10 3-82,15 2-162,-29 0 198,0 0 1,0 0-1,0 0 1,1 0-1,-1 0 1,0 0-1,0-1 1,0 1-1,0 0 1,0 0-1,0 0 1,0 0-1,0 0 1,0 0-1,1 1 1,-1-1-1,0 0 1,0 0-1,0 0 1,0 0-1,0 0 1,0 0-1,0 0 1,0 0-1,0 0 1,0 0-1,1 0 1,-1 0-1,0 0 1,0 0-1,0 0 1,0 0-1,0 0 1,0 0-1,0 1 1,0-1-1,0 0 1,0 0-1,0 0 1,0 0-1,0 0 0,0 0 1,0 0-1,0 0 1,0 0-1,0 1 1,0-1-1,0 0 1,0 0-1,0 0 1,0 0-1,0 0 1,0 0-1,0 0 1,0 0-1,0 1 1,-1 34-12,2 33 589,0-60-500,0 0 1,0 0-1,1 0 1,0 0-1,0-1 1,6 13-1,9 18 129,4 7-42,7-5-38,-15-16-45,-10-18-61,0 0 0,0 0 0,1-1 1,-1 1-1,1-1 0,1 0 0,-1 0 0,9 8 0,5-2 115,5 6 53,-22-16-160,0 0 0,0 0 1,0 0-1,0 0 0,0 1 0,0-1 0,-1 0 0,1 0 0,0 1 0,-1-1 1,0 0-1,1 0 0,-1 1 0,1-1 0,-1 1 0,0-1 0,0 2 1,0-3-27,0 0 1,0 0 0,0 0 0,0 0 0,0 0 0,0 0 0,0 1-1,0-1 1,0 0 0,0 0 0,0 0 0,0 0 0,0 0 0,0 0 0,0 0-1,0 0 1,0 0 0,0 1 0,0-1 0,0 0 0,0 0 0,0 0-1,0 0 1,0 0 0,0 0 0,0 0 0,0 0 0,0 0 0,0 0-1,0 0 1,0 0 0,-1 1 0,1-1 0,0 0 0,0 0 0,0 0 0,0 0-1,0 0 1,0 0 0,0 0 0,0 0 0,0 0 0,0 0 0,-1 0-1,1 0 1,0 0 0,0 0 0,0 0 0,0 0 0,0 0 0,0 0 0,0 0-1,0 0 1,0 0 0,-1 0 0,1 0 0,-80 0 571,80 0-576,-3 0 10,1 0-1,0 0 1,0 0 0,0-1 0,0 1 0,0-1-1,0 1 1,0-1 0,0 1 0,0-1-1,-1-1 1,-38-24 54,38 23-166,-1 0 0,1 1 0,0-2 0,0 1 0,0 0 0,0-1 0,0 1-1,1-1 1,-4-6 0,-1-3-525,5 10 356,0 0-1,0-1 1,0 1 0,0-1-1,1 1 1,-1-1-1,1 0 1,0 1 0,0-1-1,0 0 1,1 0 0,-1 0-1,1 0 1,1-7-1,-1 4-169,0-30-1617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5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6304,'22'-1'3012,"-18"1"-2609,1-1 0,0 1 0,0 0 0,-1 0 0,1 1 0,0-1 0,0 1 0,4 2 1,9 8-303,-10-7-129,-1 0 111,-5 11-767,-2-3 166,0-12 503,0 0-1,0 0 1,0 0 0,0 0-1,0 0 1,0 0-1,0 1 1,0-1-1,0 0 1,0 0-1,0 0 1,0 0 0,0 0-1,0 0 1,0 0-1,0 0 1,0 1-1,0-1 1,0 0 0,0 0-1,0 0 1,0 0-1,0 0 1,0 0-1,0 0 1,0 0-1,0 0 1,0 0 0,0 0-1,0 1 1,0-1-1,0 0 1,1 0-1,-1 0 1,0 0 0,0 0-1,0 0 1,0 0-1,0 0 1,0 0-1,0 0 1,0 0-1,0 0 1,0 0 0,1 0-1,-1 0 1,0 0-1,0 0 1,0 0-1,0 0 1,0 0 0,0 0-1,0 0 1,0 0-1,0 0 1,1 0-1,10 0-650,-5 3-118,-4-2 722,0 1 0,0-1 0,0 1 0,0-1 0,0 0 0,0 0 0,1 0 0,-1 0 0,0 0 0,1-1-1,-1 1 1,0-1 0,1 1 0,-1-1 0,1 0 0,-1 0 0,4 0 0,5-1-240,0-1 0,18-5-1,-9 3 39,-12 2 107,-1 2 1,16-1 0,-16 1-24,1 0 0,14-3 1,-6 0 46,2 0 101,-1-1 0,1-1 0,31-12-1,3-3 1468,-28 4 597,-20 9-991,-4 7-1008,0 0 0,0-1 0,0 1 0,-1 0-1,1 0 1,0 0 0,0-1 0,0 1 0,-1 0 0,1 0 0,0 0-1,-1 0 1,1-1 0,0 1 0,0 0 0,-1 0 0,1 0-1,0 0 1,-1 0 0,1 0 0,0 0 0,0 0 0,-1 0 0,1 0-1,0 0 1,-1 0 0,1 0 0,0 0 0,-1 0 0,-1 3 549,0 1-407,0-1 0,0 0 0,-1 0 0,1 0 0,-5 4 0,3-4-62,0-1 1,1 1-1,-1 0 1,1 0-1,0 0 1,-1 1 0,1-1-1,1 1 1,-1 0-1,1-1 1,-1 1-1,1 1 1,-2 4 0,-4 11 197,-9 33 1,17-52-307,-6 24 144,-3 43 0,4-29-20,0-9-75,2-11 10,-2 35 0,5-48-78,1 0 0,-1 1 1,1-1-1,0 0 0,1 1 1,-1-1-1,1 0 0,6 11 1,-5-9-218,2 0 1,-1-1 0,1 0 0,0 0-1,10 11 1,-9-14 20,0 1-1,0-2 0,1 1 1,0-1-1,-1 1 0,1-2 1,0 1-1,0-1 0,15 2 1,-12-2 39,0-1 0,0 0 1,0 0-1,0-1 0,1-1 1,17-3-1,-21 3 116,1-2 0,-1 1 1,0-1-1,1 0 0,-1-1 0,-1 1 0,1-1 1,-1-1-1,11-8 0,-11 8 27,6-3-81,16-17 0,-25 22 107,0-1-1,0 1 1,-1-1-1,1 1 1,-1-1-1,0 0 1,0 0-1,2-6 1,2-22 134,-4 15-40,2 3-14,1-12 52,-7 8 14,0 0 0,-8-29 0,9 43-119,-1 1-1,1 0 1,0 0 0,-1 0-1,0 0 1,0 0 0,1 0-1,-2 1 1,1-1 0,0 1-1,0-1 1,-1 1 0,0 0-1,-3-3 1,1 2 6,-1-1 0,0 1 0,0 0 0,0 0 0,0 1 0,-10-3 0,-19 0 86,22-1-25,11 5-77,0 0 0,0 0 1,0 0-1,0 0 1,0 0-1,0 1 0,0-1 1,0 1-1,0-1 0,0 1 1,0 0-1,0 0 1,-1 0-1,1 0 0,0 0 1,0 1-1,0-1 1,-2 1-1,-28 11 124,27-11-92,-1 0-19,-1 1 1,1 0-1,0 0 1,0 0-1,-6 4 0,10-5 27,1 0 0,-1 0 0,1 0 0,0 0-1,-1 1 1,1-1 0,0 0 0,0 1-1,0-1 1,0 1 0,0-1 0,0 1-1,0 0 1,0-1 0,1 1 0,-1 0-1,0 0 1,1-1 0,0 1 0,-1 0-1,1 0 1,0 3 0,0 0 97,0-3-64,-1 0 1,1 0-1,0 0 0,0 0 1,0 0-1,0 0 0,1 0 1,-1 0-1,0 0 0,1 0 0,-1-1 1,1 1-1,0 0 0,0 0 1,-1 0-1,1-1 0,0 1 0,1-1 1,-1 1-1,0-1 0,0 1 1,1-1-1,-1 1 0,1-1 1,2 2-1,8 5 68,0 0 0,1-1 0,0-1 1,0 0-1,0-1 0,15 4 0,-5-6-682,1-2-1,31-2 1,-25 1-471,-9 0-456,-13 1 717,0-1-1,0 0 1,0-1-1,11-2 0,13-8-2361,-12 8 1098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16 7808,'0'0'2506,"3"-3"-1519,5-9-422,-8 13-556,0-1 1,0 0-1,0 0 0,0 0 0,0 0 0,0 0 0,0 0 0,0 0 0,0 0 0,-1 0 1,1 0-1,0 1 0,0-1 0,0 0 0,0 0 0,0 0 0,0 0 0,0 0 0,0 0 1,-1 0-1,1 0 0,0 0 0,0 0 0,0 0 0,0 0 0,0 0 0,0 0 1,0 0-1,-1 0 0,1 0 0,0 0 0,0 0 0,0 0 0,0 0 0,0 0 0,0 0 1,0 0-1,0-1 0,-1 1 0,1 0 0,0 0 0,0 0 0,0 0 0,0 0 0,0 0 1,0 0-1,0 0 0,0 0 0,0 0 0,0-1 0,0 1 0,0 0 0,0 0 1,-1 0-1,1 0 0,0 0 0,0 0 0,0 0 0,0 0 0,0-1 0,0 1 0,-7 10 368,5-7-321,1-3-58,0 1 0,0-1 0,1 1 0,-1-1 0,0 0 0,0 1 0,0-1 0,0 0 0,0 0 0,0 0 0,0 0 1,1 1-1,-1-2 0,-2 1 0,-17 3-33,11 1 70,0 1 0,0-1 1,-10 9-1,-18 10 42,21-16-53,1 1-1,0 1 1,1 1-1,-27 22 1,29-20-44,9-9 16,0 1 0,0-1 1,0 0-1,0 0 0,-7 4 0,-1-2 95,9-5-84,1 0-1,0 0 1,0 1 0,0-1-1,-1 1 1,1-1-1,0 1 1,0 0 0,0-1-1,0 1 1,0 0-1,0 0 1,0 0 0,0 0-1,0 0 1,1 0-1,-1 0 1,0 0 0,1 0-1,-1 0 1,0 0 0,1 0-1,-1 0 1,1 1-1,0-1 1,-1 0 0,1 0-1,0 1 1,0-1-1,0 0 1,0 0 0,0 3-1,0-1 28,0 0 0,0 1-1,0-1 1,0 0 0,1 1-1,-1-1 1,1 0 0,0 0-1,0 0 1,0 0 0,1 0-1,-1 0 1,1 0 0,-1 0-1,5 5 1,14 20 62,12-4-75,72 56-511,-90-70-156,1-1 1,1 0 0,-1-1-1,26 8 1,-21-13-1360,-3-3 677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5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 4640,'-15'-29'1504,"13"23"-912,2 3 37,0-5 1035,0 16-368,-1-8-1274,1 1 0,0-1-1,0 0 1,0 0 0,0 0 0,0 0 0,0 0-1,0 0 1,0 0 0,0 0 0,0 0 0,0 1-1,0-1 1,0 0 0,0 0 0,0 0 0,0 0-1,0 0 1,0 0 0,0 0 0,0 0 0,1 0-1,-1 0 1,0 1 0,0-1 0,0 0 0,0 0-1,0 0 1,0 0 0,0 0 0,0 0 0,0 0-1,0 0 1,0 0 0,0 0 0,0 0 0,1 0-1,-1 0 1,0 0 0,0 0 0,0 0 0,0 0-1,0 0 1,0 0 0,0 0 0,0 0 0,0 0-1,1 0 1,-1 0 0,0 0 0,0 0 0,0 0-1,0 0 1,0 0 0,0 0 0,0 0 0,30 0 1363,-9-1-1144,0 1-1,25 4 0,9 8-186,-29-10 46,37-1 0,-31-1-39,-4-2 10,35-5 0,-34 3-206,35-1 0,-53 5 51,0-1-1,0 0 1,0-1 0,17-5 0,-16 4-7,30-10-232,-29 9 246,-12 3 56,0 1-1,0 0 1,0 0-1,0 0 1,0-1-1,0 1 1,0-1 0,0 1-1,0-1 1,0 1-1,-1-1 1,1 1 0,0-1-1,0 0 1,0 1-1,-1-1 1,1 0-1,1-1 1,3-5-356,2 2-33,-6 5 343,-1 0 0,0-1 1,1 1-1,-1 0 0,1 0 0,-1 0 1,0-1-1,1 1 0,-1 0 0,0-1 0,1 1 1,-1 0-1,0-1 0,1 1 0,-1-1 1,0 1-1,0 0 0,0-1 0,1 1 1,-1-1-1,0 1 0,0-1 0,0 1 0,0-1 1,0 1-1,0 0 0,0-1 0,0 1 1,0-1-1,0 0 0,0-2-1170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5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3904,'-14'-14'1253,"11"11"-762,3 3 37,0 0 949,0 0-314,3 0 223,-1 0-1286,-1 0 0,1 1 0,0-1 0,0 1 0,0-1 0,0 1 0,0 0 0,-1 0 0,1 0 0,0 0 0,-1 0 0,1 0 0,-1 0 0,1 0 0,-1 1 0,1-1 0,0 2 0,18 14 420,-7-9-364,-7-4-79,1 0-1,-1 0 1,0 1-1,8 8 1,84 85 1059,-96-96-1101,0-1-1,0 1 1,-1 0 0,1 0-1,-1 0 1,1 1 0,-1-1-1,0 0 1,0 0 0,0 1-1,0-1 1,0 1 0,0-1-1,-1 1 1,1 4 0,2 8 141,1-3-73,-3-11-68,-1 0 0,1 0-1,-1 1 1,1-1-1,-1 0 1,0 1 0,1-1-1,-1 0 1,0 1-1,0-1 1,0 0-1,0 1 1,0-1 0,0 1-1,0-1 1,-1 0-1,1 1 1,0-1-1,-1 0 1,1 0 0,-1 1-1,1-1 1,-1 0-1,0 0 1,1 1 0,-1-1-1,0 0 1,0 0-1,-2 1 1,-13 15 364,12-12-363,0 0 0,0-1 0,-1 0 0,1 1 1,-1-1-1,0-1 0,0 1 0,-1-1 0,1 0 0,-1 0 0,-11 4 0,2-4-8,13-3-46,-1 0-1,1 1 1,-1-1-1,1 1 0,-1 0 1,1 0-1,0 0 0,-1 0 1,1 0-1,0 0 1,0 1-1,-1-1 0,1 1 1,-2 2-1,-10 10-1874,11-8-6,3 5-1322,0-8 1072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44 979 3552,'-18'17'1147,"18"-17"-1130,0 1 1,-1-1 0,1 0 0,0 0 0,-1 1 0,1-1-1,0 0 1,0 1 0,-1-1 0,1 1 0,0-1 0,0 0 0,0 1-1,0-1 1,0 1 0,0-1 0,-1 0 0,1 1 0,0-1-1,0 1 1,0-1 0,0 1 0,0-1 0,1 0 0,-1 1 0,0 58 2403,0 18 1429,0-74-3434,0 1 288,0 10-181,0-11 58,-4-6-202,-10-11-27,11 10-149,3 1-59,-1-18-80,1 9-31,-1 0 0,2 0 0,-1 0 0,4-16 0,10 0 26,-7-10-75,7-4-22,-7 0-20,7-3 15,-12 31 56,-1-1 1,0 0-1,-1-15 1,-1-3 17,1-165 28,0 159-81,0 8 14,4-45 1,10 10 76,-7 7 240,7 11-69,-11 21-131,-2 20-85,0 0-1,0 0 1,0 1-1,1-1 0,0 0 1,0 1-1,1-1 1,5-10-1,-2 9-26,2-6-8,17-18 1,-20 27 15,-1 1 1,1 0 0,0 0 0,0 0 0,0 1-1,10-5 1,9-6 28,-18 10-3,0 1 1,0 0-1,0 0 1,0 0-1,0 0 0,1 1 1,-1 0-1,1 1 1,0-1-1,-1 1 0,9 0 1,106 1 773,-116 0-773,0 1 1,-1 0-1,1-1 0,0 1 1,-1 1-1,1-1 0,0 1 1,-1 0-1,0 0 0,1 0 1,-1 1-1,0-1 0,0 1 1,-1 0-1,1 0 0,6 7 0,-10-10-26,0 1-1,1-1 0,-1 0 0,0 0 0,0 0 0,1 1 0,-1-1 0,0 0 1,0 0-1,0 1 0,1-1 0,-1 0 0,0 0 0,0 1 0,0-1 1,0 0-1,0 0 0,0 1 0,0-1 0,0 0 0,0 1 0,0-1 0,0 0 1,0 1-1,0-1 0,0 5 63,1-1-141,-1 0 1,0-1-1,0 1 1,-1 0-1,1-1 1,-1 1-1,-1 3 1,-1-3-8,0-1 1,0 1-1,0-1 0,0 0 1,-1 0-1,0 0 0,1-1 1,-1 1-1,0-1 1,0 0-1,0 0 0,-1 0 1,-4 1-1,2-1-141,0 1 1,-13 7-1,9-5 30,9-4 158,-1 0 0,0 0 1,0-1-1,1 1 0,-1-1 1,0 0-1,0 0 0,0 0 1,-3-1-1,5 1 17,-1 0 1,0-1-1,1 1 1,-1 0-1,0 0 1,1 0-1,-1 1 0,0-1 1,0 0-1,1 0 1,-1 1-1,1-1 1,-1 1-1,0 0 0,-1 0 1,3 0-6,-1 0 0,0 0 0,1 0 0,-1 0 0,1 0 0,-1 0 0,1 0 0,0 0 0,0 0 0,-1 1 0,1-1 0,0 0 0,0 0 0,0 0 0,0 0 0,0 0 0,0 1 0,0-1 0,0 0 0,1 0 0,-1 0 0,0 0 0,1 0 0,-1 0 0,2 2 0,16 29 84,-17-31-49,4 8 60,14 16 166,16 3 6,-8 10-1,32 42 86,-52-71-290,4 10 104,-4 16 271,-2-25-291,-5-8-111,1-1 1,0 0 0,-1 1 0,1-1-1,0 1 1,-1-1 0,0 1 0,1-1-1,-1 3 1,0 0 2,-1-1 0,1 0 0,-1 0 0,0 0 0,0 0 0,0 0 0,-1 0 0,1 0 0,-1-1 0,1 1 0,-1 0 0,0-1 0,0 1 0,0-1 0,0 0 0,0 0 0,-1 0 0,1 0 0,-1 0 0,0 0 0,-5 2-1,-22 9 341,-41 11 0,-4 2 204,65-22-528,-1 0 0,1-1 0,0 0-1,-1-1 1,0 0 0,1 0 0,-1-1 0,0-1-1,-17 0 1,19 0-57,-23 0-653,27-1 342,7-2-248,0 2 305,-1-1 0,1 0 0,0 1 0,0 0-1,0 0 1,0-1 0,1 1 0,2-1 0,19-9-1448,28-17-1324,-47 27 2800,-1-1 0,1 1 0,0 0 0,-1 0 0,1 1 0,0-1 0,7 1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5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53 2496,'7'0'414,"-4"0"-284,0 0-1,0 0 1,-1 0-1,1 0 1,0 0-1,0-1 1,5-1 0,6-9 883,-11 8-181,-3 3 250,0 0-239,3 0 384,8 0-395,-5-3-155,6-9-234,-9 9 58,-3 3-197,0 0-117,0-3-65,-1 3-120,1-1 1,0 0-1,0 1 0,0-1 0,0 0 0,-1 1 0,1-1 0,0 0 0,-1 1 1,1-1-1,-1 0 0,1 1 0,0-1 0,-1 1 0,1-1 0,-1 1 0,1-1 1,-1 1-1,0-1 0,1 1 0,-1 0 0,1-1 0,-1 1 0,0 0 1,1 0-1,-1-1 0,0 1 0,0 0 0,1 0 0,-1 0 0,0 0 0,1 0 1,-2 0-1,-33-1-408,18 2 393,10-1 91,1 1 0,-1 0-1,0 0 1,-12 4 0,-7 1 103,-3-4 47,23-3-177,0 1 0,1 0 0,-1 1 0,0-1-1,0 1 1,0 0 0,-10 4 0,-11 9 378,0 0 1,1 2-1,-26 21 0,44-31-304,0 1 0,1 0 0,0 1 0,0 0-1,1 0 1,0 0 0,0 1 0,1-1 0,0 1 0,0 1-1,-3 11 1,4-9-44,2-1 1,-1 1-1,1 0 0,1-1 0,0 1 0,1 0 0,0 0 0,1 0 0,2 15 0,-2-23-68,-1 1-1,1-1 1,0 1-1,1-1 1,-1 1-1,1-1 1,0 0-1,0 0 0,0 0 1,0 0-1,1 0 1,0 0-1,0-1 1,0 1-1,0-1 1,0 0-1,1 1 0,-1-2 1,1 1-1,6 3 1,14 4 88,1-1 1,1-2 0,30 6-1,12 3 133,-42-10-197,0-1 1,0-1 0,1-2-1,0 0 1,35-3-1,-12 0-1089,-50 4-1012,0-2 1907,1-1 0,-1 1-1,0-1 1,0 1 0,-1-1-1,1 1 1,0-1 0,0 1-1,0-1 1,0 1 0,0-1-1,0 1 1,-1-1 0,1 1-1,0-1 1,0 1 0,-1-1-1,1 1 1,0-1 0,-1 1-1,1-1 1,-1 0 0,1 1-1,0-1 1,-1 0 0,1 1-1,-1-1 1,1 0 0,-1 0-1,1 1 1,-1-1 0,1 0-1,-1 0 1,1 0 0,-1 0-1,1 1 1,-1-1 0,1 0-1,-1 0 1,0 0 0,0-1-1,-2 1-2892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2:5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35 208 3232,'0'0'1035,"-3"-3"-614,-8-8-53,8 8 512,2 3-778,0 0 1,0 0-1,0 0 0,0 0 1,0 0-1,0 0 0,1-1 1,-1 1-1,0 0 0,0 0 1,0-1-1,0 1 0,1 0 1,-3-2-1,3 2-75,0-1 0,-1 1 0,1-1 0,0 1 0,0-1 0,-1 1 0,1-1 0,0 0 0,0 1 0,0-1 0,-1 1 0,1-1 0,0 0 0,0 1 0,0-1 0,0-1 0,3-3 325,46-44 342,-47 47-676,0 0 1,0 1-1,0-1 1,0 1-1,0 0 1,0 0-1,0-1 0,0 1 1,0 1-1,1-1 1,-1 0-1,5 0 1,16-6 23,4-9-41,-19 11-9,1 0 0,-1 1 0,0-1 0,1 2 0,14-5-1,23-5-41,55-6-1,-35 13 88,-8-5 54,-28 8 143,48 2 0,-34 2-9,-37-1-205,-1 0-1,0 1 1,1-1-1,-1 2 1,0-1-1,0 1 1,0 0-1,0 0 1,0 0-1,0 1 1,0 0-1,7 6 1,-8-6-9,-1 1 0,0-1-1,0 1 1,-1 0 0,1 1 0,-1-1 0,0 0-1,0 1 1,-1 0 0,1 0 0,-1 0 0,0 0-1,0 0 1,-1 0 0,0 0 0,2 9 0,0 58 159,-4-59-149,1 0-1,-2 0 1,0 0-1,0-1 0,-1 1 1,-1 0-1,-8 20 1,6-18-9,0 1 10,-1 0 1,0 0-1,-1-1 0,-14 21 0,3-14 32,-32 32 0,44-47-49,-164 148 20,138-126-66,2-4 83,-43 25-1,32-21 90,-7 8 77,-6-2 234,35-14-229,11-11-111,2-3-31,-1-1 1,1 0-1,-2-1 1,-9 6-1,13-8-67,4-3-6,1 0 1,-1 0-1,0 1 0,1-1 1,-1 0-1,0 1 0,1-1 1,-1 1-1,0-1 0,1 1 1,-1-1-1,1 1 0,-1-1 1,1 1-1,-1 0 0,1-1 1,0 1-1,-1-1 0,1 1 1,0 0-1,-1 1 0,-2 3-2,-2 4 0,5-8 5,0-1-1,0 0 0,-1 0 0,1 0 0,0 0 0,0 0 0,0 0 1,0 0-1,0 1 0,0-1 0,0 0 0,0 0 0,0 0 0,-1 0 1,1 0-1,0 1 0,0-1 0,0 0 0,0 0 0,0 0 0,0 0 1,0 1-1,0-1 0,0 0 0,0 0 0,0 0 0,0 0 0,0 1 1,0-1-1,0 0 0,1 0 0,-1 0 0,0 0 0,0 0 0,0 1 1,0-1-1,0 0 0,0 0 0,0 0 0,0 0 0,0 0 0,1 0 1,-1 1-1,0-1 0,0 0 0,0 0 0,0 0 0,0 0 0,1 0 1,-1 0-1,4 4 23,1 3 67,-5-6-84,1-1 1,-1 1-1,0-1 1,0 1-1,1-1 1,-1 1-1,1-1 1,-1 1-1,0-1 1,1 0-1,-1 1 1,1-1 0,-1 0-1,1 1 1,-1-1-1,0 0 1,1 0-1,-1 0 1,1 1-1,0-1 1,-1 0-1,1 0 1,-1 0-1,1 0 1,-1 0-1,1 0 1,-1 0-1,1 0 1,-1 0-1,1 0 1,0 0-1,1 0 17,0 0 0,0 0 1,-1 0-1,1 1 0,0-1 0,-1 1 0,1-1 0,0 1 0,-1-1 0,1 1 0,-1 0 0,1 0 1,-1 0-1,1 0 0,-1 0 0,0 0 0,0 0 0,3 3 0,-3-2 3,1 0 0,0-1 0,0 1 0,0 0 0,0-1 0,0 0 0,0 1 0,0-1 0,4 1 0,1 0 10,-1-1-1,1 0 1,0-1 0,-1 0-1,10 0 1,4-1 22,165 1 502,-171 0-1016,26-3 0,-25 0 109,22-8 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6816,'0'-17'2528,"0"17"-1984,0-17-128,0 17 1024,17 0-864,0 0 832,1 0-800,33-18 32,1 1-384,35 17-448,-18-17 96,17 17 576,-17-17-256,-17 17-288,0-18 32,0 18-2336,0 0 1280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70 571 4160,'-4'17'511,"2"-11"-244,0 0 0,0 0 0,0 0-1,-6 10 1,-3 7 824,-12 38-1,18-50-777,3-8-220,1 1-1,-1-1 1,1 0-1,0 1 1,0-1-1,1 1 0,-1-1 1,1 1-1,-1 6 1,1 6 219,1 29 461,-1-42-725,0 0-1,1-1 0,-1 1 1,1-1-1,-1 1 0,1-1 1,0 1-1,0-1 1,0 1-1,1-1 0,-1 0 1,4 5-1,-5-7-34,0 0-1,0 0 1,1 1-1,-1-1 1,0 0-1,0 0 1,1 0-1,-1 1 1,0-1-1,1 0 1,-1 0-1,0 0 1,1 0-1,-1 0 1,0 1-1,1-1 1,-1 0-1,0 0 1,1 0-1,-1 0 1,0 0-1,1 0 1,-1 0-1,0 0 1,1-1-1,14 2 99,-4-1-68,1 0 1,-1 0-1,0-1 1,1 0-1,-1-1 0,0 0 1,0-1-1,17-6 1,-6-1 34,-17 9-54,0-1 0,0-1 0,1 1 0,-1-1 0,-1 0 0,1 0 0,0 0-1,-1-1 1,0 1 0,0-1 0,0 0 0,4-6 0,-4 5-18,-1 0 1,1 0-1,-1-1 0,-1 1 0,1-1 1,-1 0-1,0 0 0,0 0 1,0 0-1,0-7 0,-7-17-1,1 11-4,0-9-1,3 15 0,-2-1 0,1 1 0,-8-19 0,-2 3-247,6 16-257,1 0 0,-5-16-1,9 25 349,0 0-1,1 0 1,-1 0-1,1 0 1,0-1-1,0 1 1,0 0-1,1 0 1,-1-1-1,1 1 1,1-5-1,-1 7 3,0 0-1,0 0 0,0 0 1,1 0-1,-1 1 0,0-1 1,1 0-1,-1 0 0,3-1 1</inkml:trace>
  <inkml:trace contextRef="#ctx0" brushRef="#br0" timeOffset="1">710 18 8320,'0'0'3072,"0"0"-2400,17 0-160,-17 0 544,34 0-672,-16-18-992,16 36 288,1-18-3488,17 0 2080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4576,'-17'0'1664,"17"0"-1280,17 0-96,0 0 384,1 17-416,-1-34-448,35 17 96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0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1401 6240,'20'80'2789,"-18"-70"-2697,0 1 46,1 1-1,1-1 1,0 0-1,0 0 1,11 18-1,56 79 722,-41-63-544,-6-13 204,2-1 0,45 44 0,-70-74-487,0 1 0,0-1-1,1 0 1,-1 0 0,0 0 0,1 0 0,-1 0 0,1 0-1,-1 0 1,1 0 0,-1-1 0,1 1 0,-1-1 0,1 1-1,3 0 1,-3-1-11,-1-1-1,1 1 1,0-1-1,-1 1 1,1-1-1,-1 1 1,1-1-1,-1 0 1,1 0-1,-1 0 1,1 0-1,-1 0 1,0 0-1,1 0 1,1-3-1,0 1-11,1-1 1,-1 1-1,0-1 0,-1 0 0,1 0 1,-1 0-1,1 0 0,-1-1 0,0 1 1,-1 0-1,1-1 0,-1 0 0,0 1 0,0-1 1,0-5-1,2-7-18,15-90-487,-7 27-560,-3-14 224,4-31-117,40-232-459,-43 300 1433,14-125 280,-17 69 442,0 49-310,2-47 854,-7 81-650,7-40 0,-4 43 33,0-36-1,-4 55-547,1 1 0,0 0 0,0 0-1,0-1 1,5-10 0,-1 1 10,-2 4-33,-3 8-63,1 1 1,0 0 0,1 0 0,-1 0-1,1 0 1,0 0 0,0 0-1,4-5 1,5-16 274,-9 20-237,0 1-1,0-1 0,0 0 0,1 1 1,-1-1-1,1 1 0,4-5 0,-2 4-24,-1 0-12,0 1 0,0 0 0,0 0 0,0 1 0,1-1 1,-1 1-1,1 0 0,0 0 0,0 1 0,0-1 0,1 1 0,6-2 0,37-2 231,6-6-32,-27 10 70,43 1 0,-29 2-157,0-1-8,103-3 201,-115-1-276,41-1 89,33 11-47,-34-11-98,-37 1-17,190 1 325,-160 3-345,-60 1-18,0-1 0,0 0 0,1 0 0,-1-1 0,0 1 0,0-1 0,1 0 0,-1 1 1,0-1-1,0-1 0,0 1 0,3-2 0,-3 2-364,-1 0 1,0 0-1,1 0 0,-1 0 1,1 0-1,-1 0 1,1 1-1,-1-1 0,1 1 1,0 0-1,-1 0 1,4 0-1,-6 0 334,1 0 1,-1 0-1,0 0 1,0 0-1,0-1 1,1 1-1,-1 0 1,0 0-1,0 0 1,0 0-1,1 0 0,-1 0 1,0 0-1,0 0 1,0 0-1,1 0 1,-1 0-1,0 0 1,0 0-1,1 0 1,-1 0-1,0 1 0,0-1 1,0 0-1,1 0 1,-1 0-1,0 0 1,0 0-1,0 0 1,0 1-1,1-1 1,-1 0-1,0 0 1,0 0-1,0 0 0,0 1 1,0-1-1,0 0 1,1 0-1,-1 0 1,0 1-1,0-1 1,0 0-1,0 0 1,0 0-1,0 1 0,0-1 1,0 0-1,-11 13-4296,-6 5 954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0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5312,'0'0'1701,"0"3"-1024,0 52 1777,-2-30-1667,-4 29 0,2-28-246,-1 33 0,4-42-273,0 0 1,-7 29 0,3-20-14,1 2-60,3-14-13,-2-1 0,1 1 0,-8 18 0,3-16-16,6-13-102,-1 0 1,1 0-1,-1 0 1,1 1-1,0-1 0,1 1 1,-1-1-1,0 1 0,1-1 1,0 6-1,0-6-23,0 0-1,0 0 0,0 0 1,-1 0-1,1 1 0,-2 3 1,2-7-35,-1 1-1,1 0 1,0-1 0,-1 1 0,1-1 0,-1 1-1,1-1 1,0 1 0,-1-1 0,1 1-1,-1-1 1,0 1 0,1-1 0,-1 0 0,0 1-1,-4 3 48,4 10 223,1-3-169,0-8-182,0-3 49,2 0 180,99 0 555,-86 1-628,0 0-1,27 6 0,-28-4-36,-1-1 1,24 1-1,-13-3 4,-11 0-85,0 0-1,23 3 1,-10 4-540,-19-5 310,-1 0 1,1-1-1,0 0 1,12 1 0,-8-3-378,-9 1 406,1-1 0,0 1 0,0 0 1,0 0-1,0 0 0,0 0 0,-1 0 0,1 1 0,0-1 0,0 1 0,4 2 0,-7-3 64,1 1 0,-1 0 0,0-1 1,1 1-1,-1 0 0,0-1 0,0 1 0,1 0 0,-1 0 0,0-1 1,0 1-1,0 0 0,0 0 0,0 0 0,0-1 174,0 3-1749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0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7456,'-17'0'2784,"17"0"-2176,17 18-160,18-18 1312,-1 0-1056,35 0 768,0 0-832,35-18-224,-18 18-257,35 0 33,-17-17-128,0 0-32,-1-1 0,-33 18-1023,-1 0 543,-18 0-1728,-16 0 1216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0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0 3648,'-70'0'2981,"66"0"-2835,0 1 0,0 0 0,-1-1 0,1 1-1,0 1 1,0-1 0,0 0 0,0 1 0,0 0 0,-4 3-1,3-2-16,-1 0 1,1-1-1,-1 0 0,1 0 0,-8 2 0,-3-2 184,11-1-159,0-1-1,0 1 1,-10 3 0,-28 22 598,37-23-606,1-1 0,-1 0 1,0 0-1,1-1 0,-12 2 1,3-1 253,0 1 1,-17 5 0,-29 18 884,47-21-987,1 1 0,0 0 1,1 1-1,-1 0 0,-12 12 1,17-13-113,1 0 0,0 1 1,0 0-1,1 0 0,-1 1 1,2-1-1,-1 1 0,-5 13 0,7-10-46,-1 0 0,2 0-1,-1 0 1,1 0-1,1 0 1,0 1-1,1-1 1,0 0-1,0 1 1,2-1 0,-1 0-1,1 1 1,1-1-1,0 0 1,0-1-1,1 1 1,9 16-1,-8-17-85,1-1-1,0 0 0,0 0 1,1 0-1,0-1 0,1 0 1,0 0-1,0-1 0,0 0 1,1 0-1,17 8 0,-12-6-85,0-2 0,1 0 0,-1-1 0,2-1 0,-1 0 0,1-1 0,-1 0-1,20 1 1,13-1-1015,66-4 0,-50-1-836,-41 1 1001,0 0 0,29-6 1,-7-7-1657,-16 3 617,-16 8 1172,-1 0-1,0 1 1,21 1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0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4320,'0'52'1600,"0"-35"-1248,0 35-96,0-34 288,-18 16-352,-16 1 256,17-1-224,-18 1-416,0 17 96,1-35-416,-1 17 288,1-16-1856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5728,'0'0'1840,"3"0"-1110,2 0-551,-1 0 275,-1 0 0,1 0-1,0 0 1,-1 0-1,1 1 1,0-1 0,3 3-1,-3-1-223,-1 1-1,0-1 0,0 1 1,0 0-1,0 0 1,-1 0-1,1 1 0,-1-1 1,0 1-1,4 7 0,2 3 187,-4-8-86,1 1-1,0-1 1,11 9 0,-1 0-71,1 1-72,2 3-14,28 22 1,-5-13-153,-28-19-56,1 3 25,1-1 0,0-1 0,1 0 0,33 14 0,-37-20-641,-9-3 392,0 0 1,-1 0 0,1 0 0,-1 0-1,1 0 1,-1 0 0,1 1 0,-1-1 0,0 1-1,0 0 1,0 0 0,0 0 0,3 4-1,5 6-1244,-11-8 380,-8-3-432,6-1-50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88 2912,'-14'0'923,"11"0"-550,3 0-106,0 0 277,0 0-112,0 0 159,0 0-132,0 0 133,0 0-203,0 0-15,0 0-60,3 0 305,2 0-471,0-1 0,0-1 0,0 1 1,6-3-1,7-2-52,0 2 93,-4 0 13,26-8-1,-25 7-105,1 0-1,32-4 0,-28 6-112,33-10-1,-37 8 45,1 1 1,-1 1-1,1 0 1,17 0-1,67 3 430,-43 1-358,-45-2-104,-10 1 26,1-1 1,-1 1-1,0 0 0,0 0 1,0 0-1,0 1 0,1-1 1,-1 1-1,0 0 0,4 1 1,1 1 42,-4-1-45,0 0 1,0-1 0,-1 2-1,1-1 1,0 0 0,-1 1 0,0-1-1,1 1 1,4 6 0,-7-6-5,0 0 1,0 1-1,0-1 1,-1 1-1,0-1 1,1 1-1,-1-1 0,0 1 1,-1 4-1,0 4 124,1-10-131,0-1-1,0 0 1,-1 1-1,1-1 1,0 0-1,-1 1 1,1-1-1,-1 0 1,1 0-1,-1 1 0,1-1 1,-1 0-1,0 0 1,0 0-1,0 0 1,0 0-1,0 0 1,0 0-1,0 0 1,0 0-1,0 0 1,0-1-1,0 1 1,-2 0-1,-10 9 41,10-6-32,0 0 0,-1 1 0,-4 8 0,3-5 0,-24 35 79,-48 51 0,65-81-77,-77 80-11,60-65-30,0 1 34,-63 46-1,64-55 12,-47 46-1,62-54-80,-1 0 1,-29 19-1,40-29 55,-1 1 1,0 0-1,1 0 1,-1 0-1,1 1 1,0-1-1,0 1 1,-4 5-1,7-8 7,-1-1 0,1 1 0,0-1 1,0 0-1,-1 1 0,1-1 0,0 1 0,0-1 0,0 0 0,0 1 0,0-1 1,-1 1-1,1-1 0,0 1 0,0-1 0,0 1 0,0-1 0,0 0 1,0 1-1,0-1 0,1 1 0,-1-1 0,0 1 0,0-1 0,0 1 1,0-1-1,1 0 0,-1 1 0,0-1 0,0 0 0,1 1 0,-1-1 1,0 1-1,0-1 0,1 0 0,-1 0 0,1 1 0,-1-1 0,0 0 1,1 0-1,-1 1 0,0-1 0,1 0 0,-1 0 0,1 0 0,-1 0 1,1 1-1,-1-1 0,1 0 0,4 0 18,0 1-1,-1-1 1,1 0 0,5-1 0,0 1-74,117 0-246,-123 0 295,0 0 0,1 0-1,-1 0 1,8 3 0,11 8 367,-13-9-248,1-1 0,-1 0 0,1 0 0,21-2 0,-9 0 8,47 1 213,-34-2-224,-36 2-109,1 0 0,0-1 1,-1 1-1,1 0 0,0 0 1,-1-1-1,1 1 0,-1 0 1,1-1-1,0 1 0,-1 0 1,1-1-1,-1 1 0,1-1 0,0 0 1,7-5 50,-7 5-53,-1 1 0,1 0 1,-1 0-1,1-1 0,-1 1 0,1 0 1,-1 0-1,1 0 0,-1 0 0,1 0 1,-1-1-1,1 1 0,-1 0 0,1 0 1,-1 0-1,1 0 0,-1 1 0,1-1 1,-1 0-1,1 0 0,-1 0 0,1 0 1,-1 0-1,1 1 0,-1-1 0,1 0 1,-1 1-1,0-1 0,1 0 0,-1 0 1,1 1-1,-1-1 0,0 1 0,1-1 1,-1 0-1,0 1 0,1-1 0,-1 1 1,1 0-2,-1 0 1,1-1 0,-1 1 0,1 0 0,-1-1 0,1 1 0,0 0 0,-1-1 0,1 1 0,0-1 0,-1 1 0,1-1 0,0 0 0,0 1 0,0-1 0,-1 0 0,1 0-1,0 1 1,0-1 0,0 0 0,1 0 0,32 0 165,-22 0-141,-9 1-18,0-1 0,0 1 0,0-1 0,0 0 0,0-1-1,0 1 1,0 0 0,0-1 0,0 0 0,4-1 0,-2-5 187,-5 6-185,1 1 0,-1-1 0,0 1 0,1 0 0,-1-1 0,0 1 0,1-1 0,-1 1 0,0-1 0,1 1 0,-1 0-1,1-1 1,-1 1 0,1 0 0,-1 0 0,1-1 0,-1 1 0,1 0 0,-1 0 0,1 0 0,-1-1 0,1 1 0,-1 0 0,1 0-1,-1 0 1,1 0 0,-1 0 0,1 0 0,-1 0 0,1 0 0,1 1 0,12-1-100,-11 0-10,0 0 37,5 0-128,-16 0-437,5 0-230,3 0-1248,0 0 609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4320,'0'-18'1600,"0"18"-1248,18 0-96,-1-17 2176,0 34-1376,35-17 1056,-17 0-1216,16 0 352,19 0-736,-19 0-128,1 18-256,0-18-32,-17 0-32,-1 0-2592,1 0 1376,-18 0-2336,18 0 1984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35 3136,'0'0'1029,"0"0"-629,0 0-112,0 0 262,0 0-129,0 0 123,0 0-208,0 0-144,0 0-38,0 0 129,0 0-128,0 0-267,-3 0 96,-8 0 357,8 0-48,0 0 22,-8 0-134,5 2-15,-6 10-28,7-9 65,2-2-163,0-1 1,0 1-1,0 0 1,0 1-1,1-1 0,-1 0 1,0 1-1,1 0 1,-1-1-1,1 1 1,0 0-1,-3 3 0,1-1 117,-1 0-1,1 0 0,0 1 0,-6 9 1,-7 20 200,16-30-301,0-1 1,0 0-1,1 1 0,-1-1 0,1 1 1,0-1-1,0 1 0,0 0 0,1 3 1,-1 6 127,0-12-170,0 1 0,0-1 0,0 0 0,0 0 0,0 1 0,0-1 0,1 0 0,-1 0 0,0 1 0,1-1 0,-1 0 0,1 0 0,-1 0 1,1 0-1,0 1 0,-1-1 0,1 0 0,0 0 0,0 0 0,0 0 0,-1-1 0,1 1 0,0 0 0,0 0 0,0-1 0,1 1 0,-1 0 0,0-1 0,0 1 1,0-1-1,0 1 0,3 0 0,7 4 98,-2 0-68,-8-4-27,1 0-1,0 0 0,0 0 0,-1 0 0,1 0 0,0 0 0,0-1 1,0 1-1,0-1 0,0 1 0,0-1 0,0 0 0,0 0 0,0 0 1,0 0-1,0 0 0,0 0 0,0 0 0,0-1 0,0 1 0,3-2 1,5-1-77,5-2-66,0 0 0,26-14 0,-37 17 123,0-1-1,1-1 1,-2 1 0,8-7-1,-10 8 10,0 1 0,0-1 0,0 0 1,0 0-1,0 1 0,0-1 0,0 0 0,-1 0 0,1 0 0,-1 0 0,1 0 1,-1 1-1,0-1 0,0-2 0,1 1 15,-1 0 0,1 0 0,-1 0 0,1 0-1,0 0 1,0 0 0,0 0 0,0 1 0,2-4 0,-2 5-8,0 0 1,-1 0-1,1-1 1,0 1-1,-1 0 0,1-1 1,-1 1-1,1-1 1,-1 1-1,0-1 1,1 1-1,-1 0 0,0-1 1,0 1-1,0-1 1,0 1-1,0-1 0,-1 1 1,1-1-1,-1-2 1,-11-7 220,9-1-29,3 11-184,0 0 1,-1 0-1,1 0 1,0 0-1,0 0 1,-1 0-1,1 0 1,-1 0-1,1 0 1,-1 1-1,1-1 1,-1 0-1,0 0 0,1 0 1,-1 1-1,0-1 1,0 0-1,1 1 1,-1-1-1,0 1 1,0-1-1,0 0 1,0 1-1,0 0 0,-1-1 1,-12-11 229,11 7-214,3-24-3173,0 26 1211,3 3-1051,11 0 992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7712,'0'-18'2880,"0"18"-2240,34 0-192,-16 0 832,-1 0-800,17 0-288,-16 0-128,34 0-640,-18 0 320,1 0-3264,-1 18 1920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 4896,'-18'0'1824,"18"0"-1440,0 0-96,18 17 1344,-18-17-960,34 0-64,1 0-384,17-17-32,-1 17-96,19-18-1664,-19 1 832,1 0-1056,-17 17 1056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34 185 3232,'-1'-11'380,"0"8"-283,1 0 1,0 1 0,0-1 0,0 0 0,0 0 0,1 0-1,-1 0 1,1 0 0,0 1 0,1-5 0,9-42 387,-10 45-260,-1 1 0,1 0 0,0-1-1,0 1 1,0 0 0,1 0 0,-1 0 0,4-6 0,0 1 263,-4 5-363,0 1-1,0 0 0,0 0 1,0 0-1,1 0 1,-1 0-1,1 0 0,-1 0 1,1 1-1,0-1 1,0 1-1,-1-1 1,1 1-1,0-1 0,1 1 1,2-1-1,-4 1-79,0 1-25,-1 0 0,0 0 0,0 0 0,1 0 0,-1 0 0,0 0 0,0 0 0,1 0 0,-1-1 0,0 1 0,0 0 0,1 0 0,-1 0-1,0 0 1,0 0 0,0 0 0,0-1 0,1 1 0,-1 0 0,0 0 0,0 0 0,0-1 0,0 1 0,1 0 0,-1 0 0,0 0 0,0-1 0,0 1 0,0 0 0,0 0 0,0-1 0,0 1 0,0 0 0,0-1 0,1-8 298,-1 14-100,1-2-177,-2-1-1,1 1 0,0-1 0,0 1 1,-1-1-1,1 0 0,-3 5 0,-9 14 368,7-14-329,1-1 1,0 1-1,-2 7 1,-10 26 322,-17 70 1,27-73-270,0-19-114,5-15-19,0 0 0,0 0-1,0 1 1,0-1 0,0 0 0,1 0 0,-1 1-1,1-1 1,0 0 0,0 1 0,0-1-1,1 6 1,2-2 25,0-1-1,0 0 0,0-1 1,6 9-1,-1-3-66,-8-10 27,1-1-1,-1 1 1,0 0-1,0-1 1,1 0-1,-1 1 1,0-1-1,1 1 1,-1-1-1,0 1 1,1-1-1,-1 0 1,1 1-1,-1-1 1,1 1-1,-1-1 1,1 0-1,-1 0 1,1 1-1,0-1 1,4 2-149,-1 0 0,1 0 1,0 0-1,0 0 0,0-1 0,1 0 0,-1 0 1,0-1-1,0 1 0,1-1 0,-1-1 0,0 1 0,7-1 1,-7-2 27,-1 0 0,1 0 0,0-1 1,-1 1-1,0-1 0,0 0 0,0 0 1,0 0-1,0 0 0,4-9 0,10-22-93,-15 21 1408,-3 60 1114,0-44-2234,0 1 1,1 0-1,-1-1 1,1 1-1,0-1 1,-1 1-1,1-1 1,0 1-1,1-1 1,-1 1-1,0-1 1,1 0-1,-1 0 1,1 0-1,0 0 1,0 0-1,0 0 0,2 2 1,0-1-19,0 0 1,0 0-1,1-1 1,-1 1-1,1-1 0,-1 0 1,11 3-1,-7-4 23,1 0-1,-1 0 0,0 0 1,11-2-1,-2 1 20,-9-1-33,1 0 0,-1 0 0,0-1 0,1 0 0,-1 0 0,0-1 0,0 0 0,-1-1 0,12-6 0,-7 4-27,-8 4-20,1-1 1,-1 0 0,1 0-1,-1 0 1,0-1-1,0 0 1,0 1-1,0-1 1,-1 0-1,0-1 1,4-6 0,-6 10-4,0 0 0,0-1 0,0 1 0,0-1 0,0 1 0,0-1 0,-1 1 0,1-1 0,-1 1 0,1-1 0,-1 0 0,0 1 0,1-1 0,-1 0 0,0 1 0,0-1 0,0 0 0,0 1 0,0-1 0,-1 0 0,0-2 0,-1-11 0,8-8-166,-7 20 94,1 0 0,-1-1 0,0 1 0,0 0 0,0-1-1,0 1 1,-1 0 0,1 0 0,-3-3 0,2 2-175,0 0 0,0 0 0,0 0 1,0 0-1,1 0 0,0 0 0,-1 0 1,2 0-1,-2-8 0,2-3-1449,0 13-1680,0 2 1051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0 842 4736,'0'14'1530,"3"-8"-932,-2-6-594,7 7 264,-3-10 293,-1-1-226,10-2 129,41-29-64,-36 24-400,-2 2-16,-1-1 0,18-14 0,-30 21 15,125-107 343,-108 88-310,0-2 0,23-33 0,-30 36-24,-1-1 0,-1 0-1,12-30 1,-15 30 14,-1 4-3,16-38 85,-1-25 195,26-43 826,-47 116-1047,1-1 102,0-1 0,0 0 1,1 1-1,1-1 1,-1 1-1,2 0 0,-1 1 1,9-11-1,-14 19-166,0 0 1,1-1-1,-1 1 0,1 0 0,-1-1 0,0 1 1,1 0-1,-1 0 0,1-1 0,-1 1 0,1 0 1,-1 0-1,1 0 0,-1 0 0,1 0 0,-1 0 1,1 0-1,-1 0 0,1 0 0,-1 0 0,1 0 1,-1 0-1,1 0 0,-1 0 0,1 0 0,-1 0 1,1 1-1,-1-1 0,1 0 0,-1 0 0,1 1 1,-1-1-1,1 0 0,-1 0 0,1 1 0,-1-1-13,1 3 18,0 0 0,0-1 0,-1 1 0,1 0 0,-1-1-1,1 1 1,-1 0 0,0 0 0,0-1 0,0 1 0,-1 0 0,0 2-1,1 9 41,-2 12 88,-5 33-1,3-34-71,-1 32 0,5-36-51,-2 1 1,-5 19-1,4-22 6,-2 34 0,5 39 482,4-81-1391,-4-10 860,0-1 0,0 0-1,1 0 1,-1 0 0,0 1 0,0-1 0,0 0 0,1 0 0,-1 0-1,0 0 1,0 1 0,0-1 0,1 0 0,-1 0 0,0 0 0,0 0-1,1 0 1,-1 0 0,0 0 0,1 0 0,-1 0 0,0 0 0,0 0-1,1 0 1,-1 0 0,0 0 0,0 0 0,1 0 0,-1 0 0,0 0-1,0 0 1,1 0 0,-1 0 0,0 0 0,0 0 0,1-1 0,-1 1-1,0 0 1,0 0 0,1 0 0,-1 0 0,0-1 0,0 1 0,0 0-1,1-1 1,4-13-1234,7-6 399,-9 17 718,0-1-1,-1 0 1,0 0 0,0 0 0,0 0-1,1-5 1,0-3-107,3-13-106,10-9 4,-9 20 209,0-1 1,9-26-1,-11 23-4,59-183 1827,-56 178-968,4-9 796,-9 27-1029,6-10 456,-8 15-922,-1 0 0,0 0 0,0 0 0,0 0 0,0 0 0,0-1 0,1 1 0,-1 0 0,0 0 0,0 0 1,0 0-1,0-1 0,0 1 0,0 0 0,0 0 0,0 0 0,1-1 0,-1 1 0,0 0 0,0 0 0,0-1 0,0 1 0,0 0 0,0 0 0,0 0 0,0-1 1,0 1-1,0 0 0,-1 0 0,1 0 0,0-1 0,0 1 0,0 0 0,0 0 0,0 0 0,0-1 0,0 1 0,0 0 0,-1 0 0,1 0 0,0 0 0,0-1 1,0 1-1,0 0 0,-1 0 0,1 0 0,0 0 0,0 0 0,-1 0 21,1 0 1,-1 0-1,1 0 1,0 0 0,-1 0-1,1 0 1,-1 1-1,1-1 1,0 0-1,-1 0 1,1 0-1,0 1 1,-1-1-1,1 0 1,0 0-1,-1 1 1,1-1-1,0 0 1,0 1 0,-1-1-1,1 0 1,0 1-1,0-1 1,-1 1-1,-5 16 976,3-9-726,-8 27 259,5 14-246,-5 6-11,7-9-68,4 77 1,1-56-101,-1 2-2674,0-49 976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18 191 3232,'-14'-14'1035,"11"11"-614,3 0 75,0-9 954,0 9-282,0 3 267,3 0-464,147 0 2495,8 0-2511,-109-1-778,78-15 0,-44 5-126,25 4 1,-55 5-24,219-21 115,1 0-72,-206 20-58,157-14 123,-135 2-76,14-2-13,-33 11 59,-36 0 115,-23 3-125,-1 1-1,0 1 0,11-1 1,-8 2-533,-26 0-1323,-4 3-1078,-15 11 860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1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0 882 3136,'14'0'1029,"-11"0"-629,-3 0-122,0 0 223,0-3-101,1 1-327,-1 0 1,0 0-1,1 0 1,-1 1 0,1-1-1,0 0 1,-1 0-1,1 1 1,0-1-1,2-3 1,3-4 194,-1-8 580,-2 12-713,-1 0 0,0 0-1,0 0 1,0-1 0,-1 1 0,0 0 0,0-1-1,0 1 1,-1-1 0,0-7 0,0 0 33,1 1 1,1-1-1,0 1 1,1 0 0,0-1-1,0 1 1,7-12-1,0-6 30,24-80 352,19-54 500,-47 149-916,1 1-1,1 0 1,9-15 0,14-23 169,-20 31-49,15-24 1,-20 37-140,-1 1 0,1 0 0,1 0 0,-1 0 0,13-9 1,13-7 326,-9-6 108,-18 25-469,0 0 0,1 0 0,-1 1 0,1 0 1,7-4-1,10-5 221,-13 5-187,-9 6-87,0 0-1,1 0 1,-1 0 0,1 0 0,-1 0-1,1 0 1,0 0 0,-1 1 0,1-1-1,0 1 1,0-1 0,-1 1 0,1 0-1,0 0 1,0-1 0,3 1-1,-2 0-6,0 0 0,0 0-1,0 1 1,0-1-1,0 1 1,5 0-1,3 11-89,1-9 32,-11-3 39,0 1 0,0-1 0,0 0-1,0 0 1,0 1 0,0-1 0,0 1 0,-1-1 0,1 1-1,0-1 1,0 1 0,0-1 0,0 1 0,-1 0 0,1-1-1,0 1 1,0 0 0,-1 0 0,1 0 0,-1-1 0,1 1-1,-1 0 1,1 0 0,-1 0 0,1 1 0,-1-1-2,1 0 11,0 0-1,-1 0 0,1 0 0,0 0 0,-1 0 1,0 0-1,1 0 0,-1 0 0,1 0 1,-1 0-1,0 0 0,0 0 0,0 0 0,0 0 1,0 0-1,0 0 0,0 0 0,0 0 1,0 0-1,0 0 0,0 0 0,0 0 0,-1 0 1,1 0-1,-1 0 0,1 0 0,-1 0 0,1 0 1,-1 0-1,-1 1 0,2 0 3,-3 3 40,3-4-46,0-1 1,-1 1 0,1 0 0,0 0 0,-1-1 0,1 1-1,0-1 1,-1 1 0,1 0 0,-1-1 0,1 1-1,-1-1 1,0 1 0,1-1 0,-1 1 0,1-1 0,-1 1-1,0-1 1,1 0 0,-1 1 0,-1-1 0,-3 3 13,-22 11-220,16-8-85,-2 0 1,1 0 0,0-1-1,-17 4 1,-54 8-1360,70-15 1450,10-1 120,-1-1 1,1 1-1,0 0 0,-1 0 1,-4 2-1,-10 8-144,15-9 175,0 0 0,0 0 0,0 0 0,-1-1 0,1 1 0,0-1 0,-1 0 0,1 0 0,-1 0 0,0 0 0,1 0 0,-5 0 0,-12-1-304,20 2 239,0-1 101,0-1 0,-1 1 0,1-1 0,0 1 0,0-1 0,0 1 0,1-1 0,-1 1 0,0-1 0,0 1 0,0-1 1,0 1-1,0-1 0,1 1 0,-1-1 0,0 1 0,0-1 0,1 1 0,-1-1 0,0 0 0,1 1 0,-1-1 0,0 1 0,1-1 0,-1 0 0,0 0 0,1 1 0,-1-1 0,1 0 0,-1 0 0,1 1 0,-1-1 0,1 0 1,-1 0-1,1 0 0,-1 0 0,1 0 0,-1 0 0,1 1 0,-1-1 0,1-1 0,-1 1 0,1 0 0,-1 0 0,1 0 0,0 0 0,21 4-61,10 7 41,-12-6-11,-15-5 44,0 1 0,1 1 0,-1-1 1,0 1-1,0 0 0,0 0 1,5 3-1,-6-2 96,0-1 1,0 0-1,0 0 0,0 0 1,0 0-1,1-1 0,4 2 1,5 1 104,-13-4-168,0 1 0,1-1 1,-1 1-1,0 0 0,0-1 1,0 1-1,0 0 0,0 0 1,0 0-1,0 0 0,0 0 0,0 0 1,0 0-1,0 1 0,-1-1 1,1 0-1,0 0 0,-1 1 1,1-1-1,-1 0 0,1 1 1,-1-1-1,0 0 0,0 1 1,0-1-1,1 0 0,-1 1 1,0-1-1,-1 1 0,1-1 1,0 0-1,0 1 0,-1-1 1,1 0-1,0 1 0,-1-1 1,0 0-1,1 1 0,-1-1 1,-1 2-1,0-2 0,0 1 0,-1 0 0,1 0-1,-1-1 1,0 1 0,1-1 0,-1 0 0,0 0 0,0 0 0,0 0 0,0 0 0,-5 0 0,-4 2 54,-25 9-19,-52 25 0,63-23-65,12-10 9,11-4-22,1 0 0,-1 1 0,0 0 0,1-1 0,0 1 1,-1 0-1,1 0 0,0 1 0,-1-1 0,1 0 0,0 1 1,0-1-1,-2 3 0,-11 11-445,13-13-379,2-4-1594,0-13 688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2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 6720,'5'-1'781,"-4"1"-632,0 0 0,1 0 0,-1 0 1,0 0-1,0 0 0,1 0 0,-1 0 0,0 0 0,0 1 1,1-1-1,-1 1 0,0-1 0,0 0 0,2 2 0,35 10 321,-34-12-374,0 1 1,0 1-1,-1-1 1,1 1-1,0-1 1,4 4-1,1 0-3,26 12 179,-28-13-215,-6-4-53,-1 0 1,1 0-1,-1 0 0,1 0 0,0 1 0,-1-1 0,1 0 0,-1 0 0,0 1 0,1-1 0,-1 0 0,1 1 1,-1-1-1,1 1 0,-1-1 0,0 1 0,1-1 0,-1 0 0,0 1 0,0-1 0,1 1 0,-1 0 1,0-1-1,0 1 0,0-1 0,0 1 0,1-1 0,-1 1 0,0-1 0,0 1 0,0-1 0,0 1 0,0 0 1,0-1-1,-1 1 0,1-1 0,0 1 0,0 9 16,1-7 10,-1 0 0,0 0 0,0 0 0,0 0-1,0 0 1,-1 0 0,1 0 0,-1 1 0,1-1-1,-1 0 1,0-1 0,0 1 0,-1 0 0,1 0-1,-1 0 1,1-1 0,-1 1 0,-3 3 0,-27 24 640,0-3 0,-57 37 0,85-61-604,0 0-1,0-1 1,0 1-1,1 0 1,-1 1-1,1-1 1,0 1-1,0 0 1,0-1-1,0 1 1,1 0-1,0 1 1,-1-1 0,2 0-1,-1 1 1,0-1-1,1 1 1,0 0-1,0-1 1,-1 7-1,2-10-54,1 0 0,-1 0 0,0 0 0,0 0-1,0 0 1,1 0 0,-1-1 0,0 1 0,1 0-1,-1 0 1,1 0 0,-1 0 0,1 0 0,-1-1 0,1 1-1,0 0 1,-1 0 0,1-1 0,1 2 0,17 9 77,-13-9-153,-4-1-84,0 0 1,-1-1-1,1 1 0,0-1 0,0 0 0,0 1 1,0-1-1,2 0 0,-3 0 0,0 0-1,0 0 1,-1 0 0,1 0 0,0 0-1,0 0 1,0 0 0,0 0-1,-1 0 1,1 1 0,0-1 0,0 0-1,1 1 1,1 3-541,2 0-1457,4-11-192,-9 6 2283,3-2-2125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5888,'-21'0'2176,"21"0"-1664,0 41-160,-21-41 1632,0 21-1152,0 21 704,1-21-864,-22 0 32,21 20-416,0 1-32,0-21-160,1-1-768,-1 1 384,21-21-1824,-21 0 1184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2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6240,'-17'-34'2304,"17"34"-1792,17 0-160,-17 0 1952,17 0-1344,1 0 800,-1 0-1024,17-17-128,1 34-384,-1-17-2528,-16 0 1248,-1 17-3488,18-17 2592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2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1984,'0'-15'640,"0"13"-389,0 2 10,0 0 422,0 0-171,0 0 26,0 0-116,0 0 169,0-3-223,0-5-181,0 16 10,0-5 337,0-3-81,0 0 144,0 0-175,0 0 10,0 0-102,0 0 134,2 0-90,574 0 1994,-227 0-2219,-128 9-132,-27-1-194,171-8 1382,-363 0-1159,0 0 0,0 0 0,-1 0 0,1 0 0,0-1 0,-1 1 0,1 0 0,0-1 0,0 1 0,-1-1 0,1 0 0,-1 0 0,1 1 0,-1-1 0,1 0-1,-1 0 1,1 0 0,-1-1 0,2-1 0,-2 2-37,-1 1-2,1 0 0,-1-1 1,0 1-1,1 0 0,-1-1 0,0 1 0,0-1 0,1 1 0,-1-1 0,0 1 0,0-1 0,0 1 0,0-1 1,0 1-1,0-1 0,1 1 0,-1-1 0,0 1 0,0-1 0,0 1 0,-1-1 0,1 1 0,0-1 1,0 1-1,0-1 0,0 1 0,0-1 0,-1 1 0,1-1 0,0 1 0,0-1 0,-1 1 0,1 0 1,0-1-1,-1 0 0,1 1-7,-12-6 107,7-5-38,-10 5-31,15 6-39,-10-5-124,0 0 0,0-1-1,-9-7 1,16 10-1315,3 3 374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1728,'46'0'789,"32"0"390,196 0 3439,-274 0-4585,1 0 0,0 0-1,0 0 1,-1 0 0,1 0-1,0 0 1,-1 0-1,1 0 1,0 0 0,-1 0-1,1 1 1,0-1 0,-1 0-1,1 1 1,-1-1-1,1 0 1,0 1 0,-1-1-1,1 0 1,-1 1 0,1-1-1,-1 1 1,1-1-1,-1 1 1,0-1 0,1 2-1,0-1 31,-1-1-1,1 1 0,-1 0 0,1-1 0,0 1 0,-1 0 1,1-1-1,-1 1 0,1-1 0,0 1 0,0-1 1,-1 1-1,1-1 0,0 0 0,0 1 0,0-1 0,-1 0 1,1 0-1,0 0 0,0 0 0,0 1 0,0-1 1,-1 0-1,1 0 0,0 0 0,1-1 0,10 1 258,-9 0-112,-1 0-16,3 0-139,-1 1-9,-1-1 0,0 0 0,1 0 0,-1-1 0,0 1 0,0-1 1,4-1-1,14-4 57,0 1 0,37-4 0,18-2 6,-23 3 44,76-2-1,-81 8-45,128-10 481,8 6-298,29-5-565,3 5 21,15-6 85,294 9 121,-325 4 100,59-1 73,-208-2 81,54-9 0,-88 9-105,38-4 205,-15-5 37,-30 9-261,0 2 0,13-1 0,-20 1-50,-1 0 0,1 0-1,-1 0 1,1-1 0,-1 1 0,0-1 0,1 1 0,-1-1 0,0 0 0,0 0-1,1 0 1,-1 0 0,2-2 0,-2 2-35,-1 0 1,0 0-1,0 1 0,1-1 1,-1 0-1,0 1 0,1-1 1,-1 1-1,0 0 0,1-1 1,-1 1-1,3 0 0,-2-1-52,-4-1-88,-9-10-485,11 12 614,0 0-1,0 0 1,-1 0 0,1 0-1,0 0 1,0-1 0,0 1-1,0 0 1,0 0 0,0 0-1,0 0 1,0 0-1,0 0 1,0 0 0,-1 0-1,1 0 1,0 0 0,0-1-1,0 1 1,0 0-1,0 0 1,0 0 0,-1 0-1,1 0 1,0 0 0,0 0-1,0 0 1,0 0-1,0 0 1,0 0 0,-1 0-1,1 0 1,0 0 0,0 0-1,0 0 1,0 0-1,0 0 1,0 0 0,-1 0-1,1 1 1,0-1 0,0 0-1,0 0 1,0 0-1,0 0 1,0 0 0,0 0-1,0 0 1,-1 0 0,1 0-1,0 0 1,0 1-1,0-1 1,0 0 0,0 0-1,0 0 1,-12 12-2443,9-9 721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106 104 2400,'0'0'32,"1"1"0,-1-1 1,1 0-1,-1 0 0,1 0 0,-1 0 0,1 0 1,-1 0-1,0 0 0,1 0 0,-1 0 0,1 0 1,-1 0-1,1 0 0,-1-1 0,1 1 0,-1 0 1,0 0-1,1 0 0,-1-1 0,1 1 0,-1 0 1,0 0-1,1-1 0,-1 1 0,0 0 1,1-1-1,-7-7 393,3 5-381,0 0 756,3 3-171,3 0 123,8 0-251,-11 0-491,1 0 0,-1 0-1,0 0 1,0 0 0,0 0 0,0 0-1,0 0 1,0 0 0,0 0-1,0 0 1,0 0 0,1 0 0,-1 0-1,0 0 1,0 0 0,0 0 0,0 0-1,0 0 1,0 0 0,0 0-1,0 0 1,0 0 0,1 0 0,-1 0-1,0 0 1,0 0 0,0 0 0,0 0-1,0 0 1,0-1 0,0 1 0,0 0-1,0 0 1,0 0 0,0 0-1,0 0 1,0 0 0,0 0 0,0 0-1,0 0 1,0 0 0,1 0 0,-1-1-1,0 1 1,0 0 0,0 0-1,0 0 1,0 0 0,0 0 0,0 0-1,0 0 1,-1 0 0,1 0 0,0-1-1,0 1 1,0 0 0,0 0 13,0-1 1,0 0-1,0 1 1,0-1-1,0 1 1,0-1-1,0 1 1,0-1-1,0 1 1,0-1-1,0 1 1,-1-1-1,1 1 1,0-1-1,0 1 1,-1-1-1,1 1 1,0-1-1,0 1 1,-1 0-1,1-1 1,-1 1-1,1-1 1,0 1-1,-1 0 1,1-1-1,-1 1 1,1 0-1,-1 0 1,1-1-1,-1 1 1,1 0-1,-1 0 0,1 0 1,-1 0-1,1 0 1,-1 0-1,0 0 1,1-1-1,-1 2 1,0-1-1,1 0-16,0 0 0,0 0 0,0 0 0,-1 0 0,1 0 0,0 0 0,0 0 0,0 0 0,0 0 0,0 0 0,0 0 0,0 0-1,0 0 1,0 0 0,-1 0 0,1 0 0,0 0 0,0 0 0,0 0 0,0 0 0,0 0 0,0 0 0,0 0 0,0 0 0,0 0-1,0-1 1,-1 1 0,1 0 0,0 0 0,0 0 0,0 0 0,0 0 0,0 0 0,0 0 0,0 0 0,0 0 0,0 0 0,0 0-1,0-1 1,0 1 0,0 0 0,0 0 0,0 0 0,0 0 0,0 0 0,0 0 0,0 0 0,0 0 0,0 0 0,0-1 0,0 1-1,0 0 1,0 0 0,0 0 0,0 0 0,0 0 0,0-12 420,0 12-423,0 0 1,0 0-1,0 0 1,0 0 0,0 0-1,0 0 1,0 0-1,0-1 1,0 1 0,0 0-1,0 0 1,0 0-1,0 0 1,0 0 0,0 0-1,0 0 1,0 0-1,0 0 1,0-1-1,0 1 1,0 0 0,0 0-1,0 0 1,0 0-1,0 0 1,0 0 0,0 0-1,0 0 1,0 0-1,0 0 1,-1 0-1,1 0 1,0-1 0,0 1-1,0 0 1,0 0-1,0 0 1,0 0 0,0 0-1,0 0 1,0 0-1,0 0 1,-1 0-1,1 0 1,0 0 0,0 0-1,0 0 1,0 0-1,0 0 1,0 0 0,0 0-1,0 0 1,0 0-1,-1 0 1,1 0-1,0 0 1,-11 0 150,11 0-154,-1 0 1,1 1 0,0-1-1,0 0 1,0 0 0,0 0 0,0 0-1,0 0 1,0 0 0,0 0-1,0 0 1,-1 0 0,1 0-1,0 0 1,0 0 0,0 0-1,0 0 1,0 0 0,0 0-1,0-1 1,0 1 0,0 0-1,-1 0 1,1 0 0,0 0 0,0 0-1,0 0 1,0 0 0,0 0-1,0 0 1,0 0 0,0 0-1,0 0 1,0 0 0,0 0-1,0-1 1,0 1 0,0 0-1,0 0 1,0 0 0,0 0-1,0 0 1,-1 0 0,1 0 0,0 0-1,0 0 1,0-1 0,0 1-1,0 0 1,0 0 0,1 0-1,-1 0 1,0 0 0,0 0-1,0 0 1,0 0 0,0-12 126,0 12-127,0 0 1,0 0-1,0-1 1,0 1 0,0 0-1,0 0 1,0 0-1,0 0 1,0 0 0,0-1-1,-1 1 1,1 0-1,0 0 1,0 0-1,0 0 1,0 0 0,0-1-1,0 1 1,0 0-1,0 0 1,0 0-1,-1 0 1,1 0 0,0 0-1,0 0 1,0 0-1,0 0 1,0-1 0,0 1-1,-1 0 1,1 0-1,0 0 1,0 0-1,0 0 1,0 0 0,0 0-1,-1 0 1,1 0-1,0 0 1,0 0-1,0 0 1,0 0 0,0 0-1,-1 0 1,1 0-1,0 0 1,0 0 0,0 1-1,0-1 1,0 0-1,-1 0 1,1 0-1,0 0 1,-2 0 14,-15 2 28,16-2-37,1 0 0,-1 0-1,1 0 1,-1 1 0,1-1 0,-1 0-1,1 0 1,-1 1 0,1-1-1,-1 0 1,1 1 0,0-1-1,-1 1 1,1-1 0,0 0 0,-1 1-1,1-1 1,0 1 0,-1-1-1,1 1 1,0-1 0,0 1-1,0-1 1,0 1 0,-1-1 0,1 1-1,0-1 1,0 1 0,0 1-1,-3 3 533,0-1-443,-1-1 47,1 0 0,0 1 0,0-1 0,0 0 0,1 1 0,-1 0 0,1 0 0,0 0 0,0 0 0,-2 8 0,-1 0-25,3-9-94,1 0 0,-1 0 0,1 1 0,0-1 0,0 1 0,1-1 0,-1 1 0,1-1 0,-1 7 0,1 13-9,-1-12 26,0 0 1,1-1 0,1 1 0,3 21 0,8-12 64,-12-18-103,1-1 0,0 1 0,0 0 0,0-1 0,0 1 0,0-1 0,0 1 0,0-1 0,0 1-1,1-1 1,-1 0 0,0 0 0,1 0 0,-1 1 0,1-2 0,0 1 0,-1 0 0,1 0 0,2 1 0,0-2-39,0 0 0,0 0 0,-1 0 0,1-1 1,0 1-1,0-1 0,6-2 0,-2 1-40,-1 1-123,1 0 0,0 0-1,0 0 1,13 2 0,-11 0-143,-1-1 1,1-1-1,15-2 1,-11-1 154,-1-1 0,-1-1 1,1 0-1,-1-1 0,0 0 1,0-1-1,-1 0 0,0-1 1,-1-1-1,17-17 0,-26 24 195,1 1-1,-1-1 1,0 1-1,-1-1 0,1 0 1,0 1-1,-1-1 0,1 0 1,-1 1-1,0-1 1,0 0-1,0 1 0,0-1 1,-1-3-1,0-6 170,1 6 77,0 4-212,1 1 1,-1 0-1,0 0 0,0 0 1,0 0-1,0 0 0,0-1 0,0 1 1,0 0-1,0 0 0,-1 0 1,1 0-1,0 0 0,-1-1 0,1 1 1,-1 0-1,1 0 0,-1 0 1,1 0-1,-1 0 0,-1-1 0,-18-1 596,19 2-592,0 1 0,0 0 0,0 0 0,0 0 0,0 0 0,0 0 0,0 0-1,0 0 1,0 0 0,0 0 0,0 1 0,0-1 0,0 0 0,0 1 0,0-1 0,0 1 0,0-1 0,0 1 0,0-1-1,0 1 1,-1 1 0,1 1-24,0 0-1,0 0 0,1-1 1,-1 1-1,1 0 0,0 0 1,0 0-1,0 0 0,0 0 1,1 0-1,-1 0 0,1 0 1,1 5-1,9 12 203,-8-10-160,-3-8-53,1 1 0,-1-1-1,1 0 1,-1 0-1,1 0 1,0 0 0,1 2-1,13 9 50,-4-3-29,-9-7-27,0-1 0,0 1 0,0 0 1,0-1-1,0 1 0,-1 0 0,1 0 0,0 4 0,-1-5-5,-1 0 0,1 0-1,0 0 1,0-1-1,-1 1 1,1 0 0,0 0-1,1-1 1,-1 1-1,0-1 1,0 1 0,1-1-1,-1 1 1,1-1-1,-1 0 1,4 3 0,5 3-125,2 11-562,11-4 133,-18-11-58,-5-3 234,0 0 134,3-6 74,9-17-37,-12 23 205,0-1 0,0 1-1,1 0 1,-1-1-1,0 1 1,0 0-1,0-1 1,0 1-1,1 0 1,-1-1 0,0 1-1,0 0 1,0-1-1,0 1 1,0-1-1,0 1 1,0 0-1,0-1 1,0 1 0,0 0-1,0-1 1,0 1-1,-1-1 1,1 1-1,0 0 1,0-1 0,0 1-1,0 0 1,-1-1-1,1 1 1,-10-23 13,-9-35 1,14 37-1,3 12-33,0 0 0,-6-15 0,7 23 22,1 0 0,-1 1 0,1-1 0,0 0 0,0 1 0,-1-1 0,1 0 0,0 0 0,0 1 0,0-1 0,0 0 0,0 0 0,0 1-1,0-2 1,0-21 92,0 23-89,0-1 0,0 1 0,0 0-1,0-1 1,0 1 0,0 0 0,0-1 0,0 1 0,0-1 0,0 1-1,0 0 1,0-1 0,0 1 0,-1 0 0,1-1 0,0 1-1,0 0 1,0 0 0,0-1 0,-1 1 0,1 0 0,0-1 0,0 1-1,-1 0 1,1-1 0,-7-7-28,9 3-45,-1 5 94,-1-1 0,1 0 0,0 0 0,-1 1 0,1-1 0,0 0-1,-1 0 1,1 0 0,-1 0 0,0 0 0,1 0 0,-1 0 0,0 0 0,1 0 0,-1 0 0,0 0-1,0 0 1,0 0 0,0-1 0,0 0 0,0 1-27,0 1 0,0-1 0,0 0-1,0 1 1,0-1 0,0 1 0,0-1 0,0 0 0,0 1-1,0-1 1,0 1 0,1-1 0,-1 1 0,0-1 0,0 0-1,1 1 1,-1-1 0,2 0-15,-1 1 0,0-1 0,0 1 0,0-1 0,0 1 0,0 0 0,0 0 0,0-1 0,1 1 0,-1 0 0,0 0 0,0 0 0,2 0 0,-2 0 15,-1 0 1,1 0 0,-1 0-1,1 0 1,0 0 0,-1 0 0,1 0-1,0 0 1,-1-1 0,1 1-1,-1 0 1,1-1 0,-1 1-1,1 0 1,-1-1 0,1 1-1,-1 0 1,1-1 0,-1 1-1,1-1 1,-1 1 0,1-1-1,0 0 1,-1 0 4,0 0 0,1 0 0,-1 1-1,1-1 1,-1 1 0,1-1 0,0 0 0,-1 1 0,1-1-1,0 1 1,-1 0 0,1-1 0,0 1 0,0 0 0,-1-1 0,1 1-1,0 0 1,0 0 0,-1-1 0,1 1 0,0 0 0,0 0-1,0 0 1,1 0 0,24-1 130,-15 1-173,0-1 0,0 1-1,0 1 1,19 3 0,11 13-289,-15-5 230,-25-12 117,1 1 0,-1 0 0,0-1 0,1 1 0,-1 0 0,0 0 0,1 0 0,-1 0 0,0 0 1,0 0-1,0 0 0,0 0 0,1 2 0,3 3 63,3 2 113,-4-5-93,-1 1 1,1-1 0,-1 1-1,0 0 1,3 5-1,12 25 1160,-17-31-1197,0 0 0,-1 0 0,1 0 0,0 1 1,-1-1-1,0 0 0,0 0 0,0 0 0,-1 7 0,0 7 37,2-12-85,-1-4-6,0 0 0,0 0 0,0 0 0,0 0 0,0 0 0,0 0 0,0 0 0,0 0 0,0 0 0,-1 0 0,1 1 0,0-1 0,-1 0 0,1 0 0,-1 0 0,1 0 0,-1 0 0,1-1 0,-1 1 0,0 0 0,1 0 0,-1 0 0,0 0 0,0-1 0,1 1-1,-1 0 1,0-1 0,0 1 0,0-1 0,0 1 0,0-1 0,-2 1 0,-18 17 164,8-7-136,11-10-34,1-1 0,-1 1-1,1-1 1,-1 0-1,0 1 1,1-1 0,-1 0-1,1 0 1,-3 0-1,-27 0-33,28 0-48,3 0-5,0-3 74,0-2 131,1-13-273,-1 17 138,1 1 1,-1-1 0,0 1-1,0-1 1,1 1 0,-1 0-1,0-1 1,1 1 0,-1-1-1,0 1 1,1 0 0,-1-1-1,0 1 1,1 0 0,-1-1-1,1 1 1,-1 0-1,1 0 1,-1-1 0,1 1-1,-1 0 1,1 0 0,-1 0-1,1 0 1,-1 0 0,1-1-1,-1 1 1,1 0 0,0 0-1,2 0-161,-3-2 107,0-8-31,0 20 152,3-5 257,8 7-197,-8-9-464,-3 0 80,0-2 265,0 0 0,0 0-1,0 0 1,1 0 0,-1 0 0,0 0-1,0 0 1,0 0 0,1 0-1,-1 0 1,1 0 0,-1 0-1,1 0 1,-1 0 0,1 0 0,0 0-1,0 1 1,17 9 28,-8-7 20,-8-3-41,-1 0 0,1 1 1,-1-1-1,1 0 0,-1 0 0,0 1 1,0-1-1,1 1 0,-1 0 0,0-1 1,0 1-1,0 0 0,1 3 0,-1-2-80,1 1-1,0 0 1,1-1-1,-1 1 1,1-1-1,2 4 1,7 5-69,-9-10 447,0-2-36,-3 0-249,1 0 1,0 0-1,0 0 1,-1 0-1,1 1 1,0-1-1,0 0 1,-1 0-1,1 0 1,0 1-1,0-1 1,-1 0-1,1 0 1,0 1-1,3 3 42,1 0 57,3-11-20,-8 6-89,6-2 50,-4 3-60,0 0-1,0-1 1,0 1 0,0-1-1,-1 1 1,1-1 0,0 0-1,0 0 1,-1 0 0,1 0-1,-1 0 1,1 0 0,-1 0-1,1 0 1,-1-1 0,2-1-1,16-12-27,-9 9 46,-1 1-1,0-1 1,-1-1 0,0 0-1,0 0 1,0-1 0,0 1-1,-1-2 1,-1 1 0,0-1-1,0 0 1,5-10 0,1-3 50,-9 17-26,0 1-1,0-1 0,-1 0 1,0 0-1,0-1 0,0 1 1,0 0-1,-1-1 1,1-9-1,-2 10-54,0 0 1,-1 0-1,2 0 0,-1 0 1,1 0-1,-1 0 0,1 0 0,1 0 1,-1 0-1,1 0 0,-1 0 1,6-7-1,-7 11 23,0-1 1,1 1-1,-1 0 0,0 0 0,0 0 1,0 0-1,0-1 0,0 1 0,0 0 1,0 0-1,0 0 0,-1 0 0,1-1 1,0 1-1,-1 0 0,1 0 0,-1 0 1,1 0-1,-1 0 0,0 0 0,1 0 1,-1 0-1,0 0 0,0 0 0,1 1 1,-1-1-1,-2-1 0,2 1-9,-2-5-100,4 4 82,-1 2 23,1-1 0,-1 1 1,0 0-1,0 0 0,0 0 0,0 0 1,0 0-1,0 0 0,0 0 0,0 0 1,0-1-1,0 1 0,0 0 1,0 0-1,0 0 0,0 0 0,0 0 1,0 0-1,0-1 0,0 1 0,0 0 1,0 0-1,0 0 0,0 0 0,0 0 1,0 0-1,0 0 0,0-1 0,0 1 1,0 0-1,0 0 0,0 0 0,-1 0 1,1 0-1,0 0 0,0 0 0,0 0 1,0 0-1,0-1 0,-18-9-36,4-2 218,11 10-15,-29 2 47,29 0-288,3 0-10,-3 0 48,-11 0 202,14 2-80,0-1-83,0 0-1,0-1 1,0 1 0,0-1-1,0 1 1,0 0-1,0-1 1,0 1 0,0-1-1,0 1 1,-1 0-1,1-1 1,0 1-1,0-1 1,-1 1 0,1-1-1,-1 1 1,0 0-17,0-1 1,0 1-1,0-1 0,0 1 1,0-1-1,0 0 1,0 1-1,-1-1 0,1 0 1,0 0-1,0 0 1,0 0-1,-2 0 0,2 0 21,0 0-1,1 0 1,-1 0-1,0 0 1,1 0-1,-1 1 1,0-1-1,1 0 0,-1 0 1,0 1-1,1-1 1,-1 1-1,0-1 1,1 0-1,-1 1 1,1-1-1,-1 1 1,1-1-1,-1 1 1,1-1-1,-1 1 1,0 0-1,1 0-17,0 0 1,-1-1-1,1 1 0,-1-1 0,1 1 1,-1-1-1,1 1 0,-1-1 0,1 1 1,-1-1-1,1 1 0,-1-1 1,0 0-1,1 1 0,-1-1 0,0 0 1,1 0-1,-1 1 0,0-1 1,0 0-1,1 0 0,-2 0 0,2 0 9,0 0-1,0 0 1,0 0-1,0 0 1,0 0-1,-1 0 0,1 0 1,0 0-1,0 0 1,0 0-1,0 0 1,0 0-1,0 0 1,0 0-1,0 0 0,0 0 1,-1 0-1,1 0 1,0 0-1,0 0 1,0 0-1,0 0 1,0 0-1,0 0 0,0 0 1,0 0-1,0 0 1,0 0-1,-1 1 1,1-1-1,0 0 1,0 0-1,0 0 0,0 0 1,0 0-1,0 0 1,0 0-1,0 0 1,0 0-1,0 0 1,0 0-1,0 1 0,0-1 1,0 0-1,0 0 1,0 0-1,0 0 1,0 0-1,0 0 1,0 0-1,0 0 0,0 0 1,0 1-1,0-1 1,0 0-1,0 0 1,0 4-43,1-1 42,-1 0 0,0-1 1,0 1-1,0-1 0,-1 1 0,1-1 0,-1 1 0,-1 4 1,-3 1 112,4-6-86,0-1 0,0 1 1,0-1-1,0 1 0,0 0 1,1 0-1,-1-1 0,0 1 0,1 0 1,0 0-1,-1 0 0,1-1 1,0 1-1,0 3 0,0 1 25,1 1 0,0-1 0,0 0 0,1 0 0,0 0 0,0 0 0,0 0 0,1 0 0,3 5 0,6 10 59,-10-8-37,-2-11-63,1-1 1,-1 1 0,0 0-1,0-1 1,1 1-1,-1 0 1,1-1 0,-1 1-1,1-1 1,0 1-1,-1-1 1,1 1 0,0-1-1,0 1 1,0-1-1,0 0 1,1 1 0,-1-1-1,0 0 1,3 2-1,30 14 79,-28-16-60,-1 1 0,1-2 1,-1 1-1,1 0 0,-1-1 0,1 0 1,-1 0-1,8-2 0,-6 2 4,-7 0-27,1 0 1,0 0-1,0 0 0,-1 0 0,1 0 0,0-1 1,0 1-1,-1 0 0,1 0 0,0 0 0,-1-1 1,1 1-1,0 0 0,0-1 0,22-11-40,-21 12 29,0-1 0,-1 0 1,1 0-1,-1 0 0,1 0 0,0 0 1,-1 0-1,0 0 0,3-3 0,4-4-15,21-6-9,-23 12 49,-5 2-13,0 0-1,-1 0 1,1 0-1,-1-1 1,1 1-1,0 0 0,-1 0 1,1 0-1,-1 0 1,1-1-1,-1 1 1,1 0-1,-1 0 0,1-1 1,-1 1-1,1-1 1,-1 1-1,1 0 1,-1-1-1,1 1 0,-1-1 1,0 1-1,1-1 1,-1 1-1,0-1 1,0 1-1,1-1 0,-1 1 1,0-1-1,0 0 1,0 1-1,1-1 1,-1 1-1,0-1 1,0 0-1,0 1 0,0-1 1,0 1-1,0-1 1,0 0-1,-1 1 1,1-1-1,0-1 6,0 0 0,0 0 0,1 0 0,-1 1-1,1-1 1,-1 0 0,1 0 0,-1 1 0,1-1 0,0 0 0,0 1 0,0-1-1,1-1 1,3-6 27,-4 9-34,-1-1 0,0 1 0,1 0 0,-1 0 0,0-1 0,0 1 0,0-1 0,1 1 0,-1 0 0,0-1 0,0 1 1,0 0-1,0-1 0,0 1 0,0-1 0,0 1 0,0 0 0,0-1 0,0 1 0,0-1 0,0 1 0,0 0 0,0-1 0,0 1 0,0-1 0,0 1 0,0 0 0,-1-1 0,1 1 0,0 0 0,0-1 1,0 1-1,-1 0 0,1-1 0,0 1 0,0 0 0,-1-1 0,1 1 0,0 0 0,-1 0 0,1-1 0,0 1 0,-1 0 0,1 0 0,-1-1 0,-7-6 69,5-4 28,2 10-87,1 0 0,0 0 0,0 0 1,-1 0-1,1 0 0,0 0 0,-1 0 0,1 0 1,-1 0-1,1 0 0,-1 0 0,1 0 0,-1 1 1,0-1-1,1 0 0,-1 0 0,0 1 1,0-1-1,0 0 0,0 1 0,1-1 0,-1 1 1,0-1-1,0 1 0,-1-1 0,-7-3 126,-20-9 178,9 1-282,15 9-35,0 0 1,1 0-1,-1 1 1,-7-4 0,-7 5 23,17 1-19,-1 0 0,0 0 0,1 0 0,-1 0 0,0 0 0,1-1 0,-1 1 1,1-1-1,-5-1 0,-3-4-23,9 5 12,-1 0-1,1 0 1,-1 0-1,0 0 1,1 0-1,-1 1 0,0-1 1,0 0-1,0 1 1,-3-1-1,-1 4-114,-5 9 127,8-10 320,6 1-69,1 1-257,1 0-1,0-1 1,0 0-1,0 0 1,1-1-1,-1 1 1,1-1-1,-1 0 1,1-1-1,0 1 0,0-1 1,0 0-1,7 0 1,-7-1-250,0 0 1,0 0-1,11 3 0,-10-1 8,0 1-1,13 6 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4576,'17'35'1664,"-17"-18"-1280,0 35-96,0 0-256,0 0-64,0-1 224,-17-16-96,0 17-512,-18 0 192,1-18-1024,-1 1 672,-17-18-704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432 106 4480,'0'-58'1445,"0"48"-1079,5 6-172,21-8 195,-9 7 267,-14 1-466,3-4 154,-1 7-140,0 0 0,0 0 0,0 0 0,0 1 0,0 0 0,0 0 1,0 0-1,1 1 0,-1-1 0,7 3 0,-6 1-104,0 0 0,-1 0 0,0 1 0,0 0 0,0 0 1,0 0-1,5 8 0,-5-6-32,4 4 3,-1 1-1,-1 0 1,0 0-1,-1 1 1,0 0-1,-1 0 1,0 0-1,5 26 0,-8-28-53,0 1-1,-1-1 1,0 1-1,-1-1 1,-1 1-1,1 0 1,-2-1-1,0 1 1,0-1-1,-1 0 1,-7 19-1,-1-4-48,-1 0 0,-1-1 0,-23 33 0,-1-14-83,-59 53-1,45-48 54,20-20 78,-2-1 0,-56 36 0,67-49 12,-31 19 109,19-17 47,24-12-88,-1 0 0,1 1-1,-1 0 1,1 1-1,1 0 1,-14 12 0,17-13 24,0 0 0,0 0 0,1 1 0,0-1 0,0 1 0,0 0 0,-6 14 0,11-20-107,0 0 0,-1 0 0,1 0 1,0-1-1,0 1 0,0 0 1,0 0-1,0 0 0,0 0 0,0 0 1,0 0-1,0-1 0,0 1 0,0 0 1,0 0-1,1 0 0,-1 0 1,0-1-1,1 1 0,-1 0 0,0 0 1,1 0-1,-1-1 0,1 1 0,-1 0 1,1-1-1,1 2 0,0 0 2,1-1-1,0 1 0,-1 0 1,1-1-1,0 0 0,4 1 1,-1 1 19,113 34 237,-65-22-232,-35-10 81,4 3-912,0-2 0,1-1 0,-1-1 0,35 2 0,-36-7-371,-14 1 554,0-1 0,0 1 0,0 1 0,0-1 1,13 4-1,-19-3 294,0 0-1,0 0 1,0 0 0,0 0 0,0 1 0,0-1-1,-1 0 1,1 1 0,1 1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6304,'-29'-29'2032,"29"29"-2011,0 0 1,0 0-1,0 0 1,0 0-1,0 0 1,0 0-1,0-1 1,-1 1-1,1 0 1,0 0-1,0 0 1,0 0-1,0 0 1,0 0-1,0-1 1,0 1-1,0 0 0,0 0 1,0 0-1,0 0 1,0 0-1,0-1 1,0 1-1,0 0 1,0 0-1,0 0 1,0 0-1,0 0 1,0-1-1,0 1 1,0 0-1,0 0 1,1 0-1,-1 0 1,0 0-1,0 0 1,0-1-1,0 1 1,0 0-1,0 0 1,0 0-1,0 0 1,1 0-1,-1 0 1,0 0-1,0 0 1,0 0-1,0 0 0,0-1 1,7-1 114,-6 2 40,2-9 992,-3 9-1135,0 0 0,0 1-1,0-1 1,0 0-1,0 1 1,0-1 0,0 0-1,0 0 1,0 0-1,0 1 1,0-1 0,0 0-1,0 0 1,1 1 0,-1-1-1,0 0 1,0 0-1,0 0 1,0 1 0,1-1-1,-1 0 1,0 0-1,0 0 1,0 0 0,1 1-1,16-10 918,-11 8-867,-1 0 0,1 1 0,-1 0 1,1 0-1,-1 0 0,1 1 0,-1-1 1,1 1-1,-1 1 0,8 2 0,-4-2-112,0 0 0,0 0 1,14 1-1,-13-3-199,0 0 1,-1 2 0,1-1-1,10 4 1,-10-2-253,1-1 0,-1-1 0,1 1 1,12-1-1,-12-1-148,1 1 1,-1 1-1,1 0 1,-1 0-1,13 5 0,-21-6 314,1 0-1,-1 0 0,1 0 1,-1-1-1,1 0 0,0 0 1,3 0-1,12 2-389,-12 1 492,-1-1 1,-1 1-1,1 1 0,7 5 0,-1-1 253,-11-8-15,-1 0 0,0 0 0,0 0 0,1 0 0,-1 0 0,0 0 0,0 0 0,1 0 0,-1 0 0,0 0 0,0 0 0,0 1 0,1-1 0,-1 0 0,0 0 1,0 0-1,0 0 0,1 0 0,-1 1 0,0-1 0,0 0 0,0 0 0,0 0 0,0 1 0,1-1 0,-1 0 0,0 0 0,0 1 0,0-1 0,0 0 0,0 0 0,0 1 0,0-1 1,0 1-1,1 9 644,-1-5-69,0 1 0,0 0 0,0-1 0,-1 1 1,-2 10-1,-6 10 544,4-15-706,1-1 0,0 1 0,-3 18 0,2 34 457,-1-29-616,3-23-201,2-1 0,-1 1 0,1 0-1,1 0 1,0 0 0,1 14 0,2-10-46,0-1 0,1 1 0,0-1 0,9 18 0,-9-24-52,0 0 0,0 0 0,1-1 0,-1 0 0,2 0 0,-1 0 0,1 0 1,13 11-1,-9-11-83,1-1 0,20 10 0,-14-8-83,-10-4 132,1-1 0,0-1 0,-1 1 0,1-1 0,0-1 0,0 0 1,0 0-1,1 0 0,-1-1 0,0 0 0,0-1 0,12-1 0,-18 1 52,1 0 0,-1 0 0,1 0 0,-1 0 1,0 0-1,0 0 0,0-1 0,0 1 0,0-1 0,0 1 0,0-1 0,2-3 0,-3 4 12,0 0-1,0 0 0,0 0 0,0-1 0,-1 1 1,1 0-1,-1-1 0,1 1 0,-1 0 1,1-1-1,-1 1 0,0-1 0,1 1 0,-1-1 1,0 1-1,0-1 0,0 1 0,0-1 1,0 1-1,-1 0 0,0-3 0,-3-9 204,-1 1-1,0-1 0,-1 1 1,-1 0-1,0 1 0,-10-14 1,-15 2 842,15 9-694,-14-10 55,29 23-440,-1-1-1,0 1 1,1-1 0,-1 1-1,0 0 1,0 0 0,0 1-1,0-1 1,0 1 0,-5-1-1,6 1-1613,4 3-251,0-2 1564,-1 0 0,0 0 0,1 0 0,-1 0 0,1 0 0,-1 0 0,1 0 0,-1 0 0,1 0 0,0-1 0,2 1 0,5 1-568,0-1-1,19-1 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4384,'0'-35'1632,"0"35"-1248,17 0-128,-17 0 1760,17 0-1152,0-17 576,1 17-864,16 0-96,1 0-320,-1 17-2688,1-17 1344</inkml:trace>
  <inkml:trace contextRef="#ctx0" brushRef="#br0" timeOffset="1">70 173 6976,'-35'0'2592,"35"0"-2016,0 17-160,0-17 544,0 0-608,17 17 192,1 1-288,33-18-3328,19 17 1664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1176 6048,'-15'0'1952,"15"0"-1924,-1 0 1,1 1 0,0-1-1,-1 0 1,1 0 0,-1 0-1,1 0 1,0 1 0,-1-1-1,1 0 1,-1 0-1,1 1 1,0-1 0,-1 0-1,1 1 1,0-1 0,0 0-1,-1 1 1,1-1 0,0 1-1,0-1 1,-1 0-1,1 1 1,0-1 0,0 1-1,0 0 1,-4 5 187,0 1 0,0 0-1,1 0 1,0 0 0,1 0 0,-1 0-1,2 1 1,-1-1 0,1 1 0,-1 13-1,2 83 2255,0-85-2355,2 1 1,0-1 0,1 1 0,1-1 0,10 31 0,-5-19-75,-2-10 48,0 0 0,1-1 1,19 34-1,-24-49-71,1 0 1,-1 0-1,1 0 1,0 0-1,0 0 0,0-1 1,1 0-1,0 0 1,-1 0-1,8 4 1,-9-6 6,-1 0 1,0-1 0,1 1 0,-1-1-1,1 1 1,0-1 0,0 0 0,-1 0 0,1 0-1,0-1 1,0 1 0,0-1 0,0 1-1,0-1 1,0 0 0,-1 0 0,1 0 0,0-1-1,0 1 1,0-1 0,0 1 0,0-1-1,0 0 1,-1 0 0,1 0 0,0-1 0,-1 1-1,1-1 1,4-3 0,-4 3-28,0-1 0,0 1 0,0-1 0,-1 0 0,1 0 0,-1 0 1,1 0-1,-1 0 0,0-1 0,0 1 0,-1-1 0,1 1 0,1-7 0,-2 6-49,0 1 0,0-1 0,-1 0 0,0 0 0,0 0 0,0-4 0,0 8 51,3-70-1205,8 1 202,-5-40-202,6-15 421,-8 48 372,12-127-243,-8 128 543,13-112 50,-15 150 376,2 0 0,21-62 0,-18 74 11,18-32 0,-20 41-159,146-235 2773,-138 231-2515,26-25 0,-2 1 461,-29 30-647,-7 7-123,0 1 0,1-1 0,6-5 0,-3 6-1,-1 1-1,1 0 0,0 1 0,0 0 0,12-4 0,1 0 67,-9 3-59,-1 2 0,1-1 0,0 2 0,1 0 0,-1 0 1,0 1-1,1 1 0,-1 0 0,24 4 0,-16-1-23,13 2 88,44 2-1,-61-7-152,0 2 0,29 5 0,-20-2-47,23 1-188,-20 1-350,-22-5 221,-1 0-1,1-1 1,11 1-1,-14-1-954,-6 1-137,-4 4 209,-1-1 1,-1 0-1,1 0 0,-13 6 0,-15 6-1207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5984,'-14'0'1920,"14"0"-1906,0 0-1,0 0 1,-1 0 0,1 0 0,0 0 0,0 0 0,0 0-1,0 0 1,0 0 0,-1 0 0,1 0 0,0 0 0,0 0-1,0 0 1,0 1 0,0-1 0,-1 0 0,1 0-1,0 0 1,0 0 0,0 0 0,0 0 0,0 0 0,0 0-1,0 1 1,0-1 0,0 0 0,-1 0 0,1 0 0,0 0-1,0 0 1,0 1 0,0-1 0,0 0 0,0 0 0,0 0-1,0 0 1,0 0 0,0 1 0,0-1 0,0 0-1,0 0 1,0 0 0,0 0 0,0 0 0,0 1 0,0-1-1,1 0 1,-1 0 0,0 0 0,0 0 0,0 0 0,0 1-1,1 59 2605,-5 119 455,-1-141-2915,1-11 33,-1 46-1,3-46-43,0 0 1,-9 34-1,10-53-63,0 0-1,1 1 0,0-1 1,0 0-1,0 0 1,1 0-1,1 0 0,-1 0 1,1 0-1,6 15 1,-5-6 187,-3-14-180,3-3-283,149 0-1114,-117 0 154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5568,'-17'-35'1786,"13"28"-1071,4 7-176,8 0 387,-5 0-477,0 0 0,0-1 1,0 1-1,0 1 0,0-1 0,0 0 1,0 1-1,0 0 0,4 1 0,0 3-199,0 0 0,-1 0 0,1 1 0,-1 0 0,7 9-1,3 2 119,-6-7-154,-6-5-137,0-1 0,1 0 0,-1 0 1,1 0-1,5 3 0,-1-3 101,-8-4-164,-1 0-1,1 1 0,0-1 0,-1 0 1,1 0-1,0 1 0,-1-1 1,1 0-1,-1 1 0,1-1 0,-1 1 1,1-1-1,-1 1 0,1-1 0,-1 1 1,1-1-1,-1 1 0,0-1 1,1 1-1,-1-1 0,0 1 0,1 0 1,-1-1-1,0 1 0,0 0 1,0-1-1,0 1 0,1 0 0,-1-1 1,0 1-1,0 0 0,0-1 0,0 1 1,-1 0-1,1-1 0,0 1 1,0 0-1,0 2 15,0-1 0,1 1 0,-1 0 0,1-1 0,0 1 0,0-1 0,0 0 1,0 1-1,3 3 0,0 4 27,-9-7-27,-1 0-14,6-2-10,-1 0-1,1 0 0,0 0 0,-1-1 0,1 1 1,0 0-1,-1 0 0,1 0 0,0 0 0,0 0 1,0 0-1,0 0 0,0-1 0,0 2 0,0-2-3,0 1 4,0-1 0,0 0 0,0 1 0,0-1 0,0 0 0,0 0 0,0 1 0,0-1 0,0 0-1,-1 1 1,1-1 0,0 0 0,0 0 0,0 1 0,0-1 0,0 0 0,-1 0 0,1 1-1,0-1 1,0 0 0,0 0 0,-1 1 0,1-1 0,0 0 0,-1 0 0,-13 14 33,11-10-149,6-4 21,157 0 54,-151-1-147,0 1 0,0-1-1,0-1 1,0 0 0,0 0 0,12-5 0,-13 4-169,-2 2-148,-1 0 0,1 0 0,0 0 0,-1 1 0,1-1 0,0 1 0,5 1 0,1 0-889,-9-1-1911,-3 0 1056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 6560,'-35'-17'2432,"35"17"-1888,17 0-160,-17 0 1120,18 0-896,16 0 416,1 0-640,16 0-128,1 17-160,0-17-640,0 0 288</inkml:trace>
  <inkml:trace contextRef="#ctx0" brushRef="#br0" timeOffset="1">294 277 7136,'-69'17'2656,"69"-17"-2080,-86 34-160,34-16 2336,35-1-1600,-18 17 671,0 1-1087,35 0 128,0-1-512,35 1-256,0-18-96,16 18-288,1-18 160,17 0-3199,-17-17 1823,0 17-2944,-17-17 2496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6400,'-17'-18'2368,"17"18"-1856,-18 0-128,18 0 1056,0 0-864,18 0 128,-1 0-416,0 0-64,18 0-128,-1 18-768,1-18 384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6400,'0'0'2368,"0"0"-1856,0 0-128,0 0 1472,17 17-1088,1-17 192,16 18-576,18-18-320,0 0-64,17 0-1920,-17 17 1056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1273 4064,'0'46'1813,"0"46"-565,1-77-935,0-1 0,1 0 0,3 14-1,1 2 208,17 163 701,-12-127-933,-7-41-187,-3-11 9,1-1-1,1 1 0,7 24 1,-2-15 16,5 9 201,-13-31-309,1 0 0,0 0 0,0 1-1,0-1 1,0 0 0,0 0 0,0 0 0,0 0 0,0 0 0,0 0-1,1-1 1,-1 1 0,0 0 0,0-1 0,1 1 0,-1-1 0,1 1-1,-1-1 1,0 0 0,1 1 0,-1-1 0,2 0 0,-2 0-14,-1 0 0,0 0 0,0 0 0,1 0 0,-1 0 0,0 0 0,0 0 1,1 0-1,-1 0 0,0 0 0,0-1 0,0 1 0,1 0 0,-1 0 0,0 0 0,0 0 1,0 0-1,1-1 0,-1 1 0,0 0 0,0 0 0,0 0 0,0-1 0,0 1 0,1 0 1,-1 0-1,0-1 0,0 1 0,0 0 0,0 0 0,0 0 0,0-1 0,0 1 1,0-1-1,8-11 82,-3 6-65,-1-1 0,0 0 0,0 0 0,3-8 1,30-103-716,20-13-946,-45 103 1387,-7 17 133,88-214-1467,-52 93 1001,-25 85 435,11-33 3,-10-1 118,-8 32 39,26-81 104,-7 33 94,-10 0 15,4-14 297,7 22-146,-6 6 1,-8 44-186,1 1 1,34-58-1,-33 64 19,-13 23-150,1 0 1,9-13-1,-4 10-76,17-16-1,-15 16 16,-10 10 12,0 0-1,-1 0 1,1 0-1,-1 0 1,1-1 0,-1 1-1,0 0 1,0-1-1,0 1 1,0-1-1,0 1 1,-1-1 0,1 1-1,-1-1 1,1 1-1,-1-1 1,0 0-1,-1-3 1,1 6-8,0-1 6,0 0 0,0 0 0,0-1 0,0 1 1,0 0-1,0 0 0,0 0 0,1 0 0,-1 0 0,0-1 0,1 1 0,-1 0 0,1-1 0,0 1-1,0 1 0,0-1-1,0 1 1,0 0-1,-1-1 1,1 1-1,0 0 1,0 0 0,0 0-1,0 0 1,0 0-1,0 0 1,2 0-1,14 0 210,-17-3-60,0-5 111,0 16-50,0-5 84,0-3-123,0 0-37,0 0-43,0 0 32,0 0-54,0 0-36,32 0 516,-32 0-554,0 0 0,0 0 0,0 0 0,0 0 0,0 0 0,0 0 0,0 0 0,0 0-1,1 0 1,-1 0 0,0 0 0,0 0 0,0 0 0,0 0 0,0 0 0,0 0 0,0 0 0,0 0 0,0 0-1,1 0 1,-1 0 0,0 0 0,0 0 0,0 0 0,0 0 0,0 0 0,0 0 0,0 0 0,0 0-1,0 0 1,0 0 0,0 0 0,0 1 0,0-1 0,1 0 0,-1 0 0,0 0 0,0 0 0,0 0 0,0 0-1,0 0 1,0 0 0,0 0 0,0 0 0,0 1 0,0-1 0,0 0 0,0 0 0,0 0 0,0 0 0,0 0-1,0 0 1,0 0 0,0 0 0,0 0 0,0 1 0,0 10 16,0-8 80,0-3 0,0 0 53,0 0-117,2 3-208,10 9 54,-6-10 63,92-2 454,-97 0-397,1 0 0,0 0 0,0 1 0,0-1 0,0 0 0,-1 1 0,1-1 0,0 1-1,0-1 1,-1 1 0,1 0 0,0 0 0,1 1 0,11 5-23,-4-6 11,-1 1-1,1-1 0,0-1 0,14-1 1,-4 1 82,12-1-9,-17 0-71,0 1 0,1 0 0,27 5 0,-25 0 12,-11-3 0,1 0 0,-1 0 0,0-1 0,1 0 0,6 0 0,44-1 0,112 0-80,-66-8 44,20-1 184,-56 10-99,134-5-322,-107-8 123,179 9 267,-182 3-122,61-8-17,-4-1-9,-54 6-86,-17-8 79,101 7 248,-99 5-212,-36-1 93,-40 0-96,1-1 1,0 1-1,-1-1 1,1 0-1,0 0 1,7-3-1,-12 4 2,1-1-1,0 1 0,0-1 1,0 1-1,0-1 0,0 1 1,0 0-1,0 0 0,0 0 1,1-1-1,-1 1 0,0 0 1,0 0-1,0 0 0,0 0 1,0 1-1,0-1 0,0 0 1,0 0-1,0 1 0,0-1 0,0 0 1,0 1-1,0-1 0,0 1 1,0 0-1,0-1 0,-1 1 1,1 0-1,0-1 0,1 2 1,3 1 56,5-3-1644,-23 0-871,-4 0 990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0 585 4640,'0'-14'1504,"3"8"-912,2 2-476,-1-1 135,0 1 0,0 0 0,0 1 0,7-5-1,23-13 577,-13 7-624,28-9 63,5-6 22,0 8-126,28-13 103,-75 31-244,79-43 140,-72 37-145,1 0 0,-1-1-1,20-19 1,-22 15 17,-1-1-1,0 0 0,-1-1 0,0 0 0,-1 0 1,10-28-1,5-7 329,25-30 338,-48 80-699,-1 1 1,1-1 0,-1 0 0,0 1-1,1-1 1,-1 0 0,0 1-1,1-1 1,-1 0 0,0 0 0,0 0-1,0 1 1,1-1 0,-1 0-1,0 0 1,0 0 0,0 1 0,-1-1-1,1 0 1,0 0 0,0-1-1,-1 0 145,1 4-43,0 9 294,0 0 0,3 14 0,2-7-224,-3-11-121,0 0 1,0 0-1,-1 0 1,0 0-1,0 12 0,-1 182 424,0-201-478,0 1 1,0-1-1,0 0 1,0 0-1,0 0 1,0 0-1,0 0 1,0 0-1,0 0 1,0 0-1,0 0 1,0 1-1,0-1 1,0 0-1,0 0 0,0 0 1,0 0-1,0 0 1,0 0-1,0 0 1,0 0-1,0 0 1,0 1-1,0-1 1,0 0-1,0 0 1,1 0-1,-1 0 1,0 0-1,0 0 1,0 0-1,0 0 1,0 0-1,0 0 0,0 0 1,0 0-1,0 0 1,0 0-1,0 0 1,1 0-1,-1 0 1,0 1-1,0-1 1,0 0-1,0 0 1,0 0-1,0 0 1,0 0-1,0 0 1,0 0-1,1 0 1,-1-1-1,0 1 0,0 0 1,0 0-1,0 0 1,3 0-154,0 0 1,0 0-1,-1 0 1,1 0-1,0-1 0,0 1 1,-1-1-1,1 0 1,0 0-1,4-3 1,0 0-202,-1-1 1,1-1 0,7-8 0,8-8-206,-4 6 281,-1-2 0,0 0 0,-2-1-1,17-26 1,17-36 948,-47 78-518,1-1 92,-1 1 0,0 0-1,0-1 1,3-6 0,-5 10-207,0-1 1,0 1 0,0 0 0,0-1-1,0 1 1,0 0 0,0-1 0,0 1-1,0 0 1,0-1 0,0 1 0,0 0-1,0-1 1,0 1 0,0 0 0,-1 0-1,1-1 1,0 1 0,0 0-1,0-1 1,0 1 0,-1-1 0,-10-1 1045,11 2-1052,0 0 0,-1 0 0,1 0 0,0 0 1,0 0-1,-1 0 0,1 0 0,0 0 0,0 0 1,-1 0-1,1 0 0,0 0 0,0 0 0,0 1 0,-1-1 1,1 0-1,0 0 0,0 0 0,0 0 0,0 1 1,-1-1-1,1 0 0,0 0 0,0 0 0,0 1 1,0-1-1,0 0 0,0 0 0,0 1 0,-1-1 0,1 0 1,0 0-1,0 1 0,0-1 0,-13 26 998,-23 49 893,33-65-1753,-1 0 0,1 0 0,1 1 0,0-1 0,1 1 0,-1 13 0,2 46 26,0-68-168,0 1 0,0-1-1,0 1 1,0 0 0,0-1 0,1 1 0,-1-1 0,1 1 0,0 0-1,0-1 1,0 0 0,0 1 0,0-1 0,1 0 0,-1 1 0,0-1-1,1 0 1,2 3 0,4 3 120,-4-4-301,-1-1 0,1 1-1,-1-1 1,1 0 0,5 3-1,5 0-1111,-8 6-1968,-5-12 3075,0 0 1,0 1 0,-1-1 0,1 1 0,0-1 0,0 0 0,0 0-1,0 0 1,0 1 0,0-1 0,0 0 0,0 0 0,1-1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70 185 3488,'0'-14'1115,"2"8"-673,10-6-42,-9 10 533,-3-1-234,0-9 69,0 12-758,0 0 0,0 0 0,0 0-1,0 0 1,0 0 0,0 0 0,0-1 0,0 1 0,0 0-1,0 0 1,0 0 0,0 0 0,0 0 0,0 0-1,0 0 1,0 0 0,0 0 0,0-1 0,0 1 0,0 0-1,0 0 1,0 0 0,0 0 0,0 0 0,0 0 0,0 0-1,0 0 1,-1 0 0,1 0 0,0 0 0,0 0-1,0-1 1,0 1 0,0 0 0,0 0 0,0 0 0,0 0-1,0 0 1,0 0 0,0 0 0,-1 0 0,1 0 0,0 0-1,0 0 1,0 0 0,0 0 0,0 0 0,0 0-1,0 0 1,0 0 0,0 0 0,-1 0 0,1 0 0,0 0-1,0 0 1,0 0 0,-6-1 300,0 0 1,0-1-1,0 0 0,0 0 0,-7-4 0,11 5-209,0 0-1,0 0 0,-1 1 0,1-1 1,0 1-1,0-1 0,0 1 1,-1 0-1,1 0 0,0 0 0,0 0 1,-1 0-1,1 1 0,-2 0 1,1-1-38,0 0 172,5 0-198,-1 1 1,0-1-1,0 0 0,0 0 0,0 0 1,0 0-1,0 0 0,0 0 1,0 0-1,2-1 0,1 1-4,-1 0-38,1 0 1,-1 1 0,1-1-1,0 1 1,-1 0-1,1 0 1,-1 0 0,0 1-1,5 2 1,7 2 21,3 1 32,1 0 1,-1-2-1,1 0 0,0-1 1,0-1-1,0-1 0,26 0 1,341-19 398,201-35-288,-546 48-123,425-44 128,-399 39 95,223-17 1512,-290 26-1772,75-3 640,-50 0-479,17-2 73,-33 5-172,1 1-1,16 4 1,-17-3 1,0-1-1,14 1 1,66-2 145,-87 0-343,0 1-1,0-1 1,0 0 0,-1 0-1,1 1 1,0-1-1,0 1 1,-1 0 0,1-1-1,0 1 1,-1 0-1,1 0 1,-1 0-1,1 0 1,-1 0 0,1 0-1,1 3 1,-3-4-67,1 1 1,-1-1-1,0 1 0,1-1 1,-1 1-1,0 0 0,1-1 1,-1 1-1,0-1 0,0 1 1,0 0-1,0-1 0,1 1 1,-1 0-1,0-1 0,0 1 1,0-1-1,0 1 0,0 0 1,-1-1-1,1 1 0,0 0 1,0-1-1,0 1 0,-1 0 1,1-1-1,0 1 0,0-1 1,-1 1-1,0 0 0,1 0-437,-15 16-2539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1984,'-14'0'640,"11"0"-389,0 0-27,-8 0 293,8 0-112,3 0 91,-3 0-170,-43 0 607,40 3-555,-3 4-33,-1-1-1,1 0 1,-12 4-1,21-10-340,-8 4 142,-1-1 0,-12 4 0,10-4-51,4-1 199,0 1 0,-1 0-1,1 0 1,-9 6 0,13-7-153,0 1 0,0-1 0,1 1 0,-1 0 1,1 0-1,0 0 0,-1 0 0,2 1 0,-4 5 0,2-3 67,-4 8 439,-10 27 0,15-35-621,1-1 1,0 0 0,0 1 0,0-1 0,1 1 0,0-1 0,0 1 0,1 10 0,11 36-11,-9-33-8,-1-5 12,6 24 1,-6-33-11,0 0-1,-1-1 1,1 0-1,1 1 1,-1-1-1,1 0 1,-1 0-1,1 0 0,4 4 1,-2-4-36,1 0-1,-1 0 1,1-1 0,-1 0 0,8 4-1,11 5-327,-22-10 158,1 0 0,0 0-1,0 0 1,0-1 0,0 1 0,0-1 0,1 0-1,-1 0 1,0 0 0,0 0 0,1 0 0,-1-1 0,6 1-1,-4-1-1205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7808,'18'0'2880,"-18"0"-2240,17 0-160,0 0 1056,1 0-928,-1-17 128,17 17-448,1 0-64,0 0-128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35 4064,'0'0'1307,"0"-2"-801,0 1-483,0 0-1,0 0 0,0 0 1,0 1-1,0-1 1,0 0-1,0 1 0,-1-1 1,1 0-1,0 0 1,0 1-1,-1-1 0,1 0 1,-1 0-1,-6-3 501,11 5-166,-12-1-37,7 0-315,1 0-1,0 0 1,0 0-1,0 0 1,0 0-1,0 0 1,0 0-1,0 0 1,0 0-1,0 0 1,-1 0-1,1 0 0,0 0 1,0 0-1,0 0 1,0 0-1,0 0 1,0 0-1,0 0 1,0 0-1,0 0 1,0 0-1,-1 0 1,1 0-1,0 0 1,0 0-1,0 0 1,0 0-1,0 0 1,0 0-1,0 0 1,0 0-1,0-1 1,0 1-1,0 0 1,0 0-1,0 0 1,0 0-1,0 0 1,-1 0-1,1 0 1,0 0-1,0 0 1,0-1-1,0 1 1,0 0-1,0 0 1,0 0-1,0 0 1,0 0-1,0 0 1,0 0-1,0 0 1,1 0-1,-1-1 1,0 1-1,0-11 487,0 11-486,0 0 1,0-1 0,0 1 0,0 0-1,0 0 1,0 0 0,0 0-1,0 0 1,0 0 0,0 0 0,0 0-1,0 0 1,0-1 0,0 1-1,0 0 1,0 0 0,0 0-1,0 0 1,0 0 0,0 0 0,0 0-1,0 0 1,0 0 0,0 0-1,0-1 1,-1 1 0,1 0 0,0 0-1,0 0 1,0 0 0,0 0-1,0 0 1,0 0 0,0 0 0,0 0-1,0 0 1,0 0 0,0 0-1,-1 0 1,1 0 0,0 0-1,0 0 1,0 0 0,0 0 0,0 0-1,0 0 1,0 0 0,0 0-1,0 0 1,-1 0 0,1 0 0,0 0-1,0 0 1,0 0 0,0 0-1,0 0 1,-2 0 27,0 0-1,0 1 1,0-1 0,1 1-1,-1-1 1,0 1 0,0 0-1,1 0 1,-1 0-1,-3 2 1,-4 2 147,-5 1 502,5 8-132,-14 4 148,12-1-218,-15 3 27,21-15-480,1 0-1,0 1 1,1 0 0,-1-1-1,1 1 1,0 0 0,1 0-1,0 1 1,0-1 0,0 0-1,0 1 1,1-1 0,0 1-1,1 0 1,-1-1 0,1 1-1,0 0 1,1-1 0,2 12-1,-2-13-14,1 4 76,1 0-1,0-1 1,5 13 0,-5-18-124,-1 0 1,1 0-1,0 0 1,0-1-1,0 1 1,0-1-1,0 1 1,0-1-1,0-1 0,1 1 1,3 1-1,-3-1-76,-4-2 71,1 1-1,-1-1 1,1 0-1,0 1 0,0-1 1,-1 0-1,1 0 1,0 1-1,-1-1 0,1 0 1,0 0-1,0 0 1,0 0-1,0 0 0,3-1-147,0 1-1,0-1 1,0 0-1,0 0 1,0 0-1,0-1 1,7-3-1,28-18-688,-36 21 839,0 0 0,0-1 0,-1 1 0,1-1 0,-1 0 0,1 0 1,-1 0-1,4-6 0,7-10-17,16-4 62,-24 17 54,0-1 0,-1 0 0,1 0 0,-1 0 1,-1-1-1,5-13 0,4-4 561,-11 22-488,0 1-1,0 0 1,0 0-1,0 0 1,0-1-1,0 1 1,-1 0 0,1-1-1,0-3 1,-1 3 597,-1 3-677,0 0 1,1 0-1,-1 0 0,0 0 0,1 0 0,-1 0 0,0 0 0,1 0 0,-1 1 1,0-1-1,1 0 0,-1 0 0,1 1 0,-1-1 0,0 0 0,1 1 0,-1-1 1,1 0-1,-1 1 0,1-1 0,-1 1 0,1-1 0,0 1 0,-1-1 0,1 1 1,-1-1-1,1 1 0,0 0 0,-1-1 0,1 2 0,-1 1-7,1 1-1,-1 0 0,1-1 1,0 1-1,1 5 0,-1 8 303,1-8-318,0 0 1,1-1-1,0 1 0,0 0 1,1-1-1,0 0 0,0 1 1,8 13-1,-3-9-69,0 0 1,0-1-1,1 0 1,14 14-1,-18-21-199,0 0 0,0-1 0,1 0 0,-1 0 0,1 0 0,12 5 0,-13-7 75,-4 0 56,1-1 0,0 0 0,0 0 0,0 0 0,0 0 0,0-1 0,1 1 1,-1 0-1,0-1 0,0 0 0,0 1 0,1-1 0,-1 0 0,0 0 0,0 0 0,0-1 1,1 1-1,-1 0 0,0-1 0,0 1 0,0-1 0,0 0 0,4-2 0,-2 2-96,0 1-1,0-1 0,0 1 0,6-1 1,-9 2 158,-1-1 1,0 0-1,1 0 1,-1 0-1,0 0 1,1 0-1,-1 0 1,0 0-1,1 0 1,-1 0-1,0-1 1,1 1-1,-1 0 1,0 0-1,1 0 1,-1 0-1,0 0 1,1-1-1,-1 1 1,0 0-1,1 0 0,-1 0 1,0-1-1,0 1 1,1 0-1,0-2-15,1 1-1,-1 0 0,0-1 0,0 1 0,0 0 0,0-1 1,0 1-1,0-1 0,0 0 0,0 1 0,-1-1 0,1 0 1,0 1-1,-1-1 0,0 0 0,1 0 0,-1 1 0,0-1 1,0 0-1,0 0 0,0 0 0,0 0 0,0 1 0,-1-1 1,1 0-1,-1 0 0,1 1 0,-1-1 0,0 0 0,1 1 1,-3-3-1,-17-27-252,-6-4 103,-25-46 1661,49 79-1386,1 0-1,0 1 1,-1-1 0,0 1 0,1-1 0,-1 1-1,0-1 1,1 1 0,-1 0 0,-3-1 0,4 1-45,1 1 0,-1 0-1,0-1 1,0 1 0,0 0 0,1-1 0,-1 1 0,0-1 0,1 0 0,-1 1 0,0-1 0,1 1 0,-1-1 0,1 0 0,-1 0-1,1 1 1,-1-1 0,1 0 0,0 0 0,-1 1 0,1-1 0,0 0 0,0 0 0,-1 0 0,1 0 0,0 1 0,0-1-1,0-1 1,0 1-8,0 0 0,0 1 0,0-1 0,0 0 0,0 1-1,0-1 1,0 0 0,0 1 0,0-1 0,0 0-1,1 1 1,-1-1 0,0 0 0,0 1 0,1-1 0,-1 1-1,0-1 1,1 1 0,-1-1 0,1 1 0,-1-1-1,1 1 1,-1-1 0,1 1 0,0-1 0,1 0 10,0 1-1,-1-1 1,1 1 0,0 0 0,0 0 0,0 0-1,-1 0 1,3 0 0,0 0-1,-1 0 0,1 0 0,-1 0 0,1 0 0,-1-1 0,6-1 0,2-3 12,-8 4-25,1-1-1,-1 1 0,0 0 1,1 0-1,-1 0 0,1 0 1,-1 1-1,1-1 0,6 1 1,0 1-21,-6-1 5,0 0 0,0 1 0,0-1 0,0-1 0,0 1 0,0-1 0,0 1 0,5-3-1,1-1-25,26-7 31,-34 11 29,1-1 0,0 1 0,-1 0 0,1 0-1,-1 0 1,1 0 0,0 0 0,-1 0 0,1 1 0,-1-1-1,1 1 1,4 2 0,-4-2 78,0 1 0,-1 0 0,1 0 0,0 1 0,-1-1 0,0 1 0,1-1 0,-1 1 0,0 0 0,0-1 0,3 7 0,0 23 237,1-16-232,-4-12-100,-1-1 1,1 0-1,-1 1 0,-1-1 0,1 1 1,0-1-1,-1 1 0,1 7 0,-1 75 765,0-86-770,0 1 0,0-1 0,0 1 0,0-1 0,0 1 0,0-1 0,0 1 1,0-1-1,0 1 0,0-1 0,-1 0 0,1 1 0,0-1 0,0 1 0,0-1 0,-1 0 1,1 1-1,0-1 0,0 1 0,-1-1 0,1 0 0,0 1 0,-1-1 0,1 0 0,0 1 1,-1-1-1,1 0 0,-1 0 0,1 0 0,-1 1 0,-7 4-313,4 0 134,4-5 153,0 0 1,0 0-1,0 0 0,0 0 0,0 0 0,0 1 1,0-1-1,0 0 0,-1 0 0,1 0 0,0 0 1,0 0-1,0 0 0,0 1 0,0-1 0,0 0 0,-1 0 1,1 0-1,0 0 0,0 0 0,0 0 0,0 0 1,0 0-1,-1 0 0,1 0 0,0 0 0,0 0 1,0 0-1,0 0 0,-1 0 0,1 0 0,0 0 1,0 0-1,0 0 0,0 0 0,0 0 0,-1 0 0,1 0 1,0 0-1,0 0 0,0 0 0,0 0 0,0 0 1,-1-1-1,1 1 0,0 0 0,0 0 0,0 0 1,0 0-1,0 0 0,-10-6-648,-2 1-157,11 5 676,0-1 0,0 1 1,-1 0-1,1-1 0,0 0 0,0 1 0,0-1 1,0 0-1,0 1 0,0-1 0,0 0 0,0 0 1,0 0-1,0 0 0,0 0 0,0 0 1,0-2-1,0 2-1,0-1 0,1 1 0,0-1 0,-1 0 0,1 1 0,0-1 0,0 1 0,0-1 0,0-1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5728,'0'0'2112,"0"0"-1632,0 17-128,0 0 704,0-17-640,0 17 64,0 1-320,-17-1 128,0 0-192,17 1-160,0-1 0,0-17-1152,17 17 640,0-17-1280,1 0 1024,-1 0-1472,0 0 1280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63 3072,'-39'0'1771,"36"0"-700,3 0-217,0 0 191,-3 0-261,-7 0-110,6 0 2167,7 0-2714,1 0 1,0-1-1,0 0 1,0 0-1,-1 0 0,7-2 1,24-7 190,38 3 216,1-7-262,24 11-258,1-1 36,-25-10 280,-36 11-184,49 2 0,-53 2-123,31-1 91,21 0-2516,-99 0-233,11 0 817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19 5632,'-14'-15'1834,"8"12"-1124,-1 3-480,5 0-102,1 0-1,-1 0 1,1 0 0,0 0-1,-1 0 1,1 0 0,0 0-1,-1 0 1,1 1 0,-2 0-1,2-1-35,0 1 0,1-1-1,-1 1 1,1 0 0,-1-1-1,1 1 1,-1 0 0,1-1-1,-1 1 1,1 0 0,0 0-1,-1-1 1,1 1 0,0 0-1,0 0 1,-1 0 0,1 0-1,0-1 1,0 1 0,0 0-1,0 0 1,0 0 0,1 1-1,-2-1-52,1 1-1,0-1 0,-1 1 1,1 0-1,-1-1 0,1 1 1,-1-1-1,1 1 0,-1-1 1,-1 3-1,-6 11 31,2 14 0,-5-6 81,9-16-122,1-1 1,1 1 0,-1-1-1,1 1 1,1 9 0,-1 4 28,0-12-51,0 1 0,1-1 0,0 0 0,1 1 0,-1-1 0,2 0 0,-1 0 0,1 0 0,0-1 0,1 1 0,-1-1 0,2 1 0,-1-1 0,1 0 0,10 10 0,-8-10-95,-1 0-88,0-1 0,0 0 0,1-1 0,10 8 0,-14-12 72,0 0 1,-1 1 0,1-1 0,0 0 0,0 0-1,-1-1 1,1 1 0,0-1 0,0 1-1,0-1 1,0 0 0,0 0 0,0 0-1,0 0 1,0-1 0,-1 1 0,1-1 0,3-1-1,0 0-16,0 1 18,-1-1-1,1 1 0,-1-1 1,1-1-1,-1 1 1,0-1-1,0 0 1,0 0-1,-1-1 1,1 1-1,-1-1 0,0 0 1,0 0-1,5-6 1,-3 0 64,-1 1 1,0 0 0,0-1-1,6-19 1,-6-5 123,0 15-43,-2 12-29,-1 0 0,-1-1 0,1 1 0,0-11 0,-2-34 456,-1 49-393,1 0 0,0 1 0,-1-1 0,1 1 0,-1-1 0,0 1 0,0-1 0,0 1 0,0 0 0,-1-1 0,1 1 0,0 0 0,-1 0 0,0 0 1,1 0-1,-1 0 0,0 0 0,-4-2 0,0-2 138,-3 0 122,6 4-293,0 1-15,0-1 0,0 0 0,0 1 1,0 0-1,-1 0 0,1 0 0,0 0 0,-1 0 1,1 1-1,-1-1 0,1 1 0,0 0 0,-1 0 1,1 0-1,-1 1 0,-6 1 0,4 0-49,0-1 18,-1 1-1,0 1 1,1 0 0,0 0-1,0 0 1,0 0 0,-10 8-1,8-3 49,4-5-62,0 1-1,1-1 1,0 1-1,0 0 1,-3 5 0,5-8 19,0 0 0,0 1 0,1-1-1,-1 1 1,1-1 0,0 1 0,-1-1 0,1 1 0,0-1 0,0 1 0,0-1 0,0 1 0,0-1 0,0 1 0,0-1 0,1 1 0,-1-1 0,0 1 0,1-1 0,-1 1 0,2 1 0,-1-1 15,0 1-1,1-2 0,-1 1 0,0 0 0,1 0 1,-1 0-1,1-1 0,0 1 0,-1 0 1,1-1-1,0 0 0,0 1 0,3 0 0,0 1 4,1-1-1,0 0 1,9 2-1,-6-2-9,8 4 16,-14-5-18,0 1 1,1-1 0,-1 0-1,1 0 1,-1 0 0,1-1-1,0 1 1,-1-1-1,7 0 1,30 0 114,-36 0-117,0 0 0,-1 0 0,1 0 0,0-1 0,-1 1 1,1-1-1,-1 0 0,1 0 0,5-3 0,7-2-19,13 3-286,-29 3 252,0 0 0,1 0 1,-1 0-1,1 0 0,-1 0 0,0 0 1,1 0-1,-1 0 0,0 0 0,1 0 1,-1 0-1,0 0 0,1 0 0,-1 0 0,0 0 1,1-1-1,-1 1 0,0 0 0,1 0 1,-1 0-1,0-1 0,0 1 0,1 0 1,-1 0-1,0-1 0,12-10-1025,-6 8-416,8 3 539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3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3232,'0'0'1035,"0"-2"-614,0 1-384,0 1 1,0-1-1,0 0 0,0 1 1,0-1-1,0 1 0,0-1 1,0 1-1,0-1 0,1 1 1,-1-1-1,0 1 0,0-1 1,0 1-1,1-1 0,-1 1 1,0-1-1,1 1 0,-1-1 1,0 1-1,1 0 0,-1-1 1,0 1-1,1 0 0,-1-1 0,1 1 1,-1 0-1,1-1 0,-1 1 1,1 0-1,-1 0 0,1 0 1,-1-1-1,1 1 0,-1 0 1,1 0-1,-1 0 0,1 0 1,-1 0-1,1 0 0,0 0 1,2 0 820,-3 0 49,3-3-294,9-5 54,-12 8-648,0 0 0,0 0 0,1 0 0,-1 0-1,0 1 1,0-1 0,0 0 0,0 0 0,1 0 0,-1 1 0,0-1 0,0 0-1,0 0 1,0 0 0,0 1 0,0-1 0,0 0 0,1 0 0,-1 1-1,0-1 1,0 0 0,0 0 0,0 1 0,0-1 0,0 0 0,3-8 583,2 6-400,1 1 0,0 0 0,0 1 0,-1-1 0,1 1 0,0 0 0,6 2 0,2-2-159,-6 0-5,-6-1-29,0 1-1,1 0 1,-1 0-1,0 0 1,1 1-1,-1-1 0,0 0 1,1 1-1,2 1 1,13 9 92,-11-7-65,-6-4-29,-1 0 0,1 0 0,-1 0 0,1 1 0,-1-1 0,1 0 0,-1 0 0,1 1 0,-1-1 0,1 0 0,-1 1 0,1-1 0,-1 0 0,0 1 0,1-1 1,-1 1-1,0-1 0,1 1 0,-1-1 0,0 1 0,0-1 0,1 1 0,-1-1 0,0 1 0,0-1 0,0 1 0,0-1 0,0 1 0,1-1 0,-1 1 1,0 0-1,0-1 0,-1 1 0,1-1 0,0 1 0,0-1 0,0 1 0,0 66 990,0-66-964,0 1-1,0-1 0,0 0 1,0 1-1,0-1 1,0 1-1,0-1 0,0 0 1,-1 1-1,1-1 0,-1 1 1,1-1-1,-1 0 1,1 0-1,-1 1 0,0-1 1,0 0-1,1 0 0,-1 0 1,0 0-1,0 0 1,0 0-1,0 0 0,-1 0 1,1 0-1,0 0 1,-1 0-1,-4 2 36,5-3-57,1 0-1,-1 1 1,0-1 0,1 0 0,-1 1 0,0-1 0,1 1-1,-1-1 1,1 0 0,-1 1 0,0 0 0,1-1 0,-1 1-1,1-1 1,-1 1 0,1 0 0,0-1 0,-1 1 0,1 0-1,0-1 1,-1 2 0,-2 3 14,3-3-19,-1-1 0,0 0 0,0 0 0,0 0 0,0 0 0,0 0 0,0 0 0,0 0 0,0 0 0,0 0 0,0-1 1,0 1-1,-1 0 0,0 0 0,1-1-7,0 0 0,0 1 1,0-1-1,1 0 0,-1 1 0,0-1 0,0 1 1,1-1-1,-1 1 0,0-1 0,1 1 1,-1 0-1,0-1 0,1 1 0,-1 0 1,1-1-1,-1 1 0,1 0 0,0 0 1,-1 0-1,1-1 0,0 1 0,-1 0 1,1 0-1,0 0 0,0 0 0,0 0 1,0 1-1,0 12-10,0-11 102,0-3-43,6 0-112,-2 0 60,1-1 0,-1 0-1,1 0 1,-1 0 0,1 0 0,-1-1 0,0 0 0,7-3 0,-8 4-85,0 0 1,0 0 0,0 0 0,0 1 0,1-1-1,-1 1 1,0 0 0,0 0 0,1 0 0,3 1 0,3 0-366,10-1-426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0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2720,'0'-15'891,"0"13"-545,0 2 49,0 0 741,0 0-294,3 0-4,78 0 2586,43 0-2395,-120 0-1021,0-1-1,0 1 1,1-1 0,-1 0 0,0 0 0,0 0-1,0 0 1,0-1 0,0 1 0,6-5-1,-6 5 9,0 0 1,0 0-1,0 1 0,0-1 0,-1 1 0,1 0 0,0 0 0,6 1 0,-2-1 37,-2 3 117,6 9-351,-9-9-1062,-6-1-277,-9 10-1829,9-9 1024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0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2912,'0'0'923,"-3"0"-550,3 0-350,-1 0-1,1 0 1,-1 0 0,1 0 0,-1 0-1,1 0 1,-1 0 0,1 0-1,-1 0 1,1 0 0,-1 1 0,1-1-1,-1 0 1,1 0 0,-1 1 0,1-1-1,-1 0 1,1 1 0,-1-1-1,1 0 1,0 1 0,-1-1 0,1 0-1,-1 1 1,1-1 0,0 1 0,0-1-1,-1 1 1,1-1 0,0 1-1,0-1 1,-1 1 0,1-1 0,0 1-1,0-1 1,0 1 0,0-1 0,0 1-1,0-1 1,0 1 0,0 0 0,0 2 542,3-3 320,-2 0-837,-1 0 0,1 1-1,0-1 1,0 0 0,-1 0-1,1 0 1,0 0 0,-1 1-1,1-1 1,0 0 0,-1 1 0,1-1-1,-1 0 1,1 1 0,0-1-1,-1 1 1,1-1 0,-1 1-1,1-1 1,-1 1 0,0 0-1,1 0 1,0 0-1,-1-1 0,1 1-1,-1-1 1,0 1 0,1-1-1,-1 1 1,1-1 0,0 1-1,-1-1 1,1 1 0,-1-1-1,1 1 1,0-1 0,-1 0-1,1 0 1,0 1 0,-1-1-1,1 0 1,0 0 0,-1 0-1,1 1 1,1-1 0,4 3 854,-5-2-815,0 0 0,1 0 1,0 1-1,-1-1 0,1 0 0,0 0 1,0-1-1,-1 1 0,1 0 0,0 0 1,0-1-1,3 1 0,33 1 1111,-32-2-1072,43 0 600,-47 0-708,0 0 0,0-1 0,-1 1-1,1 0 1,0-1 0,0 1 0,0-1 0,0 0 0,0 0 0,-1 0 0,1 0-1,2-1 1,-3 1-17,1 0 0,0 0 0,-1 0 0,1 0 0,0 1 0,0-1 0,0 0 0,0 1 0,0-1 0,-1 1 0,1 0 0,2 0 0,3 0 15,13-2 20,-19 2-40,-1 0 1,1 0-1,-1-1 0,1 1 0,-1 0 0,0-1 0,1 1 0,-1 0 0,1-1 0,-1 1 1,0 0-1,1-1 0,-1 1 0,0-1 0,1 1 0,-1-1 0,0 1 0,0 0 0,0-1 1,1 1-1,-1-1 0,0 1 0,0-1 0,0 1 0,0-1 0,0 1 0,0-1 0,0 1 0,0-2 1,0-1-487,0 6-1285,0-2 1663,0-1-1,0 1 1,0-1 0,0 1 0,0-1-1,0 1 1,0-1 0,0 1 0,0-1-1,0 1 1,0-1 0,-1 1 0,1-1-1,0 1 1,0-1 0,-1 1 0,1-1-1,0 1 1,0-1 0,-1 0 0,1 1-1,-1-1 1,1 0 0,0 1 0,-1-1-1,1 0 1,-1 1 0,1-1 0,-1 0-1,1 0 1,0 1 0,-1-1-1,1 0 1,-1 0 0,0 0 0,-6 4-1639,-11 10-920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0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1238 2400,'15'-14'779,"-12"11"-481,-3 6-74,0 9 267,2-7-22,10 7 422,-12-12-865,0 0 1,1 1-1,-1-1 1,0 0-1,0 0 1,1 1-1,-1-1 1,0 0-1,0 1 0,0-1 1,0 0-1,1 1 1,-1-1-1,0 0 1,0 1-1,0-1 1,0 0-1,0 1 1,0-1-1,0 0 1,0 1-1,0-1 0,0 0 1,0 1-1,0-1 1,0 6 212,1 0 1,0 0-1,3 10 1,4 20 135,-2 24-306,5-2-15,-5 8 271,6 3-90,-9-39-154,-2-17-43,0 1 0,2 0 0,-1-1 1,8 21-1,5-3-19,-11-23-8,-1 0 0,1 0 1,2 9-1,-1 15 90,7-6 125,-11-25-214,-1-1 1,0 1-1,1-1 0,-1 1 1,0-1-1,1 1 0,-1 0 1,1-1-1,-1 0 0,1 1 1,-1-1-1,1 1 0,-1-1 1,1 0-1,-1 1 0,1-1 1,0 0-1,-1 1 0,1-1 1,-1 0-1,1 0 0,0 0 1,-1 0-1,1 0 0,0 0 1,-1 0-1,1 0 0,0 0 1,-1 0-1,1 0 0,0 0 1,-1 0-1,2-1 0,15-10 138,-9 7-109,-1 0-106,-2-9-123,-5 11 165,18-46-485,-7 19-105,9-35 1,-9 25 80,1 1 1,17-38-1,75-212-2726,-97 267 3128,18-67-130,-2-28 479,-5 47-27,-9 38 245,10-59 1,-15 48-115,12-71 671,47-125 427,-57 217-1376,-1 3 68,3-36 0,-6 40-16,0 1 0,1 0-1,0-1 1,9-22 0,7-7 155,-10 25 41,12-33-1,-21 48-242,1 0-1,0 0 1,0 0-1,0-1 1,1 2 0,-1-1-1,1 0 1,0 0-1,-1 0 1,1 1 0,5-5-1,6-12 263,-7 5 253,1 9-289,-6 5-264,-1 0 0,1-1 0,-1 1 0,0 0 0,1 0 0,-1-1 1,1 1-1,-1 0 0,0-1 0,1 1 0,-1 0 0,0-1 0,0 1 0,1 0 0,-1-1 0,0 1 0,0-1 1,1 1-1,-1 0 0,0-1 0,0 1 0,0-1 0,0 1 0,0-1 0,0 1 0,0-1 0,0 1 0,0-1 1,0 1-1,0-1 0,3-5 190,0 4-152,-1 0-1,1 0 1,0 1-1,0-1 1,0 1-1,0 0 1,0 0-1,0 0 1,1 0-1,-1 0 1,0 1-1,0-1 1,1 1-1,-1 0 1,0 0-1,5 1 1,12 1 473,31 6 0,-26-3-235,-5-3-140,1 0 0,28-3 1,-21 1-87,234 0 583,-254 0-638,0-1 0,0 0-1,0-1 1,10-2 0,-9 1 78,-1 1 0,1 0 0,0 1 0,12 0 0,-20 1-68,0 0-1,0 0 1,-1 0 0,1 0-1,0 0 1,0-1 0,-1 1 0,1 0-1,0 0 1,0 0 0,-1-1-1,1 1 1,0 0 0,0-1 0,2-7 147,-3 22-526,0 0 128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0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2720,'14'0'891,"-11"0"-545,-3 0 22,0 0 651,3-3-273,32-17 369,-21 7-1005,0-1 0,-1 0 0,22-31 1,-31 39-93,48-63 152,-46 61-152,-1 1-1,0-1 0,6-14 0,3-2-11,3 7 12,-6 8 7,-6 4-3,0 0 1,-1 0 0,0-1-1,0 0 1,-1 1 0,1-1-1,2-8 1,-4 4 7,-1 8-23,-1 0 0,1 0 0,-1 0 0,1-1 0,0 1 0,-1 0-1,3-2 1,8-6 34,-9 9-24,-1 0 0,0 1 1,0-1-1,0 0 0,0 0 1,0 0-1,0 0 0,0 1 1,0-2-1,0 1 0,-1 0 1,1 0-1,0 0 0,-1 0 0,1 0 1,-1-1-1,1 1 0,-1 0 1,1 0-1,-1-1 0,0 1 1,0 0-1,0-1 0,0 1 1,0-2-1,0-5 219,-3 7 306,-12 14 342,13-11-877,0 0 28,1 0-1,-1 1 0,1-1 0,-1 0 1,1 1-1,0 0 0,0-1 1,0 1-1,0 0 0,1-1 0,-1 1 1,1 0-1,-1 3 0,1 47 546,1-27-466,-1-24-135,1 1 0,-1 0 0,1-1 0,0 1 0,0-1 0,0 1 0,0-1 0,0 0 0,0 1 0,1-1 0,-1 0 0,1 0 0,-1 0 0,1 0 0,0 0 0,0 0 0,3 2 0,1 2-76,-5-6 81,-1 0 0,0 1-1,0-1 1,1 0 0,-1 0 0,0 0 0,1 1-1,-1-1 1,0 0 0,1 0 0,-1 0 0,0 0-1,0 1 1,1-1 0,-1 0 0,1 0 0,-1 0-1,0 0 1,1 0 0,-1 0 0,0 0-1,1 0 1,-1 0 0,0 0 0,1 0 0,22 0-1126,-22 0 1106,-1 0 0,0 0 0,1 0 0,-1 0 0,0 0 0,1 0 0,-1 0 0,0 0-1,1 0 1,-1 0 0,0 0 0,1 0 0,-1-1 0,0 1 0,1 0 0,-1 0 0,0 0 0,1 0-1,-1 0 1,0-1 0,1 1 0,-1 0 0,0 0 0,0-1 0,1 1 0,2-4-142,1 1 0,0 0 1,0 0-1,0 0 0,0 1 1,1-1-1,-1 1 0,1 0 1,-1 1-1,1-1 0,6-1 1,1-1-129,-8 3 280,-1-1-1,1 0 0,-1 0 0,0 0 0,1-1 0,-1 1 0,0-1 0,0 0 0,-1 0 0,5-5 0,25-39-159,-20 27 162,-9 16 105,-1 1 0,0-1 0,0-1 0,0 1 1,0 0-1,-1 0 0,2-6 0,1-4 406,3 0 53,-6 13-416,0-1 1,-1 1 0,1-1-1,0 0 1,0 1 0,-1-1-1,1 0 1,-1 1-1,0-1 1,1 0 0,-1 1-1,0-3 1,0-10 829,0 11 198,0 3-346,0 3 26,0 229 678,0-188-3618,0-12 530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0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2400,'0'-14'779,"-1"14"-774,1-1 0,0 1 0,0 0 1,0 0-1,0 0 0,0 0 0,0 0 0,0 0 1,0 0-1,0 0 0,0 0 0,0-1 1,0 1-1,0 0 0,0 0 0,0 0 1,0 0-1,0 0 0,0 0 0,0 0 1,0 0-1,1 0 0,-1 0 0,0-1 1,0 1-1,0 0 0,0 0 0,0 0 1,0 0-1,0 0 0,0 0 0,0 0 0,0 0 1,0 0-1,0 0 0,0 0 0,1 0 1,-1 0-1,0 0 0,0 0 0,0 0 1,0 0-1,0 0 0,0 0 0,0 0 1,0 0-1,0 0 0,1 0 0,-1 0 1,0 0-1,0 0 0,0 0 0,0 0 1,0 0-1,0 0 0,0 0 0,12 0 289,-9 0 506,-3 0-112,0 0 325,0-3-293,0-9 96,0 9-251,0 3 48,0 0-181,3 0 48,34 0 523,18 0-502,-34 1-420,6 0 28,43-5 0,13-8-66,92 10 119,-44-2-10,-45-7-88,-17 5-48,-31 0-56,-21 3-15,29-2 1,-43 4 26,1 1 1,-1 1-1,0-1 0,1 0 1,-1 1-1,0-1 1,1 1-1,-1 0 0,0 0 1,0 1-1,0-1 0,4 3 1,-1-1-41,0 0-278,-6-3 138</inkml:trace>
  <inkml:trace contextRef="#ctx0" brushRef="#br0" timeOffset="1">450 260 2976,'14'-15'971,"-11"13"-603,-3 2-59,0 0 358,0 0-198,0 0-5,-3 0-96,-8 0 149,5 2-154,-6 10-38,7-9-69,-17-4 431,10 0-463,0 1 1,0 0-1,0 1 0,-16 3 0,8 7-59,14-8-104,-4 2 29,0 0-1,1 0 0,-1 1 0,-9 8 0,8 3 124,2-10-46,-5 6 152,13-11-290,0 0 1,0 0 0,0 0 0,0 0 0,1 0 0,-1 0-1,0 3 1,-1 5 94,-10 13 298,11-13-336,-1 0 0,1 0 0,0 0 0,1 0 0,0 0 0,1 0 0,3 18 0,-2-23-67,1 0 1,-1-1 0,1 1 0,0 0-1,0-1 1,0 0 0,1 0-1,-1 0 1,6 5 0,-7-8-13,0 0 1,1 0-1,-1 0 1,0-1-1,1 1 1,-1 0-1,5 0 1,5 0 12,8 4-5,-10-2-289,1-1 0,-1 0 0,1-1 0,13 1 0,45-2-3379,-37 0 2016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0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5728,'0'-17'2112,"0"17"-1632,51-17-128,-16 17 640,0 0-608,34-35-96,0 35-160</inkml:trace>
  <inkml:trace contextRef="#ctx0" brushRef="#br0" timeOffset="1">985 294 2496,'0'0'784,"0"-3"-464,0-9 37,0 10 705,3-1-161,9-9 357,-9 9-367,0 3 26,-3 0-880,1 0-1,0 0 1,-1 0-1,1 0 1,-1 0 0,1 0-1,0 0 1,-1-1-1,1 1 1,-1 0-1,1 0 1,0-1-1,-1 1 1,1 0-1,-1-1 1,1 1-1,-1-1 1,1 1-1,-1 0 1,1-1-1,-1 1 1,0-1-1,1-1 1,0 2-6,-1-1 1,1 0-1,-1 1 1,1-1-1,-1 1 1,1-1-1,-1 0 1,1 1-1,0-1 1,-1 1-1,1 0 1,0-1-1,0 1 1,-1-1-1,1 1 1,0 0-1,0 0 1,-1-1-1,1 1 1,0 0-1,0 0 1,0 0-1,-1 0 1,2 0-1,6 0 196,-1-1-1,0 0 0,1 0 1,-1-1-1,9-3 1,0 1-55,74-17 404,-9 3-293,122-13 1,-44 8-206,-15-5-46,129-9-18,-120 19 36,-60 4-15,36-4 53,-57 13-24,-34-2 18,-22 4-11,31-2 0,8 5-828,-70 0 149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1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2 118 4064,'0'-14'1307,"0"11"-801,0 3-181,0 0 161,0-3-156,0 2-311,0 1 0,0-1 0,0 1 0,0-1-1,0 1 1,0-1 0,0 1 0,1-1 0,-1 1-1,0-1 1,0 1 0,0-1 0,0 1 0,1-1-1,-1 1 1,0-1 0,0 1 0,1-1 0,-1 1-1,1-1 1,-1 1 0,0 0 0,1-1-1,-1 1 1,1 0 0,-1-1 0,0 1 0,1 0-1,-1 0 1,1-1 0,-1 1 0,1 0 0,-1 0-1,1 0 1,0 0 0,-1 0 0,1-1 0,-1 1-1,1 0 1,-1 0 0,2 1 0,4-4 754,5-9-160,-5 9 118,-6 3-707,1 0-1,-1 0 1,1 0 0,0 0-1,-1 0 1,1 0-1,-1 0 1,1 0 0,-1 0-1,1 0 1,-1 0-1,1 0 1,-1-1 0,1 1-1,-1 0 1,1 0 0,-1-1-1,1 1 1,-1 0-1,0-1 1,1 1 0,-1-1-1,1 1 1,-1 0-1,0-1 1,0 1 0,1-1-1,-1 1 1,0-1 0,0 1-1,1-1 1,-1 1-1,0-1 1,0 1 0,0-1-1,0 1 1,0-1 0,0 1-1,0-1 1,0 0-1,0 0 1,3-5 339,9-5 79,-10 8-138,-2 3 16,0-3-85,0-26 954,0 32-1152,0-1 1,-1 0-1,1 1 0,-1-1 0,1 0 0,-1 1 0,0-1 1,0 0-1,-2 4 0,-9 19 279,9-17-267,1-1-19,0 0-1,0 0 1,0 0 0,1 0-1,0 0 1,0 15-1,1-3 59,-3 22 0,-3-5-11,3-20-65,0 0 0,1 23-1,2-28-11,-1 1 0,-1 14 0,-10 14 91,10-16-10,0 0 0,3 38 0,-1-19-1583,0-26 628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17 174 4992,'1'-8'831,"-1"6"-692,0-1 0,0 1-1,0 0 1,0-1 0,0 1 0,-1-1-1,1 1 1,-1 0 0,-1-4-1,-3-3 19,5 9-144,0 0 0,0 0 1,0-1-1,-1 1 1,1 0-1,0 0 0,0 0 1,0 0-1,0 0 0,0 0 1,0-1-1,0 1 1,0 0-1,0 0 0,0 0 1,-1 0-1,1 0 0,0-1 1,0 1-1,0 0 1,0 0-1,0 0 0,0 0 1,0-1-1,0 1 0,0 0 1,0 0-1,1 0 1,-1 0-1,0-1 0,0 1 1,0 0-1,0 0 0,0 0 1,0 0-1,0 0 1,0-1-1,0 1 0,0 0 1,0 0-1,1 0 0,-1 0 1,0 0-1,0 0 1,0 0-1,0 0 0,0-1 1,1 1-1,-1 0 0,0 0 1,4-4 347,-3 2-146,0 0 0,-1-1-1,1 1 1,-1 0-1,1 0 1,-1-1 0,0 1-1,0 0 1,-1-3 0,1 1 12,3-1 434,1 1-618,1 1 0,-1 1 0,1-1 0,0 1-1,9-4 1,13-6-119,-21 7 73,1 1-1,0 0 0,1 1 1,-1-1-1,1 1 1,0 1-1,-1-1 0,1 2 1,0-1-1,13 0 1,7-3-27,0 0 6,-18 2 21,1 1-1,-1 0 1,18 0 0,-13 2-6,-5-1-26,-1 1 0,1 1-1,19 3 1,-26-3 24,0 0 0,0 0-1,1 0 1,-1 0 0,0 1-1,0-1 1,0 1 0,-1 0-1,1 0 1,0 0 0,-1 1-1,1-1 1,-1 0 0,0 1-1,4 4 1,-4-3 3,0-1 0,0 1 0,0-1 0,-1 1 0,0-1 0,1 1 0,-1 0 0,0 0 0,-1 0 0,1 0 0,-1-1 0,1 1 0,-1 0 0,-1 8 0,-1-1 17,-1 0 0,0 1 0,-8 17 0,0 0 22,-7 41 116,-4 8-26,19-67-118,-2 0-1,0 0 1,0-1 0,-12 18 0,-29 27 45,6-7 256,-6-7-74,9 2-60,14-25-110,11-10-45,-5 5-4,12-8 5,-1 0 0,0 0 0,0-1 0,-1 0 0,-12 6 0,18-10 5,0 0 1,0 0-1,0 1 1,0-1 0,0 0-1,0 1 1,0-1-1,0 1 1,0-1 0,0 1-1,0-1 1,0 1-1,0 0 1,1-1-1,-1 1 1,0 0 0,0 0-1,0 1 1,-4 4 74,3-5-100,0 0-1,0-1 1,0 1 0,0-1-1,0 0 1,0 1-1,0-1 1,0 0-1,0 0 1,-3-1 0,1 1-70,1 0-380,6 0 145,52 0 362,-37-1 147,32-6-1,-29 3 7,39-1 0,-39 4-28,38-7 1,-40 5-558,35-2 1,15 5-2417,-49 0 1473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4480,'0'-14'1222,"0"19"-365,0 22 552,0-27-1395,0 0 1,0 0-1,0 0 0,0 0 1,0 0-1,0 0 1,0 1-1,0-1 0,0 0 1,0 0-1,0 0 1,0 0-1,0 0 0,0 0 1,0 0-1,0 1 1,0-1-1,0 0 1,0 0-1,0 0 0,0 0 1,0 0-1,0 0 1,0 0-1,0 0 0,0 1 1,0-1-1,0 0 1,0 0-1,0 0 0,1 0 1,-1 0-1,0 0 1,0 0-1,0 0 0,0 0 1,0 0-1,0 0 1,0 0-1,0 0 1,1 0-1,-1 0 0,0 0 1,0 0-1,0 0 1,0 0-1,0 0 0,0 0 1,0 0-1,1 0 1,-1 0-1,0 0 0,0 0 1,0 0-1,0 0 1,0 0-1,1 0 32,-1 0 1,1 0-1,0 0 1,-1 0-1,1 0 0,-1 0 1,1 0-1,-1 0 1,1 0-1,-1 0 0,1 1 1,-1-1-1,1 0 1,0 0-1,-1 1 0,0-1 1,1 0-1,-1 0 1,1 1-1,-1-1 0,1 1 1,-1-1-1,0 0 0,1 1 1,-1-1-1,0 1 1,1-1-1,-1 1 0,0-1 1,1 2-1,5 7 543,12-3 413,-14-3-852,0 1 0,1-1 0,-1 0 0,0 1 0,6 7 0,-7-7-73,1 0 0,0 0-1,0 0 1,0-1 0,8 6-1,9-2 74,3 7-54,11-7 32,-11 7-16,-9-8 32,-12-4-108,0-1 0,0 0-1,-1 1 1,1 0 0,0-1 0,3 4-1,-6-4-19,1-1 1,-1 0-1,0 0 0,0 0 0,1 1 0,-1-1 1,0 0-1,0 0 0,0 0 0,1 1 0,-1-1 1,0 0-1,0 0 0,0 1 0,0-1 1,0 0-1,1 1 0,-1-1 0,0 0 0,0 1 1,0-1-1,0 0 0,0 0 0,0 1 0,0-1 1,0 3 18,0 0 23,0 0 0,0 0-1,0-1 1,0 1 0,-1 0 0,1 0-1,-1 0 1,1 0 0,-1 0-1,0 0 1,0-1 0,-1 1 0,1 0-1,0-1 1,-1 1 0,0-1 0,1 1-1,-1-1 1,0 0 0,-5 4 0,-7 10 238,-17 24 0,14-16-147,-18 21 32,25-26-93,-10 26 0,13-27-118,-1 0 0,-13 21-1,14-29-417,5-8 301,1-1 0,0 1 0,0 0 0,-1 0 0,1 0 0,0 0 0,0 0 0,1 0 0,-1 0 1,0 0-1,1 0 0,-1 0 0,1 0 0,0 1 0,0 2 0,0 12-2557,0-14 848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6976,'0'-17'2592,"17"17"-2016,0 0-160,1 0 1024,-1 0-864,17 17 64,18-17-416,0 0 64,0 17-160,0-17-2048,0 0 1056,-1 0-2560,-16 18 1920,0-18-2016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33 208 4480,'0'3'1445,"0"25"-437,-2-22-91,1-5-875,0 0 15,-1 0-1,1 1 1,0-1-1,0 0 1,0 1 0,0-1-1,0 1 1,0-1-1,0 1 1,1-1 0,-1 1-1,1 0 1,-1 0-1,1-1 1,-1 1-1,1 0 1,0-1 0,0 1-1,0 3 1,0-1 7,-1 1 0,1-1 0,-1 0 0,0 0 0,0 1 0,0-1 0,-1 0 0,0 0 0,-3 7 0,4-10-44,1 0 0,0 0 0,-1 0 0,1 0 1,0 0-1,0 0 0,0 0 0,0 0 0,0 0 1,0 0-1,0 0 0,0 0 0,1 0 0,-1 0 0,0 0 1,1 0-1,-1 0 0,0 0 0,1 0 0,-1 0 1,1 0-1,0 0 0,-1 0 0,1 0 0,0-1 1,0 2-1,4 5 208,-1 1-58,-4-8-154,0 1-1,0-1 0,0 1 0,0 0 0,1-1 0,-1 1 1,0-1-1,0 0 0,1 1 0,-1-1 0,1 1 0,-1-1 1,0 1-1,1-1 0,-1 0 0,1 1 0,-1-1 0,1 0 1,-1 1-1,1-1 0,-1 0 0,1 0 0,-1 1 0,1-1 1,-1 0-1,1 0 0,-1 0 0,1 0 0,-1 0 0,1 0 1,0 0-1,-1 0 0,1 0 0,-1 0 0,1 0 0,-1 0 1,1 0-1,7 0 98,-6 0-101,1 0-1,-1 0 1,1 0 0,-1 0-1,0 0 1,1-1-1,-1 1 1,0-1-1,4 0 1,1-3-34,-3 3-6,0-1 0,0 0 1,0 0-1,0 0 0,-1 0 1,1-1-1,-1 0 1,0 1-1,6-7 0,-8 6 41,0 1 1,0-1-1,-1 0 0,1 0 0,-1 0 0,1 0 0,-1 0 0,0 0 1,0 0-1,0 1 0,-1-1 0,1 0 0,-2-5 0,0 2 15,1 1 0,-1-1 0,-1 1 0,1 0 0,-5-7 0,6 10-37,-2-1 0,1 0-1,0 0 1,-1 1 0,1-1-1,-1 1 1,0 0 0,0-1-1,-3-1 1,3 3-5,1 0 0,0-1 0,0 1-1,0-1 1,0 0 0,0 0 0,0 1 0,1-1 0,-1 0-1,1-1 1,-1 1 0,-1-4 0,-9-9-365,9 12-874,6 3-336,12 0-2539</inkml:trace>
  <inkml:trace contextRef="#ctx0" brushRef="#br0" timeOffset="1">586 18 6304,'18'-18'2336,"16"18"-1824,1 0-128,-1 0 288,-16 0-448,16 0 128,1 0-224,16 0-2304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6976,'-17'-35'2592,"17"52"-2016,17-17-160,1 18 1088,-1-18-896,17 0 320,1 0-544,0 0-448,-1 0 32,18 0-2784,-18 0 1568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18 605 3392,'-3'-5'324,"1"-1"-1,-1 0 1,1 1 0,0-1 0,1 0-1,-1 0 1,1 0 0,1 0-1,-1-11 1,4 23 353,7 13-321,-3-8-29,-1 1-1,0 0 1,-1 1 0,7 21 0,-7 17 291,19 57-32,-2 0-292,-19-91-243,-1 0 0,2-1-1,0 1 1,1-1 0,12 25-1,-5-10 70,-9-23-78,-1 0 1,1-1-1,1 1 1,-1-1-1,1 0 0,1 0 1,-1-1-1,11 12 1,-15-18-35,1 1 0,-1 0 1,1 0-1,0-1 0,-1 1 1,1-1-1,0 1 0,0 0 1,-1-1-1,1 1 1,0-1-1,0 0 0,0 1 1,0-1-1,0 0 0,0 1 1,-1-1-1,1 0 0,0 0 1,0 0-1,0 0 0,0 0 1,0 0-1,0 0 1,2-1-1,-1 0 30,0 0-1,1-1 1,-1 1 0,0-1-1,0 0 1,0 0 0,3-4-1,4-3 47,-6 6-46,0-1 0,1 0-1,-1-1 1,-1 1 0,1 0-1,-1-1 1,1 0-1,-1 1 1,2-9 0,1-2-95,9-19-403,-6 16 93,0-1-1,-2 1 0,7-34 1,7-86-849,-17 125 1148,26-161-680,-25 126 625,-1 5 244,2-1 0,20-80 0,-18 98 244,12-26-1,-15 44-286,0 0 0,0 0 0,1 1 0,0 0 0,0-1 0,11-10-1,-10 12-62,0 0 0,1 0 0,-1 1 0,1-1-1,0 1 1,0 1 0,1 0 0,10-5 0,-11 6-59,20-8 444,1 0 0,0 2 1,38-6-1,-45 13-121,25 1-1,22-2 82,11-12-33,-5 1-152,1 8-31,5-5-38,-8 5 70,-5-6 16,-15 7 230,-25-2-223,-21 5-207,1 0 0,0 1 0,-1 0 0,10-1 1,-2 4-203,-14-1 200,0-1 0,0 0 0,0 0 0,0 0 0,0 0 0,0 0 1,0 1-1,0-1 0,0 0 0,0 0 0,0 0 0,0 0 0,0 1 0,0-1 0,0 0 0,0 0 1,0 0-1,0 0 0,0 0 0,0 1 0,0-1 0,0 0 0,0 0 0,-1 0 0,1 0 0,0 0 1,0 1-1,0-1 0,0 0 0,0 0 0,0 0 0,0 0 0,0 0 0,-1 0 0,1 0 0,0 0 1,0 0-1,0 1 0,0-1 0,0 0 0,-1 0 0,-28 12-1492,-2 0-781,19-10 1615,-11 5-824,18-4 659,-1 1 0,1 0 0,0 0 0,-8 9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13 449 3648,'-1'0'49,"1"-1"0,-1 1 0,1 0 0,-1 0 0,1 0 0,0 0 0,-1 0 0,1 0-1,-1 0 1,1 0 0,-1 0 0,1 0 0,-1 0 0,1 0 0,-1 1 0,1-1 0,0 0 0,-1 0 0,1 0 0,-1 1 0,1-1 0,0 0 0,-1 0 0,1 1 0,0-1 0,-1 0 0,0 1 0,8 7 596,-4-5-597,0 0 1045,0-3-325,1 0-517,-1 0-106,0 0-1,0 0 1,0 0-1,0 0 1,0-1 0,0 1-1,3-2 1,3-2-21,20-9 189,-26 12-298,0-1 0,0 1 0,0 0 0,0-1-1,0 0 1,-1 0 0,1 0 0,2-2 0,5-7 46,6-7 32,28-8-13,-36 18-67,0 0 0,14-18-1,14-16 14,-22 30-29,-2-2-1,1 1 1,-2-2-1,0 0 1,9-16-1,18-56-167,-35 80 191,0-1 1,-1 0-1,3-12 0,2-3 86,-1 11 55,-5 11-147,-1 1 0,1-1 0,0 1 0,-1-1 0,1 0 0,-1 1 0,0-1 0,1 0 0,-1 1 0,1-1-1,-1 0 1,0 0 0,0 0 0,1 1 0,-1-1 0,0 0 0,0 0 0,0 0 0,0 1 0,0-1 0,0 0 0,0 0 0,0 0 0,0 1 0,-1-1 0,1 0-1,0 0 1,-1-1 0,1 2-4,0 0 0,0 0-1,-1 0 1,1 0 0,0-1 0,0 1-1,0 0 1,-1 0 0,1 0-1,0 0 1,0 0 0,-1 0-1,1 0 1,0 0 0,0-1 0,-1 1-1,1 0 1,0 0 0,0 0-1,-1 0 1,1 0 0,0 1-1,-1-1 1,1 0 0,0 0 0,0 0-1,-1 0 1,1 0 0,0 0-1,0 0 1,-1 1 0,-7 7 239,6-4-176,-1 0 1,2 0 0,-1 1 0,0-1 0,-1 5 0,1 12 41,0-1 0,3 38 0,0-28-44,-2-24-29,2-1 1,-1 0-1,0 0 0,1 0 0,0 0 1,1 0-1,-1 0 0,1 0 1,0 0-1,2 5 0,1-2 72,1-1 0,-1 1 0,1-1 0,10 9 0,-15-15-131,1 1 1,-1-1 0,0 0 0,0 0 0,1 1-1,-1-1 1,1 0 0,-1 0 0,1-1 0,-1 1-1,1 0 1,0 0 0,-1-1 0,1 1 0,0-1-1,0 0 1,-1 1 0,1-1 0,0 0 0,0 0 0,0 0-1,-1 0 1,1 0 0,0 0 0,0-1 0,1 0-1,2-1-205,0-1 0,0 0 0,-1 0 0,1 0 0,-1-1 0,0 1 0,6-7 0,13-8-1374,-20 16 1452,0 0-1,0 0 1,0-1-1,0 1 1,-1 0-1,4-5 0,-5 5 46,0 0-1,0 0 1,0 0-1,-1 0 1,1-1-1,-1 1 1,1-4-1,1-4-234,10-18-185,-10 25 516,0-1 0,0 0-1,0 0 1,-1 0-1,1 0 1,-1 0-1,0-1 1,0-7-1,-6-25 203,3 27 130,0 0-1,0-14 0,2 22-229,0 0-1,0 1 1,0-1-1,0 0 1,-1 0-1,1 1 0,0-1 1,-1 0-1,1 1 1,-1-1-1,0 0 0,0 1 1,1-1-1,-1 1 1,0-1-1,0 1 1,0 0-1,-1-1 0,-1-1 1,2 2-30,1 1-53,0 0 1,0 0-1,0 0 1,0 0-1,0 0 1,0 0-1,0-1 0,0 1 1,0 0-1,0 0 1,0 0-1,0 0 1,-1 0-1,1 0 1,0 0-1,0 0 1,0 0-1,0 0 1,0-1-1,0 1 1,0 0-1,-1 0 0,1 0 1,0 0-1,0 0 1,0 0-1,0 0 1,0 0-1,0 0 1,-1 0-1,1 0 1,0 0-1,0 0 1,0 0-1,0 0 1,0 0-1,-1 0 0,1 0 1,0 1-1,0-1 1,0 0-1,0 0 1,0 0-1,0 0 1,0 0-1,-1 0 1,1 0-1,0 0 1,0 0-1,0 0 1,0 1-1,0-1 0,0 0 1,0 0-1,0 0 1,0 0-1,-5 4 434,3-2-337,0 0 0,-1 0 0,1 0 0,0 1 0,0-1 0,0 0 1,1 1-1,-1-1 0,1 1 0,-1-1 0,1 1 0,-1 3 0,-4 40 554,2-23-472,1-8-124,0 0 0,1 1 0,1 0 1,0-1-1,1 1 0,3 21 0,8 3 63,-5 6-353,-5-38-347,1 1-1,1-1 1,-1 1-1,7 12 1,-5-14-847,-3-5 1232,0-1 0,0 0 1,0 0-1,0 1 0,0-1 0,-1 1 1,1-1-1,-1 1 0,1-1 1,-1 1-1,1-1 0,-1 1 0,0-1 1,0 1-1,0 0 0,0-1 1,0 1-1,0-1 0,0 1 0,-1 0 1,1-1-1,0 1 0,-1-1 1,1 1-1,-2 2 0,0-2-98,-1 0 0,1 0 0,0 0 0,-1 0 1,0 0-1,1 0 0,-1 0 0,0-1 0,-3 2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6144,'-17'0'2272,"34"0"-1760,1 0-160,-1 0 1248,0 0-960,18 0 992,17 0-928,34 0-352,0 0-224,1 0 64,-1 0-96,-34 0-512,34 0 192,-34-18-608,0 18 480,-17 0-2592,-18 18 1632,0-18-3520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4992,'-34'0'1824,"-1"0"-1408,-17 0-128,35 0 768,-18 0-640,1 17 320,-1 0-416,18 18 320,-18-1-384,18 35 96,17-17-224,0 0 288,17 0-224,18-17 96,0-18-160,-1 17-1696,18-34 864,-17 18-4384</inkml:trace>
  <inkml:trace contextRef="#ctx0" brushRef="#br0" timeOffset="1">17 87 6048,'-17'-17'2240,"17"17"-1728,17 0-160,18 0 800,0 17-704,-1-17 320,18 17-448,34-17-544,-17 18 128,-17-18-3744,17 0 2112,18 17-1760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3136,'0'0'1029,"0"0"-629,0 0-144,0 0 150,0 0-71,0 0 241,2 0-197,-1 0-369,-1 0-1,1 0 1,0 0 0,-1 0-1,1 0 1,-1 0 0,1 0-1,-1 0 1,1-1 0,-1 1-1,1 0 1,-1 0 0,1 0-1,-1-1 1,1 1 0,-1 0-1,1 0 1,-1-1-1,1 1 1,-1 0 0,0-1-1,1 1 1,-1-1 0,0 1-1,1 0 1,-1-1 0,0 1-1,1-1 1,-1 1 0,0-1-1,0 1 1,0-1 0,1 1-1,-1-1 1,0 1 0,0-1-1,0 0 1,0 1 0,0-1-1,0 1 1,0-2-1,0-1 274,0 3-48,0 0 10,0 0-80,0 0 1,3-2-38,8-10 26,-5 9-26,-6 3-118,1 0-1,0 0 1,-1 0 0,1 0-1,-1 0 1,1 0-1,-1 0 1,1 0-1,-1 0 1,1 0-1,-1 0 1,1-1-1,-1 1 1,1 0-1,-1 0 1,1-1-1,-1 1 1,1 0-1,-1-1 1,1 1-1,-1 0 1,0-1-1,1 1 1,-1-1-1,0 1 1,1 0 0,-1-1-1,0 1 1,0-1-1,1 1 1,-1-1-1,0 1 1,0-1-1,0 1 1,0-1-1,0 0 1,0 1-1,1-1 1,-1 1-1,0-1 1,-1 0-1,1 1-7,0 0 0,0 0-1,0-1 1,0 1-1,0 0 1,0 0 0,0 0-1,0 0 1,0 0-1,0 0 1,0 0-1,0 0 1,0 0 0,0-1-1,0 1 1,0 0-1,0 0 1,0 0 0,0 0-1,0 0 1,0 0-1,0 0 1,0 0 0,0 0-1,1-1 1,-1 1-1,0 0 1,0 0 0,0 0-1,0 0 1,0 0-1,0 0 1,0 0-1,0 0 1,0 0 0,0 0-1,0 0 1,0 0-1,1 0 1,-1 0 0,0 0-1,0 0 1,0 0-1,0 0 1,0 0 0,0 0-1,0 0 1,0 0-1,0 0 1,1 0 0,-1 0-1,0 0 1,0 0-1,0 0 1,0 0-1,0 0 1,1 0-3,-1 0 0,1 0 0,-1 0 0,1 0 0,-1 0 0,1 0 0,0 0 0,-1 0 0,1 0 0,-1-1 0,1 1 0,-1 0 0,1 0 0,-1 0 0,1-1 0,-1 1 0,1 0 0,-1-1 0,0 1 0,1 0 0,-1-1 0,1 1 0,-1 0 0,0-1 0,1 1 0,-1-1 0,0 1 0,0-1 0,1 1 0,-1-1 0,0 1 0,0-1 0,0 1 0,1-1 0,-1 1 0,0-1-1,0 1 1,0-1 0,0 1 0,0-1 0,0-1 0,0 2 1,0 0 0,0 0 0,-1 0 0,1 0 0,0 0 0,0 0 0,0 0 0,0 0 0,0 0-1,0-1 1,0 1 0,0 0 0,0 0 0,0 0 0,0 0 0,0 0 0,0 0 0,0 0 0,1 0 0,-1 0-1,0 0 1,0-1 0,0 1 0,0 0 0,0 0 0,0 0 0,0 0 0,0 0 0,0 0 0,0 0-1,0 0 1,0 0 0,0 0 0,0 0 0,0 0 0,1 0 0,-1 0 0,0-1 0,0 1 0,0 0 0,0 0-1,0 0 1,0 0 0,0 0 0,0 0 0,0 0 0,1 0 0,-1 0 0,0 0 0,0 0 0,0 0 0,0 0-1,0 0 1,0 0 0,0 0 0,1 1 0,-1-1 6,1 0 0,-1 0 0,1 0 0,-1 0 0,1 0 0,-1-1 1,1 1-1,-1 0 0,1 0 0,-1 0 0,1 0 0,-1 0 0,1-1 0,-1 1 0,1 0 0,-1-1 0,0 1 0,1 0 0,-1-1 0,1 1 1,-1 0-1,0-1 0,1 1 0,-1 0 0,0-1 0,0 1 0,1-1 0,-1 1 0,0-1 0,2-18 313,-2 14-191,0 2 96,3 0-74,3-6-223,0 0 0,0-1 1,5-11-1,-11 21 70,0-1-43,1-1-1,-1 1 0,1-1 0,-1 1 1,0-1-1,0 0 0,1 1 0,-1-1 1,-1-1-1,1 1 27,0 1 1,0-1 0,1 1-1,-1-1 1,0 0 0,0 1-1,1-1 1,-1 1-1,1-2 1,17-32 755,-4 18-725,-12 16-39,-1-1 0,0 1 1,1 0-1,-1-1 0,0 1 0,0-1 1,0 1-1,0-1 0,0 1 0,0-1 1,0 0-1,0 0 0,-1 1 0,1-1 1,-1 0-1,1 0 0,-1 0 1,0 0-1,0-2 0,0 2 60,0 1 1,1-1-1,-1 0 1,0 0-1,1 0 1,-1 0-1,1 1 0,0-1 1,-1 0-1,1 1 1,2-4-1,-2 4 5,0-1-1,0 0 1,0 0-1,0 0 1,0 0-1,0 0 1,-1 0-1,1 0 1,0 0-1,-1 0 1,0 0-1,1-3 1,-2-2 55,1 4-90,0 1-1,0 0 1,0-1-1,0 1 1,0-1-1,1 1 0,-1 0 1,1-1-1,0-2 1,28-47 355,-28 51-363,-1 1 1,1-1-1,-1 0 1,0 0-1,1 1 0,-1-1 1,0 0-1,0 0 1,0 0-1,1 0 0,-1 1 1,0-1-1,0-1 0,1-9-80,12-18-85,4-5 11,-15 17 327,-2 16-160,0 0 0,0 0 0,0 0 0,0 0 0,0 0 0,1 0 0,-1 0 0,0 0 0,0 0 0,0 0 0,1 1 0,-1-1 0,0 0 0,2-1 0,5-3-22,-7 5 14,1 0 0,-1-1 0,1 1 0,-1 0 0,1-1 0,-1 1 0,0 0 0,1-1 0,-1 1 0,1 0 0,-1-1 0,0 1 0,1-1 0,-1 1 0,0-1 0,0 1 0,1-1 0,-1 1 0,0-1 0,0 1-1,0-1 1,0 1 0,0-1 0,0 1 0,1-1 0,-1 0 0,0 1 0,-1-1 0,1 1 0,0-1 0,0 0 0,0 0 4,0 1 0,0-1 0,0 1 0,-1-1 0,1 1 0,0-1 0,0 0 0,0 1 0,1-1 0,-1 1 0,0-1 0,0 1 0,0-1-1,0 1 1,0-1 0,1 1 0,-1-1 0,0 1 0,0-1 0,1 1 0,-1-1 0,0 1 0,1 0 0,-1-1 0,1 1 0,-1-1 0,0 1 0,1 0 0,-1-1 0,1 1 0,0-1 0,6-3 25,-1-8-44,2 7 16,-8 5 10,0 0-1,1-1 0,-1 1 0,1 0 1,-1 0-1,0-1 0,1 1 1,-1 0-1,1-1 0,-1 1 0,0 0 1,0-1-1,1 1 0,-1 0 0,0-1 1,0 1-1,1-1 0,-1 1 0,0 0 1,0-1-1,0 1 0,0-1 1,1 1-1,-1-1 0,0 1 0,0-1 1,0 1-1,0-1 0,0 1 0,0-1 1,2-5 112,0 5-142,-1-1-1,1 1 0,-1 0 1,1 0-1,0-1 1,-1 1-1,1 0 0,0 1 1,0-1-1,0 0 1,-1 0-1,1 1 0,0-1 1,3 1-1,-5 0 19,0 0 1,0 0-1,1 0 1,-1 0-1,0 0 0,0 0 1,0 0-1,0 0 1,0 0-1,0 0 1,0 0-1,0 0 0,0 0 1,1 0-1,-1 0 1,0 0-1,0 0 0,0 0 1,0 0-1,0 0 1,0 0-1,0 0 0,0 0 1,0 0-1,0 0 1,1-1-1,-1 1 0,0 0 1,0 0-1,0 0 1,0 0-1,0 0 1,0 0-1,0 0 0,0 0 1,0 0-1,0 0 1,0 0-1,0-1 0,0 1 1,0 0-1,0 0 1,0 0-1,0 0 0,0 0 1,0 0-1,0 0 1,0 0-1,0 0 0,0-1 1,0 1-1,0 0 1,0 0-1,0 0 1,0 0-1,0 0 0,0-1-1,0 1 0,0-1 0,0 1 0,0-1 0,0 1 0,0-1 0,0 0 0,0 1 0,0-1 0,1 1 0,-1-1 0,0 1 0,0-1 0,0 1 0,1-1 0,-1 1 0,0-1-1,1 1 1,-1 0 0,0-1 0,1 1 0,-1-1 0,0 1 0,1 0 0,-1-1 0,1 1 0,-1 0 0,1 0 0,-1-1 0,1 1 0,-1 0 0,1 0 0,-1 0 0,1-1 0,-1 1 0,1 0 0,-1 0 0,1 0-1,-1 0 1,1 0 0,0 0 0,5-2-34,9-10 16,2 9-47,-16 3 68,0 1-1,-1-1 1,1 0-1,0 0 1,0-1-1,0 1 1,0 0-1,0 0 1,0 0-1,0-1 1,0 1-1,0 0 1,-1-1 0,2 0-1,3-6 86,-5 7-79,1-1 0,-1 1 1,0-1-1,0 1 0,1-1 0,-1 1 0,1-1 0,-1 1 1,0 0-1,1-1 0,-1 1 0,1 0 0,-1-1 1,0 1-1,1 0 0,-1-1 0,1 1 0,-1 0 0,1 0 1,0 0-1,-1 0 0,1-1 0,-1 1 0,1 0 0,-1 0 1,1 0-1,-1 0 0,1 0 0,-1 0 0,1 0 1,0 1-1,6-1 95,13 1 92,-19 0-196,-1-1 1,0 0 0,1 0 0,-1 0 0,1 1 0,-1-1 0,1 0-1,-1 1 1,0-1 0,1 0 0,-1 1 0,1-1 0,-1 1-1,0-1 1,0 0 0,1 1 0,-1-1 0,0 1 0,0-1 0,1 1-1,-1-1 1,0 1 0,0-1 0,0 1 0,0-1 0,0 1-1,0-1 1,0 1 0,0 0 0,0-1 2,0 0 0,0 0 0,0 1 0,0-1 0,0 0 0,0 0 0,0 0 0,0 0 0,0 0 0,0 0 0,0 0 0,0 0 0,0 0 0,0 1 0,0-1 0,0 0 0,0 0 0,0 0 0,0 0 0,0 0 0,0 0 0,0 0 0,0 0 0,0 0 0,0 1 0,0-1 0,0 0 0,0 0 0,0 0 0,1 0 0,-1 0 0,0 0 0,0 0 0,0 0 0,0 0 0,0 0 0,0 0 0,0 0 0,0 0 0,0 0 0,0 0 0,0 0 0,1 0 0,-1 0 0,0 0 0,0 0 0,0 0 0,0 0 0,0 0 0,0 0 0,0 0 0,0 0 0,1 0 0,-1 0 0,0 0 0,0 0 0,11 0 139,-8 0-161,-3 3-490,1-1 524,-1 0 0,0 0 0,1 0-1,-1 0 1,1 0 0,0-1-1,0 1 1,0 0 0,0 0 0,0-1-1,0 1 1,0 0 0,0-1 0,3 3-1,-1 2 395,-3 22 351,-3-22-640,-9 6 246,9-7-171,3-4-203,0 0 0,0 0 0,-1 0-1,1 0 1,0 0 0,-1 0 0,1 0 0,-1 0 0,0 0-1,1 0 1,-1 0 0,1-1 0,-1 1 0,0 0 0,0 0 0,0-1-1,1 1 1,-1-1 0,0 1 0,0-1 0,0 1 0,0-1 0,-1 1-1,-16 12-136,12-7 115,2-1-3,0-1 0,0 0 0,0-1 0,-9 7 0,-1-5-28,9 3 22,5-8 39,0 1 1,-1-1-1,1 1 0,0-1 0,-1 1 1,1-1-1,0 0 0,-1 1 1,1-1-1,-1 0 0,1 1 1,0-1-1,-1 0 0,1 1 0,-1-1 1,1 0-1,-1 0 0,1 1 1,-1-1-1,1 0 0,-1 0 1,1 0-1,-1 0 0,0 0 1,1 0-1,-1 0 0,1 0 0,-1 0 1,1 0-1,-1 0 0,0 0 1,0 0 3,1 0 0,-1-1 0,0 1 0,1 0 0,-1 0 1,1 0-1,-1 0 0,1 0 0,-1 0 0,0 0 0,1 0 1,-1 0-1,1 1 0,-1-1 0,1 0 0,-1 0 0,1 0 1,-1 1-1,1-1 0,-1 0 0,1 1 0,-1-1 0,1 0 0,-1 1 1,1-1-1,0 0 0,-1 1 0,1-1 0,0 1 0,-1-1 1,1 1-1,0-1 0,-1 1 0,1-1 0,0 1 0,0-1 1,0 1-1,-1-1 0,1 1 0,0 0 0,0-1 0,0 1 0,0-1 1,0 1-1,0 0 0,0 1 37,-3-4-28,-8-9-74,8 8 11,3 3 69,0 0 69,0 0 187,0 0-117,0 0-267,0 0-11,3 0-10,5 0 47,-1-1 32,0 0 0,0 1 0,0 0 0,0 1 0,0 0 0,9 2 0,-7 1 27,-5-3 18,0 1 0,0 0-1,0 0 1,-1 0 0,1 1 0,-1-1 0,1 1-1,-1 0 1,0-1 0,4 6 0,25 41 67,-15-14 385,-17-35-435,1 0-1,-1 1 1,0-1-1,0 0 1,1 1 0,-1-1-1,0 0 1,0 1-1,0-1 1,0 1-1,1-1 1,-1 0 0,0 1-1,0-1 1,0 1-1,0-1 1,0 0 0,0 1-1,0-1 1,0 1-1,0-1 1,0 0-1,0 1 1,0-1 0,-1 1-1,1-1 1,0 0-1,0 1 1,0-1 0,0 0-1,-1 1 1,1-1-1,0 0 1,0 1-1,-1-1 1,1 0 0,0 1-1,-1-1 1,1 0-1,0 0 1,0 1 0,-1-1-1,1 0 1,-1 0-1,1 0 1,-9 8 224,6 3-124,3-10-99,0 0 0,0 0 0,-1 0 0,1 0 0,0 0 0,-1 0 0,1 0 0,-1 0 0,1 0 0,-1 0 0,1 0 0,-1 0 0,0-1 0,1 1 0,-1 0 0,0 0 0,1-1 0,-1 1 0,0-1 0,0 1 0,0 0 0,0-1 0,0 0 0,0 1 0,-1 0 0,-6 4 34,6-4-35,1 0 0,-1 0 0,1 0 1,-1 0-1,0 0 0,0-1 0,1 1 0,-1-1 0,0 1 0,0-1 0,0 1 1,1-1-1,-1 0 0,-3 0 0,5 0-8,-4 0 3,-1 0 0,1 0 1,0 1-1,-8 1 0,-11 9-94,20-10 111,0 0 0,0 0 0,0 0 0,-1-1-1,1 0 1,0 0 0,0 1 0,-1-2 0,1 1-1,0 0 1,0-1 0,0 1 0,-5-3 0,-1-2 101,7 4-120,1 0 0,-1 0 0,0 0 0,1 0 0,-1 0 0,0 0 0,1 1 1,-1-1-1,0 1 0,-4-1 0,6 1-6,0 0 0,0 0 0,0 0 0,0 0 1,0 0-1,0 0 0,0 0 0,0 0 0,0 0 0,-1 0 0,1 0 1,0 0-1,0 0 0,0 0 0,0 0 0,0 0 0,0 0 0,0 0 1,0 0-1,0 0 0,-1 0 0,1 0 0,0 0 0,0 0 0,0 0 0,0 0 1,0 0-1,0 0 0,0 0 0,0 0 0,0-1 0,0 1 0,0 0 1,0 0-1,0 0 0,-1 0 0,1 0 0,0 0 0,0 0 0,0 0 0,0 0 1,0 0-1,0-1 0,0 1 0,0 0 0,0 0 0,0 0 0,0 0 1,0 0-1,0 0 0,0 0 0,0 0 0,0 0 0,0-1 0,0 1 1,1 0-1,-1-11-982,0 8-256,2 3-1610,10 0 597,-9 0-661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18 105 5568,'-14'0'1786,"14"0"-1773,-1 0 0,1 0-1,0 0 1,0 0-1,0 0 1,0 0-1,0 0 1,0 0-1,0 0 1,0 0-1,0 0 1,-1 0-1,1 0 1,0 0 0,0 0-1,0 0 1,0 0-1,0 0 1,0 0-1,0 0 1,0 0-1,0 0 1,-1 0-1,1-1 1,0 1-1,0 0 1,0 0-1,0 0 1,0 0 0,0 0-1,0 0 1,0 0-1,0 0 1,0 0-1,0 0 1,0 0-1,0 0 1,0 0-1,0-1 1,0 1-1,0 0 1,0 0 0,-1 0-1,1 0 1,0 0-1,0 0 1,0 0-1,0 0 1,0 0-1,0-1 1,1 1-1,-1 0 1,0 0-1,0 0 1,0 0 0,0 0-1,0-1 17,0 1 0,0-1 0,0 1-1,0-1 1,0 0 0,0 1 0,0-1 0,0 1 0,0-1 0,0 1-1,1-1 1,-1 1 0,0-1 0,0 1 0,1-1 0,-1 1-1,0-1 1,1 1 0,-1 0 0,0-1 0,1 1 0,-1 0-1,0-1 1,1 1 0,-1 0 0,1-1 0,-1 1 0,1 0 0,-1 0-1,1-1 1,-1 1 0,2 0 0,25-1 1336,-7 1-1218,-1 1-65,8-1 32,34-4-1,-55 4-96,192-14 334,-68 11-79,0-8-5,-56 7 14,137-13 249,-146 9-805,80-1 0,-108 10 37,-18 0 52,-1-1 1,1 0-1,23-5 0,-20-2-39,-19 6-34,1 0-1,-1 0 1,0 0 0,1 0 0,-1 0 0,1 1 0,5-1-1,-9 1-630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2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1728,'2'-2'78,"9"-7"347,-8 11-216,-2 7 98,-1-9 322,3 0-90,9 0 250,-9 0-197,0 0 144,28 0 3856,-31-3-4443,0-8-80,0 11-67,0-1 0,0 1-1,0 0 1,0 0-1,0 0 1,0 0-1,0 0 1,0 0 0,0 0-1,0 0 1,0 0-1,0-1 1,0 1 0,0 0-1,0 0 1,0 0-1,0 0 1,0 0 0,0 0-1,0 0 1,0 0-1,0 0 1,0 0 0,0-1-1,0 1 1,0 0-1,1 0 1,-1 0-1,0 0 1,0 0 0,0 0-1,0 0 1,0 0-1,0 0 1,0 0 0,0 0-1,0 0 1,0 0-1,0 0 1,1 0 0,-1 0-1,0 0 1,0 0-1,0 0 1,0-1 0,0 1-1,0 0 1,0 0-1,0 1 1,0-1-1,1 0 1,-1 0 0,0 0-1,0 0 1,0 0-1,0 0 1,12 0 265,-12 0-264,0 0-1,0 0 1,0 0 0,0 0 0,0 0 0,0 0 0,0 0 0,0 0 0,1 0 0,-1 0 0,0 0-1,0 0 1,0 0 0,0 0 0,0 0 0,0 0 0,0 0 0,0 0 0,0 0 0,1 0 0,-1 0-1,0 0 1,0 0 0,0 0 0,0 0 0,0 0 0,0-1 0,0 1 0,0 0 0,0 0 0,0 0-1,0 0 1,0 0 0,1 0 0,-1 0 0,0 0 0,0 0 0,0 0 0,0 0 0,0-1 0,0 1-1,0 0 1,0 0 0,0 0 0,0 0 0,0 0 0,0 0 0,0 0 0,0 0 0,0 0 0,0-1-1,0 1 1,0 0 0,0 0 0,0 0 0,0 0 0,-1-3 8,1 0 1,1 0-1,-1-1 1,0 1-1,1 0 1,1-5-1,-2 7-10,0 1 0,1-1 0,-1 1 0,0 0 1,0-1-1,1 1 0,-1-1 0,0 1 0,1 0 0,-1-1 0,0 1 0,1 0 0,-1-1 0,1 1 0,-1 0 0,1 0 0,-1 0 1,1-1-1,0 1-4,-1 0 0,0-1 0,1 1 0,-1 0 0,1 0 0,-1-1 0,1 1 1,-1-1-1,0 1 0,1 0 0,-1-1 0,0 1 0,1-1 0,-1 1 0,0 0 0,0-1 1,1 1-1,-1-1 0,0 1 0,0-1 0,0 1 0,0-1 0,0 1 0,0-1 0,1 0 1,-1 1-1,0-1 0,-1 1 0,1-1 0,0 1 0,0-1 0,0 0 0,0-7 4,1 1 0,0-1-1,0 1 1,1-1 0,0 1-1,3-8 1,-3 9 16,4-35 255,-4 36-266,1-3-14,-1 1 1,0-1 0,0 0 0,-1 0 0,1-14-1,-2 13-9,0 0 0,0 0 0,0-1 0,1 1 0,1 0 0,0 0 0,0 0 0,0 0 0,7-13 0,4-11 86,-11 25-37,1 1 0,0-1 0,0 1 0,1-1 0,5-7 0,20-20 53,-27 33-84,2-4 52,0 1 0,0 0 1,0-1-1,1 2 0,0-1 1,0 0-1,0 1 0,1 0 0,8-4 1,-14 8-52,8-6 86,0 1 1,1 1-1,0 0 0,0 0 1,0 1-1,0 0 1,16-3-1,11-6 100,-25 7-201,0 1 0,17-4 0,-21 7 4,-1 0-1,1 0 0,-1 1 1,10 0-1,11 1 69,-17-2-40,-7 0-14,0 1 0,1 0 1,-1 0-1,0 0 0,0 0 0,1 0 0,-1 1 0,0-1 0,0 1 0,4 1 0,11 10 53,-12-9 4,-5-3-58,-1 0 0,1 0 0,-1 0-1,1 0 1,-1 0 0,1 0 0,-1 0 0,0 1 0,1-1 0,-1 0 0,1 0 0,-1 0 0,0 1 0,1-1 0,-1 0 0,0 0 0,1 1 0,-1-1 0,0 0 0,1 1 0,-1-1 0,0 0-1,0 1 1,1-1 0,-1 1 0,0-1 0,0 0 0,0 1 0,0-1 0,1 1 0,-1-1 0,0 1 0,0-1 0,0 0 0,0 1 0,0-1 0,0 1 0,0-1 0,0 1 0,0-1-1,0 1 1,-1-1 0,1 0 0,0 1 0,0-1 0,0 1 0,0-1 0,-1 0 0,1 1 0,0-1 0,-1 1 0,-2 3 23,1 1 1,-1-1-1,0-1 0,-1 1 0,1 0 1,-1-1-1,-5 5 0,-31 20 114,30-22-164,-12 7-272,0-1-1,-1-2 1,-1 0 0,-26 7 0,36-13 171,8-2 31,0-1 1,0 0 0,0 0-1,-1-1 1,1 0-1,-12-1 1,4 0-178,11 1 78,4 1 174,0-1 0,0 0 1,0 0-1,0 0 0,1 0 0,-1 0 1,0 0-1,0 0 0,0 0 1,2 0-1,0-1-1,4 1 10,-5 0 7,0 0-1,0 0 1,-1-1 0,1 2-1,0-1 1,0 0 0,0 0-1,-1 0 1,1 1 0,0-1-1,3 2 1,4 13-115,-2-9 67,0-1 0,13 8 0,-11-8-9,1 1 1,14 13-1,-12-6 30,-11-10 27,1-1 1,0 0 0,0 0 0,0 0 0,0 0 0,0-1-1,0 1 1,1 0 0,-1-1 0,4 2 0,-3-1 25,1 1 1,0-1 0,-1 1-1,0 0 1,4 4 0,2 7 133,-9-13-151,0-1 0,0 1 1,1-1-1,-1 1 0,0-1 1,0 0-1,0 1 0,0-1 0,0 1 1,0-1-1,0 1 0,0-1 1,0 1-1,0-1 0,0 0 1,0 1-1,-1-1 0,1 1 1,0-1-1,0 1 0,0-1 0,0 0 1,-1 1-1,1-1 0,-1 1 1,-4 2 169,-1 1 0,1-1 0,-1-1 0,-6 3 0,-17 1 228,3 6 113,21-11-465,0 0 0,0-1 0,0 1 0,0-1 0,-8 0 0,-15-1 263,-35 1 26,60 0-336,1 1 1,0-1 0,-1 0 0,1 1 0,0-1-1,0 1 1,-1-1 0,1 1 0,0 0 0,0 0-1,0 0 1,-3 2 0,4-2-47,0 0-1,-1 0 1,1 0 0,-1-1 0,1 1-1,-1 0 1,1-1 0,-1 1 0,1-1-1,-1 0 1,-2 1 0,1-1-1560,9 0-389,22 0-3131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3648,'0'0'1173,"0"-3"-703,0-15 345,0 18-447,0 0 54,0 0-140,0 4-31,0 86 2330,0 149-1349,0 74-954,0-43-76,0-264-255,0 0 0,-1-1-1,1 1 1,-3 10 0,2-14 33,0 1 1,0-1 0,-1 0 0,1 1 0,-1-1-1,1 0 1,-1 0 0,0 0 0,-2 2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5728,'0'0'1840,"6"0"-1110,40 0 12,-45 0-733,-1 0 1,1 0-1,-1 0 0,1 0 1,-1 0-1,1 0 1,-1 0-1,1 0 0,-1 0 1,1 0-1,0 0 1,-1 0-1,1 0 1,-1 0-1,1 1 0,-1-1 1,1 0-1,-1 0 1,1 0-1,-1 1 0,0-1 1,1 0-1,-1 1 1,1-1-1,-1 1 0,0-1 1,1 0-1,-1 1 1,0-1-1,1 1 1,-1 0-1,8 10 207,15 3-51,-21-14-152,-1 1 0,0 0 0,0-1 0,1 1 0,-1 0 0,0 0 0,0-1 0,0 1 0,0 0 0,0 0 0,0 0 0,0 0 0,0 1 0,0-1 0,0 0 0,-1 0 0,1 0 0,0 1-1,-1-1 1,1 0 0,-1 1 0,1 2 0,3 7 260,8 4 36,-12-15-302,0 0 0,0 0 0,0 0 0,0 0 0,0 0 0,1 0 0,-1 0 0,0 0 0,0 0 0,0 1 0,0-1-1,0 0 1,0 0 0,0 0 0,0 0 0,0 0 0,0 0 0,1 0 0,-1 0 0,0 1 0,0-1 0,0 0 0,0 0 0,0 0-1,0 0 1,0 0 0,0 0 0,0 1 0,0-1 0,0 0 0,0 0 0,0 0 0,0 0 0,0 0 0,0 1 0,0-1 0,0 0-1,0 0 1,0 0 0,-1 0 0,1 0 0,0 0 0,0 0 0,0 1 0,0-1 0,0 0 0,0 0 0,0 0 0,0 0 0,0 0-1,0 0 1,-1 0 0,1 0 0,0 0 0,0 0 0,0 1 0,-5 3 111,1 0-36,0 0 0,0 0 0,0 0 0,-4 7 0,7-9-69,1-1 0,-1 0 0,0 0 1,0 0-1,0 1 0,0-1 0,1 0 0,-1 0 0,-1 0 0,1 0 1,0-1-1,0 1 0,0 0 0,0 0 0,-1-1 0,1 1 0,0-1 1,-1 1-1,1-1 0,0 1 0,-3-1 0,2 1-1,-1-1 0,1 1 0,0 0 0,0 0 0,-1 0 0,1 0-1,0 0 1,0 1 0,0-1 0,0 0 0,-3 4 0,-1 0 35,0-1 0,0 1 0,-1-1-1,1-1 1,-9 4 0,9-4 67,-3 0 3,9-3-117,-1 0-1,1 0 1,0 0-1,0 0 1,-1 0-1,1 0 1,0 0-1,0 0 1,-1 0-1,1 0 0,0 0 1,0 1-1,0-1 1,-1 0-1,1 0 1,0 0-1,0 0 1,0 0-1,-1 1 1,1-1-1,0 0 1,0 0-1,0 0 1,-1 1-1,1-1 1,0 0-1,0 0 1,0 0-1,0 1 1,0-1-1,0 0 1,0 0-1,0 1 1,-2 29 129,5-27 36,-2-2-170,1 1 1,0-1-1,-1 0 0,1 0 0,0 0 0,0 0 1,0 0-1,0 0 0,0-1 0,0 1 0,0-1 1,3 1-1,31 1-192,-33-2 142,12 0-1273,-13 0 336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5312,'-17'0'1952,"17"0"-1504,0 0-128,0 0 1088,17 0-832,-17 0 480,17 0-608,1 0-64,16 0-224,-17 0-1376,1 0 672,16 0-4736,1 0 2944,-1 0 544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1160 54 4064,'-29'-14'1307,"28"13"-1274,1 1 1,-1 0 0,0-1 0,1 1-1,-1 0 1,0-1 0,1 1 0,-1 0-1,0 0 1,0 0 0,1 0 0,-1 0 0,0 0-1,0 0 1,-7-1 172,0-1 0,1 0 0,0 0 0,-1-1 0,1 0 0,0 0 0,-9-6 0,3 2 114,9 6-255,0 0 0,0 0 0,0 1 0,0-1 1,0 1-1,0 0 0,0 0 0,-5 1 0,-2-1 5,9 1-58,-1-1 0,1 0 0,-1 1 0,1 0 0,0-1 0,-1 1 0,1 0 0,0 0 0,0 0 0,0 1 0,0-1 0,0 0 0,-2 3 0,-26 25 259,7-6 47,-19 4-35,30-20-227,-21 16 0,3 4 104,0 2 1,-42 54-1,-42 73 232,81-108-332,-116 127 398,96-108-153,-39 75-59,63-97-257,-51 92 26,64-105 24,1 2 1,-12 42-1,4 11 46,7-39-50,8-28-70,1 1-1,1 0 1,-3 24 0,5-3 144,4 71 1,1-40 76,-1-45-156,-1 8 21,2 0 0,1 0 0,13 67 1,-12-93-38,0 0 0,0-1 0,1 1 1,0-1-1,1 1 0,0-1 0,0 0 0,1-1 1,0 0-1,0 0 0,11 10 0,-4-5 10,1-1 0,0 0 0,1-1 0,0-1-1,25 13 1,-30-18-12,38 20 68,57 20 0,-100-43-75,34 12-40,0-1 0,55 9 0,82 4-267,-92-14 192,-11-1 31,76 9-50,-121-18 76,0-2 0,0-2 0,29-4 0,-5 1-66,14 0 24,92-10 153,-108 8-26,-6 2 87,-1-2 0,48-15 0,-55 10-45,0-2 0,-1-2 0,0-1 0,-1-2 0,-2-1 0,0-1 0,53-47 0,117-148 193,-90 70-203,-95 120-32,-1-1 0,-2-1 0,20-50 0,-25 49 72,-1-1 0,-1 1 0,-2-1 0,-1-1 0,0-56 0,-4 67-27,0 0 1,-2 0-1,-4-27 0,-3 18-10,-1 0-1,-1 1 0,-29-51 0,-55-76-64,-34-22 196,103 144-113,-7-8-49,-2 2 0,-2 1 1,-1 2-1,-2 1 1,-54-35-1,11 15-457,71 47 359,3 1-38,-1 1 1,0 0-1,0 1 1,-14-6-1,14 8-137,-1 1 1,1 0 0,-14 0-1,4 0-166,15 1 265,-1 0 1,1-1 0,0 1 0,0-1 0,0 0 0,-7-4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1 848 4576,'0'-47'1450,"0"42"-1363,-1 0-1,2 0 1,-1 0-1,1 0 1,0 0-1,0 0 0,0 0 1,3-6-1,2-10 171,-1-5 357,-4 19-497,0 1 1,0-1-1,1 1 0,0-1 0,0 1 1,0-1-1,5-7 0,22-26 480,-12 3-305,-12 25-213,0-1-1,8-12 1,-5 12-46,8-12-55,-2-1 1,12-28-1,-13 18-12,-7 16 147,1 1-1,2 0 1,13-25-1,62-77 566,-67 96-419,25-29 0,-36 48-217,0-1-1,0 2 1,0-1-1,0 1 1,1-1-1,0 2 1,0-1-1,1 1 0,9-4 1,-15 7-39,0 0 0,0 1-1,0-1 1,0 1 0,0 0 0,0-1 0,0 1-1,0 0 1,0 0 0,0 0 0,0 1-1,0-1 1,0 0 0,0 1 0,0-1 0,0 1-1,0 0 1,0-1 0,2 2 0,-2 0 10,0 0 0,0-1 1,0 1-1,0 0 0,0 0 1,-1 0-1,1 0 0,-1 1 1,1-1-1,-1 0 0,0 1 1,0-1-1,1 3 0,0 2 58,0 0 0,-1-1-1,0 1 1,0 0-1,0 0 1,-1 0-1,0 0 1,-1 0-1,1 0 1,-3 8 0,1-8-69,0 0 0,-1 0 0,1 0 0,-2 0 0,1-1 1,-1 1-1,0-1 0,0 0 0,-1 0 0,-7 7 0,-3 1-308,0-1-1,-31 19 1,43-30 247,-1 0 0,1 0 0,-1 0 0,0 0 0,0-1 0,0 0 0,-8 2 0,-33-1-477,44-2 523,1 0 0,-1 0 0,1 0 0,-1 0 0,0 0 0,1 0 0,-1 0 0,1 0 0,-1 0 0,1 0 0,-1 0 0,0 0 0,1 0 0,-1 0 0,1 0 0,-1 1 0,1-1 0,-1 0 0,1 0 0,-1 1 0,1-1 0,-1 0 0,1 1 0,0-1 0,-1 0 0,1 1 0,-1-1 0,1 1 0,0-1 0,-1 1 0,1-1 0,0 1 0,0-1 0,-1 1 0,1-1 0,0 1 0,0-1 0,0 1 0,0-1 0,-1 1 0,1 0 0,0-1 0,0 1 0,0-1 0,1 2 0,1 4-280,3-1 155,0 0 43,1 1 0,0-1 1,7 5-1,9 4-26,-9-7 106,-1 1 0,22 18 0,-14 0 106,-13-21 17,0 1 56,-6-3-114,0 0 1,-1-1-1,1 1 0,-1 0 0,0 0 1,0 3-1,0-5-20,0-1-1,0 0 1,0 1-1,0-1 1,0 0-1,0 1 1,0-1-1,0 1 1,0-1-1,0 0 1,0 1-1,0-1 1,0 0 0,0 1-1,0-1 1,-1 0-1,1 1 1,0-1-1,0 0 1,0 0-1,-1 1 1,1-1-1,0 0 1,0 1-1,-1-1 1,-1 2 38,0 0 1,0-1-1,0 1 0,0-1 0,0 1 1,-1-1-1,1 0 0,0 0 0,-1 0 1,1 0-1,-1 0 0,1-1 0,-1 1 1,-2-1-1,-13 5 80,0-2 0,0 0 0,-26 1 0,21-4-57,14 1-6,-1-1-1,1 0 0,-1-1 0,-16-2 0,-8-9-73,23 11-220,-7-3-94,18 3 272,-1 1 0,1 0 0,0 0 0,-1-1 0,1 1 0,0 0 0,-1 0 0,1-1 0,0 1 0,0 0 0,-1-1 0,1 1 0,0 0 1,0-1-1,0 1 0,-1-1 0,1 1 0,0 0 0,0-1 0,0 1 0,0-1 0,0 1 0,0 0 0,0-1 0,0 1 0,0-1 0,0 1 1,0 0-1,0-1 0,0 1 0,0-1 0,0 1 0,1 0 0,-1-1 0,0 1 0,0 0 0,0-1 0,1 1 0,-1-1 0,15-16-3819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8640,'0'17'3200,"0"-17"-2496,0 0-192,0 17-352,18 0-192,-1 1 320,0-18-192,18 17-1760,-1 0 896</inkml:trace>
  <inkml:trace contextRef="#ctx0" brushRef="#br0" timeOffset="1">35 242 4800,'-35'0'1792,"35"0"-1408,0 18-96,0-18 576,17 0-544,1 0 128,16 0-256,18 0-736,-17 0 288,17 0-2464,-1 0 1504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 4480,'-14'-14'1445,"14"13"-1435,0 1 0,0 0 0,0 0-1,0 0 1,0 0 0,0 0 0,-1 0 0,1 0 0,0-1-1,0 1 1,0 0 0,0 0 0,0 0 0,0 0 0,0 0-1,0 0 1,-1 0 0,1 0 0,0 0 0,0 0-1,0 0 1,0 0 0,0-1 0,0 1 0,-1 0 0,1 0-1,0 0 1,0 0 0,0 0 0,0 0 0,0 0 0,0 0-1,-1 0 1,1 0 0,0 1 0,0-1 0,0 0-1,0 0 1,0 0 0,0 0 0,-1 0 0,1 0 0,0 0-1,0 0 1,0 0 0,0 0 0,0 0 0,0 0 0,0 1-1,0-1 1,0 0 0,-1 0 0,1 0 0,0 0-1,0 0 1,0 1 0,-4 3 102,0 1 139,0-1 0,0 0-1,-1-1 1,-6 5-1,1-3 125,8-4-306,1 0 1,-1-1-1,1 1 0,-1 0 1,1 0-1,-1 0 1,1 0-1,0 0 1,-2 2-1,1 0 27,0 0-1,1 0 1,-1 1 0,1-1-1,-2 6 1,-1 3 136,0 1 1,1 0-1,-2 16 0,5-26-184,-1 1-1,1-1 1,0 1 0,0 0-1,0-1 1,1 1 0,-1 0-1,1-1 1,0 1 0,0-1-1,0 1 1,1-1 0,-1 0-1,1 1 1,-1-1 0,1 0-1,0 0 1,3 3 0,2 2 51,-4-5-64,-1-1 0,0 1 1,0-1-1,1 0 1,0 0-1,-1 0 1,1 0-1,0 0 1,4 2-1,-3-3-47,0 0 0,0-1 0,0 1 0,-1-1 0,1 0 0,8 0 0,8 0-453,46 0-1343,-61-1 1608,-1 1 1,0-1-1,1 1 1,-1-1-1,0-1 1,0 1-1,1 0 1,-1-1 0,6-4-1,-8 5 101,0 1 1,0-1-1,0 1 0,0-1 1,0 1-1,-1-1 1,1 1-1,4 0 0,-6 0 84,1 0-1,-1 0 0,1 0 0,-1 0 1,1 1-1,-1-1 0,0 0 0,1 0 1,-1-1-1,1 1 0,-1 0 1,1 0-1,-1 0 0,1 0 0,-1 0 1,1 0-1,-1-1 0,1 1 1,-1 0-1,0 0 0,1-1 0,-1 1 1,0 0-1,1-1 0,-1 1 1,0 0-1,1-1 0,-1 1 0,0 0 1,1-1-1,-1 1 0,0-1 1,0 1-1,0-1 0,1 1 0,-1-1 1,0 1-1,0 0 0,0-1 1,0 1-1,0-1 0,0 1 0,0-1 1,0 1-1,0-1 0,0 0 0,0 1 29,0 0 0,0 0 0,0 0-1,0-1 1,0 1 0,0 0 0,0 0-1,0 0 1,0 0 0,0 0-1,0 0 1,0 0 0,0 0 0,0 0-1,0-1 1,0 1 0,0 0 0,0 0-1,0 0 1,0 0 0,0 0-1,0 0 1,0 0 0,0 0 0,0 0-1,0 0 1,0-1 0,0 1 0,-1 0-1,1 0 1,0 0 0,0 0-1,0 0 1,0 0 0,0 0 0,0 0-1,0 0 1,0 0 0,0 0-1,0 0 1,-1 0 0,1 0 0,0 0-1,0 0 1,0 0 0,0 0 0,0 0-1,0 0 1,0 0 0,0 0-1,0 0 1,-1 0 0,1 0 0,0 0-1,0 0 1,0 0 0,-12 0 760,7 3 534,-7 8-358,12-11-931,0 1 0,0-1-1,0 0 1,0 0 0,-1 0 0,1 0-1,0 0 1,0 0 0,0 0 0,0 0 0,0 0-1,0 0 1,0 0 0,0 1 0,-1-1-1,1 0 1,0 0 0,0 0 0,0 0 0,0 0-1,0 0 1,0 0 0,0 1 0,0-1-1,0 0 1,0 0 0,0 0 0,0 0 0,0 0-1,0 1 1,0-1 0,0 0 0,0 0-1,0 0 1,0 0 0,0 0 0,0 0 0,0 1-1,0-1 1,0 0 0,0 0 0,0 0-1,1 0 1,-1 0 0,0 0 0,0 0 0,0 0-1,0 1 1,0-1 0,0 0 0,0 0-1,0 0 1,1 0 0,-1 0 0,0 0 0,0 0-1,4 3 239,0 1-1,1-2 1,-1 1-1,6 2 1,15 10 482,-21-13-660,0 0-1,0 0 0,0 0 1,0 0-1,0-1 1,0 0-1,1 0 0,6 1 1,39 0 293,-43-2-345,0 0 0,1-1 0,-1 0 0,0 0 1,1-1-1,6-2 0,4-1 14,-9 3 1,-3 0-117,0 1 0,0-1 1,9-4-1,-13 5 22,0 0-1,0 0 1,0-1-1,0 1 1,-1-1-1,1 1 1,0-1 0,-1 0-1,1 0 1,-1 1-1,1-1 1,-1 0-1,1-3 1,0 1-293,0 0 1,0 0-1,0 0 1,2-8-1,-4 10 112,0 1-1,0-1 1,0 0-1,-1 1 1,1-1-1,0 0 1,-1 1-1,1-1 1,-1 1-1,1-1 0,-1 0 1,-1-2-1,1 3 55,1 0-1,-1-1 0,1 0 0,0 1 0,-1-1 0,1 1 0,0-1 1,0 1-1,0-3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37 434 5312,'-2'0'82,"1"0"1,-1 0-1,1 0 0,-1 0 1,1 0-1,-1 1 1,1-1-1,-1 1 0,1-1 1,0 1-1,-1 0 0,1-1 1,0 1-1,-1 0 1,1 0-1,0 0 0,0 0 1,0 0-1,0 0 0,0 0 1,0 0-1,0 0 1,0 1-1,0-1 0,1 0 1,-1 1-1,0-1 0,1 1 1,-1-1-1,1 0 1,-1 1-1,1-1 0,0 1 1,0-1-1,0 1 1,0-1-1,0 1 0,0-1 1,0 1-1,0-1 0,1 1 1,-1-1-1,0 1 1,1-1-1,-1 1 0,2 1 1,10 18 567,-8-1-297,-3-17-315,-1 0-1,1 1 0,0-1 0,0 0 1,0 0-1,0 0 0,0 0 0,1 0 1,-1 0-1,1 0 0,0 0 0,3 3 1,26 17 378,-5-1-180,-20-16-130,0-1 1,0 1-1,1-1 1,0 0-1,0-1 1,12 6-1,-17-9-80,0-1 1,0 1-1,0-1 1,1 0-1,-1 0 0,0 0 1,0 0-1,0 0 1,0 0-1,1-1 0,-1 1 1,0-1-1,0 1 1,0-1-1,0 0 0,0 0 1,0 0-1,3-2 1,4-1-28,-6 3-57,1 0-1,-1-1 0,1 1 1,-1-1-1,5-2 1,-7 3 28,0-1 0,0 1 0,0 0 0,0-1 0,0 1 0,0 0 0,0-1 0,0 1 0,0-3 0,4-7-140,0 3 72,-3 6 54,-1 1-1,0-1 1,-1 0 0,1 1-1,0-1 1,0 0-1,-1 1 1,1-1-1,-1 0 1,1 0-1,-1 1 1,0-1-1,0-2 1,1-22-408,0 15 346,-1 1 0,0 0 0,-1-1 1,-2-10-1,-2 2-8,3 10 74,0 0 1,0 0-1,1 1 0,0-1 0,1 0 0,0-1 1,1-9-1,11-36 109,-8 18-9,-3 23 48,0 1 1,1-1-1,1 0 0,0 0 0,6-12 0,-1 8 167,1 2 0,0-1-1,2 1 1,-1 1 0,23-24-1,-29 35-227,-1 1 0,1 0 0,0-1 0,0 2 0,0-1-1,0 0 1,1 1 0,-1 0 0,0 0 0,1 0 0,8-1-1,1-2 6,2 1-25,0 0 1,-1 0-1,1 2 1,1 0-1,23 0 1,80 11 104,-63-3-40,84-3 328,-95-3-312,88-9 150,-14 1-292,-105 7-52,0 0-1,1-1 1,15-3 0,-18 2-190,0 1 0,25-1 0,-25 2-592,-23 4-200,-11 12-1247,-10 2 694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6240,'0'104'3317,"0"-103"-3273,0-1 1,0 1-1,0 0 1,0-1-1,0 1 0,0 0 1,0-1-1,0 1 0,0 0 1,1-1-1,-1 1 1,0-1-1,0 1 0,1 0 1,-1-1-1,0 1 0,1-1 1,-1 1-1,0-1 1,1 1-1,-1-1 0,1 1 1,-1-1-1,1 1 0,0 0 1,1-1 41,0 1 0,0-1-1,0 0 1,0 1 0,0-1 0,0 0 0,3-1 0,4 1 84,-4 0-90,-1-1 1,1 0-1,0 0 1,0-1-1,-1 1 1,1-1-1,-1 0 0,1 0 1,-1-1-1,0 1 1,0-1-1,0 0 1,5-5-1,3-3 2,-2 1-1,19-24 0,-14 14-51,45-67 111,20-31-1090,-75 111 904,0-1 0,0 0 1,-1 0-1,-1-1 0,1 1 1,-2-1-1,5-17 0,-1-9 77,-3 26-20,-3 8-5,1 0-1,-1 0 0,1 0 0,-1 0 0,0 0 0,1 0 1,-1 0-1,0 0 0,0 0 0,0 0 0,0 0 0,0 0 1,0 0-1,0 0 0,0 0 0,-1 0 0,1 0 0,0 0 1,-1 0-1,1 0 0,0 0 0,-1 0 0,1 0 0,-1 0 1,0 0-1,0-1 0,1 2-3,-1-3 10,0 0 1,0 0 0,1 0-1,-1-1 1,1 1 0,0-4-1,0 3 74,1 19 131,-1-12-174,0 0 1,-1-1-1,1 1 1,-1-1-1,1 1 1,-1-1 0,0 1-1,0-1 1,0 0-1,-1 4 1,0-3-14,1-1 1,0 1 0,0 0-1,0 0 1,0-1-1,0 1 1,1 0-1,-1 0 1,1 0-1,0 5 1,-1-5-6,1 1 1,-1 0-1,0-1 1,0 1-1,0 0 0,0-1 1,-3 6-1,2-6 3,1-1 0,0 0 0,0 0 0,0 0 0,0 1 0,1-1 0,-1 0 1,1 1-1,-1-1 0,1 0 0,0 1 0,0-1 0,0 1 0,0-1 0,0 0 0,1 1 0,-1-1 0,1 1 0,-1-1 0,2 3 0,10 9-450,-9-11-107,-1-3-560,0 0 997,0 0 0,0-1 0,0 1 0,0-1 0,0 1 0,-1-1 0,1 0 0,0 0 0,-1 0 0,1 0 0,0 0 0,-1 0 0,1 0 0,-1-1 0,0 1 0,3-3 0,14-10-543,-12 11 421,-6 3 169,1-1 0,0 1 0,0 0-1,-1 0 1,1-1 0,0 1 0,-1-1 0,1 1-1,-1-1 1,1 1 0,0-1 0,-1 1-1,1-1 1,-1 1 0,0-1 0,1 0-1,-1 1 1,1-1 0,-1 0 0,0 1-1,1-2 1,2-4-61,8-14-316,-5-9 213,5 6 176,-9 10 539,-1-25 0,-1 16 1070,0 20-527,0 8 173,-1 12-186,1-14-957,0 0-1,0 0 1,0 0 0,0 0-1,1 0 1,-1 0 0,1 0 0,1 4-1,0-2-66,0 1 68,0-1-1,0 1 1,1-1-1,0 0 0,0 1 1,1-1-1,7 9 0,-4-7-140,-5-5 1,1-1-1,-1 1 0,0-1 1,1 0-1,-1 0 1,1 0-1,0 0 0,0 0 1,4 2-1,-2-3-380,-1 0-1,1-1 1,0 1-1,8-1 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49 5152,'0'-49'3952,"1"50"-3916,-1-1 1,0 1-1,0-1 1,0 1 0,0-1-1,0 1 1,0-1-1,0 1 1,0-1-1,-1 0 1,1 1-1,0-1 1,0 1 0,0-1-1,0 1 1,-1-1-1,1 1 1,0-1-1,0 0 1,-1 1-1,1-1 1,0 0 0,-1 1-1,1-1 1,0 0-1,-1 1 1,1-1-1,-1 0 1,1 1-1,0-1 1,-1 0 0,1 0-1,-1 0 1,1 0-1,-1 1 1,1-1-1,-1 0 1,1 0-1,-1 0 1,1 0 0,-1 0-1,1 0 1,0 0-1,-1 0 1,1 0-1,-2-1 1,0 1 46,0 0 1,0 1-1,0-1 1,0 0-1,1 1 1,-1-1-1,0 1 1,-3 1-1,2-1-86,0 1 1,1 0-1,-1 1 0,1-1 1,-1 0-1,1 1 0,0-1 1,0 1-1,0 0 1,0 0-1,0 0 0,-1 3 1,1-1-36,-1 0 0,-1 0 0,1 0 0,-6 6 0,-10 6-19,16-14 64,0 0 0,-1 0 0,1 0 0,1 0 0,-1 1 0,0-1 1,1 1-1,0 0 0,-1 0 0,2-1 0,-1 2 0,0-1 1,-1 5-1,-6 12 109,6-17-92,1 0-1,0 1 0,0-1 1,0 1-1,0-1 1,1 1-1,-2 9 1,4-6-69,1 0 1,-1-1-1,1 1 1,1 0-1,-1-1 1,1 0 0,1 1-1,7 12 1,1-14-394,-7-4-20,16 10-1996,-17-11 2107,1 0-1,0-1 0,-1 1 1,9-1-1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3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8800,'-17'0'3264,"17"0"-2528,51 0-224,-33 0 288,16 0-544,1 0 128,-1 0-256,18 0-2176,-17 0 1120,17 0-5728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1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63 480,'18'-34'165,"-18"33"-162,0 0-1,1 1 0,-1-1 0,0 1 1,1-1-1,-1 1 0,0-1 0,1 0 1,-1 1-1,1-1 0,-1 1 0,1 0 1,-1-1-1,1 1 0,-1-1 0,1 1 1,0 0-1,-1 0 0,1-1 0,-1 1 1,1 0-1,0 0 0,-1 0 0,1-1 1,1 1-1,10-4 328,1 0 0,0 1-1,0 1 1,1 0 0,14 0 0,-23 2-175,88 3 2634,-80-2-2534,0 0 0,0 2-1,0-1 1,21 9 0,-29-9-209,0 0 0,0 0 0,-1 0 0,1 1 0,-1 0 0,1 0 0,4 4 0,19 28 237,-13-24-189,-14-11-58,1 1-1,-1 0 1,0 0 0,1 0-1,-1 0 1,0 0-1,1 0 1,-1 0 0,0 0-1,0 1 1,0-1 0,0 0-1,0 1 1,0-1-1,0 0 1,-1 1 0,1-1-1,0 1 1,-1 0-1,1-1 1,-1 1 0,0-1-1,1 1 1,-1 0 0,0-1-1,0 3 1,-1 5 130,1-1 0,-1 1 0,-1-1 0,1 0 1,-5 12-1,4-15-98,0 0 0,0 0 0,0-1 0,0 1 0,-1-1 0,0 0 0,0 1 0,0-1 0,0 0 0,-1-1 0,-5 5 0,-43 20 487,4 7-203,41-32-318,1 1 0,-1-1 0,0-1 0,0 1 0,1-1 0,-2 0 0,-10 1 1,-5-1 41,-27-2 1,25 0-29,20 0-72,0 0-1,0 0 1,1-1-1,-1 0 1,0 0-1,0 0 0,-7-3 1,9 2-33,1 1 1,0 0-1,0 0 0,-1-1 1,1 1-1,0-1 0,1 0 1,-1 0-1,0 1 0,0-1 1,1 0-1,-1-1 1,1 1-1,-1 0 0,1 0 1,0-1-1,-1-3 0,1 3-111,0 0-1,0 0 0,0 0 1,0 0-1,1 0 0,-1 0 0,1-1 1,0 1-1,0 0 0,0 0 1,1 0-1,-1 0 0,1 0 1,0 0-1,0 0 0,0 0 1,0 0-1,2-5 0,2 3-486,-1-1 0,1 1 0,0 0 0,11-8 1,-7 6-92,1 2 0,12-7 0,-22 11 733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4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6560,'0'0'2117,"0"0"-1285,0-3-304,-1-4 156,2 8-239,0 0-379,-1 0 1,1-1-1,-1 1 1,1 0-1,0-1 0,0 1 1,-1-1-1,1 1 1,0-1-1,0 1 0,0-1 1,-1 0-1,1 1 0,0-1 1,0 0-1,0 0 1,0 1-1,0-1 0,0 0 1,0 0-1,0 0 1,1 0-1,15-1 380,-7 1-326,0-1 0,0 2 0,0-1-1,14 3 1,-1 9 46,-10-10-105,0 0 1,0-1 0,0-1 0,21-1-1,-2 0-2076,-35 4 42,-12 11 613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4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5472,'-15'0'1760,"13"0"-1051,2 0-202,2 3 485,0-2-885,-1 0 1,0 0 0,1 0 0,-1 0-1,1 0 1,-1 0 0,1 0-1,0 0 1,-1 0 0,4 0-1,27 2 1402,23-3-586,144 0-1142,-196 0-154,-3 0-555,0 0-16,-3-3-827,-9-6 22,12 10 1594,0-1 0,-1 0 1,1 1-1,0-1 0,-1 1 1,1-1-1,0 1 0,0-1 1,0 0-1,-1 1 1,1-1-1,0 1 0,0-1 1,0 1-1,0-1 0,0 1 1,0-1-1,0 1 0,0-1 1,0 1-1,0-1 0,0 1 1,0 0-1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4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35 3328,'0'-14'1061,"0"11"-634,0 3-134,0 0 256,0-3-149,0-9 48,0 10-170,0 2-76,-3 2-10,0 1-147,-3 3 307,0 0-1,0 0 1,-5 8-1,1 3-103,-1 1-1,2 0 1,0 0 0,2 1-1,0 0 1,-6 25-1,7 7-92,3-32-124,-2 11 7,5-23-32,1 0 0,0 0-1,1-1 1,-1 1 0,4 6-1,-4-9-2,0-1-1,0 0 0,1 1 0,-1-1 1,1 0-1,0 0 0,0 0 0,0 0 1,0-1-1,3 4 0,-2-5 0,0 1 1,0-1-1,0 0 0,0-1 1,0 1-1,0 0 0,0-1 1,0 1-1,0-1 0,0 0 1,0 0-1,0-1 0,0 1 1,6-2-1,-1 1-78,1-2-1,-1 1 1,0-1 0,9-5-1,-7 4-43,1-2-44,-1 1 1,13-10 0,-19 13 131,-1-1 0,1-1 1,-1 1-1,0 0 0,0-1 0,0 0 1,0 0-1,-1 1 0,3-6 0,-2 0 169,1-1 0,-1 0 0,-1 0 0,0 0 0,0 0 0,-1 0 0,-1 0 0,0-20 0,0 21 540,0 10-658,0-1 0,0 1 1,0-1-1,0 1 1,0-1-1,0 0 1,0 1-1,0-1 0,0 1 1,-1-1-1,1 1 1,0-1-1,0 0 0,0 1 1,0-1-1,-1 1 1,1-1-1,0 0 0,-1 1 1,1-1-1,0 0 1,-1 1-1,1-1 1,0 0-1,-1 1 0,1-1 1,-1 0-1,-7 9 499,7-7-492,1-1 0,-1 1-1,1 0 1,0-1 0,-1 1 0,1 0-1,0-1 1,0 1 0,0-1 0,0 1 0,1 0-1,-1-1 1,1 2 0,7 24 333,-4-17-194,2 10 119,-5-15-242,0 0 1,1 0 0,4 10-1,-5-14-29,0 1 0,0-1 0,0 1 0,1-1 0,-1 0 0,0 1 0,0-1 0,1 0 0,-1 0 0,1 0 0,-1 0 0,1 0 0,-1 0 0,1-1 0,2 2 0,25 4 472,-20-2-333,5 0 27,7-9-33,-13 2-106,-6 2-31,0 1-1,0-1 0,-1 1 1,1-1-1,0 0 1,0 0-1,-1 0 0,1 0 1,0 0-1,-1 0 1,1-1-1,-1 1 1,1 0-1,-1-1 0,0 1 1,0-1-1,0 1 1,1-1-1,0-2 0,3-6 27,-2 6-32,-1 0 0,0 0-1,0 0 1,0 0 0,0 0 0,-1 0 0,2-6 0,1-4-42,0 5 10,0-5-27,-9-14-53,3 21 25,1 1 1,-1-1-1,1-8 1,1 11-103,-1 0 0,1 0 0,0 1-1,-1-1 1,0 0 0,0 0 0,0 1 0,-1-1 0,1 0 0,-1 1 0,0 0 0,1-1 0,-2 1-1,1 0 1,0 0 0,-1 0 0,1 0 0,-5-3 0,4 3-1478,0 6-1797,-11 11 1061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1 516 3968,'0'15'1285,"3"-10"-768,8 7-101,-5-9 539,60-3 362,-64 0-1283,0 0 0,0-1-1,-1 1 1,1 0 0,0-1-1,0 1 1,-1-1 0,1 0-1,0 1 1,-1-1 0,1 0-1,0 0 1,1-1-1,6-4 115,-7 5-126,1 0 0,-1-1-1,0 1 1,1-1 0,-1 1-1,0-1 1,0 0 0,0 0 0,0 0-1,2-3 1,4-5 27,9-2 15,-12 5-58,0 0-1,0 0 1,-1 0-1,4-11 1,0 1 14,2-2-4,-2 0 0,0 0 0,-1-1 0,-1 0 0,4-21 0,-8 28-10,1-9 48,1 1-1,1-1 0,0 1 0,13-30 0,-15 47-3,-1 0 0,0 0 0,0 0 0,0 0 0,-1 0 0,1-1 0,-1 1 0,0 0-1,0-1 1,0-5 0,-1 10-44,-1 0-1,1 0 1,0-1-1,0 1 1,0 0-1,0 0 0,0 0 1,0 0-1,0 0 1,0 0-1,0-1 1,0 1-1,0 0 0,0 0 1,0 0-1,0 0 1,0-1-1,0 1 1,0 0-1,0 0 0,0 0 1,0 0-1,0 0 1,0-1-1,0 1 1,0 0-1,0 0 0,0 0 1,0 0-1,0 0 1,0 0-1,0-1 1,1 1-1,-1 0 0,0 0 1,0 0-1,0 0 1,0 0-1,0 0 1,0 0-1,1 0 0,-1 0 1,0-1-1,0 1 1,0 0-1,0 0 1,0 0-1,0 0 0,1 0 1,-1 0-1,0 0 1,0 0-1,1 0 1,-1 0 7,1 0 0,-1 0 0,1 0 0,-1 0 0,1 0 0,0 0 0,-1 0 0,1 0 0,-1 1 0,1-1 0,-1 0 0,1 0 0,0 0 0,-1 1 0,1-1 0,-1 0 0,1 1 0,-1-1 0,1 1 12,0 0 0,-1 0 0,0 0 0,1 1 0,-1-1 0,0 0 0,1 0 0,-1 0 0,0 0 0,0 0 0,0 1 0,0-1 0,0 1 0,0 99 844,0-97-849,0 0 1,1 0-1,-1 0 0,1-1 0,0 1 1,0 0-1,0 0 0,2 3 0,3 10 44,0 12 64,6-9-16,-7-9 12,-5-10-147,0 0-1,1 0 1,-1 1 0,0-1-1,1 0 1,0 0 0,-1 0-1,1 0 1,0 0 0,-1 0-1,1 0 1,0 0 0,0 0-1,0 0 1,0 0 0,0 0-1,0-1 1,0 1 0,0 0-1,0-1 1,0 1 0,0-1-1,1 1 1,-1-1 0,0 1 0,0-1-1,0 0 1,1 0 0,-1 1-1,0-1 1,1 0 0,1-1-1,-1 1-67,0 0-1,-1 0 1,1 0-1,0-1 1,0 1-1,0 0 1,-1-1 0,1 0-1,0 1 1,-1-1-1,1 0 1,0 0-1,-1 0 1,1 0-1,1-2 1,5-3-328,5-1 76,17-12-784,-28 17 1051,0 0-1,0 0 1,0 0-1,-1 0 1,1 0-1,0 0 1,-1 0-1,0 0 1,1 0-1,-1-1 1,0 1-1,1-5 1,4-36-244,5 3 272,-5-6 432,-2 30-234,1-6 201,-6 16-93,0 0 0,0 0 0,-2-9 0,-3-18 715,6 31-869,0 1 0,0-1-1,0 0 1,0 0 0,0 1-1,-1-1 1,1 0 0,-1 1-1,1-1 1,-1 0 0,0 1-1,1-1 1,-1 1 0,0-1-1,0 1 1,0-1 0,0 1-1,0 0 1,-3-3 0,4 4-66,-1 1 67,1 0-1,-1 0 0,1 0 1,-1 0-1,1 0 1,0 0-1,0 0 0,-1 0 1,1 1-1,0-1 0,0 0 1,0 0-1,1 2 1,-1 13 232,-1-1-122,1 0-1,4 20 1,7 5-44,-6-9-106,-3-18-3,0 0 1,1 0-1,5 15 0,-3-16-261,1 1 0,0-1 0,13 19 0,-10-20-1557,15 16-1,-6-9 136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35 5824,'0'-6'804,"-1"-14"1264,1 19-2026,0 1 0,-1-1 0,1 1 0,0-1-1,0 1 1,-1-1 0,1 1 0,0 0 0,-1-1 0,1 1 0,0 0-1,-1-1 1,1 1 0,-1 0 0,1-1 0,-1 1 0,1 0-1,0 0 1,-1-1 0,1 1 0,-1 0 0,1 0 0,-1 0 0,1 0-1,-1 0 1,1 0 0,-1 0 0,0 0 0,0 0 0,-5 2 678,-31 22 640,24-14-1248,0 1 0,1 0 0,0 1 0,1 0 0,-12 18 0,12-14-34,-81 103 388,42-58 115,-70 114 0,56-74-338,-42 75-1563,99-161 957,-6 22 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4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69 675 4480,'3'0'1445,"-2"-1"-1421,-1 1-1,1 0 0,-1 0 1,1 0-1,0 0 0,-1 0 1,1 1-1,-1-1 0,1 0 1,-1 0-1,1 0 1,-1 0-1,1 1 0,-1-1 1,1 0-1,-1 0 0,1 1 1,-1-1-1,0 0 0,1 1 1,-1-1-1,1 0 1,-1 1-1,0-1 0,1 1 1,-1-1-1,0 1 0,0-1 1,1 1-1,-1-1 0,0 1 1,0-1-1,0 1 1,1-1-1,-1 1 0,0-1 1,0 1-1,0-1 0,0 1 1,0-1-1,0 2 0,0 1 777,0-3-170,0 0 244,0-3-287,0-9-134,0 12-447,0 0 0,0 0 0,0 0 0,0 0 0,0 0 0,0 0 0,0 0 0,0 0-1,0 0 1,0-1 0,0 1 0,0 0 0,0 0 0,0 0 0,0 0 0,0 0 0,0 0-1,0 0 1,0 0 0,0 0 0,0-1 0,0 1 0,0 0 0,0 0 0,0 0 0,-1 0 0,1 0-1,0 0 1,0 0 0,0 0 0,0 0 0,0 0 0,0 0 0,0 0 0,0 0 0,0 0-1,0-1 1,0 1 0,-1 0 0,1 0 0,0 0 0,0 0 0,0 0 0,0 0 0,0 0-1,0 0 1,0 0 0,0 0 0,0 0 0,-1 0 0,1 0 0,0 0 0,0 0 0,0 0 0,0 0-1,0 1 1,-1-1 17,1 0 0,-1 0 0,1 0 0,-1 0-1,1 0 1,0 0 0,-1 0 0,1 0-1,-1-1 1,1 1 0,-1 0 0,1 0 0,-1 0-1,1 0 1,0-1 0,-1 1 0,1 0 0,-1 0-1,1-1 1,0 1 0,-1 0 0,1-1 0,0 1-1,-1 0 1,1-1 0,0 1 0,0 0-1,-1-1 1,1 1 0,0-1 0,-5-7 257,-8 1 185,12 7-439,0-1 0,0 1 0,0-1 0,0 1 0,0-1 0,-1 0 0,1 1 0,0-1 0,1 0-1,-1 0 1,0 0 0,0 0 0,0 0 0,0 0 0,0-1 0,-19-50 854,14 42-806,4 7-54,1 0 1,-1 0-1,1 0 1,0 0 0,0 0-1,0-1 1,0 1-1,0 0 1,1-1-1,-1 1 1,1 0 0,0-6-1,0-121 226,1 117-286,0 1 1,0-1 0,1 1 0,1 0 0,0 0 0,1 0 0,5-13-1,2-5-46,-7 19 44,0-3-30,1 0-1,1 0 1,12-22 0,63-82-429,-72 105 454,-7 9 63,1 0 1,0 0-1,1 0 0,-1 1 0,6-6 0,-6 7 18,-1 1-1,1 0 1,0-1-1,-1 1 0,1 0 1,0 0-1,0 1 1,-1-1-1,1 0 1,0 1-1,0 0 0,6 0 1,40 0 403,-48 0-423,1 0-1,0 0 1,-1 0-1,1 1 1,0-1-1,-1 0 1,1 1-1,-1-1 1,1 1-1,-1 0 1,1 0-1,-1-1 1,0 1-1,1 0 1,-1 0-1,0 0 1,2 2-1,0 1 4,0-1 1,0 1-1,0 1 0,2 4 0,2 3 22,-6-11-27,0 0-1,0 1 1,0-1-1,0 0 1,-1 1-1,1-1 0,0 1 1,-1-1-1,1 1 1,-1 0-1,1-1 1,-1 1-1,0-1 1,1 1-1,-1 0 0,0-1 1,0 1-1,0 0 1,-1-1-1,1 1 1,0 0-1,-1-1 1,1 1-1,-1 0 1,0 1-1,-3 9 86,2-1-18,2-9-58,0 1 0,-1-1 0,1 0-1,-1 0 1,0 1 0,0-1-1,-1 3 1,-13 8 155,4-3-58,-3 9-22,13-16-154,-1 0 0,-1 0 0,1 0 0,0 0 0,-1 0-1,1 0 1,-1-1 0,-5 5 0,-2-2-203,1-1 0,0 0 0,-1-1 0,0 0 0,-10 2 0,-10 3-413,10-6 22,18-2 602,1 0 0,-1 0 0,1 0 0,-1 1 0,0-1 0,1 0 0,-1 1 0,1-1 0,-3 1 0,-10 11-569,11-9 214,6-3 69,2 1 324,0-1-1,1 2 1,-1-1 0,0 1-1,0-1 1,0 1 0,0 1-1,7 4 1,15 6 150,-10-8 211,-12-4-266,-1 0 1,0 1-1,0-1 0,1 1 0,-1 0 0,0 0 0,-1 0 0,1 1 0,0 0 0,-1-1 0,1 1 0,3 5 0,8 6 413,-12-8 352,-3-2-626,0-2-136,0 0-1,0 0 1,0 0-1,0 0 1,0 0-1,0 0 1,0 0-1,-1 0 1,1 0-1,-2 3 1,-13 1 271,7-1-214,6-4-123,1 0 0,-1 0 0,1 0 0,-1 0 0,0 0 0,1-1 0,-1 1 0,0 0 0,0-1 0,0 0 0,1 1 0,-1-1 0,0 0 0,-3 0 0,-78 0-266,65 0-20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5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6656,'8'1'1123,"-6"-1"-937,1 0 0,-1 0-1,0 0 1,1 0 0,-1 0 0,0-1 0,1 1-1,-1-1 1,4 0 0,-5 0-173,0 0 40,0 1-1,-1-1 1,1 0 0,0 1 0,0-1-1,0 1 1,0 0 0,0-1 0,0 1-1,0 0 1,0-1 0,0 1 0,0 0-1,0 0 1,0 0 0,0 0 0,1 0-1,-1 0 1,0 0 0,0 0 0,0 1 0,0-1-1,0 0 1,0 1 0,0-1 0,0 0-1,0 1 1,0-1 0,-1 1 0,3 1-1,-2-1 7,1-1 16,-1 1 0,1-1 0,-1 1 0,1-1 0,-1 0 1,1 0-1,0 0 0,-1 1 0,2-2 0,-1 1-15,0 0 1,-1 0-1,1 0 0,-1 1 1,1-1-1,0 0 0,-1 1 1,1-1-1,1 1 0,5 4 130,21 8 239,-23-11-409,-1 1 1,0 1-1,0-1 1,-1 1-1,1 0 0,0 0 1,-1 0-1,0 1 1,0-1-1,5 9 1,19 20 122,-27-32-127,1 1 0,-1-1-1,0 0 1,0 1 0,0-1 0,0 1 0,0-1 0,0 1 0,0 0-1,0-1 1,0 1 0,-1 0 0,1 0 0,0 2 0,-1-3-3,0 1 0,-1-1 0,1 0 0,0 1 0,-1-1 0,1 0 0,-1 1 0,1-1 0,-1 0 0,0 0 1,0 0-1,1 0 0,-1 0 0,0 1 0,0-1 0,0-1 0,0 1 0,0 0 0,0 0 0,0 0 0,0 0 0,-2 0 1,-32 24 189,21-14-180,-1 0 0,-22 11 0,10-8-133,-35 24 1,56-35 74,3-1-16,0 0 0,1 0 0,-1 0 1,1 0-1,-1 0 0,-3 4 1,5-5 51,1 0 1,-1 0 0,1 0-1,-1 0 1,1 0 0,-1 1-1,1-1 1,0 0 0,-1 0-1,1 0 1,0 0 0,0 1-1,0-1 1,0 0 0,0 0-1,0 0 1,0 0 0,0 1-1,1-1 1,-1 0 0,0 0 0,1 0-1,-1 0 1,1 0 0,0 2-1,0-2 11,-1 0-1,1 0 1,0 1-1,0-1 0,0 0 1,0 0-1,0 0 1,0 0-1,1 0 1,-1 0-1,0-1 0,0 1 1,1 0-1,-1-1 1,0 1-1,1-1 1,-1 1-1,0-1 0,1 1 1,1-1-1,6 3 43,22 8-6,-18-8-84,-9-2-2,1 0 0,-1 0 0,0 1 0,0-1 0,0 1-1,0 0 1,0 0 0,5 4 0,-6-4-109,1 0 0,0 0 0,0 0 0,-1-1 0,1 1 0,8 1 0,0-2-99,-1 0 1,15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4:5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7232,'-17'-17'2656,"17"17"-2048,51-18-192,1 1 512,-17 17-608,17 0 224,17 0-320,-17 0-4288,17 0 2208,0 17-2240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36 6144,'0'-29'1978,"0"29"-1963,0 0-1,0 0 1,0 0-1,1-1 1,-1 1-1,0 0 0,0 0 1,0 0-1,0 0 1,0 0-1,0-1 0,0 1 1,0 0-1,0 0 1,0 0-1,0 0 1,0 0-1,0-1 0,0 1 1,0 0-1,0 0 1,0 0-1,0 0 0,0 0 1,0-1-1,0 1 1,0 0-1,0 0 1,-1 0-1,1 0 0,0 0 1,0-1-1,0 1 1,0 0-1,0 0 1,0 0-1,0 0 0,0 0 1,-1 0-1,1 0 1,0 0-1,0 0 0,0-1 1,0 1-1,0 0 1,0 0-1,-1 0 1,1 0-1,0 0 0,0 0 1,0 0-1,0 0 1,-1 0-1,-10 0 263,8 0-421,3 0 27,0 0 325,-3 0 64,2 0-252,1 0 0,0 0 0,-1 0 0,1 0 0,-1 0 0,1 0 0,-1 0 0,1 0 0,0 0-1,-1 0 1,1 0 0,-1 0 0,1 1 0,-1-1 0,1 0 0,0 0 0,-1 0 0,1 1 0,0-1 0,-1 0 0,1 0 0,0 1 0,-1-1 0,1 0 0,0 1 0,-1-1 0,1 0-1,0 1 1,0-1 0,-1 1 0,-7 10 295,-3-2-140,1-1-1,-2 0 0,1-1 0,-1 0 0,-16 6 1,-28 5 33,-3 2 160,1 9-112,-8-6-123,19-4 262,-76 42-1,120-59-366,-2 1 13,-1 0 0,1 1 0,0 0 0,0 0 0,-7 6 0,11-8-19,-1 1 0,1-1 0,-1 1 0,1-1 0,0 1 0,0-1 0,0 1 0,0 0-1,0 0 1,1-1 0,-1 1 0,1 0 0,-1 0 0,2 5 0,-1-2 2,0-1 1,1 0 0,0 1-1,0-1 1,0 0-1,1 0 1,0 1-1,0-1 1,0-1-1,1 1 1,-1 0-1,1 0 1,0-1-1,1 0 1,-1 1-1,1-1 1,0-1-1,0 1 1,8 6 0,5 1-18,0 0 1,33 15 0,19 12 209,-17-6-79,-3-9-4,-12 3-284,-16-20-427,-10-3 189,3 4-205,-12-6 429,-1 0 0,1-1 0,-1 1 0,1 0 0,0-1 0,-1 1 0,1 0 0,0-1 0,-1 0 0,1 1 0,0-1 0,1 0 0,12 0-1362,-10-3-927,10-11 816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4160,'0'-66'3296,"3"60"-2486,-2 5-686,0-1 0,1 1-1,-1 0 1,1 0-1,-1 0 1,1 0-1,-1 0 1,1 0 0,0 1-1,2-2 1,29-1 1434,-17 3-1234,0-1 1,25-5 0,4-1-9,107 3 170,-94 5-406,457-1-401,-5 0-3822,-503 0 3413,-8 3-55,-1-2 699,1 0 0,0 1 0,-1-1 0,1 0 0,-1-1 0,0 1-1,1 0 1,-1 0 0,0-1 0,1 1 0,-1-1 0,0 1 0,-3 0 0,-13 0-586,-28 0-1,-46 2-409,-3 5 481,-178 16 2157,111-11 204,-53 9 1210,128-8-1359,18-8-651,39 1-654,26-5-249,-1-1 1,0 0 0,1 0-1,-1 0 1,0 0 0,-6-1-1,9 0 43,10 3-8,10 2-72,0-1-1,0-1 0,1-1 1,-1 0-1,26-1 1,106-11 60,-64 3-63,70 1-135,-78 2-135,149-6-534,-20-2-574,-172 9 1176,54-2-599,-23-7 218,-51 10 315,11-3-256,-26 5 489,1 0 0,0 0 0,-1 0 0,1-1 0,-1 1 0,1 0 0,-1 0 0,1-1 0,-1 1 0,1 0 0,-1-1 0,1 1 0,-1-1 0,1 1 0,-1-1 0,0 1 0,1-1 0,-1 1 0,0-1 0,1 1 0,-1-1 0,0 1 0,0-1 0,1 0 0,-1 1 0,0-1 0,0 0 0,0 0 0,0 0-8,0 1-1,0-1 0,0 0 0,0 0 0,-1 1 0,1-1 0,0 0 1,-1 1-1,1-1 0,0 0 0,-1 1 0,1-1 0,0 1 0,-1-1 0,1 1 1,-1-1-1,1 1 0,-1-1 0,0 1 0,1-1 0,-1 1 0,1 0 1,-1-1-1,0 1 0,1 0 0,-1-1 0,0 1 0,1 0 0,-1 0 0,0 0 1,-1 0-1,-16-8-324,5 2 198,-141-66-174,131 64 373,-24-10 148,-22-22 462,3 14-118,56 22-368,1-1-1,0-1 0,-12-8 1,19 13-119,0-1 0,1 1 0,-1-1 0,0 1 0,1-1 0,-1 0 0,1 0 0,0 0 0,-1 0 0,1 0 0,0 0 0,0 0 0,0 0 0,0-4 0,1 6-31,-1-1 0,1 0-1,0 1 1,0-1 0,0 1 0,0-1-1,1 0 1,-1 1 0,0-1 0,0 1 0,0-1-1,0 0 1,1 1 0,-1-1 0,0 1-1,0-1 1,1 1 0,-1-1 0,0 1-1,1-2 1,0 2-2,0-1-1,0 1 1,0-1-1,0 1 1,0-1 0,0 1-1,0-1 1,0 1-1,0 0 1,0 0-1,0-1 1,1 1-1,-1 0 1,0 0-1,1 0 1,41 9 547,-24-5-354,0 1-1,-1 1 1,0 1-1,34 18 0,1 0 34,-32-16-151,3 1 18,-2 1 1,0 0-1,27 20 1,17 15 315,-47-35-328,-11-6-6,-1-1 0,1 1 1,-1 0-1,0 1 0,-1 0 0,1 0 1,-1 0-1,9 12 0,-12-13-8,1-1 0,-1 1-1,1 0 1,-1 0-1,-1 1 1,1-1 0,-1 0-1,3 10 1,-5-10-29,0-1-1,0 0 1,0 0 0,0 1 0,-1-1-1,1 0 1,-1 0 0,0 0-1,0 0 1,-1 0 0,1 0 0,-1 0-1,0 0 1,0 0 0,-3 3 0,-2 3-43,0-1 1,0 1-1,-1-1 1,-1-1-1,-12 11 1,-51 35-1270,53-41 655,-35 25-615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34 4064,'0'-15'1307,"0"13"-976,-3 4-156,-11 10 230,11-9 438,3-3-176,0 3 234,-1-2-830,1 1 0,0-1 1,-1 1-1,1 0 0,-1-1 0,0 1 0,1-1 0,-1 1 1,0-1-1,-2 2 0,-6 13 314,2 13-44,-1-16-183,7-11-141,0 0 0,0-1 0,0 1-1,0 0 1,0-1 0,0 1 0,1 0 0,-1 0 0,1-1 0,-1 1 0,1 0 0,0 0 0,0 2 0,1 8 111,0-7 29,-1 0-1,0-1 0,0 1 1,0 0-1,-2 8 1,17-15 224,-10-6-382,-1 0 15,10-9-24,-7 0 52,7-3-31,-11 10-36,-3 8 17,1 0-1,-1 0 1,1-1 0,0 1 0,0 0 0,0 0-1,1-2 1,16-9-38,-4 3 23,10-16-9,-23 26 34,0-1 0,0 0 0,0 1-1,0-1 1,1 0 0,-1 1 0,0-1 0,0 1 0,3-1 0,3-1 54,14-10 301,-1 7-128,-12 1-213,-6 3-26,0 0 0,1 0 0,-1 0 0,1 0 1,-1 0-1,1 0 0,-1 1 0,1-1 0,-1 1 1,1-1-1,0 1 0,-1 0 0,1 0 1,0 0-1,-1 0 0,1 0 0,0 0 0,2 1 1,20 11-802,-24-12 753,1 1 0,0-1 0,0 1-1,0-1 1,0 0 0,0 0 0,0 1 0,-1-1 0,3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4320,'0'0'1392,"3"0"-848,-2 1-514,0-1 1,0 0 0,0 0-1,0-1 1,0 1-1,0 0 1,0 0-1,0 0 1,-1-1 0,1 1-1,0 0 1,0-1-1,0 1 1,0-1-1,4-8 1004,-6 18-244,1-9-776,0 0 0,0 0-1,0 0 1,0 1-1,0-1 1,0 0-1,0 0 1,0 0 0,-1 0-1,1 0 1,0 0-1,0 0 1,1 0-1,-1 1 1,0-1-1,0 0 1,0 0 0,0 0-1,0 0 1,0 0-1,0 0 1,0 0-1,0 1 1,0-1 0,0 0-1,0 0 1,0 0-1,0 0 1,0 0-1,0 0 1,0 0 0,1 0-1,-1 0 1,0 0-1,0 0 1,0 1-1,0-1 1,0 0 0,0 0-1,0 0 1,0 0-1,1 0 1,-1 0-1,0 0 1,0 0-1,0 0 1,0 0 0,0 0-1,0 0 1,0 0-1,1 0 1,-1 0-1,0 0 1,0 0 0,0 0-1,0-1 1,14 1 498,-11 1-210,-6 2-7,2-2-246,0 0-23,0 0-1,0 0 1,0 0-1,0 0 1,0 0-1,0 0 1,0 0-1,0 0 1,0 0-1,1 1 1,-1-1-1,0 0 0,1 0 1,-1 1-1,1-1 1,0 1-1,-1-1 1,1 0-1,0 1 1,0-1-1,0 1 1,0-1-1,0 0 1,0 1-1,0-1 1,0 1-1,1 1 1,13 21 219,-7 11 59,7-7-128,-13-21-140,1 0 1,-2 1 0,1-1-1,-2 12 1,1-11-13,0-1 0,0 1 0,1-1 1,2 12-1,11 5 29,-7-6 22,2-12-106,-9-6-20,1 0 1,-1 1 0,1-1 0,-1 0-1,1 0 1,-1 1 0,1-1 0,-1 1-1,0-1 1,1 0 0,-1 1 0,1-1-1,-1 1 1,0-1 0,1 1 0,-1-1-1,0 1 1,0-1 0,0 1 0,1-1-1,-1 1 1,0-1 0,0 1 0,0-1-1,0 1 1,0-1 0,0 1-1,0-1 1,0 1 0,0 0 0,0-1 11,0-1 0,0 1 0,0-1 1,0 1-1,0-1 0,0 1 1,0-1-1,0 0 0,0 1 0,0-1 1,1 1-1,-1-1 0,0 1 0,0-1 1,0 1-1,1-1 0,-1 1 0,0-1 1,1 1-1,-1 0 0,0-1 0,1 1 1,-1-1-1,1 1 0,-1 0 0,1-1 1,-1 1-1,1 0 0,-1-1 1,1 1-1,8-6-376,-2-12-113,0 8 366,-6 8 136,0 0 1,1 0-1,-1 0 1,0 0 0,0 0-1,-1 0 1,1 0 0,0 0-1,-1 0 1,1 0 0,-1 0-1,0-1 1,1-1-1,-1-25 55,0 16 2726,3 13-1640,-1 0-1060,0 0-1,-1 0 1,1 1 0,0-1 0,0 1-1,-1-1 1,1 1 0,0-1-1,-1 1 1,1 0 0,-1 0 0,1 0-1,-1 0 1,1 0 0,-1 0 0,0 0-1,1 0 1,-1 1 0,0-1-1,0 0 1,0 1 0,1 1 0,1 4 78,-3-6-114,0 1 1,1-1-1,-1 0 0,1 0 0,0 1 0,-1-1 0,1 0 1,0 0-1,1 2 0,26 17 237,-14 1-112,-12-19-141,1 0 1,-1 0-1,1 0 1,-1-1-1,1 1 1,0-1 0,0 0-1,0 1 1,0-2-1,0 1 1,0 0-1,0 0 1,0-1-1,0 0 1,0 1-1,6-2 1,4 0-99,0 0 0,22-7 1,-15 4-98,84-17-757,-87 18 804,-7 1 29,0 0-1,0 0 1,0-1 0,0-1-1,10-4 1,56-31-417,-74 39 526,0-1 0,0 0 1,-1 0-1,1 1 0,0-1 1,-1-1-1,1 1 1,-1 0-1,1 0 0,-1-1 1,0 1-1,0 0 0,2-3 1,2-3 24,13-10 179,-18 17-169,0-1-1,0 1 1,0 0-1,0 0 1,1-1-1,-1 1 1,0 0-1,0 0 1,1 0-1,-1-1 1,0 1-1,0 0 1,1 0-1,-1 0 1,0 0-1,0 0 1,1 0-1,-1-1 1,0 1-1,1 0 1,-1 0-1,0 0 1,1 0-1,-1 0 0,1 0 1,-1 0 5,1 0 1,-1 0-1,1 0 0,0 0 0,-1 0 1,1 0-1,-1 0 0,1 0 0,0 1 1,-1-1-1,1 0 0,-1 0 1,1 0-1,0 1 0,-1-1 0,1 0 1,-1 1-1,1-1 0,-1 0 0,1 1 1,-1-1-1,1 1 0,-1-1 1,0 1-1,1-1 0,-1 1 0,0-1 1,1 1-1,-1-1 0,0 1 0,1-1 1,-1 1-1,0 0 0,0-1 1,0 1-1,4 8 401,10 15 270,-7 18 59,2-9-326,20 52 0,-24-71-354,0-1-1,-2 1 0,4 23 1,-2-11 3,3 7-2,-6-25-71,0 0 0,0 0 0,-1 0 0,1 10 0,-2 3 35,0-21-46,0 1 0,0-1 0,0 0 0,0 0-1,0 0 1,0 0 0,0 0 0,0 0-1,0 0 1,0 0 0,0 1 0,0-1 0,0 0-1,0 0 1,0 0 0,0 0 0,0 0-1,0 0 1,0 0 0,0 1 0,0-1 0,0 0-1,0 0 1,0 0 0,0 0 0,0 0-1,0 0 1,0 0 0,0 0 0,1 0 0,-1 1-1,0-1 1,0 0 0,0 0 0,0 0-1,0 0 1,0 0 0,0 0 0,0 0 0,0 0-1,1 0 1,-1 0 0,0 0 0,0 0-1,0 0 1,0 0 0,0 0 0,0 0 0,0 0-1,1 0 1,-1 0 0,0 0 0,0 0-1,0 0 1,0 0 0,0 0 0,14 0-61,-14 0 50,1 0-1,-1 0 1,0 0-1,0 0 1,0 0-1,0 0 1,0 0 0,0 0-1,0 0 1,0 0-1,1 0 1,-1 0-1,0 0 1,0 0-1,0 0 1,0 0-1,0 0 1,0 0 0,0 0-1,1 0 1,-1 0-1,0 0 1,0 0-1,0 0 1,0 0-1,0 0 1,0-1 0,0 1-1,0 0 1,0 0-1,1 0 1,-1 0-1,0 0 1,0 0-1,0 0 1,0 0-1,0 0 1,0-1 0,0 1-1,0 0 1,0 0-1,0 0 1,0 0-1,0 0 1,0 0-1,0 0 1,0-1 0,0 1-1,0 0 1,0 0-1,0 0 1,0 0-1,0 0 1,0 0-1,0 0 1,0-1 0,-1-31-866,0 7 85,2 1 1,3-33 0,0 42 471,0 2 0,8-20 1,-8 23 76,0-1 1,3-12-1,-3 3-45,-3 13 216,0 1 0,0-1 0,1 1-1,0-1 1,0 1 0,0 0 0,7-12-1,9-10 61,-11 17 217,-1 1 0,2 0 0,-1 1-1,10-10 1,-16 18-108,1-1-1,-1 0 0,1 0 1,0 1-1,-1-1 1,1 1-1,0 0 0,0 0 1,0-1-1,0 1 1,0 0-1,0 1 0,1-1 1,-1 0-1,0 1 1,0-1-1,0 1 0,1-1 1,-1 1-1,0 0 0,1 0 1,-1 0-1,0 0 1,1 1-1,-1-1 0,0 1 1,0-1-1,3 2 1,13 13 514,-16-13-555,0 0 0,0 0 0,1 1 0,-1-2 0,1 1 0,-1 0 0,1 0 0,5 2 1,30 3 197,-18 0-134,-16-5-93,0-1-1,0 1 1,0-1 0,1 0 0,-1 0 0,0 0 0,1 0-1,-1-1 1,8 0 0,0 0 62,0 0 0,16 3-1,-9 3-12,7-1-23,0-10-62,-7-1-12,20 4-27,-30 3-38,1-2 0,14-1 0,-20 1 45,-1 1 1,0-1 0,0 0 0,0 0 0,0-1-1,-1 1 1,1 0 0,0-1 0,0 0 0,-1 0 0,1 0-1,2-2 1,4-5-252,13-15-246,-20 23 483,-1-1-1,0 1 1,0-1-1,0 0 1,-1 1 0,1-1-1,0 0 1,-1 0 0,1 0-1,-1 1 1,1-1 0,-1-4-1,0 6 46,0 0 0,0-1 0,0 1-1,0 0 1,0-1 0,0 1 0,0 0-1,0 0 1,0-1 0,-1 1 0,1 0-1,0 0 1,0-1 0,0 1 0,0 0 0,-1 0-1,1-1 1,0 1 0,0 0 0,0 0-1,-1 0 1,1-1 0,0 1 0,0 0 0,-1 0-1,1 0 1,0 0 0,0 0 0,-1 0-1,1-1 1,0 1 0,-1 0 0,1 0-1,-1 0 1,-7-4-13,0-1 0,0 0-1,0 0 1,0-1 0,-7-7-1,13 11 30,0 0 0,0 0 0,-1 0 0,1 1-1,0-1 1,-1 1 0,1-1 0,-1 1 0,1 0 0,-1 0-1,-3-1 1,0 1 72,0 0 0,0 1 0,-11 0 0,0 0 280,16 0-304,-1 0 1,0 0 0,1 0 0,-1 0-1,0 1 1,1-1 0,-1 0 0,0 1-1,1 0 1,-1-1 0,0 1 0,1 0-1,-1-1 1,1 1 0,-1 0-1,1 0 1,0 0 0,-1 0 0,1 1-1,0-1 1,0 0 0,0 1 0,0-1-1,-2 3 1,-7 20 556,2-13-450,4-7-97,1 1 1,0-1 0,0 1 0,-4 8-1,4-2-17,1 0-1,0 0 0,1 0 1,0 0-1,1 0 0,2 16 1,-2-2 12,0-18-58,1-1-1,-1 1 1,1-1-1,1 1 0,-1-1 1,1 0-1,0 1 1,0-1-1,1 0 0,0 0 1,0 0-1,7 9 1,-2-2-13,-5-7-33,1 0 0,0 0 0,-1-1-1,2 0 1,-1 1 0,0-2 0,1 1 0,0 0 0,0-1 0,1 0 0,-1 0 0,12 6 0,-4-2-44,-8-5-94,1 1 1,-1-1-1,1 0 1,0 0 0,0 0-1,0-1 1,0 0 0,1 0-1,-1-1 1,1 1 0,-1-1-1,13 0 1,-10-1-408,0 0-1,0-1 1,1 0 0,-1 0 0,0-1-1,0 0 1,-1-1 0,1 0 0,10-5-1,23-13-2125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4480,'0'-14'1445,"0"14"-1429,0-1 0,0 1 0,0 0 0,0 0 0,0-1 0,0 1 0,0 0 0,0 0 0,1-1 0,-1 1 0,0 0 0,0 0 0,0 0 0,0-1 0,0 1 0,0 0 0,1 0 0,-1 0 0,0-1 0,0 1 0,0 0 0,1 0 0,-1 0 0,0 0 0,0 0 0,0 0 0,1-1 0,-1 1 0,0 0 0,0 0 0,1 0 0,-1 0 0,0 0 0,1 0 0,22-11 373,-23 10-337,1 1 0,0-1 0,0 1 0,-1-1 0,1 1-1,0 0 1,-1-1 0,1 1 0,0 0 0,0 0 0,0 0-1,-1 0 1,1-1 0,0 1 0,0 0 0,0 0 0,-1 0-1,2 1 1,3-3 190,0-5 421,-5 6-627,0 1-1,1-1 0,-1 1 0,0-1 1,0 1-1,1-1 0,-1 1 1,1 0-1,-1-1 0,0 1 0,1-1 1,-1 1-1,1 0 0,-1 0 0,1-1 1,-1 1-1,1 0 0,-1 0 1,1-1-1,-1 1 0,1 0 0,-1 0 1,1 0-1,-1 0 0,1 0 0,-1 0 1,1 0-1,0 0 0,-1 0 0,1 0 1,0 0-1,14 0 797,-10-2-256,10-10-5,-8 9-391,-7 3-166,1-1 0,-1 1 0,1 0 0,-1 0 0,1 0 0,-1 0 0,1-1 0,-1 1 0,1 0 0,-1 0 0,1-1 0,-1 1 0,0 0 0,1-1-1,-1 1 1,0 0 0,1-1 0,-1 1 0,0-1 0,1 1 0,-1-1 0,0 1 0,0-1 0,1 1 0,-1-1 0,0 1 0,0-1 0,0 1 0,0-1 0,0 1 0,0-1-1,0 1 1,0-1 0,0 1 0,0-1 0,0 55 1058,0 70-357,8 31-234,-2-71-269,0 66 252,6 11-128,-8-68-147,12 174 220,36 278 268,-30-361-580,5 66 152,-24-192-173,14 123 147,-2-104-55,-9-48-84,-1-1-1,-1 1 0,0 42 0,-4 30-3,1-81-320,-2 25-1532,1-42 1535,-1-1 1,1 1-1,0-1 0,-1 1 0,0-1 0,0 1 0,0-1 1,0 0-1,0 1 0,0-1 0,0 0 0,-1 0 0,-1 2 1,2-3 95,1-1 0,-1 1 0,1-1 0,-1 0 1,1 1-1,-1-1 0,1 0 0,-1 0 1,0 0-1,1 1 0,-1-1 0,0 0 0,1 0 1,-1 0-1,1 0 0,-1 0 0,0 0 0,1 0 1,-1 0-1,0 0 0,1 0 0,-1 0 0,0-1 1,1 1-1,-1 0 0,1 0 0,-1-1 1,0 1-1,1 0 0,-1-1 0,0 0-289,-16-13-1479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36 789 6976,'-32'32'3648,"32"-32"-3619,0 1 1,-1-1-1,1 0 1,0 1 0,-1-1-1,1 1 1,0-1-1,0 1 1,-1-1-1,1 0 1,0 1 0,0-1-1,0 1 1,0-1-1,0 1 1,0-1-1,0 1 1,0 0 0,0-1-1,0 1 1,0-1-1,0 1 1,0-1-1,0 1 1,0-1 0,0 1-1,0-1 1,1 1-1,-1-1 1,0 0-1,0 1 1,1-1-1,-1 1 1,0-1 0,1 1-1,-1-1-27,1 0 29,0 1 0,0-1-1,-1 0 1,1 0 0,0 1 0,0-1-1,0 0 1,0 0 0,-1 0 0,1 0-1,0 0 1,0 0 0,0 0-1,0 0 1,0-1 0,-1 1 0,1 0-1,0 0 1,0-1 0,0 1 0,-1 0-1,1-1 1,0 1 0,-1-1-1,1 1 1,0-1 0,-1 1 0,1-1-1,0 0 1,10-5 93,-3 3-54,-4 3-50,-1-1 1,0 0-1,0 0 1,1 0-1,-1-1 0,3-1 1,10-8 99,18-16 0,20-16-24,101-81-459,-125 96 240,0-2 1,43-58-1,-68 80 112,0 1 0,-1-1 1,0 0-1,0 0 0,-1 0 0,0 0 0,0-1 0,-1 1 0,0-1 0,0 0 0,0-14 0,-1 12 9,11-61 18,-9-84 368,-3 113 11,0 39-359,0 0 1,0 0 0,0 0-1,-1 0 1,0 0 0,1 0-1,-1 0 1,-1 0 0,1 1 0,0-1-1,-4-6 1,2 6-19,0-7 70,3 24 166,0 4-148,0 0-63,3 33 0,9 2-33,-9-32 8,-2-9 2,1 1 0,1-1 0,0 0 0,5 13 0,-4-12 65,6 22 0,-7-22-46,-3-8-25,1 0 0,0 0-1,0 0 1,0 0 0,1 0-1,-1 0 1,1 0 0,0-1 0,5 8-1,-2-2 10,-4-7 2,0 0 1,0-1-1,0 1 1,0 0 0,0-1-1,1 1 1,-1-1-1,1 0 1,-1 1-1,1-1 1,-1 0-1,1 0 1,-1 0-1,1 0 1,0 0-1,0 0 1,-1-1-1,1 1 1,3 0 0,3 3 87,-6-3-116,0 1 1,0-1-1,-1 0 0,1-1 1,0 1-1,0 0 1,0 0-1,0-1 0,0 1 1,0-1-1,0 0 1,0 0-1,0 1 0,0-1 1,0-1-1,0 1 1,0 0-1,4-1 1,29-16-964,-34 15 920,1 1 0,0 0 0,-1 0 0,1 0 0,-1-1 0,1 1 0,-1-1 0,0 1 0,0-1 0,1 0 0,-1 1-1,1-4 1,9-23-293,-7 14 152,34-90-544,-13 50 625,-18 19 279,-5 18-64,5-8 26,-5 20 3,-1 1 1,0-1-1,0 0 1,0 0-1,0 0 1,-1 1-1,0-7 1,0 0 496,0 25-49,0 0-337,-1 0 0,-6 24-1,4-24-96,1 0-1,-2 27 0,4 169-300,0-205-107,1-1 1,0 1-1,-1-1 0,1 1 1,1-1-1,-1 0 1,1 1-1,-1-1 0,1 0 1,0 0-1,6 7 1,-6-8-520,0 0 0,1 0 0,-1 0 0,1-1 0,0 1-1,0-1 1,0 1 0,7 3 0,7 8-2483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7968,'-18'18'2944,"18"-18"-2272,0 34-192,0 1 640,0-18-704,0 0 128,0 18-352,18-18-1312,-1 18 608,0-35-3392,18 17 2144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53 7136,'29'-29'2309,"-28"29"-2253,-1-1-1,1 1 1,-1-1-1,1 1 1,-1-1-1,1 1 1,-1-1-1,1 0 1,-1 1-1,0-1 1,1 0 0,-1 1-1,0-1 1,0 0-1,0 1 1,1-1-1,-1 0 1,0 1-1,0-1 1,0 0-1,0-1 1,-4-3 161,4 5-131,-1-1 125,-4-2 165,-12 7 1075,2 1-1063,-9 2 146,-32 15 0,37-12-489,1 1 0,0 0 0,1 2 0,0 0 0,1 0 0,0 2 0,2 0 0,-1 1 0,2 0 0,-14 21 1,16-21-115,3-5-11,1 0 0,-9 16-1,15-23 83,-1-1 0,1 1 0,0-1 0,0 1 0,0-1 0,0 1 0,1-1 0,-1 1-1,1 0 1,0-1 0,0 1 0,1 0 0,0 5 0,0-3-9,1-1 0,0 0 1,-1 0-1,2 1 0,-1-1 0,1-1 1,0 1-1,0 0 0,0-1 1,0 1-1,1-1 0,0 0 0,0 0 1,0-1-1,0 1 0,1-1 0,-1 0 1,7 4-1,27 10-782,11 0 213</inkml:trace>
  <inkml:trace contextRef="#ctx0" brushRef="#br0" timeOffset="1">35 347 8064,'-34'-35'2976,"34"35"-2304,17 17-192,-17-17 160,17 0-448,18 0 256,-1 0-224,18 0-1056,17 0 448</inkml:trace>
  <inkml:trace contextRef="#ctx0" brushRef="#br0" timeOffset="2">467 433 8736,'-34'17'3232,"34"-17"-2528,-35 52-192,35-35 576,-17 18-704,17-1 64,0 1-288,0 0-2208,0-1 1120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15 979 6880,'-15'0'3109,"16"0"-3082,-1 0 0,1 0 0,-1 0 0,1 0 0,-1 0 0,1 0 0,-1 0-1,1 0 1,-1 0 0,1 0 0,-1 0 0,1 0 0,-1 0 0,1-1 0,-1 1 0,1 0 0,-1 0 0,1-1 0,-1 1 0,0 0 0,1-1-1,-1 1 1,0 0 0,1-1 0,-1 1 0,0-1 0,1 1 0,-1 0 0,0-1 0,0 1 0,1-1 0,-1 1 0,0-1 0,0 1 0,0-1-1,0 1 1,0-1 0,0 1 0,0-1 0,0 1 0,0-1 0,0 1 0,0-1 0,0 1 0,0-1 0,0 0 0,4-21 568,5 1-362,1 0 0,21-32 0,-18 33-158,2-7 62,20-46 0,-33 69-129,14-40 117,-2 0 1,15-84-1,-16 67-69,-12 54-48,2-5 19,0-1 1,-1 0-1,0-16 1,-3 11 71,-3-22 0,1 20-20,-15-87 342,16 94-370,-2-11-19,3 23-34,1 0 0,0 1 0,0-1 0,0 1 0,-1-1 0,1 0 0,0 1 0,-1-1 0,1 1 0,0-1 0,-1 1 0,1-1 0,-1 1 0,1 0 0,-1-1 0,1 1 0,-1 0 0,1-1 0,-1 1 0,1 0 0,-1-1 0,0 1 0,1 0 0,-1 0 0,1 0 0,-1 0 0,-1-1 0,1 2 0,1-1 0,-1 0 0,0 0 0,0 1 0,1-1 0,-1 0 1,0 1-1,1-1 0,-1 1 0,0-1 0,1 1 0,-1-1 0,1 1 0,-1 0 0,1-1 0,-1 1 1,1 0-1,-1-1 0,1 1 0,-1 0 0,1-1 0,0 1 0,0 0 0,-1 0 0,1 0 0,0-1 0,0 3 1,-6 43 17,1-20 0,2-9 18,0 0-1,0 26 1,3 58 153,0-93-147,1 0 0,-1-1 0,2 1 0,-1 0 1,1-1-1,1 1 0,-1-1 0,1 0 0,0 1 1,1-1-1,0-1 0,5 9 0,-7-13-86,0 1 0,-1-1-1,1 0 1,0 1 0,1-1-1,-1 0 1,0-1 0,0 1-1,1 0 1,-1 0 0,1-1-1,0 0 1,-1 1 0,1-1-1,0 0 1,0 0 0,0-1 0,3 1-1,8-5-437,-5 0 190,5 0 10,-9 3 122,-1 0-1,0-1 0,1 1 1,-1-1-1,0 0 1,0 0-1,4-3 1,-2 1 63,-1 0 0,0 0 0,0-1 0,0 1 0,0-1 0,-1 0 0,0 0 0,0-1 0,0 1 0,-1-1 0,1 0 0,-2 0 0,1 0 0,0 0 0,1-9 0,12-34 211,-3-1 0,7-50 0,-18 43 284,-2 40 328,4-33 1,0 31-332,1-11 185,-6 27-473,1-1 0,0 1 0,-1-1 0,0 1 0,0 0 0,-2-6 1,1 3 59,-2-8 400,5 28-58,-2 48 55,0-19-190,6 71 0,-2-99-339,1 0 0,0-1 0,11 23 0,-9-24-182,-1 1 0,4 17 1,8 38-2812,-11-49 251,9-3 853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6304,'14'-14'2032,"-13"14"-2014,-1-1 1,0 1-1,0 0 1,0 0-1,0 0 1,0 0-1,1-1 1,-1 1-1,0 0 1,0 0-1,0 0 1,1 0-1,-1 0 0,0 0 1,0 0-1,1 0 1,-1 0-1,0 0 1,0-1-1,0 1 1,1 0-1,-1 0 1,0 0-1,0 0 1,1 1-1,-1-1 1,0 0-1,0 0 1,0 0-1,1 0 1,-1 0-1,0 0 1,0 0-1,0 0 1,1 0-1,-1 1 1,0-1-1,0 0 0,0 0 1,1 0-1,-1 0 1,0 1-1,4 1 87,-1 0 11,1-1 0,-1 1 0,0-1 0,1 1 0,-1-1 0,1 0 0,-1 0 1,1-1-1,0 1 0,3-1 0,-5 0-58,0 0 0,0 0 1,-1 1-1,1-1 1,0 0-1,0 1 1,-1 0-1,1-1 0,0 1 1,-1 0-1,1 0 1,0-1-1,-1 1 0,1 1 1,1 0-1,6 4 144,39 26 118,-36-27-323,-10-4 32,1 0 0,-1 1 1,1-1-1,-1 0 0,0 1 1,1 0-1,-1-1 1,2 3-1,-3-3-13,0 0 0,0 0 0,0 0 0,0 0 0,0 0 0,0 0 0,-1 1 0,1-1 0,0 0 0,-1 0 0,1 1 0,-1-1 0,1 2 0,-1-3-5,0 1-1,0 0 0,0-1 1,-1 1-1,1 0 1,0-1-1,0 1 1,0 0-1,-1-1 1,1 1-1,0-1 1,-1 1-1,1-1 1,0 1-1,-1-1 0,1 1 1,-1-1-1,1 1 1,-1-1-1,1 1 1,-1-1-1,1 0 1,-1 1-1,0-1 1,1 0-1,-2 1 1,-12 5 202,9 1-59,1-2-8,-10-3 66,11-2-144,0 0 1,0 0-1,0 0 0,1 1 1,-1-1-1,0 1 0,0-1 1,1 1-1,-1 0 0,0 0 1,1 0-1,-1 0 0,1 1 1,-1-1-1,-2 3 0,4-3-52,1-1 1,-1 1-1,1 0 0,0-1 1,-1 1-1,1-1 0,0 1 0,0-1 1,-1 1-1,1 0 0,0-1 0,0 1 1,0 0-1,0-1 0,0 1 0,0 0 1,0-1-1,0 1 0,0-1 0,0 1 1,0 0-1,0-1 0,1 1 1,-1 0-1,0-1 0,0 1 0,1-1 1,-1 1-1,0 0 0,1 0 0,0 0 46,-1 0-34,1 0 1,0 0 0,-1 0-1,1 0 1,0 0 0,0 0-1,0 0 1,0 0 0,0 0-1,0 0 1,0-1-1,1 1 1,-1 0 0,0-1-1,0 1 1,0-1 0,1 1-1,-1-1 1,2 1 0,31 0-39,-21-1-148,3-1-505,0 0 1,0-1 0,-1-1-1,25-7 1,27-8-1183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87 7968,'0'-58'3584,"-2"40"-3124,-2 9 5,3 8-442,1 1 1,0 0 0,0 0-1,0 0 1,-1 0 0,1 0-1,0 0 1,0 0-1,-1 0 1,1 0 0,0 0-1,0 0 1,-1 0 0,1 0-1,0 0 1,0 0 0,-1 0-1,1 0 1,0 0-1,0 0 1,0 0 0,-1 0-1,1 0 1,0 0 0,0 0-1,-1 1 1,1-1-1,0 0 1,0 0 0,0 0-1,0 0 1,-1 1 0,1-1-1,0 0 1,0 0 0,-6 15 712,0-5-464,0 1 0,-1-2 0,-8 10 0,-14 21-80,6 9-128,9-23-146,1 0 44,-10 26-1,19-41 69,1-1 1,0 1-1,1 0 0,0 0 0,1 0 1,-1 13-1,2-20-32,0 0 1,0 0-1,1 1 1,-1-1-1,1 0 1,0 0-1,2 5 1,-2-6-22,1-1 1,-1 1-1,1-1 1,0 0-1,-1 0 0,1 1 1,0-1-1,0 0 1,1-1-1,-1 1 1,4 2-1,-3-2-110,0 1 0,0-1 0,-1 1 0,1-1 0,-1 1 0,0 0 0,1 0 0,1 4 0,-3-5 18,1 0 0,-1 0 0,0 0 0,1 0 0,0 0 0,-1 0 0,4 2 0,-3-3-84,0 0 1,0 0-1,0 0 1,0 0-1,1-1 0,-1 1 1,2 0-1,6 1-703,-8-1 729,0 0 0,0 0 0,0 0-1,0 0 1,0 1 0,0-1 0,-1 0 0,1 1-1,1 1 1,-3-3 167</inkml:trace>
  <inkml:trace contextRef="#ctx0" brushRef="#br0" timeOffset="1">35 346 9216,'-17'-17'3424,"17"17"-2656,-17 0-224,34 0 128,0 0-480,0 17 192,1-17-224,16 17-416,1 1 128,17-18-4352,-18 17 2464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8128,'0'17'3008,"0"-17"-2336,17 18-160,-17-18 608,0 17-704,0 0 192,0 1-352,0-1 32,-17 17-160,17-16 160,-17-1-192,17 0 192,0 0-192,0-17 96,17 0-96,0 0 159,18 0-159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0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70 224,'-17'4'32,"11"-2"-14,0 0 0,0 0 0,0 0 1,-10 6-1,-7 6 3,15-3 26,8-11-39,-1 1 0,1-1 0,0 1 0,-1-1 1,1 1-1,0-1 0,-1 0 0,1 1 0,0-1 1,-1 1-1,1-1 0,-1 0 0,1 0 1,-1 1-1,1-1 0,-1 0 0,1 0 0,-1 1 1,1-1-1,-1 0 0,1 0 0,-1 0 0,1 0 1,-1 0-1,1 0 0,-1 0 0,1 0 0,-1 0 1,1 0-1,-1 0 0,0 0 0,0-1 57,0 1 0,0 0 0,0 0-1,0 0 1,0 0 0,0 1 0,0-1-1,0 0 1,0 0 0,0 0 0,1 1-1,-1-1 1,-2 1 0,1 3 205,2-4-249,0 1 0,0-1 0,0 0 0,-1 0 1,1 1-1,0-1 0,0 0 0,0 0 1,0 1-1,-1-1 0,1 0 0,0 0 1,0 0-1,0 1 0,-1-1 0,1 0 0,0 0 1,0 0-1,-1 0 0,1 1 0,0-1 1,-1 0-1,1 0 0,0 0 0,0 0 0,-1 0 1,1 0-1,-2 0 52,1 0 0,0 0 0,0 0 0,0 0 0,0-1 0,-1 1 1,1 0-1,0-1 0,0 1 0,0-1 0,0 1 0,0-1 0,-2-1 0,-14-6 1421,5 0-786,7 4-415,-1 0 1,1 1 0,-1 0-1,-9-4 1,2 5-13,0 0-1,0 1 0,0 0 1,-24 3-1,14-1-71,-3-1-39,22-1-155,-1 1-1,1 0 1,-1 0-1,1 0 1,-1 1-1,1 0 1,0 0-1,-1 0 1,1 0-1,0 0 1,0 1-1,0 0 1,-6 3-1,8-4 5,1 0 0,-1-1 0,1 0 0,-1 1 0,0-1 0,1 0 0,-1 0 0,1 0 0,-3 0 0,3 0 5,-1 0 0,1 0 1,-1 0-1,0 1 0,1-1 0,-1 0 0,1 1 1,-1-1-1,-1 1 0,-11 11 472,11-7-101,3-3-341,-1 0 60,1 1 0,0-1 0,0 0 0,0 1 0,0-1 0,1 0 0,-1 1 0,1-1 0,1 4 0,12 0 148,3 5-89,-14-9-158,0 0 0,1 0-1,-1 0 1,1 0 0,-1 0-1,1-1 1,0 0-1,-1 1 1,7 0 0,16 0 28,0 0 1,29-3-1,-4 1 13,82-3 120,34-9-16,57 7 112,15-7-122,14 9-114,39 0-51,-28-8 10,-1 8 5,-39 0 0,278-35 0,-390 27 0,66-6 0,-31 2 21,-92 12 14,132-14 122,-89 3-8,-26 8-31,-39-1-1,-22 5-44,-1 0 1,0 0-1,15 1 0,59 1 743,-82 0-794,-2 0-17,0 0-96,0 34-311,-1-18 389,0 0 1,2 0-1,3 25 0,1-20-5,-2-11 26,-1 1 0,0-1 0,-1 1-1,1 13 1,-3-5 10,0-9 15,1-1-1,0 1 1,1 0 0,3 15 0,-1-14-1,2 13 37,-5-18-35,-1 1 1,0-1 0,-3 8-1,-1 19 116,5-32-136,0 1 0,0-1 0,0 0 0,0 1 0,0-1 0,0 0 0,0 0 0,0 1 0,0-1 0,-1 0 0,1 0 0,0 1 0,-1-1 0,1 0 0,-1 0 0,0 0 0,1 0 0,-1 0 0,0 0 0,0 0 0,1 0 0,-1 0 0,0 0 0,0 0 0,0 0 0,0 0 0,0-1 0,0 1 0,-1 0 0,1-1 0,0 1 0,0-1 0,0 1 0,-2-1 0,-9 5-40,11-4 25,0 0-7,0-1 0,0 1 0,1 0-1,-1-1 1,0 1 0,0-1 0,0 0-1,0 1 1,0-1 0,0 0 0,0 1-1,0-1 1,0 0 0,-1 0 0,1 0-1,0 0 1,0 0 0,0 0 0,0 0-1,0 0 1,0-1 0,0 1 0,0 0-1,0-1 1,0 1 0,0 0 0,0-1-1,0 1 1,0-1 0,-1-1 0,1 1-3,-2 0-34,-1 0-1,1 1 1,0-1-1,0 0 1,0 1-1,-1 0 1,1 0-1,0 0 1,0 0-1,-5 1 1,-1 0-132,1-2 56,1 1 1,0-1 0,-1 0-1,1 0 1,-11-4-1,11 3 31,0 0 0,0 0 0,-1 1-1,1 0 1,-12 0 0,-3 2-210,1-1-97,-39-4 1,41 1 259,7 1 30,0 1-1,-12-1 1,-18 6-76,7 0 73,-65-1-143,-28 0 95,-30 9 142,103-10 25,-57 4 51,-87 20 159,-20-3 58,-37 6 385,14-6-97,123-10-200,-257 23 555,317-32-831,-530 27 372,229-31-472,216-3-74,26-9-49,28 6-90,21-5-389,49 9 403,-9-1-228,28 3 357,0-1 0,-1 1 0,1-1 0,0 1 0,0-1 0,0 1 0,0-1 0,0 0 0,-1 1 0,1-1 0,0 0 0,0 0 0,1 0 0,-1 0 0,0 0-1,0 0 1,-1-2 0,1 1-16,1 1 0,-1-1 0,1 1 0,0-1 0,-1 1 0,1-1 0,0 0 0,0 1 0,0-2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5632,'5'-5'393,"0"1"1,0 0-1,1 0 1,-1 0 0,1 0-1,0 1 1,8-4-1,17-10 523,-24 13-798,0 0-1,0 0 1,0 0 0,1 1 0,-1 0 0,1 0 0,-1 1-1,1 0 1,0 0 0,0 1 0,10-1 0,9-1 62,39-9 199,6 7-160,9-7-118,-12 6-53,-31 0-12,-22 3 13,31-2-1,-26 5 155,8 0 0,-26 0-262,-13 0-176,10 0 226,0 0 1,0 0-1,0 0 0,0 0 0,0 0 1,-1 0-1,1 0 0,0 0 0,0 0 0,0 0 1,0 0-1,0 0 0,0 0 0,0 0 0,0 0 1,0 0-1,-1 0 0,1 0 0,0 0 0,0 0 1,0 0-1,0 0 0,0 0 0,0 0 0,0 0 1,0 0-1,0 0 0,0 0 0,0 0 0,-1 0 1,1-1-1,0 1 0,0 0 0,0 0 0,0 0 1,0 0-1,0 0 0,0 0 0,0 0 1,0 0-1,0 0 0,0 0 0,0-1 0,0 1 1,0 0-1,0 0 0,0 0 0,0 0 0,0 0 1,0 0-1,0 0 0,0 0 0,0 0 0,0-1 1,0 1-1,0 0 0,0-11-1644,0 8 485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7552,'-21'-21'2816,"21"21"-2208,-21 0-160,21 0 1088,0 21-928,-20-21 128,20 0-448,0 0-1056,0 0 416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 5216,'-9'0'1291,"5"-1"-1050,1 1-1,-1 0 1,0 0-1,1 0 0,-1 0 1,1 0-1,-1 1 1,1 0-1,-5 1 1,3 12 420,0-5-264,-8 20 673,8-18-791,4-8-205,-1 1 0,1-1 0,0 0 0,0 1 0,0-1 0,0 1 0,1-1 0,-1 1 0,1-1 0,0 6 0,-1 26 51,0-11-73,1 1 1,5 38 0,6-22-53,-9-8-5,-2-26 9,0-1 0,0 1 1,0-1-1,1 1 1,2 7-1,4 1 60,-6-14-66,0 1-1,0-1 1,0 1 0,-1-1 0,1 1 0,0 0 0,-1-1 0,0 1 0,1 0 0,-1-1 0,0 1 0,0 2 0,0 21-1772,0-21-1229,0-16 298,0-5 913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0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 5152,'-14'-14'1648,"14"13"-1593,1 1 0,-1-1 0,1 1 0,-1 0 0,1 0 0,-1-1 0,1 1 0,0 0 0,-1 0 0,1 0-1,-1 0 1,1 0 0,0-1 0,-1 1 0,1 0 0,0 0 0,0 1 0,-1-1 97,3 0 835,-3 0-193,0 0 353,0 0-464,3 0-422,2-1-216,-2 1-32,0 0 0,1 0 0,-1 0 0,0 1 0,1-1 0,-1 1 0,4 1 0,6 2-24,1-1-1,1 0 1,-1-1 0,0-1-1,0 0 1,20-1-1,-34 0 12,159-8-149,-76 2 74,81 0-21,32-6 59,5 6 101,131-16 379,13-2 202,62 21 93,-241 4-329,90-1 919,-224-1-1076,38 6 0,-57-3-159,-1 1 0,1 0 0,-1 1-1,1 0 1,18 10 0,4 3 78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0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3136,'0'0'1029,"0"0"-629,3 0-64,41 1 1211,73-5-27,-5-7-523,21 5-293,87-11 165,-46 2-485,-27 5-71,205-17 217,-87-2-205,-21 6-106,-25-6 21,-43 9-59,-35 6 49,-26 8 47,-40-6 470,-23 7-273,-36 0-371,5 1-3,-18 4-93,0 1 0,0-1 0,0 1 0,0-1 0,0 1 1,0 0-1,-1 1 0,4 1 0,0-1 46,-6 13-1674,0-12 624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4224,'-14'-14'1904,"28"28"-507,-11-14-634,22 1 693,-8-1-958,-1 0-1,33-4 1,-30 1-416,3-2-11,1 2-1,31 0 0,-26 3-24,-8 1-13,1-1 0,28-4-1,-22-1-78,-10 1 10,1 2 0,21-2 0,30 4-396,-66 0-310,-3 0-724,0 0 458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5568,'-18'0'2048,"18"0"-1568,0 18-160,-17-18 1664,17 17-1152,-17 0 992,17 18-1056,-17-1 160,17-16-544,0 33-224,17-33-96,-17 16-640,17 1 320,-17-18-2016,17 0 1280,-17-17-1984,18 0 1696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4896,'15'-14'1584,"-16"14"-1515,1-1 0,-1 1 0,1 0 0,-1-1 0,1 1 0,-1 0 0,1 0 0,-1-1 0,0 1 0,1 0 0,-1 0 0,1 0 0,-1 0 0,0 0 0,1 0 0,-1 0 0,0 0 0,0 0 609,19 0 221,-4 1-404,-1-1 0,0-1 1,16-2-1,130-18 325,-48 10-632,16-1-73,101-13-28,-177 18-91,99-12-29,60 8 49,-60-6 119,-81 8-67,231-21 242,-44 5 142,219 8 2508,-466 17-2864,20 0 293,1 2 1,-1 0-1,56 14 0,-82-15-348,0 0 0,0 0-1,0 0 1,0 0-1,5 3 1,-7-3-63,0 0 1,-1-1-1,1 1 1,0 0-1,0-1 1,-1 1-1,1 0 1,0 0-1,-1-1 1,1 1-1,-1 0 1,1 0-1,-1 0 1,1 0-1,-1 0 1,0 0-1,1 0 1,-1 0 0,0 0-1,0 0 1,0 1-1,-3 3-1045,-14 13-2282,-15 13 955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191 173 4576,'-100'0'1450,"71"0"-868,-29 0 1023,58 0-1590,0 0 0,0 0 0,0 0 0,0 0 0,0 0 0,0 0 1,-1 0-1,1 0 0,0 0 0,0 0 0,0 0 0,0 0 0,0 0 0,0 0 0,0 0 0,0 0 0,0 0 0,-1 0 0,1 0 0,0 0 0,0 0 0,0 0 1,0 0-1,0 0 0,0 0 0,0 0 0,0 0 0,0-1 0,0 1 0,0 0 0,-1 0 0,1 0 0,0 0 0,0 0 0,0 0 0,0 0 0,0 0 1,0 0-1,0 0 0,0 0 0,0-1 0,0 1 0,0 0 0,0 0 0,0 0 0,0 0 0,0 0 0,0 0 0,0 0 0,0 0 0,0 0 0,0-1 0,0 1 1,0 0-1,0 0 0,0 0 0,0-12 1030,0 12-1034,0 0 0,0 0 1,0 0-1,0 0 0,0 0 0,0 0 1,0 0-1,0 0 0,0 0 0,0-1 1,0 1-1,0 0 0,0 0 0,0 0 0,0 0 1,0 0-1,0 0 0,0 0 0,0 0 1,0 0-1,0-1 0,0 1 0,0 0 1,0 0-1,0 0 0,0 0 0,1 0 0,-1 0 1,0 0-1,0 0 0,0 0 0,0 0 1,0 0-1,0 0 0,0 0 0,0-1 0,0 1 1,0 0-1,0 0 0,1 0 0,-1 0 1,0 0-1,0 0 0,0 0 0,0 0 1,0 0-1,0 0 0,0 0 0,0 0 0,0 0 1,1 0-1,-1 0 0,0 0 0,0 0 1,0 0-1,0 1 0,27-2 459,64 4 239,-88-2-694,60 6 326,113-3 1,-12-18-91,145-3 289,-209 13-451,119-7 23,-150 9-86,69-5 66,52-16 180,-76 17-138,-58 4-76,21-4-130,-1-3 1,100-25 0,-169 32-51,1 0-1,0-1 0,-1 1 1,12-7-1,-19 9 50,1 0 0,-1-1 0,1 1 0,-1-1 0,1 1 1,0 0-1,-1-1 0,0 1 0,1-1 0,-1 0 0,1 1 0,-1-1 0,0 1 1,1-1-1,-1 0 0,0 1 0,0-1 0,1 1 0,-1-1 0,0 0 0,0 1 0,0-1 1,0-1-1,0-1-1191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3179 13 4480,'0'-1'60,"-1"1"0,1-1 0,0 1 1,0-1-1,0 1 0,0 0 0,0-1 0,0 1 0,0-1 1,0 1-1,0-1 0,0 1 0,0-1 0,0 1 0,0-1 1,1 1-1,-1 0 0,0-1 0,0 1 0,0-1 0,1 1 1,-1 0-1,0-1 0,1 1 0,-1 0 0,0-1 0,1 0 1,7 8 658,-5-4-729,3 0 666,-5-3-603,0 0 0,0 0 0,0 1 0,0-1-1,0 1 1,0-1 0,0 1 0,0-1 0,0 1-1,0-1 1,0 1 0,0 0 0,0-1 0,-1 1-1,1 0 1,0 0 0,0 0 0,-1 0 0,1 0 0,-1 0-1,1 0 1,-1 0 0,1 0 0,-1 0 0,1 1-1,10 36 844,-9-26-765,27 68 264,-27-69-375,1-1-1,-1 0 1,2 0 0,-1 0-1,8 13 1,-1-4 33,-9-13 6,0 0 0,0 0 1,-1 12-1,0-7-313,0-27-391,0 5 379,0 8 143,0 3 171,0 0 64,0 0 229,-3 3-42,-9 8 74,9-8-53,2 5 247,1-8-554,0 1 0,0-1 0,0 0 0,0 1 0,0-1 0,0 1 0,0-1 0,0 0 0,-1 1 0,1-1 0,0 0 0,0 1 0,0-1 0,0 1 0,-1-1 0,1 0 0,0 0 0,0 1 0,-1-1 0,1 1 0,-16 0 342,-185-1 301,178 0-612,-232 3 383,17 15-173,48 10-40,-37-5 298,-10 9-128,81-10-132,-451 57 445,321-53-521,-21 3-187,160-12-47,85-9-366,-72 1 0,80-9-216,-29 0-1741,30 0-2598,51 0 3448,4-3-69,13-11-501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1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2125 35 2496,'14'-14'784,"-8"11"-464,98 3 4213,-100 0-4417,0 0 1,1 0-1,-1-1 0,8-1 0,11-10 476,-15 11 359,1 0 1,11 1-1,-45 1-772,0 2 1,-43 10-1,-145 21 67,43-13 31,-6 7 6,-48-2 175,-7 15 17,28-19 685,-259-4 0,289-21-814,35-8-159,120 9-154,-65-7-175,73 7 15,0 0 1,0-1-1,0 0 0,1-1 1,-17-9-1,17 8-128,0-1 1,0 0-1,-10-9 0,19 15 172,-1-1 0,0 1 0,1-1 0,-1 1 0,1-1 0,-1 0 0,1 1 0,-1-1 0,1 0 0,0 0 0,-1 1 0,1-1 0,0 0 0,-1 0 0,1 1 0,0-1 0,0 0 0,0 0 0,0 0 0,0 1 0,0-1 0,0 0 0,0 0 0,0 0 0,0 0 0,0 1 0,0-1 0,1 0 0,-1-1 0,15-29-1661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87 5568,'-15'0'1786,"12"0"-1071,3 0-208,0 0 485,-3 0-256,-8 0 149,5-2-277,-5-10 32,8 9-235,3 3-74,0-3-192,0 3-141,0-1 0,0 1 1,0-1-1,0 0 1,0 1-1,0-1 0,0 1 1,0-1-1,0 1 1,0-1-1,0 0 0,1 1 1,-1-1-1,0 1 1,1-1-1,-1 1 0,0-1 1,1 0-1,0 1-3,0-1 0,0 1 0,0-1 0,0 1 0,0 0 0,0-1 0,1 1 0,-1 0 0,0 0 0,0 0-1,0 0 1,0 0 0,2 0 0,10 0-34,-2 1 6,-1-1 0,1-1 0,13-2 1,25-8-96,-21 6 84,-10 3 89,0-2-1,22-6 1,-24 6-65,0 0 1,0 0-1,1 2 0,-1 0 0,1 1 0,23 1 1,-36 0 9,1 0 0,-1 0 1,1 1-1,-1-1 1,0 1-1,6 2 0,-9-3 19,0 1-1,0-1 1,0 1-1,0-1 1,0 1-1,-1-1 1,1 1-1,0-1 1,0 1-1,-1 0 1,1-1-1,0 1 1,-1 0-1,1 0 1,-1 0-1,1 0 1,-1-1-1,1 1 1,-1 0-1,0 0 1,1 0-1,-1 0 1,0 0 0,0 0-1,1 0 1,-1 0-1,0 0 1,0 0-1,0 0 1,0 0-1,-1 0 1,1 0-1,0 0 1,0 0-1,-1 0 1,1 0-1,-1 2 1,-4 8 91,0 0 0,-1 0 1,0 0-1,-16 19 1,0 2 15,6-7-43,-37 51 121,-17 22-114,46-67-33,-55 62-94,73-88 40,1 1 0,1 1 0,-1-1-1,1 1 1,-4 8 0,8-14-8,-1 0-1,1 0 1,-1 1 0,0-1-1,1 0 1,-1 0-1,0 0 1,0 0 0,1 0-1,-1 0 1,0 0 0,0 0-1,0 0 1,0 0-1,-2 1 1,0 0-16,3-2 30,0 0 0,-1 0 0,1 0 0,0 0 0,0 0 0,0 0 0,0 0 0,0 0 0,0 0 0,0 1 0,-1-1 0,1 0 0,0 0 0,0 0-1,0 0 1,0 0 0,0 0 0,0 0 0,0 1 0,0-1 0,0 0 0,0 0 0,0 0 0,0 0 0,0 0 0,0 0 0,0 1 0,0-1 0,0 0 0,0 0 0,0 0 0,0 0 0,0 0 0,0 0 0,0 1 0,0-1 0,0 0 0,0 0 0,0 0 0,0 0 0,0 0 0,0 0 0,0 0 0,0 1 0,0-1 0,0 0 0,1 0 0,-1 0-1,0 0 1,0 0 0,0 0 0,0 0 0,0 0 0,0 0 0,0 0 0,1 1 0,10 13 23,-7-6 37,-4-8-53,0 1-1,0-1 1,0 1 0,1-1-1,-1 1 1,0-1-1,0 1 1,1-1-1,-1 1 1,0-1 0,1 1-1,-1-1 1,0 0-1,1 1 1,-1-1 0,1 0-1,-1 1 1,1-1-1,-1 0 1,1 1 0,-1-1-1,1 0 1,-1 0-1,1 0 1,-1 1 0,1-1-1,-1 0 1,1 0-1,-1 0 1,1 0-1,0 0 1,-1 0 0,1 0-1,-1 0 1,1 0-1,-1 0 1,1-1 0,3 2 25,0-1 0,0 0 0,-1 1 0,1 0 1,-1 0-1,1 0 0,6 4 0,-7-4-13,-1 0 0,1 0 0,0 0 0,-1 0-1,1 0 1,0 0 0,0-1 0,0 1 0,-1-1 0,1 0-1,0 0 1,0 0 0,0 0 0,0-1 0,0 1 0,0-1-1,3 0 1,5-3-213,-2 2-161,-1-1 0,13-6-1,-1-2-1269,9 5 100,-9-5-996,-19 10 2354,1 0 1,-1 1-1,1 0 1,-1-1 0,1 1-1,0 0 1,-1 0-1,1 0 1,1 0-1,-3 0 163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7136,'-21'42'2656,"21"-42"-2080,21 62-160,-21-41 224,20 0-448,-20 20-96,21 1-32,-21 0 64,21-22-64,-21 22-32,0 0 0,0-21-384,0-1 192,-21-20-1568,21 21 960,-21-21-1568,1-21 1312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6304,'-18'-34'2336,"18"34"-1824,-17 0-128,17 0 1216,0 0-960,17 0 224,1 0-512,16 0 64,-17 0-256,18 0 0,17 0-96,0 0-2080,0 0 1088,-1 0-3936,1 0 2720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4064,'-15'14'1307,"12"-8"-801,3-2-344,1-1 276,-1 0-1,0 0 1,-1 0 0,1 0 0,0 0-1,-1 0 1,-1 4 0,-9 13 293,7-6-299,4-11-362,0-1 0,-1 1 0,0-1 0,1 1 0,-1-1 1,0 0-1,-1 1 0,1-1 0,0 0 0,0 0 0,-1 1 0,0-1 0,-1 2 0,1-2-49,0-1 1,1 1-1,-1 0 0,1 1 1,-1-1-1,1 0 0,0 0 1,0 1-1,0-1 0,0 0 1,0 1-1,0-1 0,1 1 1,-1-1-1,1 1 0,0-1 1,0 1-1,0 0 0,0-1 1,0 4-1,0-6-15,0 1-1,0 0 1,0-1 0,0 1 0,0 0-1,0-1 1,0 1 0,1-1 0,-1 1-1,0 0 1,0-1 0,0 1 0,1 0-1,-1-1 1,0 1 0,0-1-1,1 1 1,-1-1 0,1 1 0,-1-1-1,1 1 1,-1-1 0,0 1 0,1-1-1,1 1 1,-1 0 34,1-1 0,0 1 1,0-1-1,0 0 0,0 0 0,0 0 1,3 0-1,4 0 28,-5 0-48,-1-1 1,1 1 0,-1-1-1,1 1 1,-1-1 0,1 0-1,-1 0 1,4-2 0,10-4-15,-11 6-27,0 0-1,-1 1 1,12-1 0,-14 2 36,-1-1-1,1 0 1,0 0 0,0 0-1,0-1 1,-1 1-1,1-1 1,0 1-1,-1-1 1,1 0-1,0 0 1,-1 0-1,1 0 1,-1-1-1,1 1 1,-1-1 0,0 1-1,3-4 1,-3 4 1,-1 0 0,0 0 0,0 0 0,0-1 0,0 1 0,0 0 0,0-1 0,0 1 0,0-1 0,0 1 0,-1-1 0,1 0 0,0 1 0,-1-1 1,1-3-1,-1 4 0,-1-1 1,1 0-1,0 1 1,-1-1 0,0 0-1,1 1 1,-1-1-1,0 1 1,0-1 0,0 1-1,0 0 1,0-1-1,0 1 1,0 0 0,-3-3-1,-10-13 662,14 16-658,-1 0 1,1 0 0,-1 0 0,1 0 0,-1 0 0,1 0 0,-1 0-1,0 0 1,1 1 0,-1-1 0,0 0 0,0 0 0,0 1 0,1-1-1,-1 0 1,0 1 0,0-1 0,0 1 0,0-1 0,0 1 0,0-1-1,0 1 1,0 0 0,0 0 0,-1-1 0,1 1 0,0 0-1,0 0 1,0 0 0,0 0 0,0 0 0,-2 1 0,-2-1 16,4 0-54,0 0 1,1 0-1,-1 0 1,0 0-1,0 0 1,0 0-1,0 0 1,0-1-1,0 1 1,0 0-1,0 0 1,1-1-1,-1 1 1,0-1-1,0 1 1,0-1-1,1 1 1,-1-1-1,0 1 1,1-1-1,-1 0 1,-1 0-1,2-1-650,0 9-233,0-7 848,0 0 0,0 0 0,0 1 0,0-1 1,0 0-1,0 0 0,0 0 0,0 0 0,0 0 0,0 1 0,0-1 0,0 0 0,1 0 0,-1 0 0,0 0 0,0 0 0,0 1 0,0-1 0,0 0 0,0 0 0,0 0 0,0 0 0,1 0 1,-1 0-1,0 0 0,0 0 0,0 0 0,0 1 0,0-1 0,0 0 0,1 0 0,-1 0 0,0 0 0,0 0 0,0 0 0,0 0 0,0 0 0,1 0 0,-1 0 0,0 0 0,0 0 0,0 0 0,0 0 1,1 0-1,-1 0 0,0 0 0,0 0 0,0-1 0,0 1 0,0 0 0,0 0 0,1 0 0,-1 0 0,29 0-1921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5888,'-18'-18'2176,"18"18"-1664,18 18-160,-18-18 1472,0 17-1056,-18 0 544,18 0-768,0 1 32,0 16-320,-17-16-256,17-1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5824,'4'0'276,"0"0"0,0-1 0,0 0 0,0 0 0,0 0 0,0 0 0,0 0 0,0-1 0,-1 0 0,1 0 0,4-3-1,-4 3-175,0 0-1,-1 0 0,1 0 0,0 0 0,1 0 0,-1 1 0,0 0 1,0 0-1,1 0 0,-1 0 0,6 1 0,126 0 1362,-130 0-1460,0 0 0,0 0-1,0 1 1,0 0 0,0 0-1,0 1 1,8 3 0,-13-5 4,1 1-1,0 0 1,0 0 0,0 0 0,-1 0 0,1 1 0,0-1 0,-1 0 0,1 1 0,-1-1 0,0 1 0,1-1 0,-1 1 0,0 0 0,0-1 0,0 1 0,0 0 0,0 0-1,-1 0 1,1 0 0,0 0 0,-1 0 0,1 0 0,-1 0 0,0 0 0,0 2 0,0-2 10,0 1 9,1-1 0,-2 1 0,1-1 0,0 1 0,0-1 0,-1 1 0,1-1-1,-1 1 1,0-1 0,0 0 0,1 1 0,-2-1 0,1 0 0,0 0 0,0 0 0,-1 0 0,1 0 0,-1 0-1,0 0 1,-2 2 0,-6 7 89,7-6-72,-1-1 1,0 0-1,0 0 1,0 0-1,-1 0 0,1-1 1,-1 0-1,-7 4 1,-31 13 102,9 4-53,27-19-51,0 1-1,-1-1 0,0 0 0,0-1 0,0 0 1,-1 0-1,-8 3 0,-15-2 73,16 3-68,15-7-52,-1 0 0,1-1 0,0 1 0,-1 0 0,1-1 1,-1 1-1,0-1 0,1 1 0,-1-1 0,-2 1 0,1-1-98,3 0-92,6 0 92,46 0 132,66 0-986,-69 0 310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7456,'-18'0'2784,"18"0"-2176,0 0-160,18 0 896,-1 0-832,17 0 288,18 0-480,0 0-256,0 17-64,0-17-2272,0 0 1248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4576,'0'18'2032,"-2"-18"-1558,1 0-435,1-1 0,-1 1-1,0 0 1,1 0-1,-1 0 1,1 1-1,-1-1 1,1 0 0,-1 0-1,1 0 1,-1 0-1,1 0 1,-1 1-1,1-1 1,0 0 0,-1 0-1,1 1 1,-1-1-1,1 0 1,-1 1-1,1-1 1,0 0-1,-1 1 1,1-1 0,0 0-1,-1 1 1,1-1-1,0 1 1,-1 16 1133,1-15-1031,0 1 1,0-1 0,0 0 0,0 1 0,0-1 0,0 1 0,-1-1-1,1 0 1,-1 1 0,-1 1 0,-11 19 840,-3 3-412,13-15-344,0-2-138,-1 0 0,2 0 0,-1 0 0,2 1 0,-1-1 0,0 12 1,4-7-17,4-10 51,1 1 23,-3-1-71,-4-4-71,0 1-1,0-1 0,0 0 0,0 0 0,0 0 0,0 0 1,0 0-1,0 1 0,1-1 0,-1 0 0,0 0 0,0 0 1,0 0-1,0 0 0,0 0 0,0 0 0,1 0 0,-1 1 1,0-1-1,0 0 0,0 0 0,0 0 0,0 0 0,1 0 1,-1 0-1,0 0 0,0 0 0,0 0 0,0 0 0,1 0 0,-1 0 1,0 0-1,0 0 0,0 0 0,0 0 0,1 0 0,-1 0 1,0 0-1,0 0 0,0 0 0,0-1 0,0 1 0,1 0 1,-1 0-1,0 0 0,0 0 0,0 0 0,0 0 0,0 0 1,1-1-1,8-4 59,-4 2-31,-4 3-37,0 0 1,-1-1-1,1 1 0,0 0 1,-1-1-1,1 1 0,0 0 0,-1-1 1,1 1-1,0-1 0,-1 1 1,1-1-1,-1 0 0,1 1 0,-1-1 1,0 1-1,1-1 0,-1 0 1,0 1-1,1-1 0,-1-1 0,3-3-54,-2 2 42,1 1 0,-1 0 0,1 0 0,0 0 0,0 0 0,2-2 1,-3 2 14,1 1 1,-1 0 0,1-1-1,-1 1 1,0-1 0,1 0 0,-1 1-1,0-1 1,0 0 0,-1 1 0,1-1-1,0 0 1,0 0 0,-1 0 0,1 0-1,-1 0 1,0 0 0,1 0 0,-1-3-1,0-32-199,0 14 4,0 22 196,0 1-1,0 0 1,0 0-1,0 0 0,0 0 1,0 0-1,0 0 1,0-1-1,0 1 1,1 0-1,-1 0 0,0 0 1,0 0-1,0 0 1,0-1-1,0 1 1,0 0-1,0 0 0,0 0 1,0 0-1,0-1 1,0 1-1,0 0 1,-1 0-1,1 0 0,0 0 1,0 0-1,0-1 1,0 1-1,0 0 1,0 0-1,0 0 1,0 0-1,0 0 0,0 0 1,-1 0-1,1-1 1,0 1-1,0 0 1,0 0-1,0 0 0,0 0 1,0 0-1,-1 0 1,1 0-1,0 0 1,0 0-1,0 0 0,0 0 1,0 0-1,-1 0 1,1 0-1,0 0 1,-12 0-158,12 0 155,0 0-1,0 0 1,0 0 0,0 0 0,0 0 0,0 0 0,0 0 0,0 0 0,-1 0 0,1 0 0,0 0 0,0 0 0,0 0 0,0 0 0,0 0 0,0 0 0,0 0 0,0 0 0,0 0 0,-1 0 0,1 0-1,0 0 1,0 0 0,0 0 0,0 0 0,0 0 0,0-1 0,0 1 0,0 0 0,0 0 0,0 0 0,0 0 0,0 0 0,-1 0 0,1 0 0,0 0 0,0 0 0,0 0 0,0 0 0,0-1-1,0 1 1,0 0 0,0 0 0,0 0 0,0 0 0,0 0 0,0 0 0,0 0 0,0 0 0,0 0 0,0-1 0,0 1 0,0 0 0,0 0 0,0 0 0,0 0 0,0-9-870,0 21 230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6304,'-12'0'2393,"24"0"-56,-12 0-1430,3 0 10,64 0-159,-65 0-745,0 0 1,1 1-1,-1-1 0,0 1 1,1 0-1,-1-1 1,0 1-1,0 0 1,0 0-1,0 1 1,0-1-1,0 0 1,0 1-1,0-1 1,0 1-1,0-1 1,-1 1-1,1 0 0,-1 0 1,1 0-1,-1 0 1,0 0-1,0 0 1,0 0-1,0 0 1,0 1-1,0-1 1,0 0-1,-1 1 1,1-1-1,-1 0 1,0 1-1,0-1 0,0 0 1,0 1-1,0-1 1,0 1-1,-1-1 1,-1 5-1,-1 2 82,-1 6 67,-1 0 0,-14 27 1,2-22-31,15-19-107,1 0-1,-1 1 0,1-1 1,0 1-1,-1-1 0,1 1 1,0-1-1,0 1 0,0 0 1,0-1-1,1 1 0,-1 0 1,0 0-1,1 0 0,-1 0 1,1-1-1,-1 3 0,1-4-25,0 1 0,0-1 0,0 0 0,0 0 0,0 0-1,0 0 1,0 0 0,0 0 0,0 0 0,0 0 0,0 0 0,0 1 0,0-1-1,0 0 1,0 0 0,0 0 0,0 0 0,0 0 0,0 0 0,0 0 0,0 0-1,0 0 1,0 0 0,0 1 0,0-1 0,0 0 0,0 0 0,1 0 0,-1 0 0,0 0-1,0 0 1,0 0 0,0 0 0,0 0 0,0 0 0,0 0 0,0 0 0,0 0-1,0 0 1,0 0 0,1 0 0,-1 0 0,0 0 0,0 1 0,0-1 0,0 0-1,0 0 1,0 0 0,0 0 0,0-1 0,0 1 0,1 0 0,-1 0 0,0 0-1,0 0 1,0 0 0,4 0-3,-1 0 0,1-1 0,-1 0 0,1 0 0,-1 0 0,7-3 0,8-2 43,68-11-1186,-70 15 226,1 1-1,17 1 0,-14 0-1251,14 0-339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64 105 6144,'-15'-15'1978,"14"13"-1468,11-1-241,42-12 152,-9 1 75,9 5-176,17-17 112,-52 21-355,-1 1 0,1 1-1,31-3 1,56 4 112,-64 2-173,-8 1-31,1 2 0,-1 1 1,0 1-1,55 17 0,-84-21 37,1 0-1,-1 0 1,1 1 0,-1-1 0,0 1 0,0 0 0,0 0 0,0 0-1,0 1 1,0-1 0,0 1 0,-1-1 0,1 1 0,1 3 0,-2-3 9,-1 0 1,1 0-1,-1 0 1,0 0-1,0 0 1,-1 0-1,1 1 1,-1-1-1,1 0 1,-1 1-1,0-1 1,0 0-1,0 0 1,-1 1-1,-1 4 1,2-6-12,-1 6 26,-1-1 0,0 0 1,0 0-1,0 0 0,-1 0 1,0 0-1,-1-1 0,1 1 1,-1-1-1,0 0 0,-6 6 1,-47 52 97,-4 5-59,27-38-27,-53 37 0,-43 20 93,-50 19-40,119-73-132,-10 10-230,63-38 189,1 1 0,0 0 0,0 0 0,0 0-1,-10 16 1,14-20 31,2-1 27,0-1 1,1 0-1,-1 0 1,0 1-1,0-1 1,1 0-1,-1 1 1,0-1-1,1 1 1,-1-1-1,1 2 1,0-2 12,0 0 0,1 0 1,-1 0-1,1 0 0,-1 0 1,1 0-1,-1 0 0,1 0 0,-1-1 1,1 1-1,0 0 0,0 0 0,-1-1 1,1 1-1,0 0 0,0-1 0,0 1 1,0-1-1,1 1 0,5 4 49,1-1 0,1 0-1,-1 0 1,1-1-1,-1 0 1,1 0 0,0-1-1,14 2 1,8-2 108,37-1 0,16 2 66,-54 0-176,24 2-144,-41-5-146,24-5-1,-15 2-11,20 0-946,53 2-1,-42 2-2054,-36-1 1621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8064,'-17'0'2976,"17"0"-2304,17 17-192,1-17 96,16 0-416,18 0 128,0 17-160,17-17-1056,0 0 512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37 105 6976,'-5'5'454,"1"0"1,0 0 0,0 0-1,1 0 1,0 1 0,0-1-1,-3 8 1,5-9-362,0 0 0,0 0 0,0 0 0,1 0 0,0-1 0,-1 1 0,2 0 0,-1 6 0,1 1 14,-1 75 533,0-84-621,0 0 0,0-1 0,1 1 0,-1 0 0,0-1 0,1 1 0,-1 0 0,1-1-1,0 1 1,-1-1 0,1 1 0,0-1 0,0 1 0,0-1 0,0 1 0,0-1 0,0 0 0,1 0 0,-1 0 0,0 1 0,0-1 0,1 0 0,-1-1 0,1 1 0,-1 0-1,1 0 1,0-1 0,-1 1 0,1 0 0,-1-1 0,1 0 0,0 1 0,0-1 0,-1 0 0,1 0 0,2 0 0,-1 0-21,1 0 0,0 0 0,0 0 1,-1-1-1,1 1 0,0-1 0,-1 0 0,1 0 1,0-1-1,-1 1 0,1-1 0,-1 1 0,0-1 1,0 0-1,5-4 0,-3 1 22,0-2 0,0 1 0,7-12 0,-5 5 12,3-5 3,-10 17-34,0 0-1,0 0 1,0 0 0,0 0 0,0 0-1,-1 0 1,1 0 0,0 1-1,-1-1 1,1 0 0,0 0 0,-1 0-1,0-1 1,-2-3 2,-20-47 141,22 51-134,0 0 0,1-1 0,-1 1 0,0 0 0,0 0-1,-1 0 1,1 0 0,0 0 0,0 0 0,-1 0 0,1 0 0,0 0 0,-3 0 0,4 1-18,-1-1-1,0 1 1,0 0 0,1 0-1,-1-1 1,0 1 0,1-1-1,-1 1 1,0-1 0,1 1-1,-1-1 1,0 1 0,1-1 0,-1 0-1,1 1 1,-1-1 0,1 0-1,0 1 1,-1-1 0,1 0-1,0 1 1,-1-1 0,1 0 0,0 0-1,0 0 1,-1-1 0,1 0-152</inkml:trace>
  <inkml:trace contextRef="#ctx0" brushRef="#br0" timeOffset="0.5">572 19 6560,'-29'-15'2117,"29"15"-2098,0 0 0,0 0-1,0 0 1,0 0 0,0 0 0,0 0-1,0-1 1,0 1 0,0 0 0,0 0-1,0 0 1,0 0 0,0 0 0,0 0-1,0 0 1,0 0 0,0-1 0,0 1-1,0 0 1,0 0 0,0 0 0,0 0-1,0 0 1,0 0 0,0 0 0,0-1-1,0 1 1,0 0 0,0 0-1,1 0 1,-1 0 0,0 0 0,0 0-1,0 0 1,0 0 0,0 0 0,0 0-1,0 0 1,0 0 0,0-1 0,0 1-1,1 0 1,-1 0 0,0 0 0,0 0-1,0 0 1,0 0 0,0 0 0,0 0-1,0 0 1,0 0 0,1 0 0,-1 0-1,0 0 1,0 0 0,1 0 41,-1 0-1,1 0 1,-1 0-1,1 0 1,-1 0 0,1 0-1,-1 0 1,1 0 0,-1 0-1,1 0 1,-1 1-1,1-1 1,-1 0 0,1 0-1,-1 0 1,1 1 0,-1-1-1,1 0 1,-1 0-1,0 1 1,1-1 0,0 1-1,0 1 26,1-1 0,-1 1 0,0 0 0,0 0 0,0-1 0,0 1 0,0 0 0,0 0 0,-1 0 0,1 0 0,0 0 0,0 3 0,0 31 948,-1-33-952,1 23 298,0-17-312,-1 0 1,0 0-1,-1-1 0,-3 18 0,-7 11 87,5 9 12,-1-19 113,5-20-205,1 0 0,-1-1 1,1 1-1,0 8 0,1-4-53,0-10-46,1 1-1,-1 0 1,0-1-1,0 1 1,0 0 0,0-1-1,-1 1 1,1 0-1,0-1 1,-1 1 0,1-1-1,-2 4 1,-1-2-602,-7 4-452,7-4 474,4-2-87,-1-9-2342,0 5 970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4736,'0'-18'2128,"-1"20"-2085,2-1 1,-1 1-1,0-1 0,0 1 1,0-1-1,1 1 1,-1-1-1,0 0 0,1 1 1,0-1-1,0 3 0,19 18 1597,-19-21-1558,1 1-1,0 0 1,-1-1 0,0 1 0,1 0-1,-1 0 1,0 0 0,0 0 0,0 0-1,0 0 1,-1 0 0,1 0 0,0 0 0,-1 0-1,1 0 1,-1 1 0,0 2 0,0-3-30,0 0 0,1 0 0,-1 0 0,0 1 0,1-1 0,-1 0 0,1 0 0,0 0 0,0-1 0,0 1 0,0 0 0,1 2 0,7 13 125,-3 21 4,8 4-47,-7-4 143,7-10-112,-12-19-186,-1 0-1,0 1 1,-1-1-1,0 14 1,0-3 75,0-7-62,0-13 3,0-10-169,0 7-28,3-1-241,-2 3 424,0 0-27,1 0 0,-1-1 0,1 0-1,-1 1 1,0-1 0,0 0-1,1 0 1,-1 1 0,-1-1 0,1 0-1,0 0 1,0 0 0,-1 0 0,1 0-1,-1-1 1,0 1 0,1 0 0,-1 0-1,-1-3 1,1-11-135,0 7 66,-1 0-1,2 0 1,-1 0 0,4-16 0,10-2-104,-10 9 108,-4 15 99,1 0 0,0 0 0,0 0 0,0 0 0,0 0 1,0 0-1,0 1 0,1-1 0,-1 0 0,1 1 0,0-1 0,0 1 1,2-3-1,11-12 95,-11 13-5,-1-1-1,1 0 1,1 1-1,-1 0 1,1 0-1,-1 1 1,1-1-1,0 1 1,7-3-1,-7 4 31,-1 2 0,1-1 0,-1 0-1,9 1 1,-12 0-80,-1 0 0,1 0 0,-1 0 0,0 0 1,1 0-1,-1 0 0,1 0 0,-1 0 0,0 0 0,1 0 0,-1 0 0,1 0 0,-1 0 0,1 0 1,-1 1-1,0-1 0,1 0 0,-1 0 0,0 0 0,1 1 0,-1-1 0,0 0 0,1 1 0,-1-1 1,1 1-1,4 4 179,-1-3-65,-1 1 0,0 0-1,0 1 1,0-1 0,0 0-1,-1 1 1,1 0 0,2 6-1,2 28 473,-1-16-311,-3-14-198,-1 1 0,0-1 0,0 1 0,-1 0 0,1 13 0,-2 120 514,-1-136-594,2 0 1,-1-1-1,0 1 1,3 10 0,11 11 128,-11-13-122,1 3-136,-3-16 76,-1-1 1,1 1 0,-1-1-1,1 1 1,-1 0-1,1-1 1,0 0-1,-1 1 1,1-1-1,0 1 1,-1-1-1,1 0 1,0 1-1,0-1 1,-1 0-1,1 0 1,0 0 0,0 1-1,0-1 1,-1 0-1,1 0 1,1-1-1,0 2-36,0-2-1,0 1 1,0 0 0,0 0-1,0-1 1,0 1 0,-1-1-1,1 1 1,0-1-1,0 0 1,0 0 0,-1 0-1,1 0 1,-1 0-1,1 0 1,2-2 0,-1-1-102,1-1 0,-1 1-1,0-1 1,4-6 0,6-10-159,19-14-426,-23 27 579,-1-1-1,0 0 1,12-17 0,4-26-122,-3 18 161,-15 18 166,-4 9-52,1 0 0,0 1-1,0 0 1,4-8 0,-5 13 60,-1-1 0,0 0-1,0 1 1,1 0 0,-1-1 0,0 1 0,1 0 0,0-1 0,-1 1-1,1 0 1,0 0 0,-1 1 0,1-1 0,0 0 0,0 0-1,0 1 1,0-1 0,-1 1 0,1 0 0,4-1 0,-5 1-2,0 0 1,-1 0-1,1 0 1,0 0 0,0 0-1,0 0 1,-1 0-1,1 0 1,0 0 0,0 1-1,0-1 1,-1 0-1,1 0 1,0 1-1,-1-1 1,1 0 0,0 1-1,-1-1 1,1 1-1,0-1 1,-1 1 0,1-1-1,-1 1 1,1 0-1,0 0 1,0 2 141,-1-1 1,1 1-1,-1-1 0,0 1 1,1-1-1,-1 1 1,-1 3-1,1 7 149,1-4-135,-1-1 0,2 0 0,-1 0-1,4 10 1,3 15 143,-6-15-93,0 0-1,-2 23 0,0-21-70,0-16-129,0 0 1,0 1-1,1-1 1,0 0 0,-1 0-1,2 0 1,-1 1-1,0-1 1,4 6-1,1 4-84,-5-10-59,1 0-12,-1 1 0,1-1 1,0 1-1,0-1 0,4 7 1,-5-10 60,-1-1 1,1 1 0,0 0-1,-1-1 1,1 1 0,0-1-1,-1 1 1,1-1 0,0 1-1,0-1 1,0 1-1,0-1 1,-1 0 0,1 1-1,0-1 1,0 0 0,0 0-1,0 0 1,0 1 0,0-1-1,0 0 1,0 0 0,-1-1-1,1 1 1,0 0 0,0 0-1,0 0 1,0-1 0,0 1-1,0 0 1,-1-1 0,1 1-1,1-1 1,3-3-202,0 1-1,0-1 1,0 0 0,-1-1 0,0 1 0,0-1-1,0 0 1,0 0 0,-1 0 0,3-6-1,11-14-281,7 0-161,-14 15 373,0-1 0,9-12-1,57-75-308,-67 85 594,13-15-5,8 4 43,-19 16 206,1-1 0,15-16 0,-15 11-24,-7 9 30,0-1 0,0 0 0,1 1 0,-1 0 0,1 1 0,9-7 0,0 5 431,-12 4-455,0 1 0,-1 0 0,1-1 1,0 0-1,0 1 0,3-4 0,-3 2 204,-6 2-64,-52 1 1146,51 0-1472,0 0 0,0 0 1,0 1-1,0-1 0,0 1 0,1 0 0,-1 0 1,0 0-1,0 0 0,1 1 0,-1-1 0,1 1 1,0 0-1,-1 0 0,1 0 0,-6 6 1,-14 9-58,12-10 26,9-6 20,0 0 0,0 0 0,0 0 1,0 1-1,0-1 0,0 1 0,1-1 0,-1 1 0,0 0 0,1 0 0,0-1 0,-1 1 0,1 0 1,0 0-1,0 1 0,0-1 0,0 0 0,0 0 0,0 4 0,-5 8-3,4-10 6,0 0 0,1 0-1,-1 0 1,1 0 0,0 0 0,0 1 0,0-1 0,0 8 0,1-2-49,0-7 31,0-1 0,0 0 0,0 1 0,0-1 0,0 0 0,1 0 0,0 5 0,0-6 4,-1-1-1,1 1 1,-1 0 0,1-1 0,-1 1 0,1-1 0,-1 1-1,1-1 1,0 1 0,-1-1 0,1 1 0,0-1 0,-1 0-1,1 1 1,0-1 0,0 0 0,-1 0 0,1 0-1,0 1 1,0-1 0,0 0 0,-1 0 0,1 0 0,0 0-1,1-1 1,11 2-177,-9-1 109,1 0-1,-1 0 1,0 0 0,1 0 0,-1-1 0,0 1 0,0-1-1,1 0 1,-1-1 0,0 1 0,0-1 0,0 1-1,0-1 1,-1 0 0,1-1 0,4-2 0,-3 2-2,0 0-1,0 0 1,0 1 0,0 0 0,8-3 0,0 3-41,-10 1 96,0 1 1,-1-1 0,1 1 0,0-1-1,-1 0 1,1 0 0,3-2-1,9-12-205,-13 13 205,-1 0 1,1 0-1,0 0 0,-1 1 0,1-1 0,0 0 0,0 1 1,0-1-1,0 1 0,1 0 0,-1 0 0,0 0 0,0 0 1,5-1-1,9-5-54,0 0 1,28-17 0,-41 21 144,0 1 0,1 0 0,-1-1 0,0 2-1,1-1 1,-1 0 0,1 1 0,0-1 0,-1 1 0,1 0 0,0 1 0,0-1 0,0 0 0,0 1 0,0 0 0,-1 0 0,6 1 0,3-2 232,-7 0-168,0 1 0,0 0 0,0 0 0,-1 0 0,1 1 0,0-1-1,0 1 1,6 2 0,-7-1-55,93 34 483,-86-30-511,-7-3-20,-1-1-1,1-1 0,0 1 1,0 0-1,0-1 0,0 0 0,0 0 1,0 0-1,0-1 0,0 1 1,8-1-1,17 1 74,-14 0-109,0-1-1,0 0 1,0-1-1,17-3 1,-23 1-28,0 0 1,15-9-1,-16 8-8,0 0-1,17-5 1,-9 5 6,-11 4 22,0-2 0,0 1 0,0-1 0,0 1 0,0-1 0,0-1 0,-1 1 0,7-5 0,-2 2-5,0 0-1,1 1 1,11-3-1,-11 4 31,-1-1-1,1 0 0,9-6 0,-17 9 8,0 0-1,0 0 1,-1-1-1,1 1 1,0 0-1,-1-1 1,1 0 0,-1 1-1,0-1 1,0 0-1,0 1 1,1-1-1,0-4 1,-1 2 4,0 0 0,-1-1-1,1 1 1,-1-1 0,0-5 0,0 1-8,0 8 13,0 1 0,0-1 0,-1 0 0,1 0 0,0 0 0,0 1 0,0-1 0,-1 0 0,1 0 0,0 1-1,-1-1 1,1 0 0,-1 1 0,1-1 0,-1 0 0,1 1 0,-1-1 0,1 1 0,-1-1 0,1 1 0,-1-1 0,0 1 0,1-1-1,-1 1 1,-1-1 0,0 1 16,1-1-1,-1 1 1,1 0-1,-1 0 1,1-1-1,-1 1 0,0 0 1,1 0-1,-1 1 1,1-1-1,-1 0 1,1 0-1,-1 1 0,1-1 1,-1 1-1,1-1 1,-3 2-1,-1 1-12,0 1-1,1-1 0,-1 1 1,1 0-1,0 0 0,0 0 1,0 1-1,1-1 1,-1 1-1,1 0 0,0 0 1,-3 8-1,1-2-32,0 2 0,0-1 0,1 1 0,-3 18 0,4-6 23,1 1 0,3 44 0,0-25 13,-1-25-16,2 128 79,0-116-58,2 0-1,9 41 1,-7-48 12,-1 1-1,-1-1 1,0 0-1,-3 1 1,-1 36-1,0-53-14,1 4-43,-2 0 0,-2 17 0,-11 11-520,14-38 500,-1-1 1,0 0-1,1 0 1,-1 0 0,0 1-1,0-1 1,0 0-1,-1 0 1,1 0 0,0-1-1,-1 1 1,1 0-1,-1 0 1,0-1-1,1 1 1,-1-1 0,0 0-1,0 1 1,0-1-1,0 0 1,0 0 0,-3 1-1,-5 3-72,0-1 57,0 0 1,-1-1-1,1 0 0,-1 0 1,0-1-1,0-1 0,1 0 0,-1 0 1,-19-2-1,6-1 99,1-1 1,-1-1-1,-26-8 1,33 7 0,1-1 0,1 0 1,-1-1-1,-15-9 0,22 10-21,0 0 0,0-1-1,1 0 1,-1 0-1,2-1 1,-14-16 0,18 20-35,0 0 0,1 0 1,-1 0-1,1-1 1,0 0-1,0 1 1,1-1-1,-1 0 1,1 0-1,0 0 0,1 0 1,-1 0-1,1 0 1,0 0-1,0 0 1,0 0-1,1 1 0,1-9 1,2 0-54,0 0-1,1 0 1,0 1-1,14-23 1,58-91-1077,-53 88 571,-7 13 214,1 0-1,1 1 1,0 1-1,25-20 1,-33 31 228,44-40-233,1 3 0,2 3 1,124-74-1,-161 108 326,41-25-3,4-15 158,-7 21 44,-14-4 250,-20 18-204,-19 14-121,-1 0 1,0 0-1,0-1 0,0 0 0,0 0 1,-1 0-1,1 0 0,-1-1 0,0 0 0,3-5 1,0-7 206,7 10-164,-9-2-149,0 3-9,13 3-252,16 3-2561,-34 0 2816,1 1 0,-1-1 1,0 0-1,0 0 0,0 0 1,0 0-1,0 0 0,0 0 1,0 0-1,1 0 0,-1 0 1,0 0-1,0 0 0,0 0 1,0 0-1,0 0 0,0 0 1,0 0-1,0 0 0,1 0 1,-1-1-1,0 1 0,0 0 1,0 0-1,0 0 0,0 0 0,0 0 1,0 0-1,0 0 0,0 0 1,1 0-1,-1 0 0,0 0 1,0 0-1,0-1 0,0 1 1,0 0-1,0 0 0,0 0 1,0 0-1,0 0 0,0 0 1,0 0-1,0-1 0,0 1 1,0 0-1,0 0 0,0 0 1,0 0-1,0 0 0,0 0 1,0 0-1,0-1 0,0 1 1,0 0-1,0 0 0,0-14-2309,0 11 735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 6560,'15'-15'2117,"-15"15"-2085,0 0 0,0-1 0,1 1 0,-1 0 0,0 0 0,1-1 0,-1 1 0,0 0 0,0 0 0,1 0 0,-1 0 0,0-1 0,1 1 0,-1 0 0,0 0 0,1 0 0,-1 0 0,0 0 0,1 0 0,-1 0 0,1 0 0,-1 0 0,0 0 0,1 0 0,-1 0 0,21 0 652,-20 0-548,0 0 1,1 0-1,-1 0 1,1 0 0,-1 0-1,1 0 1,-1 0-1,0 0 1,1 1-1,-1-1 1,0 1-1,3 0 1,-6 2 22,1-1 1,-1 1 0,0-1 0,0 1-1,0-1 1,0 0 0,0 0 0,-4 3-1,-5 6 148,-28 20 313,28-23-519,-1 1 0,2 1 0,-19 18 0,21-18-78,3-3-12,0-1 1,0 0-1,-9 8 1,-15 3-1,12-8-6,12-6-2,0 1 1,1-1-1,0 1 0,-5 5 1,3-4-2,1 1 1,-1-1-1,-8 5 1,8-6-4,4-3-8,-1 1-1,1-1 1,0 1 0,0 0 0,0 0-1,0 0 1,-3 2 0,4-2-17,0 0 0,0 0 0,1 0 0,-1 0 0,0 1 1,1-1-1,-1 2 0,-1 6-98,-2 0 35,4-10 73,-1 1 0,1 0 0,0 0 0,-1 0 1,1 0-1,0 0 0,0 0 0,-1 0 0,1 0 0,0 0 0,0 0 1,0 1-1,0-1 0,0 0 0,1 0 0,-1 0 0,0 0 0,0 0 1,1 0-1,-1 0 0,1 0 0,-1-1 0,1 1 0,-1 0 0,1 0 1,0 1-1,0-1 11,8 24-123,2-1 181,-2-11-17,-4-5 62,1 1 0,11 12 1,12 2 55,-6 6-63,26 9 389,-41-30-360,-7-6-243,1 0-1,0 0 0,0 0 0,0 0 0,0 0 1,0 0-1,0-1 0,0 1 0,1-1 1,-1 1-1,1-1 0,-1 0 0,1 0 0,-1 0 1,1 0-1,3 0 0,0 2-2148,8 11 715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6816,'-14'-14'2197,"11"11"-1344,3 0-186,0-5 690,0 16-335,0-8-1005,0 0 1,0 0 0,0 0 0,-1 0 0,1 0 0,0 1 0,0-1 0,0 0-1,0 0 1,0 0 0,0 0 0,0 0 0,0 0 0,0 0 0,0 0 0,0 0-1,0 1 1,1-1 0,-1 0 0,0 0 0,0 0 0,0 0 0,0 0-1,0 0 1,0 0 0,0 0 0,0 0 0,0 0 0,0 1 0,0-1 0,0 0-1,0 0 1,0 0 0,0 0 0,1 0 0,-1 0 0,0 0 0,0 0 0,0 0-1,0 0 1,0 0 0,0 0 0,0 0 0,0 0 0,0 0 0,0 0 0,1 0-1,-1 0 1,0 0 0,0 0 0,0 0 0,0 0 0,0 0 0,0 0-1,0 0 1,1 0 0,0 0 44,0 0 0,1-1 0,-1 1 0,1 0 0,-1 0 0,0-1 0,1 1-1,-1-1 1,0 1 0,1-1 0,-1 0 0,2-1 0,-1 0-25,0 1-1,0 0 1,1 0-1,-1 0 1,0 0 0,0 0-1,1 1 1,-1-1-1,0 0 1,1 1 0,-1 0-1,1 0 1,2 0 0,488 0-1531,-481-1 1228,1 0 0,-1 0-1,1-1 1,16-5 0,-19 4 61,-7 2 117,1 1-1,-1-1 1,0 1-1,1-1 0,-1 1 1,4 0-1,3 0-571,-2 3 119,-8-3 514,0 0 0,0 1 0,0-1 0,1 0 0,-1 0 0,0 1 0,0-1 0,0 0 0,0 0 0,-1 0 0,1 1 0,0-1 0,0 0 0,0 0 0,0 0 0,0 1 0,0-1 0,0 0 0,0 0 0,0 0 0,0 1 0,-1-1 0,1 0 0,0 0 0,0 0 0,0 0 0,0 1 0,-1-1 0,-1 1-99,0 0 0,1 0 0,-1 0 0,0 0 0,0 0 0,0-1 0,0 1 0,0 0 0,0-1 0,-1 0 0,1 1 0,0-1 0,-3 0 0,-11-1-358,4 0 124,0 1-1,0 1 1,-20 2 0,-17 9-19,0-6 427,9 5 811,-9-5 0,3 6 559,41-11-1240,0-1 12,0 2 0,0-1 0,0 0 0,0 1 0,0 0 0,0 0 0,0 0 0,-5 5 0,-10 7 370,14-11-329,-4 2 182,10-4-404,-1-1 0,1 0 0,0 0-1,0 0 1,0 1 0,0-1 0,0 0 0,0 0 0,0 1-1,0-1 1,-1 0 0,1 0 0,0 1 0,0-1 0,0 0-1,0 0 1,0 1 0,0-1 0,0 0 0,0 0 0,1 1-1,-1-1 1,0 0 0,0 0 0,0 1 0,0-1 0,0 0 0,0 0-1,0 0 1,1 1 0,-1-1 0,0 0 0,0 0 0,0 0-1,0 1 1,1-1 0,-1 0 0,0 0 0,0 0 0,12 6 604,-11-4-585,1-1 0,-1 0 1,0 0-1,1 1 0,-1-1 0,1 0 0,0 0 1,-1 0-1,1-1 0,0 1 0,0 0 0,-1-1 1,1 1-1,0-1 0,0 1 0,0-1 0,0 0 0,3 0 1,15 2 59,6 3-16,-9-1 12,0-2 1,26 2-1,-14-4-13,1 0 11,32-3 0,-24-3-52,-16 3-285,36-2 0,-47 4 80,0 0 0,0 0 0,0-1 0,12-3 0,-3 0-161,-7 3 147,-10 1 87,0 1 0,0 0-1,-1-1 1,1 0-1,0 1 1,-1-1 0,1 0-1,0 0 1,-1-1 0,1 1-1,-1 0 1,5-4-1,-4 2-483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5312,'-15'-14'1701,"9"11"-1024,-5 3-117,11 0-538,0 0 0,0 0 0,0 0 0,-1 0 0,1 0 0,0 0 0,0 0 0,0 0 0,0 0 0,0 0 0,0 0 0,0 0 0,0 0 0,0 0 0,-1 0 0,1 0 0,0 0 0,0 0 0,0 0 0,0 0 0,0 0 0,0 0 0,0 0 0,0 0 0,0 0 0,0 0 0,-1 0 0,1 1 0,0-1 0,0 0 0,0 0 0,0 0 0,0 0 0,0 0 0,0 0 0,0 0 0,0 0 0,0 0 0,0 0 0,0 0 0,0 1 0,0-1 0,0 0 0,0 0 0,0 0 0,0 0 0,0 0 0,0 0 0,0 0 0,0 0 0,0 0 0,0 1 0,0-1 0,0 0 0,0 0 0,0 0 0,0 1 43,0 9 820,0 0 0,3 15 0,8-2-251,-8-12-464,3 10 28,0-13-153,-1 0 1,2 0-1,-1 0 0,1-1 0,9 7 1,0 2 50,43 34 379,3 4 122,-48-42-341,0 0 0,25 16 0,-38-28-237,0 1 1,0-1-1,-1 1 0,1-1 0,0 1 0,0 0 0,0 0 1,0-1-1,-1 1 0,1 0 0,0 0 0,-1 0 0,1 0 1,0 0-1,-1 0 0,1 2 0,-1-2 23,0 0-1,0 0 0,0-1 1,0 1-1,-1 0 0,1 0 1,0 0-1,-1 0 0,1 0 1,0 0-1,-1 0 1,-1 1-1,-1 4 183,1-2-167,-1 0 1,1-1-1,-1 1 0,0-1 0,0 0 0,-1 0 0,1 0 1,-1 0-1,1 0 0,-1-1 0,0 0 0,0 0 1,0 0-1,0 0 0,0 0 0,-1-1 0,-8 2 0,-1 0-28,11-3-39,1 1 1,-1-1-1,1 1 0,-1-1 0,1 1 1,-1 0-1,1 0 0,0 0 0,-1 0 1,1 1-1,0-1 0,0 1 1,0-1-1,-2 3 0,2-2-120,1-1 0,-1 1 0,1-1-1,-1 0 1,1 1 0,-1-1 0,0 0 0,1 0-1,-1 0 1,0 0 0,0-1 0,0 1 0,0 0-1,0-1 1,1 1 0,-4-1 0,2 0-2595,3 0 853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139 191 5056,'-15'-29'1642,"15"29"-1599,0-1 0,-1 0-1,1 1 1,0-1 0,-1 0-1,1 1 1,0-1 0,0 0-1,0 0 1,0 1 0,-1-1-1,1 0 1,0 0 0,0 0-1,0-94 3404,1 91-3358,-2 1 0,1 0 0,0-1 0,-1 1 1,0-1-1,1 1 0,-1 0 0,-1-1 0,1 1 0,0 0 1,-3-4-1,1 2 43,3 5-123,0-1 0,0 1 1,0 0-1,0 0 0,0-1 0,0 1 1,0 0-1,0 0 0,0 0 0,0-1 0,-1 1 1,1 0-1,0 0 0,0-1 0,0 1 1,0 0-1,0 0 0,-1 0 0,1 0 1,0-1-1,0 1 0,0 0 0,-1 0 0,1 0 1,0 0-1,0 0 0,-1 0 0,1-1 1,0 1-1,0 0 0,0 0 0,-1 0 1,1 0-1,-1 0 0,-2 0 43,1 0-46,0-1-1,1 1 1,-1 0-1,1 0 1,-1 0 0,1 0-1,-1 1 1,1-1-1,-1 0 1,1 1-1,-1-1 1,1 0-1,-1 1 1,1 0 0,0-1-1,-1 1 1,0 1-1,-3 3-12,1 1 1,1-1-1,-1 1 0,1 0 0,0 0 0,-3 7 0,-15 46-42,18-50 49,-2 12 27,0-1 0,2 1 0,0 0 0,1 0 0,3 35 0,-1-43 10,0-9-8,2 22 138,-2-25-157,1 0 0,-1 1 1,0-1-1,1 0 0,-1 0 0,1 0 0,0 0 0,-1 0 0,1-1 0,0 1 0,0 0 0,-1 0 0,1 0 1,0-1-1,0 1 0,0 0 0,0-1 0,0 1 0,0-1 0,0 1 0,2 0 0,4 0-52,0 0 0,0 0 0,0 0-1,0-1 1,7-1 0,3 1-252,-7-1 154,1-1 1,-1 1-1,0-2 1,0 1-1,0-1 1,11-6-1,12-2-54,-28 10 149,0-1-1,0 0 1,0 0-1,7-4 1,-11 5 22,1 0 0,0 0 0,0 1 0,-1-1 0,1 0 0,0 1 0,0-1 0,0 1 0,-1-1 0,5 1 0,-7 0 54,1 0 0,-1 0 0,1 0 0,-1 0 0,1 0 0,-1 0-1,1 0 1,-1 0 0,1 0 0,-1 0 0,1 0 0,-1 1 0,1-1 0,-1 0 0,1 0 0,-1 0 0,1 1 0,0-1 0,-1 0 0,1 1-1,-1-1 1,1 0 0,0 1 0,-1-1 0,1 1 0,0-1 0,-1 0 0,1 1 0,0-1 0,0 1 0,0-1 0,-1 1 0,1-1-1,0 1 1,0 0 0,-3 6 200,0-2-58,2-4-128,1 0 1,-1 0-1,1 0 0,-1 0 0,1 0 0,-1 0 0,1 0 0,0 0 0,0 1 0,-1-1 0,1 1 0,1-1-18,-1 1-1,0-1 0,1 0 1,-1 0-1,1 0 0,0 0 0,-1 0 1,1 0-1,0 0 0,0 0 1,0 0-1,-1 0 0,2 1 1,4 4 88,0 0 1,1-1 0,-1 1 0,1-1 0,0-1 0,9 5-1,-11-7-80,-1 0 0,1-1 0,-1 1-1,1-1 1,0-1 0,-1 1 0,1 0-1,0-1 1,0 0 0,-1 0 0,1-1-1,5 0 1,23-5 252,0 0 1,37-14-1,2-15 247,-70 35-517,0-1-1,0 0 1,0-1 0,0 1-1,0 0 1,0-1 0,0 1-1,0-1 1,0 1-1,-1-1 1,1 0 0,-1 0-1,1 0 1,-1 0 0,3-4-1,-3 0 9,0 1 0,0-1 0,0 0 0,-1 0 0,0 1 0,-1-7 0,1-6 49,0-149-1540,0 150 497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36 675 5888,'-29'29'1898,"29"-29"-1868,-1 0-1,1 1 0,-1-1 1,1 0-1,0 1 0,-1-1 1,1 0-1,0 1 0,-1-1 1,1 0-1,0 1 0,-1-1 1,1 1-1,0-1 0,0 1 1,0-1-1,0 1 0,-1-1 1,1 1-1,0-1 0,0 1 1,0-1-1,0 1 0,0-1 1,0 1-1,0 22 478,0-23-491,0 1 0,0-1 1,0 0-1,0 0 0,0 0 0,0 0 1,0 0-1,0 0 0,-1 1 1,1-1-1,0 0 0,0 0 1,0 0-1,0 0 0,0 0 0,0 1 1,0-1-1,0 0 0,0 0 1,0 0-1,0 0 0,0 0 1,0 1-1,0-1 0,1 0 0,-1 0 1,0 0-1,0 0 0,0 0 1,0 1-1,0-1 0,0 0 0,0 0 1,0 0-1,0 0 0,0 0 1,1 0-1,-1 0 0,0 1 1,0-1-1,0 0 0,0 0 0,0 0 1,1 0-1,-1 0 0,0 0 1,0 0-1,0 0 0,0 0 0,0 0 1,1 0-1,-1 0 0,0 0 1,2 0 74,0 0 1,0-1-1,0 1 0,0-1 1,0 0-1,-1 1 1,1-1-1,0 0 0,0 0 1,-1 0-1,1 0 1,3-3-1,3-1 177,30-22 273,27-18-314,-36 24-159,-1-1 0,-1-1 0,-1-2 1,31-37-1,-47 49-12,0 0 0,-1-1 0,12-27 0,14-45 277,-33 80-303,6-17 216,0-2 0,-2 1 0,-1-1 0,0 0 1,0-37-1,-5 54-140,1 0-1,0 0 1,0 0-1,1 0 1,0 0 0,0 0-1,1 1 1,0-1-1,0 1 1,6-8 0,-4 4-201,-2 6 4,-3 10 208,0 5-75,-1 1-26,1 0 0,1 0 1,2 13-1,-1-13-25,2 9 90,0-1 0,0 29 1,-4-16 104,0 25 143,1-50-253,0-1 0,0 0-1,1 0 1,-1 0-1,1 0 1,4 9 0,-5-13-78,0 0 1,-1 0-1,0 0 1,1 1-1,-1-1 1,0 0 0,0 0-1,0 3 1,-1-4-47,1 0 0,0 1 1,0-1-1,0 0 0,0 0 1,0 0-1,0 1 0,0-1 1,0 0-1,0 0 1,0 0-1,1 1 0,-1-1 1,0 0-1,1 0 0,-1 0 1,1 0-1,0 0 0,-1 0 1,1 0-1,1 2 1,1-3-168,-1 1 1,1 0 0,0-1 0,0 0 0,-1 1 0,5-2 0,-6 2 123,0-1-1,-1 0 1,1 0-1,0-1 1,0 1 0,-1 0-1,1 0 1,0 0 0,0 0-1,-1-1 1,1 1-1,0 0 1,-1-1 0,2 1-1,7-5-800,-1 2 380,-1-1 1,1 0-1,-1 0 0,0 0 0,7-7 1,8-17-1727,-4 1 806,-9 15 1198,-1-1 0,-1 0 0,0 0 0,9-28 0,-11 27 692,-1 0 1,-1-1-1,0 1 0,-1-1 0,1-19 0,-3 26 81,0 1 0,1-1-1,0 1 1,1 0 0,0-1 0,4-9-1,-4 9-197,-1 6-88,-1 0 0,1-1-1,-1 1 1,1-1 0,-1 1 0,0-1 0,0 1-1,0-1 1,-1-4 0,1 7-232,0 0-1,0-1 1,0 1 0,0 0-1,0-1 1,0 1-1,0 0 1,0-1 0,-1 1-1,1 0 1,0 0 0,0-1-1,0 1 1,0 0-1,0-1 1,0 1 0,-1 0-1,1 0 1,0-1 0,0 1-1,0 0 1,-1 0 0,1 0-1,0-1 1,0 1-1,-1 0 1,1 0 0,0 0-1,0-1 1,-1 1 0,1 0-1,0 0 1,-1 0-1,1 0 1,0 0 0,-1 0-1,1 0 1,0 0 0,0 0-1,-1 0 1,1 0 0,0 0-1,-1 0 1,1 0-1,0 0 1,-1 0 0,1 0-1,0 0 1,-1 0 0,1 1-1,0-1 1,0 0 0,-1 0-1,1 0 1,0 0-1,0 1 1,-1-1 0,1 0-1,0 0 1,0 1 0,-1 1 46,0 1 0,0 0 0,0-1 1,1 1-1,-1 0 0,1 0 0,0-1 0,0 1 1,0 0-1,0 0 0,0-1 0,1 4 1,0 8 183,-1-1-40,-3 23-1,-1-19-100,-1 18 73,10-1-71,-1-17-80,-3-4-13,0-1 0,-1 17-1,-1-18-65,1 0-1,0 0 1,1 0 0,3 12-1,-3-18-17,1 4-568,0 0 0,1-1 0,6 13 0,5-4-828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8736,'-35'34'3232,"35"-34"-2528,0 52-192,-17-35 352,17 1-576,0 16 32,0-16-192,-17 16-3104,17-17 1600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139 208 4896,'-43'-14'1584,"40"13"-1467,1 0 0,0 0 0,0 1 0,-1-1 0,1 1 0,0-1 0,-1 1 1,1 0-1,0 0 0,-1 0 0,-3 1 0,-8 0 1512,11-1-1471,0 0 1,0 0-1,1 0 0,-1 0 0,0-1 0,0 1 0,1-1 0,-1 0 0,1 1 1,-1-1-1,0 0 0,1-1 0,0 1 0,-1 0 0,1-1 0,-3-1 0,3 0 328,2 3-76,2-3-196,0 1-198,0 0 0,0 1 0,0-1 0,1 1 0,-1-1 0,0 1 0,1 0 0,-1 0 0,0 0 0,1 0 0,-1 0 0,1 1 0,0-1 0,2 1 0,44-12 112,23 6-27,29-5 48,20 5-42,163-25 174,16-1 41,-170 26-162,-35-6-32,-12 7 26,-37-2-83,-26 4 80,35-2 1,-51 5-180,0 0 1,0 0-1,1 0 1,-1-1-1,0 0 1,0 0-1,-1 0 1,1 0-1,0-1 1,0 1-1,5-4 1,-7 4-38,-1 0 31,1 1 0,-1-1-1,1 1 1,0 0 0,-1-1 0,1 1 0,-1 0 0,1 0 0,1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4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7872,'0'-18'2944,"0"18"-2304,17 18-160,-17-1 512,0 0-640,0 18-64,0 17-192,-17 0-1056,0-1 512,-1 1-1312,1-17 992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4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4736,'14'0'1530,"-14"0"-1518,1 0-1,-1 0 0,0 0 0,0 0 0,0 0 0,0 0 0,1 0 0,-1 0 0,0 0 0,0 0 0,0 0 0,0 0 0,0 0 0,0 0 0,1 0 0,-1 0 1,0 0-1,0 0 0,0 1 0,0-1 0,0 0 0,0 0 0,0 0 0,1 0 0,-1 0 0,0 0 0,0 0 0,0 1 0,0-1 0,0 0 0,0 0 0,0 0 0,0 0 1,0 0-1,0 1 0,0-1 0,0 0 0,0 0 0,0 0 0,0 0 0,0 0 0,0 1 0,0-1 0,0 0 0,0 0 0,0 0 0,0 0 0,0 0 0,0 1 1,0-1-1,0 0 0,-1 0 0,1 0 0,0 21 281,-1-4 306,1 0-1,4 32 1,3-2 162,18 90 608,-24-130-1331,6 21 100,1 1 1,1-2-1,18 38 1,-24-59-79,1 0 1,0 0 0,0-1 0,0 1 0,1-1 0,6 6 0,-8-8-43,-1-1 0,1 0 0,0 0 0,0 0 1,0 0-1,0 0 0,0 0 0,0-1 1,1 0-1,-1 0 0,1 0 0,-1 0 0,1 0 1,3 0-1,-5-1-74,0-1-1,0 1 1,0 0-1,0-1 1,0 0-1,0 1 1,0-1 0,0 0-1,0 0 1,0 0-1,-1 0 1,1 0-1,0-1 1,-1 1 0,1 0-1,-1-1 1,1 1-1,-1-1 1,0 0-1,0 1 1,1-1 0,-1 0-1,1-3 1,12-14-528,-3 10 315,7-8-68,-14 10 230,-1 0-1,1 0 1,-1 0-1,4-14 0,-4 11 22,1 0-1,8-16 1,-6 18 38,0 0 0,0 0 0,13-11 0,7-10 85,-21 23 31,-3 2-12,1 1 1,-1 0 0,1-1-1,0 1 1,4-3-1,-6 5-33,0 1-1,0-1 0,0 1 1,0-1-1,1 1 0,-1-1 1,0 1-1,0 0 0,0 0 1,1-1-1,-1 1 0,0 0 0,0 0 1,1 0-1,-1 0 0,0 0 1,0 1-1,0-1 0,1 0 1,1 1-1,2 1 122,0 1-1,0-1 1,-1 1-1,1 0 1,-1 0-1,1 0 1,-1 0-1,0 1 1,0 0-1,3 4 1,8 20 397,-7-10-269,4 6 178,18 26 1,-25-42-323,2 0 0,-1 0-1,1 0 1,0 0 0,1-1-1,14 10 1,27 15 215,-47-32-354,0 1 1,0-1-1,0 0 0,0 0 1,0 0-1,0 0 1,0 0-1,1 0 1,-1-1-1,0 1 1,0-1-1,0 1 1,0-1-1,0 0 1,0 0-1,0 0 1,-1 0-1,1 0 1,2-2-1,0 1-56,-3 2 25,0-1 0,0 1 0,0-1-1,0 1 1,0-1 0,1 1 0,-1-1 0,0 0 0,0 0 0,-1 1 0,1-1-1,0 0 1,0 0 0,0 0 0,0 0 0,-1 0 0,1 0 0,0-3 0,1 1-93,-2 2 109,1 0 0,-1-1 0,0 1 0,1 0 0,-1-1 0,0 1 0,0 0 0,0-1 0,0 1 0,0 0 0,0-1 0,-1 1 0,1 0 0,0-1 0,-1-1 0,-5-13-162,4 12 137,1-1 0,-1 0 0,1 1 0,0-1 0,0 0 0,1 0 0,-1 0 0,1 1 0,0-7 0,0 2 15,0 0 1,-1-1-1,-1 1 0,0 0 1,0 0-1,-1 0 0,-4-11 1,3 11 79,1 0 1,0-1-1,1 0 0,0 1 1,1-1-1,-1-13 1,2 20 12,0 1 1,0 0-1,0-1 1,1 1 0,-1 0-1,1 0 1,0-1-1,0 1 1,-1 0 0,1 0-1,1 0 1,-1 0-1,0 0 1,0 0 0,1 0-1,-1 0 1,1 0-1,0 1 1,-1-1-1,1 1 1,0-1 0,0 1-1,0 0 1,0-1-1,0 1 1,0 0 0,0 1-1,1-1 1,-1 0-1,0 0 1,0 1 0,1 0-1,-1-1 1,0 1-1,5 0 1,12 0 93,1 1 15,39-5 0,-42 1-101,-10 1-28,1 1 0,-1 0 0,9 0 0,50 6 92,-20-10-51,-23 2-42,37-1-42,-46 4-104,1-1 0,-1 0 0,0-1 1,0 0-1,25-8 0,-1-5-278,-7 9 138,-4-6-10,-18 4 148,-9 7 110,0 1-1,0 0 0,0 0 1,0-1-1,0 1 0,1 0 1,-1 0-1,0-1 0,0 1 1,0 0-1,0 0 0,0-1 1,0 1-1,0 0 0,0 0 1,0-1-1,0 1 1,0 0-1,0 0 0,0-1 1,0 1-1,0 0 0,-1 0 1,1-1-1,0 1 0,0 0 1,0 0-1,0 0 0,0-1 1,-1 1-1,1 0 0,-14-6-102,-1-6 27,13 10 70,0 0 0,1 0 0,-1 0 0,-1 1 0,1-1 0,0 1 0,0-1 0,-5-1 0,3 2 39,-1 0 0,1 1 0,-1 0 0,0-1 0,1 1 0,-1 1 0,1-1 1,-1 1-1,1 0 0,-1 0 0,1 0 0,0 0 0,-1 1 0,1 0 0,0 0 0,-6 3 1,7-2 49,-1 0 1,1 0 0,0 0-1,-1 1 1,1-1 0,1 1 0,-1 0-1,0 0 1,1 0 0,0 0-1,-3 6 1,2 1 33,-1-1 0,1 1 0,-1 12 0,3-16-82,0-1 1,1 1-1,0-1 1,1 1-1,0-1 1,-1 1-1,5 10 1,16 42 51,-16-46-87,-3-8 7,11 23-28,-12-26 8,0 0 1,1-1 0,-1 1-1,0-1 1,0 0 0,1 1-1,-1-1 1,0 0 0,1 0-1,0 0 1,-1 0 0,1 0 0,3 1-1,-2-1-135,1 0 1,0 0-1,0-1 0,0 0 0,-1 1 0,1-1 0,0-1 0,0 1 1,0 0-1,0-1 0,-1 0 0,1 0 0,0 0 0,-1-1 0,1 1 1,-1-1-1,1 1 0,-1-1 0,0 0 0,4-4 0,16-23-1251,-11 20 970,2-5-59,-13 12 425,0 0 0,0 0-1,0 0 1,0 0 0,-1 0-1,1 0 1,0-3 0,1-5-183,10-13-183,-11 15 350,0 0 0,0 0 0,-1 0 0,1-1 0,-2 1 0,1 0 0,-3-12 0,-6 11 106,9 8 52,-1 1 0,1 0 1,-1 0-1,1-1 0,0 1 1,-1 0-1,1-1 0,0 1 1,-1 0-1,1-1 0,0 1 0,0 0 1,-1-1-1,1 1 0,0-1 1,0 1-1,0 0 0,-1-1 1,1 1-1,0-1 0,0 1 1,0-1-1,0 1 0,0-1 0,0 1 1,0 0-1,0-2 0,0 15 1234,0-3-734,0 0-1,0 0 0,3 14 0,9 10 70,-7 0-173,-4-30-446,-1 1-1,1-1 1,0 1 0,0-1-1,0 0 1,0 1-1,1-1 1,0 0-1,0 0 1,0 0-1,0 0 1,1 0 0,-1-1-1,1 1 1,0-1-1,5 5 1,-7-7-28,3 3-22,0 0 0,1 0 0,-1 0 0,1-1 0,0 0 0,0 0-1,0 0 1,6 2 0,-10-4 0,0-1-1,0 1 1,0-1-1,0 1 1,0-1 0,0 1-1,0-1 1,0 0-1,0 0 1,0 1-1,0-1 1,0 0-1,0 0 1,1 0 0,-1-1-37,0 1 1,0-1-1,0 1 1,0-1-1,-1 1 1,1-1-1,0 0 1,-1 1-1,1-1 1,0 0-1,-1 0 1,1 0-1,10-12-540,18-10-525,-6-9-330,-8 15 932,-12 14 410,0 0 0,0 0 0,0-1 0,0 1 0,-1-1 0,0 0 0,1 0-1,-1 1 1,0-2 0,-1 1 0,1 0 0,-1 0 0,0 0 0,0-1 0,0 1 0,0-7-1,-1-72-221,0 82 369,0 0 0,0 1 0,0-1-1,0 1 1,0-1 0,0 1-1,0-1 1,0 0 0,0 1-1,0-1 1,0 1 0,0-1 0,0 1-1,-1-1 1,1 0 0,0 1-1,0-1 1,-1 1 0,1-1-1,0 1 1,-1 0 0,1-1-1,0 1 1,-1-1 0,1 1 0,-1 0-1,1-1 1,-1 1 0,1 0-1,-1-1 1,1 1 0,-2-1-1,2 2 23,-1-1-1,1 0 0,-1 0 0,1 1 0,-1-1 0,1 0 0,-1 1 0,1-1 0,-1 0 0,1 1 0,0-1 1,-1 1-1,1-1 0,0 1 0,-1-1 0,1 1 0,0-1 0,-1 1 0,1-1 0,0 1 0,0-1 0,0 1 0,0-1 1,-1 1-1,1 0 0,0-1 0,0 1 0,0-1 0,0 1 0,0-1 0,0 1 0,1 1 0,-2 12 554,2 1 0,0-1 0,0 1 0,2-1 0,0 1 0,6 18 0,4 11 63,-7-24-466,0 0-1,1 0 0,16 29 0,-21-45-180,0 0-1,1-1 1,0 1-1,-1-1 1,1 0-1,1 0 1,-1 0-1,0 0 0,1-1 1,-1 1-1,1-1 1,0 0-1,0 0 1,0 0-1,6 2 1,1-1-146,1-1 0,-1-1 0,0 0 0,21 0 0,-28-1-33,0 0 1,0 0-1,0 0 1,-1 0 0,1-1-1,0 1 1,0-1 0,0 0-1,-1 0 1,1-1 0,-1 1-1,1-1 1,-1 0 0,1 0-1,-1 0 1,4-3 0,4-8-491,-2 1 1,0-1 0,0-1 0,8-18-1,-15 29 580,-1 0 0,0 0 0,0 0 0,0 0 0,0 0 0,0 0 0,0 0 0,-1-1 0,0 1 0,1 0 0,-1 0-1,-1-1 1,1 1 0,0 0 0,-1 0 0,1 0 0,-1-1 0,-2-3 0,2 2 0,-4-14-153,4 10 173,-1 1 0,-1 0 0,1 0 0,-5-9 0,-25-35 819,26 40-327,5 9-262,0 1 1,0 0-1,0-1 0,0 1 0,-1 0 0,-2-4 1,1 4 672,6 4 241,11 10-331,-11-11-679,-1 0-1,1 1 1,-1-1-1,0 1 1,0 0-1,0-1 1,1 1 0,-2 0-1,1 0 1,2 3-1,8 8 101,-8-9-187,0 0 0,0-1 0,1 1 0,-1-1 0,1 0 0,0-1 0,0 1 0,0-1 0,0 0 1,1 0-1,-1-1 0,0 0 0,1 1 0,-1-2 0,1 1 0,-1-1 0,1 0 0,-1 0 0,1 0 0,0-1 1,-1 0-1,1 0 0,-1 0 0,0-1 0,0 0 0,1 0 0,7-4 0,29-14-984,-12 6-511,34-21 0,-58 30 1350,0 0 0,0 0 0,5-7-1,-6 7 109,-5 5 35,0 0-1,1 0 0,-1 0 1,0 0-1,0 0 0,0-1 1,0 1-1,0 0 0,0 0 1,0 0-1,1 0 0,-1 0 1,0 0-1,0 0 1,0 0-1,0 0 0,0-1 1,0 1-1,0 0 0,0 0 1,0 0-1,0 0 0,0 0 1,0 0-1,0-1 0,0 1 1,0 0-1,0 0 0,0 0 1,0 0-1,0 0 0,0 0 1,0-1-1,0 1 0,0 0 1,0 0-1,0 0 0,0 0 1,0 0-1,0 0 0,0-1 1,0 1-1,0 0 1,0 0-1,0 0 0,0 0 1,-1 0-1,1 0 0,0 0 1,0 0-1,0-1 0,0 1 1,0 0-1,0 0 0,0 0 1,-1 0-1,-3-4 8,2 1 22,-1 0 0,1 0 0,-1 1-1,0-1 1,0 1 0,0 0 0,0 0 0,-5-3 0,-21 0 1069,12-2-386,15 6-581,1 0 0,-1 0 0,0 0 0,1 1 0,-1-1 1,0 1-1,0-1 0,0 1 0,1 0 0,-1-1 0,0 1 0,0 0 1,0 0-1,0 0 0,1 1 0,-1-1 0,-3 1 0,4-1-43,0 1 1,0-1-1,-1 1 0,1-1 0,0 1 0,0 0 1,0-1-1,0 1 0,0 0 0,0 0 0,1 0 1,-1-1-1,0 1 0,0 0 0,1 0 0,-1 0 1,0 0-1,1 1 0,-1-1 0,1 0 0,-1 0 1,1 0-1,0 0 0,-1 0 0,1 3 0,-3 6 616,-8 13 62,7-15-540,0 0 0,-5 14-1,8-20-204,1 1 0,-1-1 0,1 0 0,-1 0 0,1 1-1,0-1 1,0 0 0,0 1 0,0-1 0,1 0-1,-1 1 1,1-1 0,-1 0 0,1 0 0,1 3-1,24 33 34,-18-23-70,-6-11-43,0 0 0,0 0 1,1 0-1,-1 0 0,5 4 1,-3-5-107,-1 0 1,1 0-1,0-1 0,1 1 1,-1-1-1,5 2 0,4 2-256,39 26-730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6880,'0'-17'2560,"0"17"-1984,-17 0-160,17 0 1728,-17 0-1248,17 0 1120,-18 0-1152,18 0-321,0 0-351,0 0-4031,0 17 2111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4992,'0'20'2218,"3"-16"-1791,11 10 346,-14-14-747,0 0 0,1 0 0,-1 0 0,0 1 0,0-1-1,1 0 1,-1 0 0,0 1 0,0-1 0,0 0 0,1 0 0,-1 1-1,0-1 1,0 0 0,0 0 0,0 1 0,0-1 0,0 0-1,0 1 1,0-1 0,0 0 0,0 0 0,1 1 0,-1-1 0,-1 1-1,2 1 106,-1 0 0,0 0-1,1 0 1,-1-1 0,1 1-1,0 0 1,-1 0 0,1 0-1,0-1 1,2 4 0,6 13 362,-2 17-34,1-17-277,-7-16-164,1 0 0,-1-1-1,0 1 1,0 0 0,-1 0 0,1 0-1,0-1 1,-1 1 0,1 0-1,-1 0 1,1 0 0,-1 0 0,0 0-1,0 0 1,0 0 0,0 0 0,0 0-1,-1 0 1,1 0 0,-1 0-1,1 0 1,-1 0 0,0 2 0,-6 7 59,6-10-64,0 1 0,-1 0 0,1 0 0,0 0 1,0 0-1,1 0 0,-1 0 0,0 0 0,1 0 0,-1 1 0,1-1 1,0 0-1,-1 3 0,1 0 5,1-2-17,-1 0 0,0 0 0,0 0 0,0-1 0,-1 1 0,1 0 0,0 0 0,-1 0 0,0-1 0,0 1 1,0 0-1,0-1 0,0 1 0,0-1 0,-1 1 0,1-1 0,-1 0 0,0 0 0,1 1 0,-1-1 0,0 0 1,-3 2-1,-9 13 399,7 0 26,-7-10 353,7 7-182,-1-8-153,7-6-424,1 0 0,-1 1 0,0-1-1,1 1 1,-1-1 0,1 0 0,-1 1 0,1-1 0,-1 1 0,1-1 0,-1 1 0,1-1 0,0 1 0,-1-1 0,1 1 0,0 0 0,-1-1 0,1 1 0,0-1 0,0 1 0,0 0 0,0-1 0,-1 1 0,1 0 0,0-1 0,0 1 0,0 0 0,0-1 0,0 1 0,1 0 0,-1 0 0,0 17-500,0-36-405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8480,'-18'87'3136,"18"-87"-2432,-17 69-224,17-52 256,0 0-512,0 1 416,17-1-384,-17-17-2656,18 0 1280,-1 0-2784,0 0 2176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2560,'15'0'1147,"-16"0"-1120,0 0 0,0 0 1,1 0-1,-1 0 0,0 0 1,0 0-1,1 0 1,-1 0-1,0-1 0,0 1 1,1 0-1,-1-1 0,0 1 1,0-1-1,-2-7 1031,3 22 1724,0 242 1325,0-251-4084,0 0 1,0-1-1,1 1 0,1 8 1,10 10 88,-12-19-67,1 0 0,0-1-1,-1 1 1,0 7 0,0-11-45,0 6 171,3-6 15,-1-1-214,-1 1 0,0-1 1,1 1-1,-1-1 0,0 1 0,0-1 0,1 0 0,-1 0 0,0 0 0,0 0 0,0 0 0,0 0 0,0 0 0,0 0 0,0 0 1,-1 0-1,1 0 0,0 0 0,-1-1 0,1 1 0,-1 0 0,1-1 0,0-2 0,1-1-189,-1 0 0,1-1 0,-1 1-1,0-1 1,0-8 0,-1-92-1708,0 54 1829,0 50 136,0 0 0,0 1 0,1-1 0,-1 0 0,0 0 0,1 0 0,0 1 0,-1-1 0,1 0 0,0 1 0,0-1 0,0 0 0,0 1 0,0-1 0,0 1 0,0 0 0,2-3 0,3 2 850,6 2-138,-7 2 214,-2 2-806,0 1 1,0-1-1,-1 0 1,1 1 0,1 7-1,-2-8-113,-1-1 0,0 1 0,1 0 0,0 0 0,0-1 0,0 1 0,1-1-1,-1 0 1,1 0 0,-1 1 0,1-2 0,3 4 0,-4-5-32,-1-1 0,1 1 0,-1 0 0,1-1 0,0 1 0,-1-1 0,1 0 0,-1 0 0,1 0 0,0 1 0,-1-1 0,1-1 1,0 1-1,-1 0 0,1 0 0,-1-1 0,1 1 0,-1-1 0,1 1 0,0-1 0,-1 1 0,0-1 0,1 0 0,-1 0 0,1 0 0,1-1 0,2-3-175,0 0 0,-1-1-1,1 1 1,6-11 0,2-2-592,4 6-149,15-31-1430,-29 37 1867,-3 5 444,1-22-348,-1 23 371,0 0-1,0-1 1,0 1-1,0 0 1,0-1-1,0 1 1,0 0-1,0 0 1,0-1-1,0 1 1,0 0-1,1-1 1,-1 1-1,0 0 1,0 0-1,0-1 1,0 1-1,0 0 1,0 0-1,1-1 0,-1 1 1,0 0-1,0 0 1,1-1-1,-1 1 1,0 0-1,0 0 1,0 0-1,1 0 1,-1-1-1,0 1 1,1 0-1,-1 0 1,0 0-1,0 0 1,1 0-1,-1 0 1,0 0-1,1 0 1,-1 0-1,0 0 1,0 0-1,1 0 0,-1 0 1,0 0-1,1 0 1,-1 0-1,0 0 1,1 0-1,-1 0 1,0 0-1,0 1 1,1-1-1,-1 0 1,0 0-1,0 0 1,1 0-1,-1 1 1,0-1-1,0 0 1,0 0-1,1 1 1,-1-1-1,1 3 242,0 0 0,0-1-1,-1 1 1,1 0 0,-1-1 0,1 1 0,-1 0 0,0 0-1,0-1 1,0 1 0,-1 4 0,0 8 1129,1-3-920,0-6-249,-1 1 0,2 0-1,-1-1 1,1 1 0,2 7-1,-2-11-122,0 1-1,1-1 0,-1 0 0,1-1 1,0 1-1,0 0 0,0 0 1,0-1-1,0 1 0,0-1 0,1 0 1,-1 1-1,1-1 0,3 2 1,-2-2-59,-1-1 1,0 1 0,1-1 0,-1 0 0,1 0 0,-1 0 0,1-1 0,-1 1-1,1-1 1,0 0 0,-1 0 0,1 0 0,0 0 0,-1 0 0,1-1 0,-1 0-1,7-2 1,1 1-34,36-7-232,10-2-421,46-24-1955,-95 32 2302,0-1 0,-1 0-1,1-1 1,-1 0 0,0 0-1,-1 0 1,12-13 0,-12 13 110,-1-1 1,-1 0-1,1 0 1,5-10-1,-2 3 2,-6 11 206,0-1 0,0 0 0,0 0-1,-1 0 1,1 0 0,-1 0 0,0-1-1,0 1 1,0 0 0,0 0 0,-1-1 0,1 1-1,-1-6 1,0 9 17,0 0-1,0-1 1,0 1 0,0 0-1,0-1 1,0 1 0,0 0-1,0-1 1,0 1-1,0-1 1,0 1 0,0 0-1,0-1 1,0 1 0,0 0-1,0-1 1,-1 1 0,1 0-1,0 0 1,0-1 0,0 1-1,-1 0 1,1-1-1,0 1 1,-1 0 0,-5-7 837,-10-10 1522,15 16-2335,1 1 0,0 0-1,0 0 1,0 0 0,0 0-1,-1 0 1,1 0 0,0 0-1,0 0 1,0 0 0,-1-1-1,1 1 1,0 0 0,0 0-1,0 0 1,-1 0 0,1 0 0,0 0-1,0 0 1,0 0 0,-1 1-1,1-1 1,0 0 0,0 0-1,0 0 1,-1 0 0,1 0-1,0 0 1,0 0 0,0 0-1,0 0 1,-1 1 0,-1 11 1387,1 12-522,1-3-358,4 38 0,7 7-341,-7-30-154,12 69 297,-10-76-355,-1-1 0,-1 1-1,-2 0 1,-1 0-1,-4 46 1,-9-20-1511,9-34 1000,2-13 202,0 0 1,0 0-1,-1 0 0,-1 0 1,1 0-1,-5 9 0,-25 35-2220,31-50 2379,1 0 1,-1 0-1,0 0 0,0 0 1,0-1-1,-1 1 0,1 0 1,0 0-1,-1-1 1,1 1-1,-1-1 0,0 0 1,1 1-1,-1-1 0,0 0 1,0 0-1,0 0 0,0 0 1,1 0-1,-5 1 0,4-2 1,-1 1-1,1-1 1,0 0-1,0 0 0,-1 0 1,1 0-1,0 0 0,0 0 1,0 0-1,-1-1 0,1 1 1,0-1-1,0 0 1,0 1-1,0-1 0,0 0 1,0 0-1,0 0 0,0-1 1,0 1-1,-1-2 0,-1 0-220,-16-14-1034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4576,'14'-29'1450,"-14"29"-1433,0 0 0,0-1-1,0 1 1,0 0 0,0 0-1,1-1 1,-1 1-1,0 0 1,0 0 0,0-1-1,0 1 1,0 0-1,0 0 1,0 0 0,1-1-1,-1 1 1,0 0-1,0 0 1,0 0 0,0 0-1,1-1 1,-1 1-1,0 0 1,0 0 0,0 0-1,1 0 1,-1 0 0,0 0-1,0 0 1,1-1-1,-1 1 1,0 0 0,0 0-1,1 0 1,3 0 112,-1 0 86,0 0-1,0 0 1,0 0-1,0 0 1,0 1-1,0 0 1,4 0-1,-5 1-163,1-1 1,-1 1-1,0 0 1,1-1-1,-1 1 0,0 0 1,0 1-1,0-1 0,0 0 1,-1 0-1,1 1 0,2 4 1,0 3 27,0 0 0,3 12-1,1 3-38,0-3-42,-1-6 89,10 34 1,-16-43-42,0-1 0,0 0 0,0 1 0,-1-1 0,0 1 0,-1-1 0,1 1 0,-4 11 0,-7 17 98,8-21-105,2-11-94,1 0 1,-1-1-1,1 1 0,-1 0 0,0-1 0,0 1 0,0-1 0,0 1 1,0-1-1,-1 0 0,-3 5 0,5-7 39,0 1 0,0-1-1,0 0 1,-1 0 0,1 1 0,0-1 0,-1 0-1,1 0 1,0 0 0,-1 0 0,1 1 0,0-1-1,-1 0 1,1 0 0,0 0 0,-1 0 0,1 0-1,0 0 1,-1 0 0,1 0 0,0 0 0,-1 0-1,1 0 1,0 0 0,-1 0 0,-34 0-438,32 0 452,2 0 4,0 0 1,-1 0-1,1 0 0,0 0 0,0 0 1,0 0-1,0 0 0,0 0 0,0 0 0,0-1 1,0 1-1,0 0 0,0-1 0,0 1 1,0-1-1,0 1 0,0-1 0,0 0 1,1 1-1,-1-1 0,0 0 0,0 1 1,0-1-1,1 0 0,-1 0 0,1 0 1,-1 0-1,0 0 0,1 0 0,0 0 0,-1-1 1,-4-6 68,4 7-63,0 1 1,0-1 0,1 0-1,-1 0 1,0 0 0,1 1-1,-1-1 1,1 0-1,-1 0 1,1 0 0,0 0-1,-1 0 1,1 0 0,0 0-1,0 0 1,-1 0-1,1 0 1,0-1 0,0 1-1,0 0 1,1 0 0,-1 0-1,0 0 1,0 0-1,0 0 1,1-1 0,11-15 151,-11 15-128,0 0 1,0-1 0,0 1-1,0 1 1,1-1 0,-1 0-1,1 0 1,-1 0-1,1 1 1,0-1 0,-1 1-1,5-3 1,-2 2 36,0 1 1,0 0-1,1-1 0,-1 1 1,7 0-1,9-3 51,9-3-5,30-12 1,9-4 10,-40 16-89,-9 3-20,-1-2 1,-1 0-1,19-8 1,-8-3 2,-20 12 2,-1 0-1,0 1 1,1 0-1,0 1 1,12-5-1,-15 7 23,0 0-1,0-1 1,-1 0-1,9-4 1,-11 5 0,0 0 0,-1 0 0,1-1 0,-1 1 0,0 0 0,1-1 0,-1 0 0,0 1 0,0-1 0,0 0 1,1-2-1,-1 4-34,-1 0 0,0 0 1,0 0-1,0-1 1,0 1-1,1 0 1,-1 0-1,0 0 0,0 0 1,0-1-1,0 1 1,0 0-1,0 0 1,0-1-1,0 1 0,1 0 1,-1 0-1,0 0 1,0-1-1,0 1 0,0 0 1,0 0-1,0-1 1,0 1-1,0 0 1,0 0-1,-1 0 0,1-1 1,0 1-1,0 0 1,0 0-1,0-1 0,0 1 1,0 0-1,0 0 1,0 0-1,-1 0 1,1-1-1,0 1 0,0 0 1,0 0-1,-1 0 1,-3-5 177,2 2-121,-1 0-1,1 1 0,-1-1 0,0 1 0,1 0 0,-1 0 0,0 0 0,-6-3 1,-23-1 349,14 0-255,15 5-91,0 0 1,0 0 0,0 0 0,0 0 0,-1 0 0,1 1 0,0-1 0,-1 1 0,1 0 0,0 0-1,-1 0 1,-5 1 0,-14 11 393,8-9-293,13-3-145,0 1 0,0-1 1,-1 1-1,1 0 1,0-1-1,0 1 1,0 0-1,-4 2 0,5-2-23,0 0-1,0 0 0,0 1 0,0-1 1,0 0-1,0 0 0,1 1 1,-1-1-1,0 0 0,1 1 0,-1-1 1,1 0-1,0 1 0,-1-1 0,1 1 1,0-1-1,0 1 0,0-1 0,0 3 1,0-2-4,0 0 0,0 0 0,0 0-1,0 0 1,1 0 0,-1 0 0,0 0 0,1 0 0,0-1 0,-1 1 0,1 0 0,0 0 0,1 2 0,2-1 9,0 1-1,-1 0 1,1-1-1,6 5 1,-8-7-5,10 8-20,-2 0 0,13 15 0,-15-16-64,-1 0 0,1-1 0,1 0 0,-1 0 0,1-1 0,0 0 0,15 7 1,-15-8-147,1-1 0,0 1 1,-1-2-1,1 1 0,0-1 1,1-1-1,-1 0 0,0 0 1,19-1-1,-4-1-166,0-2 0,-1-1 0,1-2 0,-1 0 1,40-14-1,-55 16 374,0-1 0,0 0 0,-1 0 0,0-1 1,15-10-1,32-36 201,-51 47-155,0 0-1,-1 0 1,1 0 0,-1 0-1,0 0 1,-1-1 0,1 1-1,-1-1 1,0 0 0,0 0-1,0 1 1,-1-1 0,2-8-1,9-15 428,-10 24-372,0 0 0,0 1-1,-1-1 1,1 0 0,-1 0 0,0 0-1,0-1 1,1-4 0,-3 2 246,-1 0 0,0 0 0,0 1 0,0-1 0,-1 0 1,0 1-1,-4-8 0,3 6-20,4 8-290,-1-1 0,1 0-1,0 1 1,-1-1 0,1 1 0,0-1 0,-1 0 0,1 1 0,0-1 0,-1 1-1,1-1 1,-1 1 0,1 0 0,-1-1 0,0 1 0,1-1 0,-1 1-1,1 0 1,-1 0 0,0-1 0,1 1 0,-1 0 0,1 0 0,-1 0 0,0 0-1,1-1 1,-1 1 0,-1 0 0,0 1 4,1-1 0,-1 1-1,1 0 1,-1-1 0,1 1 0,-1 0-1,1 0 1,-1 0 0,1 0 0,0 0 0,-2 2-1,-5 6 92,0 0-1,-11 17 1,17-22-51,-5 7-65,0 1 0,1 0 1,0 0-1,1 1 0,0-1 1,1 1-1,1 0 0,0 0 1,1 0-1,0 0 0,0 23 1,2-30-103,0 1 1,1-1-1,0 1 1,0-1 0,0 0-1,1 0 1,4 11 0,-4-13-85,0-1 1,0 0 0,0 1-1,0-1 1,0 0 0,0 0-1,1-1 1,0 1-1,-1 0 1,1-1 0,0 0-1,0 1 1,6 2 0,-8-5 116,0 0 0,0 1 0,0-1 1,0 0-1,0 0 0,0 0 1,0 0-1,0 0 0,1 0 0,-1 0 1,0 0-1,0 0 0,0 0 1,0-1-1,0 1 0,0 0 0,0-1 1,0 1-1,0-1 0,0 1 0,0-1 1,0 1-1,0-1 0,-1 0 1,1 0-1,0 1 0,1-2 0,6-5-463,-2 3 292,-3 3 163,-1 0 1,0-1-1,1 0 0,-1 1 1,0-1-1,0 0 0,2-3 1,8-27-508,-3 18 442,-8 12 122,1 0 0,0-1 0,-1 0 0,1 1 0,1-6 0,-3 5 11,0 1-1,0-1 1,0 1-1,0-1 1,0 1-1,-1 0 0,1-1 1,-1 1-1,0-1 1,-1-2-1,1 0-3,-14-78 224,13 65-118,-5-33 277,-6-33 946,8 64-841,0 1-1,2-2 1,1 1-1,-1-24 1,3 32-125,-1-1-1,0 1 1,-1-1 0,-6-16 0,6 19-65,1 5-176,0-1 0,0 1 0,1-1 0,0 1 1,0-6-1,5-7 12,-5 18-119,1-1 1,-1 1-1,0-1 1,1 1-1,-1-1 0,1 1 1,-1-1-1,1 1 1,-1 0-1,0-1 0,1 1 1,-1 0-1,1-1 1,0 1-1,-1 0 1,1 0-1,-1-1 0,1 1 1,-1 0-1,1 0 1,-1 0-1,1 0 0,0 0 1,1 0-11,0 1 0,0 0 1,0-1-1,0 1 0,0 0 0,-1 0 1,1 0-1,0 0 0,-1 1 0,1-1 1,-1 0-1,1 1 0,-1-1 0,0 1 1,0 0-1,1-1 0,0 4 0,20 33-52,-22-37 64,4 6-2,-1 1 0,-1 0 1,0 0-1,0 0 0,0 0 1,0 10-1,1 3 1,1-3 1,1 16 40,-10 1 83,1-18-56,3-1-29,-1 0 0,2 18 0,1-14-65,-1-13-45,0-1-1,1 0 1,0 0 0,1 0 0,-1 0-1,1 0 1,0 0 0,0 0-1,1-1 1,0 1 0,0-1 0,0 1-1,1-1 1,0 0 0,0-1 0,0 1-1,0-1 1,1 1 0,0-1-1,0-1 1,9 6 0,-9-6-27,0 0-1,0-1 1,0 0 0,1 0-1,-1 0 1,1-1 0,-1 0-1,1 0 1,-1 0 0,1-1-1,0 1 1,0-1 0,-1-1-1,1 1 1,9-3 0,8-9 7,-9 8 121,-9 3-8,-1 0 0,1 0 1,-1-1-1,0 0 0,0 0 0,0 0 1,4-3-1,0 0 53,-6 4-35,0 0 0,0-1 0,1 1 0,-1-1 0,-1 0 0,1 1 0,0-1 0,0 0 0,-1 0 0,1 0 0,-1-1 0,1 1 0,1-4 0,2-3 274,-4 7-253,0 1-1,0-1 1,0 1-1,0-1 1,0 0 0,0 1-1,-1-1 1,1 0-1,-1 0 1,1 1-1,-1-1 1,0 0 0,0-2-1,1 1 6,-1 1-1,0-1 1,0 0-1,0 1 1,-1-1-1,1 0 1,-1 0-1,1 1 1,-1-1-1,0 1 1,0-1-1,0 1 0,0-1 1,0 1-1,-1 0 1,1-1-1,-3-2 1,4 5-60,-1 0 0,1-1 0,0 1 0,0 0 1,-1 0-1,1-1 0,0 1 0,-1 0 0,1 0 0,0 0 1,0 0-1,-1-1 0,1 1 0,0 0 0,-1 0 0,1 0 0,-1 0 1,1 0-1,0 0 0,-1 0 0,1 0 0,0 0 0,-1 0 1,1 0-1,-1 0 0,-22 0-166,23 0 154,-1 0 0,1 0-1,0 0 1,-1 0 0,1 0 0,0 0 0,-1 0 0,1 0 0,0 0-1,-1 0 1,1 0 0,0 0 0,-1 0 0,1 0 0,0 1-1,-1-1 1,1 0 0,0 0 0,-1 0 0,1 1 0,0-1 0,0 0-1,-1 0 1,1 0 0,0 1 0,-11 9-126,-14 15 48,23-23 88,1 0 0,-1 0 1,1 0-1,0 0 1,0 0-1,0 0 0,0 1 1,0-1-1,0 0 1,1 1-1,-1-1 0,1 1 1,0 2-1,0 24 7,-1-28-10,1 0-1,0-1 1,0 1-1,0 0 1,0 0 0,0-1-1,0 1 1,1 0-1,-1 0 1,0-1 0,0 1-1,0 0 1,1 0 0,-1-1-1,0 1 1,1 0-1,-1-1 1,1 1 0,-1 0-1,1-1 1,-1 1-1,1-1 1,-1 1 0,1-1-1,0 1 1,-1-1 0,1 1-1,0-1 1,-1 1-1,1-1 1,0 0 0,-1 0-1,1 1 1,0-1-1,0 0 1,-1 0 0,1 0-1,0 0 1,0 0 0,0 0-1,-1 0 1,2 0-1,9 2 1,3 5-66,-12-6-36,-1 0-1,1 0 1,-1 0 0,1-1 0,0 1-1,0 0 1,-1-1 0,1 0-1,0 1 1,0-1 0,0 0 0,0 0-1,2 0 1,4 0-312,0-1 0,0 0 0,15-5 0,-14 4 19,-1 0 1,1 0-1,18-1 0,-22 3 299,-1 0-1,0-1 1,0 1-1,1-1 1,-1 0-1,0 0 1,0-1-1,0 1 1,0-1-1,6-3 1,-4 2 8,-6 3 73,1 0 0,0-1-1,-1 1 1,1 0 0,0-1 0,-1 1-1,1-1 1,0 1 0,-1 0 0,1-1 0,-1 1-1,1-1 1,-1 0 0,1 1 0,-1-1-1,1 1 1,-1-1 0,0 0 0,1 1-1,-1-1 1,1-1 0,1-3 3,4-4 89,-5 7 52,0 1 0,0-1 0,0 1 0,0-1 0,-1 0 0,1 1 0,0-1 0,-1 0 0,1 1 0,-1-1 0,0 0 1,1 0-1,-1-2 0,3 4 856,-2 0-921,0 0 0,0 1-1,0-1 1,0 0 0,0 1-1,0-1 1,-1 1 0,1-1-1,0 1 1,0 0 0,0-1 0,0 1-1,-1 0 1,1-1 0,0 1-1,-1 0 1,1 0 0,0 0-1,-1-1 1,1 1 0,-1 0-1,1 0 1,-1 2 0,13 15 489,2-1-127,-13-12-352,-1-4-58,-1 0-1,0-1 0,0 1 1,1 0-1,-1-1 0,1 1 1,-1 0-1,0-1 0,1 1 1,-1-1-1,1 1 0,0 0 1,-1-1-1,1 1 0,-1-1 1,1 0-1,0 1 0,-1-1 1,1 0-1,0 1 0,0-1 1,5 3 49,2 1 10,-5-2-50,-1-1 1,1 1-1,-1-1 0,1 0 1,0 0-1,0 0 0,0 0 1,0 0-1,0-1 0,-1 1 1,1-1-1,0 0 0,0 0 1,0 0-1,0 0 0,0 0 1,0-1-1,0 1 1,0-1-1,4-1 0,25-10 65,2 6-160,1-5-401,-15 6 240,-15 5 132,0-2 0,1 1 0,-1 0 0,0-1 0,0 0 1,0 0-1,5-3 0,13-9-310,-18 12 369,-1-1-1,1 1 0,-1-1 1,1 0-1,4-5 1,5-6 231,-11 11-75,5 3-35,-6-1 58,1 1 0,0 0 1,-1 0-1,1 1 0,-1-1 0,1 0 0,-1 1 1,4 1-1,0 3 47,-4-4-140,-1 0-1,0 0 1,0 0-1,0 0 1,0 0 0,1 0-1,-1 0 1,0 0 0,1 0-1,-1 0 1,3 0 0,6 5 77,1 2 1,-1-1 0,0 1 0,12 12 0,-20-18-122,0-1 0,0 1 0,0-1 1,0 1-1,0-1 0,1 0 0,-1 1 1,0-1-1,1 0 0,-1-1 0,1 1 1,-1 0-1,4 0 0,8 2-27,9 9 3,9-7 63,-14 0-36,-11-2-224,0-1 1,0-1-1,0 1 0,1-1 0,7 0 0,106-1-2363,-120 0 2580,1 0 1,0-1 0,0 1-1,0 0 1,0-1 0,-1 1 0,1-1-1,0 0 1,-1 1 0,1-1-1,0 0 1,-1 0 0,1 0-1,-1 0 1,1 0 0,-1 0 0,2-3-1,3 1 49,-5 3-27,-1 0-1,1 0 1,0 0-1,0 0 1,-1 0 0,1 0-1,0-1 1,-1 1-1,1 0 1,0-1-1,-1 1 1,1 0-1,0-1 1,-1 1-1,1-1 1,-1 1 0,1-1-1,-1 1 1,1-1-1,-1 1 1,1-1-1,-1 0 1,1 0 19,-1 1 1,1-1-1,-1 0 1,1 1-1,-1-1 0,1 1 1,-1-1-1,1 1 1,-1-1-1,1 1 1,-1 0-1,1-1 1,0 1-1,-1 0 0,1-1 1,0 1-1,-1 0 1,1 0-1,0-1 1,-1 1-1,1 0 0,1 0 1,1 0 823,-3 0-261,0 0 10,0 0-346,0 0-438,0 0 48,0 0 235,-3 0-21,-5 0-11,16 0-69,-5 0-123,-3-3 74,0-4 132,0 9-19,-1-1-89,0-1-1,1 1 1,-1 0-1,0-1 1,1 1-1,-1-1 1,0 1-1,0-1 0,1 1 1,-1-1-1,0 1 1,0-1-1,0 0 1,0 1-1,0-1 1,1 0-1,-1 0 1,0 0-1,0 0 0,0 0 1,0 0-1,-1 0 1,-13 0 78,15 3-267,1 6 94,-1-5 74,0-1-1,1 1 1,-1 0 0,-1 0 0,1 0-1,-1 0 1,1 0 0,-3 5 0,2-7 54,0 0 0,1-1 0,-1 1 0,0 0 0,1 0 0,-1 0 0,1 0 0,-1 0 0,1 0 0,0 0 0,0 0 0,0 0 0,0 0 0,0 0 0,0 0 0,1 0 0,-1 0 0,1 0 0,-1 0 0,1 0 0,1 2 0,-1 0-27,2 16-191,-3-19 186,0 1-1,0 0 0,0-1 1,0 1-1,0-1 0,1 1 0,-1-1 1,1 1-1,0 1 0,2 2 54,1 0-1,-1-1 1,1 0 0,6 6-1,-5-6 46,1-1 352,1-3-320,-4 0-180,0 1-1,0-1 1,0 0 0,1 0-1,-1-1 1,0 1-1,0-1 1,0 1 0,0-1-1,0 0 1,0 0-1,0 0 1,0-1 0,0 1-1,0-1 1,-1 0 0,6-3-1,7-9-86,-8 7 164,0 0-1,-1 0 1,11-13-1,0-6-82,0 14 16,-12 6 71,0-1 1,0 0-1,5-12 1,-6 11 114,0 1 1,0 0-1,8-9 1,-9 13 623,-3 3-154,0 0 79,0 0-186,0 3 197,-1 3-551,0 0-1,-1 0 0,0 0 1,0 0-1,-4 7 0,5-12-123,1-1 0,-1 1-1,1 0 1,-1 0 0,1 0 0,0 0-1,-1-1 1,1 1 0,0 0-1,0 0 1,-1 0 0,1 0-1,0 0 1,0 0 0,0 0-1,0 0 1,0 0 0,1 0-1,-1 0 1,1 4 55,-1 9 226,0-14-296,0 1 0,0-1 0,0 0 0,0 0 0,0 0 0,0 0 0,0 0 0,0 0 1,0 0-1,0 0 0,0 0 0,0 1 0,0-1 0,0 0 0,0 0 0,0 0 0,0 0 0,0 0 0,0 0 0,0 0 1,0 0-1,0 0 0,0 1 0,0-1 0,0 0 0,0 0 0,0 0 0,0 0 0,0 0 0,0 0 0,0 0 1,0 0-1,0 0 0,1 0 0,-1 0 0,0 0 0,0 0 0,0 0 0,0 0 0,0 0 0,0 0 0,0 0 1,0 0-1,0 1 0,1-1 0,-1 0 0,0 0 0,0 0 0,0 0 0,0-1 0,0 1 0,0 0 0,0 0 0,0 0 1,0 0-1,1 0 0,10 0 135,-8 0-346,0 0-1018,8 0 218,-8 0-86,-3 0 380,0 6 37,0-2 660,0 0-109,-1 0 1,1 1 0,0-1 0,1 1 0,-1-1-1,1 1 1,1 6 0,1-7 172,-1 1 1,1-1-1,0 0 0,1 0 1,-1-1-1,7 6 0,-8-7-45,0 0-1,1 0 1,-1 0-1,1-1 1,-1 1-1,1-1 1,-1 1-1,1-1 1,0 0-1,0 0 1,0-1-1,0 1 0,4 0 1,94-1-13,-97 0-20,0 0 0,0-1 0,0 1 0,-1-1 0,1 0 0,0 0-1,0 0 1,3-2 0,10-3-233,-3 2 120,-11 4 119,-1-1 0,1 1 0,-1-1 0,1 0 0,-1 0-1,0 0 1,1 0 0,-1 0 0,0 0 0,1-1 0,-1 1 0,0-1-1,2-2 1,3-4-40,-5 6 76,1-1 1,-1 1-1,0-1 0,1 1 1,-1 0-1,1 0 0,0 0 1,0 0-1,4-1 0,3 0 32,-8 3-24,1 0-1,-1-1 1,0 0 0,0 1-1,0-1 1,0 0 0,2-1-1,10-15 384,-12 14-210,-1 0 1,1 1-1,0-1 0,1 0 1,-1 1-1,0-1 1,1 1-1,3-3 1,2 2 222,-8 2-340,1 1-1,-1 0 1,1 0 0,-1 0 0,1 0 0,-1-1 0,1 1-1,-1 0 1,1 0 0,-1-1 0,0 1 0,1 0 0,-1-1-1,1 1 1,-1 0 0,0-1 0,1 1 0,-1 0 0,0-1-1,0 1 1,1-1 0,-1 1 0,0-1 0,0 1 0,0-1-1,1 1 1,-1-1 0,0 1 0,0-1 0,0 1 0,0-1-1,0 1 1,0-1 0,0 1 0,0-1 0,-1 18 1699,1-11-1560,0 0 1,0 0-1,0 1 1,1-1-1,2 9 1,8 8 137,-10-18-271,0 1 0,0 0 1,-1-1-1,0 11 0,0-8 148,0-5 37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10112,'34'0'0,"1"-18"-32,17 1 672,-18 17-352,35 0-160,-17 0-128,35 0-64,-36 17 0,1-17 64,17 18 0,-51-1 480,16 0-256,-17 0 768,-17 1-576,-34-18-256,17 17-128,-18 0-3200,0 0 1728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5632,'-17'17'2112,"17"-17"-1664,-17 35-96,0-18 992,17 17-800,-18 18 480,18 0-576,-17 52 96,0-18-320,-1 1 64,18-18-160,0 0 64,-17-17-96,17 0-1120,0-18 576,0-17-2528,0 18 1664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70 346 7136,'-17'86'2656,"17"-86"-2080,-35 52-160,35-17 512,0 17-608,-17-18-64,17 35-160,0-17 0,0 0-64,0-17-288,0-1 128,0-34-1504,0 17 896,0-34-2144,17 17 1632</inkml:trace>
  <inkml:trace contextRef="#ctx0" brushRef="#br0" timeOffset="1">243 553 5312,'0'0'1701,"3"3"-1024,3 2-317,0-1-1,0 0 0,0 0 0,1-1 0,14 6 0,-8-5-78,-8-3-204,-1 0 0,1 1 0,-1-1-1,0 1 1,0 0 0,0 0 0,4 3 0,5 2 25,-10-5-80,1 0 0,-1 0 1,0 0-1,1 0 0,-1 1 0,0 0 1,0-1-1,0 1 0,-1 0 0,3 4 1,0-1 11,-1 0 0,-1 1 0,1 0 0,-1-1 0,0 1 0,0 1 0,1 8 0,-8-2 89,0-5-49,1 2-15,-3 10 58,3-16-67,0 0 1,0 0-1,-1-1 0,0 1 0,0-1 1,-7 7-1,-33 23 250,22-18-136,-3 4-16,14-11 129,0 0 1,-1 0 0,-15 7 0,19-12-159,8-4-112,-1 0 0,1 0 0,-1 0 0,1 0 0,-1 0 0,1 1 0,-1-1-1,1 0 1,0 0 0,-1 1 0,1-1 0,-1 0 0,1 1 0,0-1 0,-1 0 0,1 1-1,-1-1 1,1 1 0,0-1 0,0 0 0,-1 1 0,1-1 0,0 1 0,0-1 0,0 1 0,-1-1-1,1 1 1,0-1 0,0 1 0,0-1 0,0 1 0,0-1 0,0 1 0,0-1 0,0 2 0,0 0 78,13-1-47,-7-1-31,0 0-1,0 0 0,0-1 0,9-1 0,3-3 0,-11 2-6,0 1 0,1 1 0,-1-1 0,0 1 0,8 0 0,-7 1 4,0-1 1,0 0 0,0-1 0,0 1 0,13-6 0,-16 5 24,21-8 294,-22 8-300,0 1 0,0-1 0,0 1-1,0 0 1,1 0 0,-1 0 0,0 0-1,9 1 1,-11 0-37,-1 0 0,1 0 0,-1 0 0,0 0 0,1 0 0,-1 1 0,0-1 0,1 0 0,-1 1 0,0-1 0,1 1 0,-1 0 0,0-1 0,0 1 0,0 0 0,0 0 0,0 0 0,0 0 0,0 0 0,1 1 0,0 1 21,0 1 0,0-1 1,0 1-1,0-1 0,1 6 0,-3-6 0,1 0 1,0-1-1,1 1 1,-1 0-1,0-1 0,1 1 1,2 3-1,4-1-17,-1 1-22,-3 8 0,-4-11 37,1-1-1,0 1 1,-1-1 0,1 1 0,0-1 0,0 1 0,1-1 0,-1 0 0,0 0-1,1 1 1,3 3 0,27 25 33,-27-28-300,30-3-3700,-21 0 2714</inkml:trace>
  <inkml:trace contextRef="#ctx0" brushRef="#br0" timeOffset="2">1314 0 7872,'-17'0'2944,"17"0"-2304,0 0-160,17 0 1280,-17 0-1056,0 0 576,17 18-768,1-18-225,16 0-159,-16 0 384,16 0-288,1 0-1343,-1 0 575,-17 0-2816,1 0 1856,-1 17-3200,-17 0 2688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5472,'-17'17'2016,"17"-17"-1536,17 35-160,-17-35 1664,18 0-1152,-1 0 1056,0 0-1056,1 0-384,16 0-288,-17 0 288,18 0-256,-18 0-992,18 0 416,-35 0-1920,17 0 1312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2496,'29'-29'784,"-20"18"-464,-8 8-301,1-1 88,-1 1-1,1-1 1,0 1 0,0-1 0,0 1 0,0 0 0,1 0 0,0 0 0,-1 0-1,1 1 1,3-3 0,3 1 359,-1 1 1,13-4-1,-10 3-73,4-1 85,-11 4-349,1-1 0,0 0 0,0 1 0,0 0 0,0 0 0,6 0 0,23 7 271,-13-8-232,-18 1-154,-1 1 0,0-1 1,0 1-1,1 0 0,-1 0 0,0 0 0,1 0 0,-1 0 0,0 1 0,0-1 0,1 1 0,-1-1 1,0 1-1,0 0 0,0 0 0,0 0 0,0 0 0,0 0 0,0 0 0,3 2 0,11 11 210,20 21-1,-19-17-72,-10-11-69,0 1 1,-1 1 0,0-1-1,0 1 1,-1 0-1,0 1 1,-1-1 0,0 1-1,0 0 1,3 13-1,-4-10-22,-1 1-1,0 0 0,-1 0 0,0 0 0,-1 0 0,0 0 0,-4 19 0,2-27-32,1 1 1,-2-1-1,1 1 1,-1-1-1,0 0 1,0 0-1,0 0 1,-8 9-1,-4 9 105,8-11-82,4-8-36,1 0-1,-1-1 1,0 1 0,0-1 0,-5 6 0,1-4 6,0-1 0,0 0 0,-10 6 1,0-1 10,-29 25 81,-69 31 213,97-58-352,-10 7-68,11 3 19,8-7 29,-4-1-11,12-10 55,0 1 0,0-1 0,0 1 0,0 0 0,-1 0 0,1-1 0,0 1 0,0 0 0,0 0 0,1 0 0,-1 0 0,0 0 0,0 1 0,1-1 0,-1 0 0,0 0 0,1 0 0,-1 1 0,1-1 0,-1 0 0,1 1 0,0-1 0,0 0 0,-1 2 0,1-2 17,0 0-1,0-1 1,0 1 0,0 0 0,0-1 0,1 1 0,-1 0 0,0-1 0,0 1 0,0 0 0,1-1-1,-1 1 1,0-1 0,0 1 0,1 0 0,-1-1 0,1 1 0,-1-1 0,0 1 0,1-1 0,-1 1-1,1-1 1,-1 0 0,1 1 0,-1-1 0,1 1 0,0-1 0,0 1 0,22 1 197,-1 0-127,-9 0-53,-7 0-16,1 0 0,0-1 0,9 0 0,17-5 37,-11 0-24,-1 2 29,34 2 0,-36 0-97,0 0 0,34-4 1,-26-3-726,-20 5 470,-1 0 0,1 1 0,0 0 0,8-1 0,5 2-1295,-3 0 540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6144,'-86'-17'2272,"86"17"-1760,-52 0-160,35 17 1600,17-17-1152,0 0 576,0 18-800,0-18 160,34 0-416,35 0 160,-17 0-256,35-18-1280,-18 18 576,0-17-3328,0 17 2112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5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5824,'-15'0'1866,"15"0"-1834,-1 0 0,1 0 0,-1 0 0,1 0 0,0 0 0,-1 0 0,1 1 0,-1-1 0,1 0 0,0 0 0,-1 0 0,1 1 0,-1-1 0,1 0 0,0 1 0,-1-1 0,1 0 0,0 1 0,0-1 0,-1 0 0,1 1 0,0 0 0,-1-1-8,-3 4 164,0 0-1,0 1 1,1-1 0,0 1 0,-1 0-1,2 0 1,-5 9 0,-5 0 431,10-12-524,0 0 0,0 0 1,0 0-1,1 0 1,-1 0-1,1 0 0,-1 0 1,-1 5-1,-3 28 380,2-15-311,1-10-84,1 1 0,0 0 1,0-1-1,1 14 0,1 19 155,0-39-211,0-1 0,0 0 0,1 0 1,-1 1-1,1-1 0,0 0 1,0 0-1,0 1 0,1 2 0,-1-5-12,0 1 0,0-1 1,0 1-1,0-1 0,0 1 0,1-1 0,-1 0 0,0 0 0,1 1 0,-1-1 0,0 0 0,1 0 0,2 0 0,0 1 5,-1-1 0,1 0-1,0-1 1,0 1 0,0-1 0,1 1-1,-1-1 1,0-1 0,0 1 0,0 0-1,0-1 1,7-2 0,-8 2-7,0 0-1,0 0 1,0-1 0,0 1-1,0-1 1,0 0 0,-1 1 0,1-1-1,-1 0 1,1-1 0,-1 1-1,0 0 1,0-1 0,2-2-1,10-11 65,3 1-10,-15 13-35,1 1 1,-1-1 0,0 0 0,0 0 0,0 0 0,0 0-1,0 0 1,0 0 0,0-1 0,-1 1 0,1 0-1,-1-1 1,0 0 0,0 1 0,0-1 0,0 0-1,0 1 1,0-1 0,-1 0 0,1 0 0,-1-5 0,0 5-17,0-1 0,0 1 0,0 0 0,-1 0 0,1 0 0,-1-1 0,0 1 0,0 0 0,0 0 1,-2-3-1,-1 0 22,1 1 1,-2 0 0,1 0 0,-6-4 0,9 8-34,-47-48-391,47 48 313,1 1 1,-1 0-1,1-1 1,0 1-1,0-1 1,-1 1 0,1-1-1,0 1 1,0 0-1,-1-1 1,1 1 0,0-1-1,0 1 1,0-1-1,0 1 1,0-1-1,0 1 1,0-1 0,0 0-1,0 1 1,0-1-1,0 1 1,0-1-1,0 1 1,0-1 0,1 1-1,-1-1 1,0 1-1,0 0 1,0-1-1,1 1 1,-1-1 0,0 1-1,1-1 1,0 0-1,-1 1 72,0 0-143,1 0 1,0-1 0,0 1-1,0-1 1,0 1-1,-1 0 1,1 0 0,0-1-1,0 1 1,0 0-1,0 0 1,0 0 0,0 0-1,1 0 1,15-2-3072,0-13 984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6240,'-17'18'2005,"16"-18"-1991,1 0 0,0 0-1,0 0 1,0 0 0,0 0 0,0 0-1,0 0 1,-1 0 0,1 0 0,0 1-1,0-1 1,0 0 0,0 0 0,0 0-1,0 0 1,0 0 0,-1 0 0,1 1-1,0-1 1,0 0 0,0 0 0,0 0-1,0 0 1,0 0 0,0 1 0,0-1-1,0 0 1,0 0 0,0 0 0,0 0-1,0 1 1,0-1 0,0 0 0,0 0-1,0 0 1,0 0 0,0 0 0,0 1 0,0-1-1,0 0 1,1 0 0,-1 0 0,0 0-1,0 0 1,0 1 0,0-1 0,0 0-1,0 0 1,0 0 0,1 0 0,-1 0-1,0 0 1,0 0 0,0 0 0,0 0-1,1 1 1,1 1 124,0 1-1,0-1 0,-1 1 1,1 0-1,-1 0 1,1 0-1,-1 0 1,0 0-1,0 0 1,0 0-1,-1 1 1,1-1-1,-1 0 1,1 0-1,-1 1 1,0-1-1,-1 5 1,1 75 1824,0-81-1952,0 0 0,0 1 0,1-1-1,-1 0 1,1 0 0,-1 0 0,1 0-1,0 0 1,0 0 0,0 0 0,0 0 0,0 0-1,0 0 1,1 0 0,-1 0 0,0-1-1,3 3 1,-3-4-11,-1 0-1,0 1 1,0-1 0,1 0-1,-1 0 1,0 0-1,0 1 1,0-1-1,1 0 1,-1 0-1,0 1 1,0-1 0,0 0-1,0 0 1,0 1-1,1-1 1,-1 0-1,0 1 1,0-1 0,0 0-1,0 0 1,0 1-1,0-1 1,0 0-1,0 1 1,0 0-11,0-1 0,0 1 0,0 0 0,0-1 0,0 1 0,0 0 0,0-1 0,0 1 0,0 0 1,0-1-1,1 1 0,-1-1 0,0 1 0,0 0 0,1-1 0,-1 1 0,0-1 0,1 1 0,-1-1 0,1 1 0,-1-1 0,1 1 0,-1-1 0,1 1 1,-1-1-1,1 0 0,-1 1 0,1-1 0,-1 0 0,1 0 0,0 1 0,-1-1 0,1 0 0,-1 0 0,1 0 0,0 0 0,-1 1 0,1-1 0,0 0 0,-1 0 1,2-1-1,-2 1-6,1 0 1,-1 0-1,0 0 1,1 0-1,-1 0 1,0 0 0,1 0-1,-1 0 1,0 0-1,0 0 1,1 0-1,-1 0 1,0 0 0,1 0-1,-1-1 1,0 1-1,0 0 1,1 0-1,-1 0 1,0-1-1,0 1 1,0 0 0,1 0-1,-1-1 1,0 1-1,17-14-995,-10 11 802,-6 3 145,0-1 0,0 1 1,-1 0-1,1-1 0,0 1 1,0-1-1,0 1 0,-1-1 1,1 1-1,0-1 0,-1 0 1,1 1-1,0-1 0,-1 0 1,1 0-1,-1 1 0,1-1 0,-1 0 1,0 0-1,1 0 0,0-1 1,2-4-247,2-2 122,1 0-1,0 1 1,1 0-1,0 0 1,0 1-1,14-10 1,-4 9 595,-12 2 201,-5 4-578,0 1 0,0 0-1,0 0 1,0 0 0,1-1 0,-1 1 0,0 0 0,0 0-1,0 0 1,0 0 0,0 0 0,0-1 0,1 1-1,-1 0 1,0 0 0,0 0 0,0 0 0,0 0 0,1 0-1,-1 0 1,0 0 0,0-1 0,0 1 0,0 0 0,1 0-1,-1 0 1,0 0 0,0 0 0,0 0 0,1 0-1,-1 0 1,0 0 0,0 0 0,0 0 0,1 0 0,-1 0-1,0 1 1,0-1 0,0 0 0,0 0 0,1 0-1,-1 0 1,0 0 0,0 0 0,0 0 0,0 0 0,1 1-1,-1-1 1,0 0 0,0 0 0,11 7 470,3-1 414,-11-5-773,0 1 0,0-1 0,0 1 1,0-1-1,0 1 0,-1 0 0,1 0 1,2 3-1,7 8 108,1 0 0,0-1 0,1-1 0,1 0 0,22 12 1,-28-18-231,47 21 51,-49-24-182,-1 0 0,1 0-1,0 0 1,0-1 0,0 0-1,9 0 1,20 0-855,-26 0 686,0-1-1,0 0 0,-1-1 0,1 0 0,12-2 0,-14 0-80,-1 1-1,13-7 1,-20 8 324,1 1 0,0 0 1,-1 0-1,1-1 1,0 1-1,-1 0 0,1-1 1,-1 1-1,1-1 1,-1 1-1,1-1 0,-1 1 1,1-1-1,-1 1 0,0-1 1,1 1-1,-1-1 1,0 0-1,1 1 0,-1-2 1,3-3-179,-1 1 1,1-1-1,0 1 0,4-6 1,10 0-525,-10-4 60,2 8 442,-9 6 255,1-1 1,-1 1 0,1 0-1,-1 0 1,1-1 0,-1 1-1,1 0 1,-1-1 0,1 1-1,-1 0 1,0-1 0,1 1-1,-1-1 1,0 1 0,1-1-1,-1 1 1,0-1 0,0 1-1,1-1 1,-1 1 0,0-1-1,0 1 1,0-1-1,0 1 1,0-1 0,0 0-1,0 1 1,0-1 0,0 1-1,0-2 1,0-1 576,4 6 528,10 11-304,-14-13-783,0-1 0,0 0 0,0 0 0,0 0 0,1 1 0,-1-1 0,0 0 0,0 0 0,1 1 0,-1-1 0,0 0 0,0 0 0,1 0 0,-1 0 0,0 0 0,0 0 0,1 1 0,-1-1 0,0 0 1,1 0-1,-1 0 0,0 0 0,1 0 0,-1 0 0,1 0 0,-1 0-13,1 0 0,-1-1 1,1 1-1,-1 0 0,1 0 0,-1 0 1,1 0-1,-1 1 0,1-1 1,-1 0-1,1 0 0,-1 0 0,1 0 1,-1 0-1,1 1 0,-1-1 1,1 0-1,-1 0 0,1 1 1,-1-1-1,0 0 0,1 1 0,-1-1 1,1 1-1,-1-1 0,0 0 1,0 1-1,1-1 0,-1 1 0,1 0 1,9 13 240,0-6-147,1 0-1,-1-1 0,14 8 1,-15-14-52,-8-1-54,0 0-1,0 0 1,1 0 0,-1 0 0,0 1-1,0-1 1,0 0 0,0 0 0,1 1 0,-1-1-1,0 1 1,0-1 0,0 1 0,0-1 0,1 2-1,1-1-7,1 1-1,-1-1 0,0 1 1,1-1-1,-1 0 0,1 0 1,3 0-1,-5-1-11,0 0 0,0-1 0,0 1 0,0 0 0,0-1 0,0 0 0,-1 1 0,1-1 0,2-2 0,-2 2-21,0 0 1,0 0-1,0 1 0,0-1 0,0 0 0,0 1 0,0-1 1,1 1-1,2-1 0,-1 1-57,0 0 1,-1 0-1,1-1 1,0 0-1,-1 1 1,1-1-1,-1-1 1,1 1-1,-1 0 1,1-1-1,-1 0 1,0 1-1,0-1 1,0-1-1,3-1 0,20-13-424,-2 7 125,11-18-288,-11 17 234,-3-2 187,0 6 219,3-7 421,11 7 138,-23 1-26,0 1 214,4 11 31,-14-5-595,0 0 1,0 0 0,0 0-1,0 0 1,0 0 0,1 0 0,-1-1-1,0 1 1,5-1 0,-5 0-68,0 0 0,0 1 0,0-1 0,0 0 0,1 1 1,-1-1-1,0 1 0,0 0 0,0 0 0,0 0 0,0 0 1,0 0-1,-1 0 0,1 0 0,2 3 0,7 3 159,20 10 119,-29-16-346,0 0-1,0 0 1,0 0-1,0 1 1,0-1 0,0 0-1,-1 1 1,1-1-1,3 4 1,4 4-10,5 0 20,31 20-208,-41-28 32,-1 0 0,1 0-1,0 0 1,0 0-1,0-1 1,0 0 0,-1 0-1,1 0 1,8-1 0,8 0-697,-15 2 703,0-2-1,0 1 1,1 0 0,8-3-1,13-11-719,8 7 266,-16-4 142,-10 5 282,-3 2 82,0 0 0,0 1-1,11-4 1,-14 7 65,1-1-1,0-1 1,-1 1-1,1 0 1,-1-1-1,1 0 1,-1 0-1,0 0 1,1 0-1,2-3 1,-6 4 38,1 1 0,-1 0 1,0 0-1,0-1 1,0 1-1,1 0 0,-1 0 1,0 0-1,0-1 0,1 1 1,-1 0-1,0 0 0,0 0 1,1 0-1,-1-1 0,0 1 1,0 0-1,1 0 1,-1 0-1,0 0 0,1 0 1,-1 0-1,0 0 0,1 0 1,-1 0-1,35 0 901,-32 0-342,-3 0 230,0 0-214,0 233 902,4-154-1510,10 5 203,-11-48-12,-3 39-1,0-41 38,-1-11-87,-1-1-1,-9 39 1,8-45-76,0-1-8,3-11-17,-1 0-1,0 0 1,0 0 0,0 0 0,-3 6-1,-16 18 106,9-14-60,3-3-18,6-7-20,-1-1 0,0 1 0,1 0 0,-2-1 0,-5 6 0,1-4 23,-1 0-1,0 0 0,0-1 1,0 0-1,-1-1 0,1 0 0,-1 0 1,-12 1-1,-4 0 5,0-1 1,-28-1-1,14-4 49,1-2 0,0-1 0,0-2 0,-51-17 0,31 7 256,58 17-338,-1-1-1,1 1 1,-1 0 0,1-1 0,-1 1 0,1-1-1,0 1 1,-1-1 0,1 0 0,0 0 0,-1 1 0,1-1-1,0 0 1,0 0 0,0 0 0,-1 0 0,1-1-1,1 1 1,-3-3 0,3 3-8,0 0 0,-1 0 0,1 0 0,0 0 0,0 0 0,0 0 0,0-1 0,0 1 0,0 0 0,1 0 0,-1 0 0,0 0 0,1 0 0,-1 0 0,0 0 0,2-2 1,-1 2-4,-1 0 1,1 1-1,-1-1 1,1 1-1,-1-1 1,1 1-1,-1-1 1,1 1-1,0-1 1,-1 1-1,1-1 1,0 1-1,0 0 1,-1-1-1,1 1 1,0 0-1,0 0 1,1-1-1,5-1 16,100-40 124,-64 23-84,74-20 0,29-3-272,-129 36-510,28-5 1,-18 7 201,-20 4 162,0-1 0,0 0-1,0 0 1,0-1 0,-1 0 0,1 0 0,0 0 0,-1-1 0,7-4 0,11-13-1401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5312,'-12'0'1267,"17"0"177,-2 0-1194,0 0 0,0 0 1,0 0-1,0 1 1,0 0-1,4 0 1,1 4 57,21 8 429,-24-11-675,0 0 0,0 1 0,0 0 0,0 0 0,0 0 0,5 5 0,28 28 414,-32-30-405,-5-5-50,0 0 0,0 0-1,1 1 1,-1-1-1,0 0 1,0 1 0,0-1-1,0 0 1,-1 1-1,1 0 1,0-1 0,-1 1-1,1-1 1,-1 1-1,1 3 1,-1-4 2,0 1 1,-1 0-1,1-1 1,-1 1-1,1 0 0,-1-1 1,0 1-1,0-1 0,1 1 1,-1-1-1,0 1 1,0-1-1,-1 0 0,1 0 1,-2 3-1,-81 79 239,81-80-209,6 0 134,-2-2-158,0 0 27,0 0 0,0 0 0,1 1-1,-1-1 1,1 0 0,-1 0 0,1-1 0,-1 1 0,1 0 0,-1 0-1,1-1 1,0 1 0,-1-1 0,1 1 0,0-1 0,0 0 0,-1 0 0,1 1-1,3-2 1,93 1 536,-95 0-794,1 0-1,-1 0 0,1 0 1,-1-1-1,1 0 0,-1 0 1,1 0-1,-1 0 1,6-3-1,2-1-880,10 2-762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5568,'0'0'2048,"0"0"-1568,-17 0-160,17 0 1952,0 0-1312,0 0 864,0 0-1056,17 0-192,1 0-384,-1 0-128,17 17-32,1-17-2848,0 0 1536,-1-17-4064,18 17 3008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5056,'0'-14'1642,"0"14"-1623,0 0-1,0-1 0,0 1 1,0 0-1,0 0 0,0-1 0,0 1 1,0 0-1,0 0 0,0-1 1,1 1-1,-1 0 0,0 0 0,0 0 1,0-1-1,0 1 0,0 0 1,1 0-1,-1 0 0,0 0 0,0-1 1,0 1-1,1 0 0,-1 0 1,0 0-1,0 0 0,0 0 0,1 0 1,-1 0-1,0-1 0,0 1 1,1 0-1,-1 0 0,1 0 0,9-3 300,0-1-1,0 2 1,1-1 0,-1 2-1,1-1 1,14 1-1,-6 0 31,-1 1 1,1 1-1,19 4 0,-23-1-269,0 0 0,-1 1-1,26 13 1,-35-15-45,-1 0-1,1 0 1,0 1-1,-1-1 1,0 1-1,1 0 1,-1 0 0,-1 0-1,1 0 1,3 6-1,-3-4 3,19 29 199,-14-24-189,-7-9-8,1 1 0,-1 0 0,0 0 0,0 0 0,0 0 0,-1 0 0,1 1 0,-1-1 0,1 0 0,-1 1 0,0-1 0,0 1 0,-1-1 0,1 1 0,-1-1 1,0 1-1,0 5 0,0 1 30,0-1 0,-1 1 0,0 0 1,-3 11-1,1-13-8,0 0-1,0 0 1,-6 8 0,1-1 21,3-4-49,0 0 0,-1 0 0,0-1 0,-1 0 0,0 0 0,-1-1 0,0 0 0,-12 11 0,-93 62 47,111-81-78,-43 28-37,1 0-163,37-24 166,2-1 0,-1 0 0,1 1 0,0-1-1,0 1 1,0 0 0,1 1 0,-6 8 0,9-13 32,1 1 0,-1 0 0,1-1 0,-1 1 0,1 0 1,0 0-1,-1 0 0,1-1 0,0 1 0,0 0 0,1 0 1,-1 0-1,0-1 0,1 1 0,-1 0 0,1 0 0,-1-1 0,1 1 1,0 0-1,1 2 0,-1-2 25,1 1 0,-1-1 0,1 0 0,0 0 0,0 0 0,0 0-1,-1-1 1,2 1 0,-1 0 0,0-1 0,0 0 0,0 1 0,1-1 0,2 1 0,29 4 163,-22-4-187,7 2-91,1 0 0,27 0 1,-10-4-1270,-2 0 336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6880,'-43'0'2229,"35"0"-1655,7 3-268,1 8 217,0-11-511,0 0 1,0 1 0,0-1-1,0 0 1,0 0-1,0 0 1,0 0 0,0 0-1,0 0 1,0 0 0,0 0-1,0 0 1,0 1 0,0-1-1,0 0 1,0 0-1,0 0 1,0 0 0,0 0-1,0 0 1,0 0 0,0 0-1,0 0 1,0 0-1,0 1 1,0-1 0,0 0-1,1 0 1,-1 0 0,0 0-1,0 0 1,0 0 0,0 0-1,0 0 1,0 0-1,0 0 1,0 0 0,0 0-1,0 0 1,0 0 0,1 0-1,-1 0 1,0 0-1,0 0 1,0 0 0,0 0-1,0 0 1,0 0 0,0 0-1,0 0 1,0 0 0,1 0-1,-1 0 1,0 0-1,0 0 1,0 0 0,8 0 257,-1 0-82,0 0 1,0 0-1,13 3 1,17 9 184,12-7-21,-22 0-246,-10-1-365,-1-2-1,31 2 1,-19-4-8,-10 1-682,0-1 0,33-4-1,-11-8-730,-23 10 694,0 1 0,33 1-1,-13 0 1781,-29 0 318,-16 3 688,3 12-413,0-7-650,-8 21 1064,12-23-1639,-2 1 23,0 1-1,1-1 1,1 1 0,-1 0-1,0 14 1,2-10-85,0-4-32,0 1 0,0-1 1,1 0-1,2 10 0,-3-15-53,1-1 1,0 0-1,0 1 0,0-1 0,0 0 0,0 0 1,1 0-1,-1 0 0,1 0 0,-1 0 1,1 0-1,0 0 0,-1-1 0,1 1 0,0 0 1,0-1-1,0 0 0,4 2 0,-3-1 53,1 0-21,0 0 1,-1 0-1,1-1 1,0 1-1,0-1 1,7 2-1,0-5-22,-1-1 1,0 0-1,20-8 0,-10 4-78,-19 6 52,0 1-1,1 0 1,-1-1 0,0 1-1,1-1 1,-1 0-1,0 1 1,0-1 0,1 0-1,-1 0 1,0 0-1,0 0 1,1-1 0,-2 1 6,1 0 0,-1-1 1,1 1-1,-1 0 1,0 0-1,0-1 0,0 1 1,0 0-1,0 0 1,0-1-1,0-1 0,0-7 25,0-4 93,-3 8-70,-43-40-154,40 43 47,-5 3-298,8 0 86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6240,'-35'0'2304,"35"0"-1792,0 35-160,0-1 1856,0-17-1280,-17 1 0,17 16-576,17 1-128,-17-18-128,0 18-3712,0-18 1952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253 259 3904,'-58'-14'1253,"38"11"-762,-17 3-129,35 0-296,0-1-1,0 2 1,0-1-1,0 0 1,0 0-1,0 0 1,0 1-1,0-1 1,0 1-1,1 0 1,-1 0-1,0-1 0,0 1 1,-1 1-1,-10 5 335,4-5 64,0-1 1,-1 0 0,1-1-1,-16-1 1,3 1 70,11 0-489,14 0-46,25 0 66,44-2 524,90-13-1,451-34 1619,-520 46-2046,93-3 49,22-11-63,-116 8-98,215-12 186,-30 2 221,-12-10-164,-26 6-271,-97 5-31,111-10 188,-115 22-40,-49-5 42,-83 10-211,0 0 1,0 1-1,0-1 0,-1 1 1,1 1-1,8 1 0,-13-2 3,-1 0 1,0 0-1,1 0 0,-1 0 0,0 0 1,1 0-1,-1 0 0,0 0 0,0 0 0,1 0 1,-1 0-1,0 1 0,0-1 0,1 0 1,-1 0-1,0 0 0,0 1 0,1-1 1,-1 0-1,0 0 0,0 0 0,0 1 0,1-1 1,-1 0-1,0 1 0,0-1 0,0 0 1,0 0-1,0 1 0,0-1 0,1 0 1,-1 1-1,0-1 0,0 0 0,0 1 0,0-1 1,0 0-1,0 0 0,0 1 0,0-1 1,0 0-1,-1 1 0,1-1 0,0 0 1,0 1-1,0-1 0,0 0 0,0 0 0,0 1 1,-1-1-1,0 1-47,0-1 1,1 0-1,-1 1 1,0-1-1,0 0 1,0 1-1,0-1 1,0 0-1,0 0 1,0 0-1,0 0 1,0 0-1,-1 0 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86 157 6048,'-57'-29'1952,"37"17"-981,16 8-931,2 0 74,2 4-111,-1 0 1,1-1-1,0 1 0,0 0 0,0 0 1,0 0-1,0 0 0,0 0 1,0 0-1,-1 0 0,1 0 0,0 0 1,0 0-1,0 0 0,0-1 0,0 1 1,0 0-1,0 0 0,0 0 1,0 0-1,0 0 0,0 0 0,0-1 1,0 1-1,0 0 0,0 0 0,0 0 1,0 0-1,0 0 0,0 0 1,0-1-1,0 1 0,0 0 0,0 0 1,0 0-1,0 0 0,0 0 0,0 0 1,0-1-1,0 1 0,0 0 1,0 0-1,0 0 0,0 0 0,0 0 1,0 0-1,0 0 0,1-1 0,-1 1 1,0 0-1,0 0 0,0 0 1,0 0-1,0 0 0,0 0 0,1 0 1,5-7 86,0 1 0,1 0 0,0 1 0,0 0 0,1 0 0,0 0 0,12-5 0,29-10 43,-42 16-122,0 0 0,0 0 0,1 1 0,0-1 0,0 1 0,0 1 1,0 0-1,0 0 0,1 0 0,-1 1 0,9 0 0,-8 1 4,-1 0 0,0 1 0,0-1 0,0 2 0,0-1-1,0 1 1,0 1 0,0-1 0,0 1 0,-1 0 0,0 1 0,1 0-1,10 8 1,-13-9 13,-1 1 0,0-1 0,0 0-1,-1 1 1,1 0 0,-1 0-1,0 0 1,0 0 0,0 1 0,0-1-1,-1 1 1,0 0 0,0-1 0,2 10-1,-2-3 46,-1 1 0,-1-1 1,0 1-1,0-1 0,-2 1 0,1-1 0,-1 0 0,-1 1 0,-6 17 0,7-24-26,-1 1 1,0-1-1,0 0 0,0 0 1,-1-1-1,1 1 1,-1-1-1,0 0 0,-1 0 1,1 0-1,-1 0 0,-6 4 1,2-2 67,1 0-26,0-1 0,0 0 0,-13 6 0,-4 3-45,9 3-14,7-6 25,-6 0 111,10-9-101,0 1 0,1 1 1,-8 6-1,11-10-47,1 1 0,-1 0 0,0-1 0,1 1 0,-1 0 0,1 0 0,-1-1 0,1 1 0,-1 0 0,1 0 0,0 0 0,-1 0 0,1-1 0,0 1 0,0 0 0,0 0 0,-1 0 0,1 0 0,0 0 0,0 0 0,0 0 0,1 0 0,-1 0 0,0-1 0,0 1 0,0 0 0,1 0 0,-1 1 0,3 4 34,0 0-1,1-1 1,-1 1 0,1-1-1,0 0 1,1 0 0,-1-1-1,1 1 1,0-1 0,0 0-1,0 0 1,0 0-1,1-1 1,-1 0 0,1 0-1,0 0 1,0-1 0,0 0-1,1 0 1,-1 0-1,0-1 1,1 0 0,-1 0-1,11-1 1,98 0-3257,-111 0 2884,0 0-1,0 0 1,0 0 0,0-1 0,0 0 0,0 0 0,0 0 0,5-3-1,8-2-1737,-13 5 1661,1 0-1,-1 1 0,1-1 0,8 1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7296,'0'-17'2720,"0"17"-2112,34 0-192,1 0 512,-18 17-608,18-17-64,-18 0-160,35 0-1152,0 0 608,17 0-2944,-17 0 1888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 5216,'-44'0'1696,"44"0"-1679,0 0 0,-1 0 1,1 0-1,0 0 0,-1 0 0,1-1 1,-1 1-1,1 0 0,0 0 0,-1 0 1,1 0-1,0 1 0,-1-1 0,1 0 1,0 0-1,-1 0 0,1 0 1,-1 0-1,1 0 0,0 1 0,0-1 1,-1 0-1,1 0 0,0 0 0,-1 1 1,1-1-1,0 0 0,0 0 0,-1 1 1,1-1-1,0 0 0,0 1 0,0-1 1,-1 0-1,1 1 0,0-1 1,0 1-1,-4 6 313,0 0 1,0-1 0,0 1-1,-1-1 1,-6 7 0,9-11-219,0 1 0,0-1 0,1 0 0,-1 1 0,1 0 0,-1-1 0,1 1 0,0 0 0,0 0 1,0 0-1,1 0 0,-1 0 0,1 0 0,-1 0 0,1 0 0,0 0 0,0 0 0,1 4 0,-1 2 148,0 2-63,1-1 1,0 0-1,1 1 0,0-1 1,0 0-1,6 15 0,-7-23-170,3 8 57,-1 0-1,2 0 1,-1 0 0,1-1-1,1 0 1,11 14 0,-15-19-52,2-1 0,-1 0 1,0 0-1,1 0 0,-1 0 1,1 0-1,0-1 0,0 1 1,0-1-1,0 0 0,0 0 1,0-1-1,1 1 0,-1-1 1,1 0-1,-1 0 0,1 0 1,5-1-1,0 0-12,0 0-1,0-1 1,20-5 0,-25 5-37,0-1 0,0 0 0,0 0 0,0 0 0,0-1 0,-1 1 0,1-1 0,-1 0 0,8-7 0,-8 5 7,0 0 0,0 0 0,0-1 0,-1 1 0,0-1 0,0 0 0,-1 0 0,0 0 0,0 0 0,0 0 0,0-1 0,-1 1 0,0 0 0,-1-1 0,1-6 0,-1 10 3,0 0 0,0-1 0,-1 1 0,1 0 0,-1-1 0,0 1 0,0 0 0,0 0 0,0 0 0,-3-6 0,0 3 23,-1 0 0,1 1 1,-1 0-1,-6-5 0,-5-6-9,16 16-7,-4-5-41,-1 1 1,1 0-1,-1 0 1,-9-5-1,-8 0-108,17 8 57,1 0-1,0-1 1,-1 0-1,1 0 1,-7-4-1,8 4-120,0 0 0,0 0-1,-1 0 1,1 0 0,-1 1-1,1-1 1,-1 1 0,0 0-1,1 0 1,-9 0 0,10 1-987</inkml:trace>
  <inkml:trace contextRef="#ctx0" brushRef="#br0" timeOffset="1">365 17 5824,'14'-14'1866,"-14"14"-1853,0-1 0,0 1 0,0 0 0,0 0 0,0 0 0,1 0 0,-1 0 0,0 0 0,0 0 0,0-1-1,0 1 1,0 0 0,0 0 0,0 0 0,0 0 0,0 0 0,1 0 0,-1 0 0,0 0 0,0 0 0,0 0-1,0 0 1,0 0 0,0 0 0,1 0 0,-1 0 0,0 0 0,0 0 0,0 0 0,0 0 0,0 0 0,0 0 0,1 0-1,-1 0 1,0 0 0,0 0 0,0 0 0,0 0 0,0 0 0,0 0 0,1 0 0,-1 0 0,0 0 0,0 0-1,0 0 1,0 0 0,0 0 0,0 1 0,0-1 0,0 0 0,0 0 0,1 0 0,-1 0 0,0 0 0,0 0-1,0 1 1,1 0 79,0 0-1,1 1 0,-1-1 0,1 0 1,-1 0-1,1 0 0,-1 0 0,1 0 1,0-1-1,-1 1 0,1 0 0,0-1 1,0 1-1,-1-1 0,1 1 1,0-1-1,3 0 0,-5 0-54,1 0 1,-1 0-1,1 0 0,-1-1 1,1 1-1,-1 0 0,1 0 1,-1 0-1,1 0 0,-1 0 0,1 0 1,-1 1-1,1-1 0,0 0 1,-1 0-1,1 0 0,-1 0 1,1 1-1,-1-1 0,0 0 1,1 0-1,-1 1 0,1-1 0,-1 0 1,1 1-1,-1-1 0,0 1 1,1-1-1,-1 0 0,0 1 1,1-1-1,-1 1 0,0-1 1,0 1-1,1-1 0,-1 1 0,0-1 1,0 1-1,0-1 0,0 1 1,0 0-1,0-1 0,0 1 1,0-1-1,0 1 0,0-1 1,0 1-1,0 0 0,0 1 56,0 0 0,0-1 0,0 1 0,0 0 0,1 0 0,-1 0 0,1-1-1,-1 1 1,2 2 0,0-1 10,0 1-1,0 0 0,-1 0 0,1 0 1,-1 0-1,0 0 0,0 0 1,0 0-1,-1 1 0,1 6 1,-1 73 841,0-75-856,-1 1 0,0-1 1,-1 0-1,-3 12 0,3-14-42,0 1 0,0-1 0,1 1 0,0 8 1,1 1 54,3-11-58,6 1-41,-3-10-147,13-7-182,-13 7 223,0 1-1,0-2 1,0 1 0,0-1-1,-1 1 1,8-8 0,-6 5-279,0 0 1,0 1 0,1 0 0,0 0 0,11-4-1,30-11-1393,-32 10 814,18-6-1148,-29 14 1762,1 0 0,0 1-1,0 0 1,0 1-1,11 0 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18 225 5216,'-17'0'1952,"17"0"-1536,17-17-96,0 17 1376,1 17-992,-1-17 640,17 0-800,1 0 64,-18 0-352,18 0-1440,-18 0 640</inkml:trace>
  <inkml:trace contextRef="#ctx0" brushRef="#br0" timeOffset="1">243 35 3648,'0'-34'1344,"0"34"-1024,-18 0-128,1 0 1536,17 0-992,0 34 1248,0-16-1120,-17 33 416,17 1-768,0 0-224,0 0-160,-17 0 32,17 0-96,0-1-3200,0-16 1728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1500 3968,'0'0'1285,"0"4"-768,0-4-487,0 1 0,0 0 0,0 0 0,0 0 0,0 0 0,0 0 0,-1 0-1,1 0 1,0 0 0,0-1 0,-1 1 0,1 0 0,-1 0 0,0 0-1,-9 3 1070,10-4-1067,1 0 1,-1 0-1,0 0 0,0 0 0,1 0 0,-1 0 1,0 0-1,1 0 0,-1 0 0,0 0 0,1-1 1,-1 1-1,0 0 0,0 0 0,1 0 0,-1 0 1,0 0-1,0-1 0,1 1 0,-1 0 0,0 0 1,0-1-1,0 1 0,1 0 0,-1-1 0,-1 0 63,1 0 0,-1-1 0,0 1 0,0 0 0,0-1 0,0 1 0,0 0 0,0 0 0,-1-1 0,2 2-95,-1-1 25,1 1 0,0 0 0,0 0 0,-1 0 0,1-1 0,0 1 0,0 0 0,-1 0 0,1 0 0,0-1 0,0 1 0,0 0 0,0-1 0,0 1 0,-1 0 0,1 0 0,0-1 0,0 1 0,0 0 0,0-1 0,0 1 0,0 0 0,0 0 0,0-1 0,0 1 0,0-1 30,0-11 465,0 0 1,4-19-1,0 20-394,-2 8-95,0 0 1,-1 0-1,0-1 1,0 1-1,1-5 1,1-7 75,-2-1-1,0 1 1,-2-17 0,1-15 53,-2 6-114,-1 0 0,-13-60 0,-1-14-40,10 7-22,1 56-16,-6-111 26,11 108 121,0-1 105,7-62 0,15-20 100,-14 105-32,1 1 0,18-46 0,-20 67-184,0 0-1,0 0 1,1 0-1,1 1 1,0 0 0,0 0-1,1 1 1,0 0-1,0 0 1,1 1 0,0 0-1,1 1 1,21-11 0,-27 16-72,0 1 0,0 0 0,0 0 0,0 0 0,0 0 0,0 1 0,9 0 0,-14 0-32,55 0 117,-49 0-112,0 0 1,-1 0 0,1 1-1,-1 0 1,1 0 0,-1 0-1,1 1 1,-1 0 0,1 0-1,-1 0 1,0 1-1,0 0 1,0 0 0,-1 0-1,1 0 1,-1 1 0,8 7-1,-7-6 14,0 1 0,-1 0 0,1 0-1,-1 0 1,0 1 0,-1-1 0,0 1 0,0 0 0,0 0-1,-1 0 1,0 0 0,0 1 0,-1-1 0,0 1 0,0-1-1,-1 11 1,0-9-66,-1-1 1,0 1-1,-1 0 0,0 0 0,-3 8 1,-1 5-218,4-13 95,0 0-1,-1 0 0,-5 10 1,6-15 61,-1-1-1,1 1 1,-1-1 0,1 1-1,-1-1 1,0 0 0,0 0-1,-6 4 1,-29 17-724,34-21 737,1-1-1,-1 0 1,0 1 0,1-1-1,-1-1 1,0 1 0,0-1-1,0 1 1,-1-1 0,1 0-1,0 0 1,0-1-1,-1 0 1,1 1 0,0-1-1,-6-1 1,-3 1-209,-4 0-80,13 0-16,8 0 138,1 0 155,-2-1 73,0 1-1,0 0 1,0 0 0,1 0-1,-1 1 1,0-1 0,0 1 0,5 1-1,54 36 51,-25-20 311,-22-12-14,-1 0 0,0 1 0,-1 1 0,1 0 0,-2 1 0,15 13 0,-24-19-101,0-1 1,-1 1 0,0 1 0,1-1-1,-1 0 1,3 7 0,-5-9-158,1 0 1,-1 0-1,1 0 1,-1 1-1,0-1 1,1 0-1,-1 1 1,0-1-1,0 0 0,0 0 1,0 1-1,0-1 1,0 0-1,-1 1 1,1-1-1,0 0 1,-1 0-1,1 1 1,-1-1-1,1 0 0,-1 0 1,1 0-1,-1 0 1,0 0-1,0 0 1,-1 2-1,-6 3 92,-1 0 0,1-1 0,-1 0 0,-13 5 0,2 0 14,19-10-156,-18 10 125,-31 11 0,39-18-121,0-1 0,0 0 1,0 0-1,0-1 0,-14-1 0,12 0-91,0 1 1,-16 2-1,-2 5-106,23-6-81,-1 0 1,1 0-1,0-1 1,-15 1-1,-39-2-2744,60 0 2875,1 0 1,0 0-1,-1 1 1,1-1-1,-1 0 1,1 1-1,0-1 1,-1 0-1,1 1 1,0 0-1,-2 0 1,3-1 87,0 0 0,-1 0 0,1 1-1,0-1 1,0 0 0,0 0 0,-1 1 0,1-1 0,0 0 0,0 0 0,0 1 0,-1-1 0,1 0 0,0 1 0,0-1 0,0 0 0,0 0 0,0 1 0,0-1 0,0 0 0,0 1 0,0-1 0,0 0 0,0 1 0,0-1 0,0 0 0,0 1 0,0-1 0,0 0 0,0 1 0,0-1 0,0 0 0,0 1-1,1-1 1,-1 0 0,0 0 0,0 1 0,0-1 0,1 0 0,-1 0 0,0 1 0,0-1 0,0 0 0,1 0 0,-1 1 0,1-1-61,0 1 0,0-1-1,0 1 1,0-1 0,1 0 0,-1 1-1,0-1 1,0 0 0,0 0 0,0 0 0,0 0-1,0 0 1,3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51 105 5408,'0'-16'974,"-1"9"-462,1 1 0,0-1 1,0 1-1,1-1 0,1-7 1,-1 13-473,-1-1 1,0 1 0,1 0-1,-1 0 1,1-1-1,0 1 1,-1 0 0,1 0-1,0 0 1,0 0-1,0 0 1,-1 0 0,1 0-1,0 0 1,0 0-1,1 0 1,-1 1 0,0-1-1,0 0 1,0 1-1,0-1 1,1 1 0,-1-1-1,0 1 1,0 0-1,1-1 1,-1 1 0,0 0-1,1 0 1,2 0-1,-3 0-18,1 0 0,0 0 0,0-1 0,-1 1 0,1 0 0,0-1 0,-1 1 0,1-1 1,-1 0-1,1 1 0,0-1 0,1-1 0,11-5 27,-11 6-49,-1 0-1,1 1 1,-1-1 0,1 1-1,0 0 1,-1 0-1,1 0 1,0 0-1,-1 0 1,1 1-1,0-1 1,-1 1-1,1-1 1,-1 1 0,4 1-1,-2 1 28,1-1 0,-1 1 0,1 0 1,-1 0-1,0 0 0,0 1 0,5 5 0,-3-2 32,0 0-1,0 0 1,-1 1-1,0 0 0,-1 0 1,0 1-1,0-1 1,5 16-1,-9-18-4,1-1 0,-1 1-1,0 0 1,0 0 0,-1 0 0,0-1-1,0 1 1,0 0 0,-1-1 0,1 1-1,-1-1 1,-4 7 0,5-9-38,-4 10 41,-1 0 1,-1-1-1,0 1 1,0-2-1,-1 1 1,-1-1-1,0 0 1,-19 17-1,20-21-29,0 0-1,-1-1 0,1 0 1,-1 0-1,-10 4 0,-4 3 81,2 1-20,-13 6 235,34-19-314,-1-1-1,0 0 1,0 1 0,0-1 0,0 0-1,1 1 1,-1-1 0,0 1 0,0-1-1,1 1 1,-1 0 0,0-1 0,1 1-1,-1 0 1,0-1 0,1 1 0,-1 0-1,1 0 1,-1 0 0,1-1 0,0 1-1,-1 0 1,1 0 0,0 0 0,0 0-1,0 0 1,-1 0 0,1 0 0,0-1-1,0 1 1,0 0 0,0 0 0,1 0-1,-1 0 1,0 0 0,0 0 0,0 0-1,1 0 1,-1-1 0,0 1 0,1 0-1,-1 0 1,1 0 0,-1 0 0,1-1-1,-1 1 1,1 0 0,0-1 0,0 2-1,2 0 1,0 1 0,0 0 0,0 0-1,1-1 1,-1 0 0,1 0-1,-1 0 1,1 0 0,0 0 0,5 1-1,26 3 30,-19 0 76,-12-5-98,-1 0 1,0 1-1,1-1 0,-1 0 1,1-1-1,-1 1 0,1-1 1,6 1-1,54-1-1563,-62 0 1345,0 0 1,1 0-1,-1-1 0,0 1 0,0-1 0,1 1 0,-1-1 1,0 0-1,0 0 0,0 0 0,0 0 0,3-2 0,-4 2-165,1 0 0,-1 0 0,0 1 0,1-1 0,-1 0 0,1 1 0,-1-1 0,1 1-1,-1-1 1,1 1 0,3 0 0,-10 0-500,1 0 538,1 0 1,0 0 0,-1 0 0,1 0 0,0-1-1,0 1 1,-4-2 0,-33-13-1045,-1 1 3386,29 10-1035,7 3-679,0-1 1,1 1-1,-1-1 0,1 0 1,-1 0-1,1 0 1,-1-1-1,1 1 0,0-1 1,0 0-1,-4-5 0,5 6 309,6 2-325,6 0-187,-3 0-69,1 0-1,0-1 1,13-1 0,-8-2-47,11-1-46,11 11-14,-12-11 28,-6 1 19,30-2-122,-20 0-126,-20 4 186,1 0 1,0 1 0,0 0 0,12-1 0,53 2 174,-65-1 320,-14 5 262,0 8-67,6-11-529,1 0 0,-1 1 0,1-1 0,-1 0 0,1 0 1,-1 0-1,0 0 0,0 0 0,1 0 0,-1 0 0,0 0 0,0-1 1,0 1-1,0 0 0,-1 1 0,-9 3 372,9-5-345,1 1 0,-1 0-1,1-1 1,-1 1 0,1 0 0,0 0 0,-1 0 0,1 0 0,-2 2 0,1 0 40,0 0 0,1 1 0,-1-1 0,1 0 0,-2 6 0,-9 38 617,11-42-722,0 0-1,1-1 1,-1 1-1,1 0 1,0 0-1,1-1 1,-1 1-1,3 8 1,-2-11-24,0 1 1,0-1 0,0 0 0,1 0-1,-1 1 1,1-1 0,0 0 0,0 0 0,-1-1-1,1 1 1,0 0 0,1-1 0,-1 1-1,0-1 1,0 1 0,1-1 0,-1 0 0,0 0-1,1 0 1,-1-1 0,1 1 0,0 0-1,3-1 1,1 1-76,1 0 0,-1-1 0,1 0 0,-1 0 0,1-1 0,-1 0 0,8-2 0,19-8-302,-18 8 168,-11 2 159,1 0 0,-1 0-1,1-1 1,-1 0 0,0 1 0,7-5-1,-12 6 53,1-1 0,0 1 0,0-1 0,0 0 1,0 0-1,0 0 0,-1 1 0,1-1 0,0 0 0,-1 0 0,1 0 0,-1 0 0,1 0 0,-1 0 0,1 0 0,-1 0 0,0-1 1,1 1-1,-1 0 0,0 0 0,0 0 0,0 0 0,0 0 0,0 0 0,0-1 0,0 1 0,0 0 0,-1 0 0,1 0 0,0 0 0,-1 0 1,1 0-1,-1 0 0,1 0 0,-1 0 0,0-2 0,0 2 7,0 0-1,0-1 1,0 1 0,0 0-1,0 0 1,0 0 0,0 0 0,0 0-1,0 0 1,0 0 0,0 1-1,-1-1 1,1 0 0,0 1-1,-1-1 1,1 0 0,0 1 0,-1 0-1,1-1 1,-2 1 0,-6-3 35,3 1-10,-1-1 22,-1 1 0,1 0 1,-1 0-1,0 1 0,-14-1 1,-45 2-125,82 0-672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7808,'-52'0'2880,"52"0"-2240,0 52-160,-17-52 1216,17 35-1024,-17-1 640,17 1-768,0-1-576,0 18 0,17-35-5408,0 18 2976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7040,'0'-17'2624,"0"17"-2048,0 0-128,0-17 1408,17 34-1088,-17-17 256,17 0-608,1 0 96,16 17-288,1-17 224,-1 0-256,-16 18-1856,16-18 896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7968,'-18'-17'2944,"18"17"-2272,18 17-192,-1-17 576,18 17-672,-18-17 352,35 0-448,-18 0-704,1 0 192,-1 0-1984,1 0 1248,-1 0-2784,-16 0 2144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87 7232,'-14'-14'2314,"11"8"-1396,3-1-636,-1 4-132,1-1 0,0 1 0,0-1 0,0 1 0,0-1 0,1 1-1,-1-1 1,1 1 0,1-5 0,15 3 117,-3 0-277,0 2 0,0 0 0,0 1 0,1 1 0,-1 0 0,22 1 0,-17 0-25,-7-1 2,0 1 0,1 1 0,-1 0 0,0 0 0,0 1 0,0 1 1,23 7-1,-24-5 20,0 0 1,0 0-1,0 1 1,-1 1-1,13 9 1,-20-13 32,1 0 0,-1 0 1,0 0-1,0 1 0,0-1 0,0 1 0,-1 0 1,1-1-1,-1 1 0,0 0 0,0 1 1,-1-1-1,1 0 0,-1 0 0,0 1 0,0-1 1,0 1-1,0 6 0,-2-2 22,0 0 0,-1 0 0,0 0 0,0 0 0,0 0 0,-1-1 0,-1 1 0,0-1 0,0 0 0,0 0 0,-7 8 0,1 0 19,-2-2 1,0 1-1,-1-1 0,-21 18 1,3-7-17,-1-2 0,0-1 1,-63 32-1,31-23 8,60-29-50,-1 1 0,0-1 0,1 1 0,0 0 0,0 0 0,0 0 0,0 0 0,0 1 0,1 0 0,-1 0 0,1 0 0,0 0 0,-2 5 0,4-8-2,-9 18 26,10-18-24,0 0 0,0 0 1,0 0-1,0-1 0,0 1 0,1 0 1,-1 0-1,0 0 0,0 0 0,1 0 1,-1 0-1,1-1 0,0 2 0,2 4 10,-3-5-7,1 0 0,0 0 0,0 1 0,-1-1 0,1 0 0,0 0 0,0 0 0,0 0 0,0 0 0,0 0 0,0 0 0,1 0 0,-1-1 0,0 1 0,0 0 0,1-1 0,-1 1 0,0-1 0,1 1 0,-1-1 0,1 0 0,-1 1 0,0-1 0,1 0 0,-1 0 0,1 0 0,-1 0 0,3-1 0,14 3 60,9 3 2,-10-2 34,-1 0 0,31 0 0,192-3-2060,-235 0 1667,1 0 0,-1 1 1,0 0-1,0-1 0,0 1 0,0 0 0,1 1 0,-1-1 0,-1 1 0,8 4 0,-10-6 32,1 1-1,-1-1 1,1 1-1,-1-1 0,1 0 1,0 0-1,-1 0 0,1 1 1,1-2-1,-3 1 259,17 0-1748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5888,'-34'0'2176,"34"0"-1664,-17-17-160,17 17 1472,0 0-1056,17 0 416,0 0-704,18-18 256,-1 36-416,35-36-32,-17 18-160,0 0-96,17 0 0,-34 0-2144,17 0 1152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 7552,'-28'0'2448,"27"0"-2412,1 0 1,-1 0-1,1 0 1,-1 0-1,1 0 1,-1 0-1,1 0 1,-1 1-1,1-1 1,-1 0-1,1 0 1,-1 0-1,1 0 1,-1 1-1,1-1 1,-1 0-1,1 1 1,0-1-1,-1 0 1,1 1-1,0-1 1,-1 0-1,1 1 1,0-1-1,-1 1 1,-6 6 142,1-3 36,2 0-1,-1 1 0,0-1 1,1 1-1,0 0 1,-4 7-1,4-3 92,1-1 0,0 1 1,-3 13-1,5-18-219,-1 4 3,1 0 0,0 0 0,0 1 0,1-1 0,1 10 0,0 12 111,-1-30-198,0 4 20,0-1 1,0 0 0,0 1-1,0-1 1,1 0 0,0 0-1,-1 0 1,2 4 0,-1-6-8,0 0 0,0 0 1,0 0-1,-1 0 0,1 0 1,0 0-1,0 0 0,0 0 1,1 0-1,-1 0 0,0 0 1,0-1-1,0 1 0,1 0 1,-1-1-1,0 1 0,1-1 1,-1 1-1,0-1 0,1 0 1,-1 0-1,1 0 0,-1 0 1,0 0-1,3 0 0,4 0-15,-1-1 0,1-1 0,0 1 0,9-4 1,1 0-141,-15 4 122,0 1-1,0-1 1,0 1 0,-1-1 0,1 0-1,0 0 1,-1 0 0,1 0-1,-1-1 1,1 1 0,-1-1 0,0 0-1,1 1 1,-1-1 0,0 0 0,0 0-1,0 0 1,-1-1 0,1 1-1,2-5 1,7-9-42,-7 11 84,0 0 1,-1 0 0,0-1 0,4-9 0,-7 13-14,1 0 0,-1 0 0,1 0 0,-1 0 0,0 0 0,0-1 0,0 1 1,0 0-1,-1 0 0,1 0 0,0 0 0,-1 0 0,0-1 0,1 1 0,-1 0 1,0 0-1,0 1 0,-2-4 0,-2-4 46,3 2-76,-1 1 0,0 0 1,-1 0-1,1 0 1,-1 0-1,0 0 1,-1 1-1,1 0 1,-1 0-1,-10-8 1,-5-6-308,3 2 123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5984,'-29'0'1920,"23"0"-1174,3 0-164,-6 0 223,14-1 269,-2 1-903,0 0 0,-1 1 0,1-1 0,0 0 0,-1 1 1,1 0-1,2 0 0,-1 2-110,0-1 1,-1 1-1,1 0 1,-1 0 0,0 0-1,3 4 1,-1-2 29,0 0 0,0-1-1,8 7 1,-5-5-35,-1-1 0,0 1-1,0 1 1,0-1 0,-1 1-1,0 0 1,-1 1 0,8 12 0,-10-16-27,-1 1 0,0-1 0,0 1 0,0-1 0,-1 1 0,1 0 0,-1 0 0,0-1 0,-1 1 0,1 7 0,-1-9-14,0 1 1,0-1 0,0 0 0,0 1-1,-1-1 1,0 0 0,0 1 0,0-1-1,0 0 1,0 0 0,0 0 0,-1 0-1,0 0 1,1 0 0,-1 0-1,-4 3 1,-22 17 48,5 6-69,4-15-91,16-12 76,0 0 1,-1 0-1,1 0 1,1 0-1,-1 1 1,0-1-1,0 1 0,-3 6 1,3-5 12,0 1 1,0 0-1,1 0 0,0 1 1,-2 7-1,3-11 17,1-1-1,0 0 1,0 1 0,0-1-1,0 0 1,0 1 0,0-1-1,0 0 1,0 1 0,0-1-1,1 0 1,0 3 0,-1-4 0,0 1 1,1-1-1,-1 1 0,1-1 1,-1 1-1,0-1 1,1 1-1,0-1 1,-1 1-1,1-1 1,-1 1-1,1-1 0,-1 0 1,1 1-1,0-1 1,-1 0-1,1 0 1,0 1-1,-1-1 1,1 0-1,0 0 0,0 0 1,-1 0-1,1 0 1,1 0-1,1 0 43,0 0-1,1 1 1,-1-1-1,1 1 1,-1 0-1,6 2 1,-6-2-66,-1 0 0,1 0 0,-1 0 0,1-1 0,0 1 0,4-1 1,-1 0-158,0-1 0,0 0 0,9-2 0,18-3-868,-33 6 1038,3 0-303,-1 0 0,1 0 0,0 0-1,0-1 1,-1 1 0,5-2 0,24-12-1169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8320,'-17'-35'3072,"17"35"-2400,17 18-160,0-18 768,1 0-800,16 17-352,-17-17-96,18 17-1248,0-17 640,-1 18-3328,1-1 2144</inkml:trace>
  <inkml:trace contextRef="#ctx0" brushRef="#br0" timeOffset="1">122 225 7968,'-35'-17'2944,"35"17"-2272,0 17-192,0-17 576,17 17-672,18-17 480,0 0-512,34 0-672,0 0 160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36 6464,'-3'-4'329,"-1"1"1,1 0 0,0 0-1,-1 0 1,0 1-1,1-1 1,-1 1 0,0 0-1,0 0 1,-1 0-1,1 1 1,0 0-1,-1-1 1,-8 0 0,10 2-182,0 0 0,0 0 0,-1 0 0,1 0 1,0 0-1,0 1 0,-1 0 0,1 0 0,0 0 0,0 0 1,0 0-1,0 0 0,-4 3 0,-5 2 60,-5 1-115,13-5-77,-1-1 0,0 1-1,1 1 1,-1-1 0,1 0 0,0 1 0,0 0-1,0 0 1,-6 7 0,-15 18 48,-28 42 0,52-69-56,0 0 1,0 1-1,1-1 1,-1 0-1,0 1 1,1-1-1,-1 1 1,1-1-1,0 1 1,-1-1-1,1 1 1,0-1-1,0 1 1,0-1-1,0 1 1,0 0-1,1-1 1,-1 1-1,0-1 1,1 1 0,-1-1-1,1 0 1,-1 1-1,1-1 1,-1 1-1,1-1 1,0 0-1,0 1 1,0-1-1,0 0 1,0 0-1,0 0 1,0 0-1,0 0 1,1 0-1,1 2 1,26 14-549,-26-15 430,1 0 0,-1 1 0,1-1 0,-1-1 0,1 1 1,-1 0-1,1-1 0,0 0 0,0 0 0,0 0 0,0 0 0,7 0 1,-7-1 13,1 0 1,-1 0 0,0 0 0,1-1-1,-1 1 1,0-1 0,1 0 0,-1-1-1,0 1 1,0-1 0,7-3 0,-3 1-42,-4 1 106,0 1 0,-1 0 1,1 0-1,0 1 0,0-1 1,0 1-1,1-1 0,-1 2 1,0-1-1,0 0 0,7 0 1,4-1 10,-10-5 22,-2-1 0,2 0 69,-2 1 229,-3 7-284,-1 0 1,1 0-1,0-1 1,0 1-1,-1 0 1,1 0-1,0 0 0,0-1 1,-1 1-1,1 0 1,0 0-1,0 0 1,-1 0-1,1 0 1,0 0-1,-1 0 1,1 0-1,0 0 1,-1 0-1,1-1 1,0 2-1,-1-1 1,1 0-1,0 0 1,-1 0-1,1 0 1,-6 3 628,5-2-556,-1 0 0,1 1 0,0-1 0,0 1 0,0-1 0,0 1 0,0 0 0,0-1 0,0 1 0,0 0 0,1 0 0,-1 0 0,1-1 0,-1 1 0,1 0 0,0 0 0,0 0 0,-1 0 0,1 0 0,1 0 0,-1 0 0,0 0 0,0-1 1,1 1-1,1 4 0,12 12 294,3 1 18,-15-16-377,0 0 19,0 0 0,0 0 1,0 0-1,0 0 1,0 0-1,1 0 1,0 0-1,-1-1 1,1 1-1,0-1 1,0 0-1,0 0 0,1 0 1,-1 0-1,0-1 1,5 2-1,2-1 63,0-1 0,0 0 0,-1 0 0,17-2 0,-7 0 52,-6 1-79,1-2-1,-1 1 0,1-2 1,-1 0-1,0 0 1,0-1-1,21-10 0,-23 10-60,-6 1-28,1 1 0,-1-1-1,0 1 1,0-1-1,0-1 1,0 1 0,0-1-1,5-5 1,-8 6-5,1 0 0,-1 0 0,0 0 1,-1 0-1,1 0 0,0 0 0,-1 0 0,0-1 0,0 1 1,0 0-1,0-1 0,0 1 0,-1-1 0,1 1 1,-1-6-1,-1 2 16,0-1 0,0 0 1,0 1-1,-4-11 0,-1 0-119,6 16 87,-2-5-197,0-1-1,0 1 1,-1 0 0,-3-8 0,5 13 75,0 1 0,0-1 0,0 1 0,0-1 0,0 1 0,0 0 0,-1-1 0,1 1 0,0 0 0,0 0 1,-1 0-1,1 0 0,-1 0 0,1 0 0,-1 0 0,0 1 0,1-1 0,-1 1 0,0-1 0,1 1 0,-1-1 0,0 1 0,-2 0 0,4 0 86,-1 0-1,1 0 1,0 0-1,0 0 1,0 0-1,0 0 0,0 0 1,0 0-1,0 0 1,0 0-1,0 0 1,-1 0-1,1 0 1,0 0-1,0 0 0,0 0 1,0 0-1,0 0 1,0 0-1,0 0 1,0 0-1,0 0 1,-1 0-1,1 0 0,0 0 1,0 0-1,0 0 1,0 0-1,0 0 1,0 0-1,0 0 1,0 1-1,0-1 0,0 0 1,0 0-1,0 0 1,0 0-1,0 0 1,0 0-1,0 0 1,0 0-1,0 0 0,-1 0 1,1 1-1,0-1 1,0 0-1,0 0 1,0 0-1,0 0 1,0 0-1,1 0 1,-1 0-1,0 0 0,0 0 1,0 1-1,0-1 1,0 14-2605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5216,'0'0'1952,"0"0"-1536,21 20-96,-21 1 1312,20 0-960,1 0 1120,21 0-992,-1 20 480,-20 1-736,21 0-224,0-22-192,-22 22 32,1 0-96,0-21-1024,0-1 544,0 1-2528,-21-21 1632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1046 7712,'0'15'2506,"0"-15"-2488,0 0-1,0 0 0,0 0 0,0 0 0,0 0 1,0 0-1,0 0 0,0 0 0,0 0 1,0 1-1,0-1 0,0 0 0,0 0 0,0 0 1,0 0-1,0 0 0,0 0 0,0 0 0,0 0 1,0 0-1,0 1 0,0-1 0,0 0 1,0 0-1,0 0 0,0 0 0,0 0 0,0 0 1,0 0-1,1 0 0,-1 0 0,0 0 0,0 0 1,0 0-1,0 0 0,0 1 0,0-1 1,0 0-1,0 0 0,0 0 0,0 0 0,1 0 1,-1 0-1,0 0 0,0 0 0,0 0 1,0 0-1,0 0 0,0 0 0,0 0 0,0 0 1,0 0-1,1 0 0,-1 0 0,0 0 0,0-1 1,1 2-162,2-1 433,-1 0-1,0 0 1,1 0-1,-1 0 1,1 0-1,-1-1 1,0 1-1,1 0 0,3-2 1,-1-13 239,-2 11-472,0 0 1,0 0 0,0 0-1,0 0 1,0 1-1,1-1 1,0 1-1,0 0 1,-1 0-1,2 0 1,-1 1-1,0-1 1,5-1-1,-2 0-4,0 1 0,-1-2 0,1 1 0,9-10 0,-9 7-34,-2 0 1,1-1-1,6-12 1,-1 2-8,51-74 140,25-44 290,-9-31-350,-49 98-6,-14 32-110,-1 0 0,9-41 0,-17 53-76,-2 0 0,0 0-1,-2 0 1,-1-34 0,-2 77-68,-1 0 1,-6 30-1,5-34 296,-3 24 172,5-34-280,-3 9 30,1 1-1,0 0 0,0 24 1,3-18 82,0-12-87,1 1 0,-2-1 0,1 0 1,-3 11-1,-3 16-366,5-33 296,1 1 0,1-1 0,-1 1 0,0-1 0,1 1 0,-1-1 0,1 0 0,0 1 0,0-1 0,1 3 0,-2-5 2,1 1 1,-1 0 0,1 0-1,-1 0 1,0 0-1,1 0 1,-1-1 0,0 1-1,0 0 1,0 0-1,0 0 1,1 0-1,-1 0 1,-1 0 0,1 1-1,2 0-70,6-6-150,-6 3 189,0 0 0,0 0 1,0 0-1,0 0 1,0 1-1,0-1 1,0 1-1,0-1 1,4 0-1,-4 1 6,-1 0-1,1 0 1,0 0-1,-1-1 1,1 1-1,0 0 1,-1-1-1,1 1 1,-1-1-1,1 0 1,-1 0-1,0 1 1,1-1-1,-1 0 1,1 0-1,-1 0 1,1-2-1,1-1-12,0 1-1,0-1 0,0-1 0,2-4 0,2-3-81,-5 9 120,1-1 0,-1 1 1,0-1-1,-1 0 0,1 1 0,-1-1 1,1 0-1,-1 0 0,1-8 0,0 0 11,3-8 122,10-25 0,-8 26 155,0 0-1,5-34 0,-6-10 543,6 8-65,-7 6 544,2 27-740,-5 19-511,-1 0 1,0-1-1,0 1 1,0 0 0,-1-1-1,1 1 1,0-7-1,-1 1-16,0 13 153,3 16 307,8 6-25,-8-7-308,-2 0 0,0 0-1,-2 30 1,0-5-9,1 166-1133,0-206 644,1 0 1,-1 1-1,1-1 1,0 0-1,0 1 1,0-1-1,1 0 1,0 0-1,3 7 1,-2 3-2592,-3-11 960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7712,'3'0'307,"0"0"0,-1 0-1,1 0 1,-1-1 0,1 1 0,-1 0 0,1-1 0,-1 0 0,0 0-1,1 0 1,-1 0 0,5-2 0,-5 2-211,0-1-1,0 1 1,0 0-1,0 1 1,0-1 0,0 0-1,1 1 1,-1-1-1,0 1 1,0 0-1,1-1 1,4 1 0,42 0 1776,-46 0-1758,1 1 0,0-1 0,0 1 1,0-1-1,0 1 0,-1 0 0,1 0 0,0 1 1,-1-1-1,1 1 0,-1 0 0,0 0 1,1 0-1,-1 0 0,0 0 0,0 1 1,-1-1-1,5 5 0,-7-6-95,1-1 0,-1 1-1,0-1 1,1 1 0,-1-1 0,0 1-1,0-1 1,1 1 0,-1 0-1,0-1 1,0 1 0,0 0 0,0-1-1,0 1 1,0 0 0,0-1 0,0 1-1,0-1 1,0 1 0,0 0-1,0-1 1,0 1 0,0 0 0,0-1-1,-1 1 1,1-1 0,0 1 0,-1 0-1,1-1 1,-1 1 0,1 0 45,-4 6 14,0-1 0,0 1-1,0-1 1,-1 0-1,0 0 1,0-1-1,-1 1 1,1-1 0,-1-1-1,-10 7 1,13-9-102,1 0 1,-1 1 0,0-1-1,1 0 1,-1 1 0,1-1-1,0 1 1,0 0-1,0 0 1,0 0 0,0 0-1,1 0 1,-1 0 0,1 0-1,0 1 1,0-1 0,0 0-1,0 1 1,1-1-1,-1 7 1,4-5 183,-1-3-179,-1 0 0,1-1 0,0 0 0,1 1 0,-1-1 0,0 0-1,0 0 1,0 0 0,1 0 0,-1 0 0,0-1 0,1 1 0,-1-1 0,1 0 0,-1 1 0,1-1-1,2 0 1,6-1-340,0-1 0,20-5 0,-6 1-369,-18 5 525,0 0 1,0 0-1,0 1 0,8 0 1,8 0-1473,-6 0 518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 7968,'-15'0'2565,"15"0"-2547,0 0 0,0 0 0,0 0-1,0 0 1,0 0 0,0 0 0,0 0 0,0-1 0,-1 1 0,1 0 0,0 0-1,0 0 1,0 0 0,0 1 0,0-1 0,0 0 0,0 0 0,0 0 0,0 0-1,-1 0 1,1 0 0,0 0 0,0 0 0,0 0 0,0 0 0,0 0 0,0 0-1,0 0 1,0 0 0,0 0 0,0 0 0,0 0 0,0 0 0,0 1-1,-1-1 1,1 0 0,0 0 0,0 0 0,0 0 0,0 0 0,0 0 0,0 0-1,0 0 1,0 0 0,0 0 0,0 1 0,0-1 0,0 0 0,0 0 0,0 0-1,0 0 1,0 0 0,0 0 0,0 0 0,0 0 0,0 1 0,0 13 2019,3-14-1184,86 1 521,154-5-1238,-111-7 45,12 5-85,17-6-128,-14 7-123,-75 0-97,141-5-509,-156 11 446,-18 0-37,52-6 0,-67 1 188,3 1-39,-26 3 186,1 0-1,-1 0 1,0 0-1,0 0 0,0 1 1,0-1-1,0 0 0,0 1 1,0-1-1,0 1 0,0-1 1,0 1-1,0-1 1,0 1-1,-1-1 0,3 2 1,-3-2 11,0 0 0,0 0 0,0 0 0,0 1 0,0-1 0,0 0 0,0 0 0,0 0 1,0 0-1,0 0 0,0 0 0,0 0 0,0 0 0,0 0 0,0 0 0,0 0 0,0 0 1,0 0-1,0 0 0,0 0 0,0 0 0,0 1 0,0-1 0,0 0 0,0 0 0,0 0 0,0 0 1,0 0-1,0 0 0,0 0 0,0 0 0,0 0 0,0 0 0,0 0 0,0 0 0,0 0 1,0 0-1,0 0 0,0 1 0,0-1 0,0 0 0,0 0 0,0 0 0,0 0 0,0 0 1,0 0-1,-1 0 0,1 0 0,0 0 0,0 0 0,0 0 0,0 0 0,0 0 0,0 0 0,0 0 1,0 0-1,0 0 0,0 0 0,0 0 0,0 0 0,0 0 0,0 0 0,0 0 0,-1 0 1,1 0-1,0 0 0,0 0 0,0 0 0,-10 0-441,-22 0-139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63 742 5632,'-43'44'1834,"43"-44"-1806,-1 0-1,0 1 0,1-1 1,-1 1-1,1-1 0,-1 1 0,1-1 1,-1 1-1,1 0 0,-1-1 1,1 1-1,-1-1 0,1 1 0,0 0 1,0 0-1,-1-1 0,1 1 1,0 0-1,0-1 0,0 1 0,-1 0 1,1 0-1,0-1 0,0 1 0,1 1 1,-1 6 94,-1-1 1,-1 15 0,-3-9 27,1 0 9,9 5-25,-4-14 1,0-1 0,0 0 1,0 1-1,0-1 0,0 0 0,-1 1 1,1 3-1,-1 28 2644,2-38-1878,0 1-808,0 0 0,-1-1 0,1 1 0,-1 0 0,0-1 0,0 1 0,0-1 0,0 0 0,0 1 0,-1-1 0,2-5 0,1-6 242,8-24 214,-5-11-10,6-2-113,-7-1 278,7-3-309,-10 34-364,-1 11-38,0 0 0,3-12 0,22-39-35,-18 38 61,5-30 0,7-26-31,-12 51-48,1 0-1,1 1 0,2 0 0,18-30 0,-12 28 20,42-51 0,-51 70 41,0 1 0,1 0-1,0 0 1,0 1 0,1 0-1,0 1 1,0 1-1,20-9 1,12 0-352,-42 15 352,1-1 0,-1 1-1,1 0 1,-1-1 0,0 1 0,1 0 0,-1 0-1,1 0 1,-1 0 0,1 0 0,-1 0-1,1 1 1,-1-1 0,0 0 0,1 1-1,-1-1 1,0 1 0,1 0 0,-1-1 0,0 1-1,2 1 1,-2-1 19,0 1 0,0-1 0,0 0 1,-1 0-1,1 1 0,-1-1 0,1 0 0,-1 1 0,1-1 0,-1 1 1,0-1-1,0 0 0,1 1 0,-1-1 0,0 1 0,0-1 0,-1 1 1,1-1-1,0 0 0,0 1 0,-2 2 0,2-2-16,-2 9-8,-1 0-1,-1 1 0,0-1 0,0-1 0,-1 1 1,-10 16-1,-25 13 256,11 9-31,18-35-159,-1 0-1,-1 0 0,0-2 1,0 1-1,-1-2 1,-22 15-1,15-9-136,20-16 24,0 1 0,-1-1 0,1 1 0,0-1 0,-1 0 0,1 0 0,-1 0 1,0 0-1,1 0 0,-1 0 0,0 0 0,0 0 0,0-1 0,1 1 0,-1-1 1,0 1-1,-2-1 0,13 1-170,-4-1 129,0 0 0,-1 0 0,1 0-1,0 0 1,0-1 0,-1 1 0,6-3 0,-3 1-18,14-4-208,-6 10 132,-7 0 109,14 2-40,-19-6 109,1 0 0,-1 1 0,0 0 0,0 0 0,0 0 0,1 0 0,-1 0 0,0 1 0,-1 0 0,6 3 0,-7-4 20,0 1 0,1 0 0,-1 0 0,0 0 0,-1-1 0,1 1 0,1 3 0,9 9 49,-10-13-58,-1-1 0,0 1 1,1-1-1,-1 1 1,0-1-1,1 1 1,-1 0-1,0-1 1,0 1-1,0-1 1,1 1-1,-1 0 1,0-1-1,0 1 0,0 0 1,0-1-1,0 1 1,0 0-1,0-1 1,0 1-1,-1-1 1,1 1-1,0 0 1,0-1-1,0 1 1,-1 0-1,1-1 0,0 1 1,-1-1-1,1 1 1,-1 0 27,0 2 22,-1-1 0,0 1 0,0-1 0,0 0 0,0 1 1,0-1-1,0 0 0,-1 0 0,1-1 0,-1 1 0,1-1 0,-1 1 0,0-1 0,1 0 0,-1 1 0,0-2 0,0 1 0,-6 1 0,-3 2-34,-8 7 52,-15 7 166,31-17-256,0 0 0,1-1-1,-1 1 1,0-1 0,0 1 0,0-1 0,0 0 0,-5-1 0,0 0-120,6 1-360,3 0-1275,0 0 475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9056,'0'0'2922,"5"0"-1780,18 0-380,-22 0-711,-1 0-1,0 0 0,1 0 0,-1 0 1,1 0-1,-1 0 0,0 0 0,1 0 1,-1 0-1,0 0 0,1 0 0,-1 0 1,0 0-1,1 0 0,-1 0 0,0 0 1,1 1-1,-1-1 0,0 0 0,1 0 1,-1 0-1,0 1 0,0-1 0,1 0 1,-1 1-1,2 0 45,0 1 1,1-1 0,-1 1-1,0-1 1,1 0-1,-1 0 1,1 0 0,-1 0-1,1 0 1,4 0-1,8 3 123,8 8-10,-9-9-190,-11-3-19,-1 1 1,1 0-1,0-1 1,-1 1-1,0 0 1,1 0-1,-1 0 1,0 0-1,1 1 1,-1-1-1,0 0 1,0 1-1,2 2 1,28 27 293,-32-30-278,1-1 0,-1 1-1,0-1 1,1 1 0,-1 0-1,0-1 1,1 1 0,-1-1 0,0 1-1,0 0 1,0-1 0,0 1-1,1 0 1,-1-1 0,0 1 0,0 0-1,0-1 1,0 1 0,-1-1-1,1 1 1,0 0 0,0-1 0,0 1-1,0 0 1,-1-1 0,1 1-1,0-1 1,0 1 0,-1-1 0,0 2-1,1-1 42,-1 0-31,1 0 0,-1 0 1,0 0-1,1-1 0,-1 1 0,0 0 0,0 0 0,1 0 0,-1 0 1,0-1-1,0 1 0,0 0 0,0-1 0,0 1 0,0-1 0,0 1 1,0-1-1,0 0 0,0 1 0,-1-1 0,1 0 0,0 0 0,0 0 1,0 1-1,-2-2 0,0 2 2,0-1 1,1 0 0,-1 1-1,1-1 1,-1 1 0,1 0-1,-3 1 1,-4 3 9,7-4-52,0 0 0,1 0 0,-1 0 0,1 0 0,-1 0 0,0 0 0,0-1 0,1 1 0,-1-1 0,-4 1 0,3-1-60,6 3 176,0-1-90,-1 0 0,1-1 0,0 1 0,0 0 0,0-1 0,-1 0 0,1 0 0,1 0 0,-1 0 0,0 0 0,0-1 0,0 1 0,0-1 0,0 0 0,1 0 0,4-1 0,9 0-685,32-8-1,-21 4-642,-12 3 469,23 1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2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2976,'-13'0'1099,"26"0"495,-13 0-821,0 0 187,0 0-277,0 0 133,0 0-272,0 0-117,0 0-171,3 0-11,8 0-80,-5-3 1,-5 2-155,1 0 0,-1-1 0,0 1 1,1 0-1,-1 0 0,1 0 0,0 0 1,-1 0-1,1 0 0,0 1 1,-1-1-1,1 1 0,0-1 0,0 1 1,-1-1-1,1 1 0,3 0 0,-3 0-8,-1 0-1,1-1 1,0 1-1,0 0 1,0-1-1,-1 1 1,1-1-1,0 1 1,0-1-1,-1 0 1,1 0 0,-1 0-1,2-1 1,6-3-28,26-13-12,-28 17 86,-1 0 0,1 0 0,0 0 0,0 1 0,0 0 0,10 1-1,-9-1 31,-5 0 118,-3 0-21,0 0 59,0 0-80,0 0-38,0 0-37,1 13 10,-1-9-125,0-1 1,1 1-1,-1-1 0,-1 1 1,1-1-1,0 1 1,-1-1-1,0 1 1,-1 3-1,-3 3-16,4-9 48,-1 1 0,1-1 1,1 1-1,-1-1 1,0 1-1,0 0 0,1 0 1,-1 0-1,1-1 1,-1 5-1,-2 0 99,-2-2-66,2-2-6,1 1 0,-1-1 0,1 1 0,-1 0 0,1-1 0,0 1 0,0 0-1,-3 6 1,3 1 15,1-8-30,1 0-1,-1 1 1,1-1-1,-1 0 1,0 0-1,0 0 0,-1 2 1,-10 8 73,10-11-73,1 1 0,-1-1 0,1 1 0,-1-1 0,1 1 1,0-1-1,-1 1 0,1 0 0,0-1 0,0 1 0,0 0 0,0 0 0,0 0 1,0 3-1,-11 21-25,-1-6 28,12-19-12,1 0 0,-1-1 1,0 1-1,1 0 0,-1 0 0,1 0 0,-1 0 0,1 0 1,-1 0-1,1 0 0,0 0 0,-1 0 0,1 0 1,0 0-1,0 0 0,0 0 0,0 0 0,0 0 0,0 2 1,0 17-316,0-20 315,0 1-1,0 0 1,0 0 0,0-1-1,0 1 1,0 0-1,0 0 1,1-1 0,-1 1-1,0 0 1,0 0 0,1-1-1,-1 1 1,1 0 0,10 5 69,-6 1-43,-1-2-33,10-3-60,-11-2 70,0 0 0,0 0 0,-1 0 1,1 1-1,0-1 0,0 1 0,-1-1 0,1 1 0,-1 0 0,1 0 0,0 0 1,-1 0-1,0 0 0,1 1 0,-1-1 0,3 3 0,0-1-29,7-3-225,-9 0 6,-3 0-225,0 0-68,0 0-694,0 0-96,3-3-1328,11-12 832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5632,'0'0'2112,"0"0"-1664,17 0-96,-17-17 640,0 34-608,0-17 480,18 0-512,16-17 544,-16 17-512,16 0-64,1 0-192,-1-18-640,1 18 256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35 884 5568,'-29'15'1786,"29"-15"-1765,-1 0-1,1 0 1,0 0-1,0 0 1,-1 0-1,1 0 0,0 0 1,0 0-1,-1 0 1,1 0-1,0 0 0,0 1 1,0-1-1,-1 0 1,1 0-1,0 0 1,0 0-1,0 0 0,-1 1 1,1-1-1,0 0 1,0 0-1,0 0 0,0 1 1,0-1-1,-1 0 1,1 0-1,0 1 1,0-1-1,0 0 0,0 0 1,0 0-1,0 1 1,0-1-1,1 10 504,2-9 994,5-15 2055,0 0-3252,-4 12-121,4-4 69,-8 4-241,1 1 0,-1-1-1,0 1 1,1 0-1,-1-1 1,0 1 0,0-1-1,0 1 1,0-3 0,-1 0 14,1 1 0,0-1 0,1 1 0,-1-1 0,1 1 0,-1-1 0,2-3 1,9-22 48,-3 11-62,5-25 0,7-34 24,9-1-21,-18 36-27,-6 21 0,1 0 1,1 1-1,0 0 1,15-26-1,-3 11-44,71-119 319,-76 132-148,2 0 0,0 1 0,2 1 0,30-29 1,-16 24-37,20-19-235,-49 41 113,0 1 1,0-1 0,0 1-1,0-1 1,1 1 0,4-2-1,-8 4 21,1-1 1,0 1-1,0-1 0,0 1 0,0 0 0,0 0 0,0-1 0,0 1 0,-1 0 1,1 0-1,0 0 0,0 0 0,0 0 0,0 0 0,0 0 0,0 0 0,0 1 0,0-1 1,0 0-1,0 0 0,0 1 0,-1-1 0,1 1 0,0-1 0,0 1 0,1 0 1,-2-1 6,0 1 1,1-1-1,-1 0 1,0 1 0,0-1-1,0 1 1,1-1 0,-1 0-1,0 1 1,0-1-1,0 1 1,0-1 0,0 0-1,0 1 1,0-1 0,0 1-1,0-1 1,0 1-1,0-1 1,0 1 0,0-1-1,0 0 1,0 1 0,0-1-1,0 1 1,-1-1-1,1 1 1,-10 14 76,4-7-18,-1 4 52,6-9-83,-1 1 1,0-1-1,-1 1 1,1-1-1,0 0 1,-1 0-1,0 0 0,0 0 1,0-1-1,-3 3 1,0 0-75,0-1 0,0 1 0,1-1 0,0 1 0,0 1 0,0-1 0,-6 10 0,9-11-14,0-1 0,-1 0 0,1 0 0,-1 0 0,0-1 0,1 1 0,-1-1 0,-1 1 0,1-1 0,0 0 0,0 0 0,-8 3 0,3-1-153,-6 7-109,11-8-102,3-3 102,3 0-5,2 0 293,0 0 0,0 1 0,0-1 0,-1 1 0,1 0 0,0 0 0,0 1 0,0-1 0,-1 1 0,1 0 0,-1 1 0,0-1 0,1 1 0,-1 0 0,0 0 0,0 0 0,-1 0 0,1 0 0,-1 1 0,0 0 0,0 0 0,4 5 0,4 13 544,0 1 0,15 47 0,-25-69-467,-1 0-1,1 1 1,-1-1 0,0 0 0,0 0 0,0 0-1,0 1 1,1-1 0,-2 0 0,1 0-1,0 0 1,0 1 0,0-1 0,-1 0 0,1 0-1,0 0 1,-1 0 0,1 0 0,-1 1-1,1-1 1,-1 0 0,0 0 0,1 0 0,-1 0-1,0-1 1,-1 3 0,-5 5 143,-7 18 335,14-25-516,0-1 0,0 0 0,-1 0 0,1 1 1,0-1-1,0 0 0,0 1 0,0-1 0,0 0 0,0 0 1,-1 1-1,1-1 0,0 0 0,0 0 0,0 0 0,-1 1 1,1-1-1,0 0 0,0 0 0,-1 0 0,1 0 0,0 1 0,0-1 1,-1 0-1,1 0 0,0 0 0,0 0 0,-1 0 0,1 0 1,0 0-1,-1 0 0,1 0 0,0 0 0,-1 0 0,1 0 1,0 0-1,-1 0 0,-9 1 9,-1 1 0,1 0 0,-19 7 0,25-8-36,1 0 0,-1-1 0,1 1 0,-1-1 0,1 0 0,0 0 0,-1 0 0,1-1 0,-1 1 0,1-1 0,-1 0 0,1 0 0,0 0 0,0 0 0,-1 0 0,-4-4 0,4 3-77,4 2 73,0 0 1,-1 0-1,1 0 1,0 0-1,0-1 1,-1 1-1,1 0 1,0 0 0,0 0-1,-1 0 1,1 0-1,0-1 1,0 1-1,-1 0 1,1 0-1,0 0 1,0-1 0,0 1-1,-1 0 1,1 0-1,0-1 1,0 1-1,0 0 1,0 0 0,0-1-1,0 1 1,0 0-1,-1-1 1,1 1-1,0 0 1,0 0-1,0-1 1,0 1 0,0 0-1,0-1 1,0 1-1,1-1 1,-1-25-2633,0 6 763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8800,'-35'52'3264,"35"-52"-2528,0 52-224,0-35 512,0 17-672,-17-16 128,17 16-288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5:3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8224,'0'51'3040,"0"-51"-2368,-17 70-160,-1-53 128,1 0-448,-17 35-448,-1-35 160,-17 18-6784,0-1 3776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5056,'-21'0'1888,"21"0"-1472,-21 0-128,0 21 1344,21 0-960,-41 0 992,20-1-960,-21 22 480,21 20-672,-41-20-480,20 0-64,1 20-800,-1-20 448,0-1-1216,21-20 896,21-21-1600,0 0 1312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2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70 4736,'0'-9'964,"0"7"-384,-1 0 0,1 0 1,0 1-1,1-1 0,-1 0 0,0 0 1,1-3-1,0 4-558,-1 0 1,0 1 0,1-1 0,-1 1-1,1-1 1,-1 1 0,1-1-1,-1 1 1,1 0 0,-1-1-1,1 1 1,-1 0 0,1-1-1,0 1 1,-1 0 0,1 0-1,-1-1 1,1 1 0,0 0 0,-1 0-1,1 0 1,0 0 0,-1 0-1,1 0 1,0 0 0,0 0-1,0 0-8,0 0 0,-1 0 0,1 0 0,0 0 0,0 0 0,-1 0 0,1 0 0,0 0 0,0-1-1,-1 1 1,1 0 0,0 0 0,-1-1 0,1 1 0,0 0 0,-1-1 0,1 1 0,0-1 0,-1 1 0,1-1-1,-1 1 1,1-1 0,-1 0 0,1 1 0,-1-2 0,1 2-8,-1-1 0,1 1 1,-1-1-1,1 0 0,-1 1 0,1-1 0,-1 1 1,1-1-1,-1 1 0,1-1 0,0 1 0,-1 0 1,1-1-1,0 1 0,-1 0 0,1 0 0,0-1 0,0 1 1,-1 0-1,1 0 0,0 0 0,0 0 0,-1 0 1,1 0-1,1 0 0,0 0 2,-1 0-1,1-1 1,0 1 0,0 0-1,-1-1 1,1 1 0,0-1 0,0 1-1,-1-1 1,1 0 0,-1 0-1,4-1 1,-4 1 5,1-1 0,0 1-1,0 0 1,0 0 0,0 1 0,0-1 0,0 0 0,0 1-1,0-1 1,0 1 0,0 0 0,4 0 0,-5-1-5,0 1 0,-1 0 1,1 0-1,-1 0 1,1 0-1,-1 0 0,1 1 1,-1-1-1,1 0 0,-1 0 1,1 0-1,-1 0 1,1 1-1,-1-1 0,1 0 1,-1 0-1,1 1 0,-1-1 1,1 0-1,-1 1 1,0-1-1,1 0 0,-1 1 1,0-1-1,1 1 1,-1-1-1,0 1 0,1-1 1,-1 1-1,0-1 0,0 1 1,0-1-1,1 1 1,-1-1-1,0 1 0,0-1 1,0 1-1,0-1 0,0 1 1,0-1-1,0 2 1,-3 4 183,2-5-180,-1 1 1,1-1-1,0 1 1,0 0-1,0-1 0,0 1 1,0 0-1,0 0 1,1 0-1,-1 0 1,1 0-1,-1 2 1,-1 28 138,2-24-124,0 0 0,0-1 0,-3 13 0,-9 15-91,6 0 48,-5-1 192,5 1-43,3-21-61,-2 0-1,0 0 1,0-1-1,-9 15 1,-1-4 9,10-16-57,0 1-1,-1-1 0,-1 0 0,-6 7 0,-2 3-156,9-4 26,-1-10 61,2 0 35,3 11-204,2-14 197,0 0 8,0-1-1,0 1 1,0-1-1,0 1 1,0-1-1,0 1 1,0-1-1,0 1 1,0-1-1,0 0 1,0 1-1,0-1 0,1 1 1,-1-1-1,0 1 1,0-1-1,0 0 1,1 1-1,-1-1 1,1 1-1,0 0-1,1-1 0,0 1-1,-1-1 1,1 1 0,-1-1 0,1 0 0,0 1-1,-1-1 1,1 0 0,2-1 0,74 1 172,-26 0-1798,-49 0 214,-3 0 454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2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5152,'0'0'1888,"0"0"-1440,18 0-160,-1 0 1344,-17 0-960,0 0 768,17 0-800,0 17 192,1-17-480,-1 0 224,17 0-320,-16-17 128,-1 17-224,18 0-832,-18 0 320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19 5472,'-14'-14'1760,"13"13"-1729,1 1-1,-1-1 1,1 1 0,-1 0 0,1 0 0,-1-1 0,1 1-1,-1 0 1,0 0 0,1-1 0,-1 1 0,1 0 0,-1 0 0,0 0-1,1 0 1,-1 0 0,0 0 0,1 0 0,-1 0 0,1 0-1,-1 0 1,-1 1 0,-16 0 308,0 1-1,0 1 1,-20 5 0,32-6-216,0 0 0,-1 0 0,1 0 1,0 1-1,0 0 0,1 0 0,-1 0 1,1 1-1,-1 0 0,-8 9 0,1-2 95,-8 6 80,1 2-1,0 0 1,2 1-1,-24 32 1,19-20 61,1 1-1,1 2 1,-31 72 0,12 11 142,26-82-390,3-7-41,1 0 1,1 0 0,2 1-1,-6 42 1,10-37-52,1 0-1,2 0 1,8 61 0,-5-83 93,1 0 0,8 18 0,-5-13 16,-4-9-56,1 1-93,0 0 1,0 0-1,9 13 1,-10-18-96,1 0 0,-1-1 1,1 0-1,1 0 0,-1 0 1,0 0-1,1-1 1,10 6-1,51 25-721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1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1119 6816,'-18'5'842,"12"-3"-400,0-1-1,0 1 1,0 1 0,-10 5-1,-7 3 119,17-8 352,8-3-859,-1 0 0,0 0-1,1 0 1,-1 0-1,0 0 1,1 0 0,-1 0-1,0 0 1,1-1 0,-1 1-1,0 0 1,0-1-1,1 1 1,-1-1 0,0 0-1,0 1 1,0-1 0,0 0-1,0 0 1,0 0-1,0 1 1,2-3 0,5-3 27,61-32-229,-56 30 22,-3 3 41,0 0 1,-1-2-1,1 1 1,-1-1-1,-1 0 1,1-1-1,11-14 1,-12 10-48,9-21 0,-2 3-17,34-47-117,-14 10-79,38-103-1,-60 136 176,-2 5 124,-1 0 0,-1-1 1,-2 0-1,5-36 0,-9 32 59,14-91 936,-11 102-639,-2-1 0,0 0 1,-1-26-1,-3 46-252,2-20 196,-2 24-251,0-1 1,1 1-1,-1-1 1,0 1-1,0-1 1,0 1-1,1-1 1,-1 1-1,0 0 1,1-1-1,-1 1 1,0-1-1,1 1 1,-1 0-1,0-1 1,1 1-1,-1 0 1,1-1-1,-1 1 0,1 0 1,-1 0-1,1 0 1,-1-1-1,1 1 1,-1 0-1,1 0 1,-1 0-1,1 0 1,-1 0-1,1 0 1,0 0-1,-1 0-2,0 0 0,0 0 0,0 0 0,1 0 0,-1 0 0,0 0 0,0 0-1,0 0 1,0 0 0,0 0 0,1 0 0,-1 0 0,0 0 0,0 0 0,0 0 0,0 1 0,0-1 0,0 0-1,1 0 1,-1 0 0,0 0 0,0 0 0,0 0 0,0 0 0,0 1 0,0-1 0,0 0 0,0 0-1,0 0 1,0 0 0,0 0 0,1 0 0,-1 1 0,0-1 0,0 0 0,0 0 0,0 0 0,0 0-1,0 1 1,0-1 0,0 0 0,0 0 0,0 0 0,-1 0 0,1 0 0,0 1 0,0-1 0,0 0-1,0 0 1,0 0 0,0 0 0,0 0 0,0 1 0,0 42 102,1-1 4,-5 54 1,-8-41 21,7-6-54,-7-9-36,10-25 3,1 0 0,1 20 0,0-19 44,0-15-87,0 1 1,0 0 0,0 0 0,0-1-1,1 1 1,-1 0 0,0 0-1,1-1 1,-1 1 0,1 0 0,0-1-1,0 1 1,-1-1 0,1 1 0,0-1-1,0 1 1,0-1 0,1 0 0,1 3-1,-2-4-4,-1 0 0,0 1 0,0-1 0,0 0 1,0 0-1,0 0 0,1 0 1,-1 1-1,0-1 0,0 0 1,0 0-1,1 0 0,-1 0 0,0 0 1,0 0-1,0 0 0,1 0 1,-1 0-1,0 1 0,0-1 1,1 0-1,-1 0 0,0 0 0,0 0 1,0 0-1,1-1 0,-1 1 1,0 0-1,0 0 0,1 0 0,-1 0 1,0 0-1,0 0 0,0 0 1,1 0-1,-1 0 0,0-1 1,0 1-1,0 0 0,1 0 0,-1 0 1,0 0-1,0-1 0,14-4-403,-6 3 46,0-1 0,14-7 0,14-13-1144,40-35 0,-68 52 1409,-1-2 0,0 1 0,0-1 0,0 0 0,-1-1 0,-1 1-1,0-1 1,0 0 0,7-19 0,-3 5 76,7-27 0,0-1 221,-7 28-113,8-23 302,-11 4 467,-4 20-307,6-11 376,-6 27-596,-1 0 1,1-1-1,-2 1 0,2-8 0,-4 2 477,2 12-779,0 0 0,0-1 1,0 1-1,0 0 1,0 0-1,0 0 0,0 0 1,0 0-1,0 0 0,0-1 1,0 1-1,0 0 1,0 0-1,-1 0 0,1 0 1,0 0-1,0 0 0,0 0 1,0 0-1,0-1 1,0 1-1,0 0 0,0 0 1,-1 0-1,1 0 1,0 0-1,0 0 0,0 0 1,0 0-1,0 0 0,0 0 1,-1 0-1,1 0 1,0 0-1,0 0 0,0 0 1,0 0-1,-1 1 35,0 0-1,0-1 1,0 1 0,0 0-1,1 0 1,-1 0 0,1 0-1,-1 0 1,0 0 0,1 0-1,-1 0 1,1 0 0,-1 2-1,-4 32 660,-16 42-206,14-57-414,1 1 0,1-1 0,1 1 0,-2 42 0,5-50-114,0 0 1,-1 0 0,0 0 0,-5 14 0,5-20-49,-4 28-381,-5-1-816,10-28 1037,0 0-1,0 0 0,1 11 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1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18 6880,'-1'0'93,"1"0"0,0 0 0,-1 1 0,1-1 0,-1 0 0,1 0 0,-1 0 0,1 0 0,-1 0 0,1 0 0,0 0 0,-1 0 0,1-1 0,-1 1 0,1 0 0,-1 0 0,1 0 0,-1 0 0,1 0 0,0-1 0,-1 1 0,1 0 0,0 0 0,-1-1 1,1 1-1,0 0 0,-1-1 0,7-7 1052,-3 5-1135,0 0 1280,-3 3-426,0 0-144,3 0-352,-2 0-362,-1 0-1,1 0 1,0 0-1,0 1 1,0-1 0,-1 0-1,1 0 1,0 1-1,-1-1 1,1 1-1,0-1 1,-1 0-1,1 1 1,0 0 0,-1-1-1,1 1 1,-1-1-1,1 1 1,-1 0-1,1-1 1,-1 1-1,1 0 1,-1-1 0,0 1-1,1 0 1,-1 1-1,1-1-16,0 1 0,-1-1 0,1 0 0,0 1 0,0-1 0,0 0 0,0 0 0,0 0-1,0 0 1,0 1 0,0-2 0,0 1 0,2 1 0,-2-1 10,0-1 0,0 1 0,0-1 0,0 0 1,0 1-1,0 0 0,0-1 0,0 1 0,0-1 0,-1 1 0,1 0 0,0 0 1,-1-1-1,1 1 0,0 0 0,-1 0 0,1 0 0,-1 0 0,1 0 0,-1 0 1,0 0-1,1 0 0,-1 0 0,0 0 0,0 0 0,1 1 0,2 11 52,8 10 66,-5 9 102,-2-20-168,-4-10-36,1-1 0,-1 1 0,1 0 0,-1-1 0,1 1 0,-1-1 0,0 1 0,0 0 0,0-1 0,0 1 1,0 0-1,0-1 0,0 1 0,-1 0 0,1-1 0,-1 1 0,1 0 0,-1-1 0,1 1 0,-1-1 0,0 1 0,0-1 0,0 0 0,0 1 0,-1 0 0,-18 37 225,17-31-186,-1 0-1,0 0 0,0 0 1,-1-1-1,-10 13 0,6-11-35,-1-2 0,0 1 0,0-1-1,-1-1 1,-19 9 0,28-14-15,-1-1-1,1 1 1,0-1 0,0 0-1,0 0 1,0 0 0,0 0 0,-1 0-1,1 0 1,0-1 0,0 1 0,0-1-1,0 1 1,0-1 0,0 0-1,0 0 1,0 0 0,-3-2 0,-4-1-12,7 3-1,1 1 0,0-1 0,-1 1 0,1-1 1,0 1-1,-1-1 0,1 0 0,0 0 1,0 1-1,-1-1 0,1 0 0,0 0 0,0 0 1,-1-3-1,1 3 0,1 0 1,0 0-1,-1 0 1,1 0-1,0 0 1,0 0-1,0 0 1,0-1-1,0 1 1,0 0-1,0 0 1,0 0-1,1 0 1,-1 0-1,0 0 0,1 0 1,-1-1-1,1 1 1,-1 0-1,2-1 1,-1 1 6,0-1 0,0 1 1,0-1-1,1 1 0,-1 0 0,0 0 1,1-1-1,-1 1 0,1 0 1,0 0-1,-1 1 0,1-1 0,0 0 1,-1 0-1,1 1 0,0-1 0,0 1 1,0 0-1,-1-1 0,1 1 0,0 0 1,0 0-1,0 0 0,0 0 1,0 0-1,2 1 0,2 0 4,-1 0-1,1 1 1,-1-1-1,1 1 1,-1 0-1,0 0 1,8 5 0,-9-5-1,-1 1 1,0-1-1,0 1 1,0 0-1,-1-1 1,1 1-1,-1 0 1,0 1-1,1-1 1,2 6-1,-3-4 29,2 1-1,-1-1 0,1 0 1,-1 0-1,6 4 1,-8-8-19,4 3 44,-1 1-1,-1-1 0,1 1 1,-1-1-1,1 1 0,-1 0 1,0 0-1,2 6 0,-5-9-60,1-1 0,0 0 0,0 0 0,0 0 0,0 1 1,0-1-1,1 0 0,-1 0 0,0-1 0,0 1 0,1 0 0,-1 0 0,2 0 0,-2 0-41,0-1 0,0 0 1,-1 0-1,1 1 0,0-1 0,0 1 1,-1-1-1,1 1 0,0-1 0,-1 1 1,1-1-1,-1 1 0,1-1 0,-1 1 1,1 0-1,-1-1 0,1 1 0,-1 0 1,1-1-1,-1 1 0,0 0 0,0 0 1,1-1-1,-1 1 0,0 0 0,0 1 1,0 1-1281,0-6-64,0-9-1478,0 9 892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1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 5056,'-10'0'636,"-23"1"1160,32 0-1738,-1-1 1,1 0-1,0 1 0,-1-1 1,1 1-1,0-1 1,0 1-1,0-1 0,0 1 1,-1 0-1,1 0 1,0-1-1,0 1 0,0 0 1,0 0-1,1 0 1,-1 0-1,0 0 0,-1 2 1,-7 20 613,-13 19 101,-19 34-53,10 4-300,-13 28-99,-13-8 42,11-7-112,-70 108 234,43-78 148,8-15-311,55-92-308,3-4-274,0 0 0,1 0 0,0 0 0,-7 24 0,12-30-330,0 1 0,0-1 0,1 0 0,0 9-1,0-3-2410,0 5-49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1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1383 4896,'-29'15'1584,"29"-15"-1567,0 0 1,0 0-1,-1 0 0,1 0 1,0 0-1,0 0 0,-1 0 1,1 0-1,0 0 1,0 0-1,0 0 0,-1 1 1,1-1-1,0 0 0,0 0 1,0 0-1,-1 0 0,1 0 1,0 1-1,0-1 1,0 0-1,0 0 0,-1 0 1,1 1-1,0-1 0,0 0 1,0 0-1,0 1 1,0-1-1,0 0 0,0 0 1,0 1-1,0-1 0,0 0 1,0 10 2215,0-20-552,2 2-955,-1 6-671,2-4 99,1 0 1,0 0-1,-1 0 1,2 0-1,-1 1 0,7-7 1,5-7 131,-1 0 0,18-32 0,-13 22-120,-13 16-125,0 0 1,0 0-1,-2-1 1,1 1 0,-2-1-1,6-26 1,-2 7 3,21-62 72,-6-14 107,11-3-99,-5 13-154,-15 40 2,27-103-213,-39 157 232,22-68 9,54-114 1,-72 173-8,2 0-1,0 0 1,0 1 0,1 0 0,21-23 0,-25 31 50,6-6-67,1 0-1,0 0 0,14-9 0,-23 19 20,-1-1 0,0 1 0,1 0 0,0 0 0,-1 0 0,1 0 0,-1 0 0,1 0 0,0 1 0,4-1 0,-6 1 13,0 0-1,1 0 1,-1 0-1,0 1 1,0-1-1,0 0 0,0 1 1,1-1-1,-1 1 1,0-1-1,0 1 1,0 0-1,0-1 1,0 1-1,0 0 1,-1 0-1,1 0 1,0-1-1,0 1 1,0 0-1,-1 0 0,1 0 1,-1 0-1,2 2 1,1 4 70,-1-5-52,-1 1 0,0-1 0,0 0 0,0 1 0,0-1 0,0 1 0,0-1 0,-1 1 0,1-1 0,-1 1 0,0-1 0,0 1 0,0 0 0,0-1 0,0 1 0,-1-1 0,0 4 0,-7 22-46,-22 50-1,19-52-101,7-16-35,-1-1-1,0 0 1,-1 0-1,0-1 1,0 0-1,-1 0 1,0 0-1,-13 11 1,0 0-670,18-18 741,1 1 0,-1-1 1,1 1-1,0-1 0,0 1 0,-1-1 1,1 1-1,0 0 0,0 0 1,0-1-1,1 1 0,-1 0 0,0 0 1,1 0-1,-1 0 0,1 3 1,0-5 72,0 0 0,0 0-1,0 0 1,-1 0 0,1 0 0,0 0 0,0 0 0,0 0 0,0 1 0,0-1 0,0 0 0,0 0 0,0 0 0,0 0 0,0 0 0,0 0-1,0 0 1,1 0 0,-1 0 0,0 1 0,0-1 0,0 0 0,0 0 0,0 0 0,0 0 0,0 0 0,0 0 0,0 0 0,0 0 0,0 0-1,0 0 1,0 0 0,0 0 0,0 1 0,1-1 0,-1 0 0,0 0 0,0 0 0,0 0 0,0 0 0,0 0 0,0 0 0,0 0 0,0 0 0,0 0-1,0 0 1,1 0 0,-1 0 0,0 0 0,0 0 0,0 0 0,0 0 0,0 0 0,0 0 0,0 0 0,1 0 0,0 0-39,1 0 0,0 0 0,0 1 0,0-1 0,0 1 0,0 0 0,0 0 0,-1-1 0,1 1 0,0 0 0,-1 1 0,1-1 0,-1 0 0,1 0 0,-1 1 0,1-1 0,0 2 0,18 14-173,9 3 171,-6 9 74,-7-14 47,-13-13-46,0 0 0,0 1 0,0-1 0,-1 1 0,1 0 0,-1 0 0,0 0 0,0 0 0,0 0 0,3 7 0,-4-8 10,2 5 193,-1 0 1,0 0 0,0 0 0,1 11 0,-4-14-7,1-1 1,-1 1-1,1 0 0,-1-1 1,0 1-1,0-1 0,-1 1 1,1-1-1,-4 6 0,4-7-135,0 0 0,0 0 0,0-1 0,0 1-1,0-1 1,-1 1 0,1-1 0,0 1 0,-1-1 0,0 0-1,1 0 1,-4 2 0,-24 8 377,9-5-140,16-5-295,2 0-16,0 0 1,1-1-1,-1 1 1,0 0-1,0-1 1,0 0-1,0 1 1,0-1-1,0 0 1,0 0-1,0 0 0,0 0 1,0 0-1,0-1 1,0 1-1,0 0 1,0-1-1,0 0 1,0 1-1,0-1 1,-2-1-1,2 1-88,-1 0 0,1 1 1,-1-1-1,1 1 0,-1-1 0,1 1 0,-1 0 0,-4 1 0,3-1-346,3 0 398,1 0 1,0 0-1,0 0 0,0 0 1,0 0-1,0 0 0,0 0 1,0 0-1,0 0 1,0 0-1,-1 0 0,1 0 1,0 0-1,0 0 0,0 0 1,0 0-1,0 0 0,0 0 1,0 0-1,0 0 1,0 0-1,0 0 0,-1 0 1,1 0-1,0 0 0,0 0 1,0 0-1,0-1 0,0 1 1,0 0-1,0 0 1,0 0-1,0 0 0,0 0 1,0 0-1,0 0 0,0 0 1,0 0-1,0 0 0,-1 0 1,1-1-1,0 1 1,0 0-1,0 0 0,0 0 1,0 0-1,0 0 0,0 0 1,0 0-1,0 0 0,0-1 1,0 1-1,0 0 1,1 0-1,-1 0 0,0 0 1,0-1-230,0 0 0,0 1 0,0-1 0,0 0 0,0 0 0,0 1 0,0-1 0,0 0 0,1 0 0,-1 1 0,0-1 1,0 0-1,1 1 0,0-2 0,-1 2 62,1-1-1,0 1 1,0 0 0,0-1 0,0 1 0,0 0 0,0 0 0,-1-1 0,1 1-1,0 0 1,0 0 0,0 0 0,2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1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 5728,'0'0'77,"0"-1"0,0 1 0,0-1 0,0 1 0,-1-1 0,1 1 0,0-1 0,0 1 0,0-1 0,0 1 0,1 0 0,-1-1 0,0 1 0,0-1 0,0 1 0,0-1 0,0 1 0,0-1 0,1 1 0,-1 0-1,0-1 1,0 1 0,1 0 0,-1-1 0,0 1 0,1 0 0,0-1 0,7 7 820,-5-3-947,2 0 621,131-3 1226,-131 0-1761,0 0-1,0 0 1,0 1 0,0 0-1,0 0 1,0 0-1,0 0 1,0 1-1,-1 0 1,1 0-1,7 4 1,-11-5-24,0-1-1,0 1 1,0-1-1,0 1 1,0 0 0,-1 0-1,1-1 1,0 1 0,0 0-1,-1 0 1,1 0-1,0 0 1,-1 0 0,1 0-1,-1 0 1,1 1 0,-1-1 16,0 0 1,0 0 0,0 0 0,0 0 0,0 0 0,-1 0-1,1 0 1,0 0 0,-1 0 0,1 0 0,-1 0 0,0 1-1,-2 4 131,-18 27 435,7-12-346,5-3-111,-8 11 57,1-13-46,0 0 0,-2-2 0,-24 18 0,5-4 44,-1 4-11,6-9 49,23-13-175,8-8-47,-1-1 1,1 1 0,-1 0-1,1-1 1,-1 1 0,1-1-1,-1 0 1,0 0-1,1 1 1,-1-1 0,0 0-1,0-1 1,0 1 0,0 0-1,0 0 1,0-1 0,0 1-1,0-1 1,0 0 0,0 0-1,-3 1 1,-7-1 30,10 0-40,0 0 1,1 0-1,-1 0 1,1 0-1,-1 0 1,0 0-1,1 0 0,-1-1 1,1 1-1,-2-1 1,2 0-5,0 1 1,1-1 0,-1 1 0,1-1 0,-1 0-1,1 0 1,-1 1 0,1-1 0,-1 0 0,1 0-1,0 1 1,0-1 0,-1 0 0,1 0 0,0 0-1,0 0 1,0 1 0,0-1 0,0 0-1,0 0 1,0 0 0,0-1 0,0-24-215,0 26 207,0-1 0,0 0 0,0 0 0,0 1 0,0-1 0,0 0 0,1 0 0,-1 1-1,0-1 1,0 0 0,1 1 0,-1-1 0,0 0 0,1 0 0,0 0 0,0-1-12,0-1-1,0 1 1,0 0-1,0 0 1,1 0 0,-1 0-1,1 1 1,0-1-1,-1 0 1,1 1 0,0-1-1,0 1 1,0-1-1,0 1 1,0 0 0,4-2-1,3-2-113,-8 4 135,1 0 0,0 0 0,0 0 0,-1 0 0,1 0 0,0 0 0,0 1 0,0-1 0,0 1 0,0-1 1,0 1-1,0 0 0,0-1 0,0 1 0,0 0 0,0 1 0,0-1 0,0 0 0,0 0 0,0 1 0,3 1 1,0 0 44,-1 0 0,0 0 0,0 1 0,0 0 0,0 0 0,0 0 0,0 0 0,-1 0 0,4 5 1,-3-3 29,1 0 1,0-1 0,0 1 0,0-1 0,12 7 0,-12-9-23,-1 1 1,1 0-1,-1 0 0,1 0 0,-1 1 1,0 0-1,-1-1 0,1 1 0,-1 1 0,1-1 1,3 7-1,-5-9-30,0 1-1,0-1 1,0 0 0,1 0-1,-1 0 1,1 0 0,-1 0-1,1 0 1,0-1 0,5 3-1,9 6-331,-11-7-205,5-3-822,-11 0 1318,0 0 0,0 0 1,0 0-1,0 1 0,1-1 0,-1 0 1,0 0-1,0 0 0,0 0 0,0 0 0,0 0 1,0 0-1,0 0 0,0 0 0,0 0 1,1 0-1,-1 0 0,0-1 0,0 1 1,0 0-1,0 0 0,0 0 0,0 0 0,0 0 1,0 0-1,0 0 0,0 0 0,1 0 1,-1 0-1,0 0 0,0 0 0,0 0 0,0 0 1,0 0-1,0 0 0,0-1 0,0 1 1,0 0-1,0 0 0,0 0 0,0 0 1,0 0-1,0 0 0,0 0 0,0 0 0,0 0 1,0-1-1,0 1 0,0 0 0,0 0 1,0 0-1,0 0 0,0 0 0,0 0 1,0 0-1,0-1 0,0 1-52,0 0 1,0-1-1,0 1 0,0-1 0,0 1 1,0-1-1,0 1 0,0-1 1,0 1-1,0-1 0,0 1 1,0 0-1,1-1 0,-1 1 0,0-1 1,0 1-1,1-1 0,-1 1 1,0 0-1,0-1 0,1 1 1,-1 0-1,0-1 0,1 1 0,-1 0 1,1 0-1,-1-1 0,0 1 1,1 0-1,0-1 0,6-4-1140,-1-6-1704,-5 10 2774,0 1 0,0-1-1,-1 1 1,1 0 0,0-1 0,0 1 0,0 0-1,0 0 1,0 0 0,0 0 0,0 0-1,0 0 1,1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6048,'0'0'93,"0"0"0,-1 0 0,1 0 1,0 0-1,-1 0 0,1 0 0,0 0 0,-1 0 0,1 0 1,-1 0-1,1 0 0,0 0 0,-1 0 0,1 0 0,0 0 1,-1 0-1,1-1 0,0 1 0,-1 0 0,1 0 0,0 0 1,-1 0-1,1-1 0,0 1 0,0 0 0,-1 0 1,1-1-1,7-5 422,-3 4-404,0 1 0,0 0 1,0-1-1,1 1 1,-1 1-1,8-2 1,-4 2 111,-6 0-175,0 0 0,1 0 0,-1 0 0,1 0 0,-1 0 0,0 0 0,1 1 1,-1-1-1,4 2 0,2 4 40,-6-5-76,-1 0-1,1 0 1,-1 0-1,1-1 1,0 1 0,-1 0-1,1 0 1,0-1-1,0 1 1,0-1 0,-1 0-1,1 0 1,2 1-1,-2-1-6,0 0 0,0 0 0,-1 0 0,1 1 0,0-1 0,0 1 0,-1-1 0,1 1 0,0 0 0,-1 0 0,1-1 0,0 1 0,1 2 0,6 2 0,-4-2-4,-4-3 9,-1 0-1,1 0 0,0 1 0,0-1 0,-1 0 0,1 1 0,-1-1 0,1 1 0,0-1 0,-1 1 1,1-1-1,-1 1 0,1-1 0,-1 1 0,1 0 0,-1-1 0,1 1 0,-1 0 0,0-1 0,1 1 1,-1 1-1,3 3 50,-2-3-34,-1-1 0,1 1 1,0-1-1,-1 1 0,1-1 0,-1 1 0,1-1 0,-1 1 0,0 0 0,1-1 0,-1 1 0,0 3 0,-2-1 67,1 0-1,-1 1 1,1-1 0,-5 7-1,4-7-62,-1-1-1,1 0 1,-1 0-1,0 0 1,0 0-1,0 0 0,0 0 1,-7 4-1,5-5 20,4-1-37,0-1-1,1 0 1,-1 0-1,0 1 0,1-1 1,-1 1-1,0-1 1,1 0-1,-1 1 1,1-1-1,-1 1 1,1 0-1,-1-1 0,1 1 1,-1-1-1,1 1 1,-1 0-1,1-1 1,0 1-1,-1 0 1,1 0-1,-3 5 22,-26 46 410,29-52-440,0 1 0,0 0 0,0-1 0,0 1 0,0 0 0,0 0 0,0-1 0,0 1 0,0 0 0,0-1 0,0 1 0,0 0 0,0 0 0,0-1 0,1 1 0,-1 0 0,0-1 0,1 1-1,-1-1 1,0 1 0,1 0 0,-1-1 0,1 1 0,-1-1 0,1 1 0,-1-1 0,1 1 0,-1-1 0,1 1 0,-1-1 0,1 0 0,0 1 0,1 0-6,0 0 0,0 0 1,0 0-1,-1 0 0,1 0 0,0-1 0,0 1 1,0 0-1,4 0 0,14-10-1,-11 7-5,0 1 0,0 0 0,0 0 0,0 1 1,11 1-1,-11-1-68,-1 0 1,1 0 0,13-2 0,3-9-1027,-20 10 937,0 0 1,-1 0-1,1 1 1,8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7552,'-34'-17'2816,"34"17"-2208,17 0-160,-17 0 32,17 0-352,1 0 96,16 0-128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5888,'-17'0'1898,"17"0"-1884,0 0-1,-1 0 1,1 0-1,0 0 0,0 0 1,0 0-1,0 0 0,0 0 1,0 0-1,0 0 1,-1 0-1,1 0 0,0 0 1,0 0-1,0 0 1,0 0-1,0 0 0,0 0 1,0 0-1,-1 0 0,1 0 1,0 0-1,0 0 1,0 0-1,0 0 0,0 0 1,0 1-1,0-1 0,0 0 1,0 0-1,-1 0 1,1 0-1,0 0 0,0 0 1,0 0-1,0 0 0,0 0 1,0 1-1,0-1 1,0 0-1,0 0 0,0 0 1,0 0-1,0 0 1,0 0-1,0 0 0,0 1 1,0-1-1,0 0 0,0 0 1,0 0-1,0 0 1,0 0-1,0 0 0,0 0 1,0 1-1,-1 15 606,1-10-264,-1 0 1,1 0 0,0 1-1,0-1 1,0 0-1,1 1 1,0-1-1,3 8 1,-1-9-166,1 0 1,0-1-1,0 1 1,0-1-1,1 1 0,-1-1 1,1-1-1,0 1 1,0-1-1,6 4 1,15 9 87,-7 0-140,-11-9-102,0 0 1,0-1-1,1-1 1,-1 1 0,18 6-1,155 51 151,-155-57-143,0 0-1,0-2 1,1-1 0,0-1-1,32-2 1,-42 0-18,-4 0 21,0 1 1,0 1-1,0 0 0,21 6 1,-19-4 3,-9-2 74,1-1 0,0 0 0,0-1 0,-1 1 1,14-2-1,-8 1 692,-14 0-730,1 0 1,-1 0-1,0 1 1,0-1-1,0 1 1,0 0-1,0-1 1,0 1 0,1 0-1,-3 2 1,-15 6 234,-19-2-82,28-4-213,0 1 0,0 0 0,-10 5 0,-17 9-18,-17 0-9,34-12-6,0 1-1,1 1 0,-35 19 1,52-25 1,-16 9-32,-1-1-1,0 0 1,0-1-1,-29 8 1,37-14 30,-4 1-2,0 1 1,-16 7 0,-1 9 7,12-7 18,-33 10 79,17-7-286,32-16 95,1 0 1,-1 0-1,0-1 0,1 1 0,-1-1 0,-3 0 0,-14 0-2304,23 0 2114,0-1 0,1 1 1,-1-1-1,0 1 0,1-1 1,-1 0-1,0 0 1,0 0-1,0 0 0,0 0 1,0-1-1,4-2 0,3-3-814,30-14-1077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5408,'15'-29'1728,"-11"24"-1283,9 2-208,50-12 227,-55 13-283,-1 0 0,1 0-1,0 1 1,14-1-1,-16 2-94,0 1 0,0 0 0,0 0 0,0 1 0,6 2 0,4 1 120,-5-2-57,-1 1 1,1 0 0,-1 1 0,0 0-1,14 10 1,-14-9-72,9 6 16,-1 0 1,-1 1 0,0 1-1,-1 1 1,17 19-1,-16-8 35,-1 0 0,-2 1 0,0 0 0,-2 2 0,16 52 0,-19-43 187,5 45 0,-14-83-314,5 37 289,1 47 0,-7-47 167,-9 47 1,6-54-280,-2 0 0,0 0 0,-2 0 0,-2-1 0,0-1 0,-18 34 0,3-21 77,-1-1 0,-2-1 0,-43 45 0,40-50-411,-40 32 1,53-51-440,-1 0 1,-1-2 0,-25 14 0,43-26 353,0 0 0,0 0 0,0 0 0,0 0 0,0 0 0,0-1 0,0 1 0,0-1 0,0 0 0,0 1 0,0-1 0,0 0 0,0 0 0,0-1 0,0 1 0,-4-1 0,4 0-47,0 0 1,0 0 0,0 0-1,0 0 1,0 0-1,1-1 1,-1 1 0,0-1-1,-1-1 1</inkml:trace>
  <inkml:trace contextRef="#ctx0" brushRef="#br0" timeOffset="0.49">1296 408 7136,'0'0'2309,"3"0"-1413,9 0-309,-10 0 415,-2 3-303,0-3-667,0 0 0,0 1 1,0-1-1,0 1 0,0-1 0,0 1 0,0-1 1,0 1-1,1-1 0,-1 1 0,0-1 0,0 0 1,0 1-1,0-1 0,1 1 0,-1-1 1,0 1-1,0-1 0,1 0 0,-1 1 0,0-1 1,1 0-1,-1 1 0,0-1 0,1 0 0,-1 0 1,0 1-1,1-1 0,-1 0 0,1 1 0,7 4 314,0 9 123,-5-12-426,0 0 0,0 0 0,0 0 1,0-1-1,1 1 0,-1-1 0,0 0 0,0 0 0,1 0 0,-1-1 0,5 1 0,13 3 240,-14-2-217,6 2 98,0-1 0,0-1 0,0 0 0,14 0 0,146-2 891,-165-1-998,0 1 0,0-2 0,0 1 0,-1-1 0,15-5 0,-17 5-15,7 1 363,-12 1-496,0 0 0,0-1 0,0 1-1,0 0 1,1 0 0,-1 0 0,0 0-1,0 0 1,0 0 0,0 0 0,0 0-1,1 0 1,-1 0 0,0 0 0,0 0-1,0 0 1,0 0 0,0 0-1,1 0 1,-1 0 0,0 0 0,0 0-1,0 0 1,0 0 0,1 0 0,-1 0-1,0 0 1,0 0 0,0 0 0,0 1-1,0-1 1,0 0 0,1 0 0,-1 0-1,0 0 1,0 0 0,0 0-1,0 0 1,0 1 0,0-1 0,0 0-1,0 0 1,0 0 0,-14 15-1194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34 4320,'-4'-4'236,"0"0"0,0 1 1,0 0-1,0 0 0,-1 0 0,0 0 1,1 1-1,-1 0 0,-8-3 0,11 4-174,0 1-1,0 0 0,0-1 0,0 1 0,0 0 0,0 0 0,0 0 0,0 0 0,0 1 0,0-1 0,0 0 0,0 1 0,1-1 0,-1 1 0,0 0 0,-2 1 0,-19 6 459,-7-3-61,19-4-342,-1 2 0,0-1 1,1 1-1,-13 6 0,-19 9 146,1 3-1,1 1 1,-52 38 0,55-29 198,-43 50 0,41-41-23,10-10-141,2 1 1,0 1-1,2 1 1,-31 54 0,7 10 72,28-50-234,-6 8 36,-42 94 137,61-124-232,1-1-1,2 1 1,0 0 0,-3 41-1,8-47-88,1 1 0,1-1 0,1 1 0,1-1 0,0 1 0,1-1 0,1-1 0,1 1 0,1-1 0,0 0 0,2 0 0,18 29 0,-9-20-955,1-1 1,1-1-1,2 0 0,0-2 1,2-1-1,49 37 1,-18-22-1482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1341 4992,'-28'0'1589,"23"-1"-1178,7-1-193,9-13 278,-5 1 587,6 8-326,-4-11-47,12-11-271,-6 10-67,-1-1 1,18-37 0,-7-10 62,-15 39-293,16-33 1,72-112 108,-56 85-123,-29 63-100,22-47 66,29-131 250,-20 56-341,2 28-5,-23 63 57,-16 38-87,0 1 0,2-1 0,0 2 0,15-24 0,-7 14-36,-11 17 178,-8 24 72,-9 30 165,4 12-107,-15 19-43,13-23-93,8-33-12,-10 31 0,12-49-83,-5 11 62,2-1 1,0 1-1,1 0 1,0 0-1,0 15 1,2-25-42,3 22 195,-3-25-208,0 0 0,1 0 0,-1 1 0,1-1 0,-1 0 0,1 0 0,-1 0 0,1-1 0,0 1 0,-1 0 0,1 0 0,0 0 0,0 0 0,0-1 0,0 1 0,0 0 0,0-1 0,0 1 0,0-1 0,0 1 0,1 0 0,2 0-53,0 0-1,0-1 1,-1 1 0,1-1-1,0 0 1,0 0 0,0 0-1,0 0 1,-1-1 0,1 0-1,0 1 1,0-1 0,-1-1-1,1 1 1,-1 0 0,1-1-1,-1 0 1,0 0 0,1 0 0,3-3-1,-3-1-102,1 1 1,-1-1-1,-1 1 0,1-1 1,-1 0-1,3-9 0,5-8-132,2 0 15,-4 7 5,-1-1 1,11-31-1,-8 14 101,10-47 1,-15 29 229,2 6 96,-11 27 203,1 8-84,2 10-288,0 1 1,0 0-1,0 0 0,0 0 0,1-1 0,-1 1 0,0 0 0,0 0 1,0 0-1,0 0 0,0-1 0,0 1 0,0 0 0,0 0 0,0 0 1,0 0-1,0 0 0,1-1 0,-1 1 0,0 0 0,0 0 0,0 0 1,0 0-1,0 0 0,1 0 0,-1 0 0,0-1 0,0 1 0,0 0 0,1 0 1,-1 0-1,0 0 0,0 0 0,0 0 0,0 0 0,1 0 0,-1 0 1,0 0-1,0 0 0,-6 6 309,0 0 0,1 0 0,-6 8 0,8-9-222,0 1 1,1 0 0,-1-1-1,2 1 1,-1 0 0,1 0-1,-1 0 1,2 0-1,-1 1 1,1 6 0,-3 13 85,-8 31 284,8-16-228,2 64 0,2-46-121,-1-55-291,0 0 0,1 1 0,-1-1 0,1 0 0,0 0 0,0 0 0,1 0 0,-1 0 0,1 0 0,3 7 0,-4-10 57,0 1 0,-1-1 0,0 1 0,1-1 0,-1 1 0,0-1 0,0 1 0,0 0 1,0 1-1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7968,'0'17'2944,"0"-17"-2272,0 69-192,-18-34 1216,18-1-1024,-17 1 416,17 0-608,0-1-33,0-17-255,0 1-1375,0 16 639,0-34-3040,0 17 1984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674 121 6880,'0'-75'3109,"0"29"352,-3 52-3061,1 0-359,0 0-1,0-1 1,-1 13 0,1-8-27,0 0 0,-1-1 0,-4 11 0,1-8-9,-15 21 0,8-12-4,-54 103 78,28-47 18,-33 41 47,-147 265 325,198-347-444,-65 101 547,50-92-502,22-29-870,-19 30 0,12-9-336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1314 7040,'-15'28'2282,"9"-10"-853,4-13-908,-7-5 249,6 0 78,3 0 102,0-22 222,-1 8-967,1-1 0,4-26-1,13-83 484,14-57-439,-13 83-322,-3 4 16,8-39 72,-5 60-155,46-121 1,-45 144 50,-18 46 82,5-16-26,2 0 0,0 1 0,1 0-1,1 1 1,0 0 0,1 0 0,15-16 0,1 6 63,1 2 0,32-24 0,-50 42-67,1 0 1,-1 0-1,16-7 0,-20 13 9,0 0 1,-1 0-1,1 0 1,0 0-1,1 1 1,-1 0-1,0 1 1,10-1 0,1 1-37,-11 3 186,-5-2-111,-1-1-1,1 1 1,-1 0 0,1-1-1,-1 1 1,1 0 0,-1-1-1,1 1 1,-1 0 0,0 0-1,1 0 1,-1-1 0,0 1-1,0 0 1,0 0 0,1 0-1,-1-1 1,0 1-1,0 0 1,0 0 0,0 0-1,-1 0 1,1-1 0,0 1-1,0 0 1,0 0 0,-1 0-1,1 1 1,-2 0 10,0 0 0,1 0 0,-1 1 0,0-1 0,0 0 0,0-1 0,0 1 0,-1 0 0,1-1 0,0 1 0,-1-1 0,-3 2 0,-28 12-265,20-10-18,0 1 1,1 0-1,-1 1 0,-12 9 1,-40 33-1243,62-47 1418,1 0 1,0 1 0,0-1 0,0 1 0,0-1-1,1 1 1,-1 0 0,1 0 0,-1 1 0,1-1-1,-2 4 1,3-4 34,0 0 0,0 0 0,1 0 0,-1 0 0,1 0 0,-1 0-1,1 0 1,0 0 0,0 0 0,1 0 0,-1 0 0,0 0 0,1 0 0,0 0 0,1 4 0,11 17-147,6 7 198,1 12 534,9-3-86,-22-26-268,0-1 0,-1 1 0,-1 0 1,4 15-1,-8-26-105,-1-1 1,0 1-1,1 0 0,-1-1 1,0 1-1,-1 0 0,1-1 1,0 1-1,-1 0 0,0-1 1,1 1-1,-1-1 1,-2 4-1,-1 2 262,0 0 0,-9 11 1,8-11-106,2-4-188,1-1 0,-1 0 0,0 0 0,0-1 0,0 1 1,0 0-1,0-1 0,-1 0 0,1 0 0,-4 2 1,-5 3-51,5-3 70,-1 0 1,1 0 0,-1-1 0,1 0 0,-1-1-1,-10 3 1,-6 2 79,23-7-193,0 0 1,0 1-1,0-1 1,-1 0-1,1 0 1,0 0 0,0 0-1,0 0 1,-1 0-1,1 0 1,0 0-1,0 0 1,0-1-1,-1 1 1,1 0-1,0-1 1,0 1-1,0-1 1,0 1-1,0-1 1,0 0-1,0 1 1,0-1-1,0 0 1,0 0 0,0 0-1,0 1 1,1-1-1,-1 0 1,0 0-1,1 0 1,-1-1-1,0 1 1,1 0-1,-1 0 1,1 0-1,0 0 1,-1 0-1,1-1 1,0 1-1,0 0 1,0 0-1,0 0 1,0-2 0,3-3-1963,14-11-1669,15-15 1163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7968,'0'35'2944,"0"-35"-2272,-18 52-192,18-18 576,0-16-672,0 16 64,-17 1-288,17-18 192,0 18-224,0-18 96,0 0-128,0-17-896,0 17 416,0-17-1472,0 0 1056,0 0-1888,17-17 1504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6976,'0'0'2256,"3"0"-1371,5-1-744,-4 1 308,1 0 0,-1-1 0,1 2 0,0-1 0,-1 0 0,1 1 0,4 1 0,-1 2-59,16 8 166,-22-11-541,-1 0 0,1 0-1,-1 0 1,0 0 0,1 1 0,-1-1-1,0 0 1,0 0 0,0 1-1,0-1 1,0 0 0,0 1 0,0 1-1,5 26 194,-3-20-154,-2-8-41,-1 0 0,1 0 0,-1 0 0,0 0 0,1 0 0,-1 0 0,0 0 0,0 0 0,0 0 1,0 0-1,0 0 0,0 0 0,0 0 0,0 0 0,0 0 0,0 0 0,-1 0 0,1 0 0,0 0 0,-1 0 0,1 0 0,0 0 0,-1 0 0,0 0 0,1 0 0,-2 1 0,2-2-8,-4 8 78,3-5-53,0 0 0,-1 0 0,1 0 0,-1 0 0,0 0 0,1-1 0,-1 1 0,-1 0 0,1-1 0,0 1 0,-1-1 0,1 0 0,-1 0 0,-3 2 0,-6 1 16,10-4-43,-1 1 0,1-1-1,-1 0 1,1 1-1,0-1 1,-1 1-1,1-1 1,-2 3 0,2-2-41,0 0 0,0 0 1,0-1-1,0 1 0,0-1 1,0 0-1,-1 0 1,1 0-1,0 0 0,-1 0 1,1 0-1,-1 0 1,1-1-1,-1 0 0,1 1 1,-1-1-1,1 0 0,-6 0 1,9 0 35,-1 0 1,0-1-1,1 1 0,-1 0 1,1 0-1,-1 1 0,1-1 1,-1 0-1,1 0 0,-1 0 1,1 0-1,-1 0 0,0 0 1,1 1-1,-1-1 0,1 0 1,-1 0-1,0 1 0,1-1 1,-1 0-1,1 0 0,-1 1 1,0-1-1,0 1 1,1-1-1,-1 0 0,0 1 1,0-1-1,1 0 0,-1 2 1,5 5 15,10-1 55,-6-1-62,-8-4-123,1 0 0,-1 0 0,1 0 0,-1 0 1,1 0-1,0-1 0,-1 1 0,1 0 0,0-1 0,0 0 0,0 1 0,-1-1 0,3 0 0,28 0-2849,-32 0 2942,0 0 1,0 0-1,0 0 1,0 0-1,1 0 1,-1 0-1,0 0 1,0 0 0,0 0-1,0 0 1,0 0-1,0 0 1,0 0-1,0 0 1,0 0-1,1 0 1,-1 0-1,0 0 1,0 0 0,0 0-1,0 0 1,0 0-1,0 0 1,0 0-1,0 0 1,0 0-1,0 0 1,0 0-1,1 0 1,-1 0 0,0 0-1,0 0 1,0 0-1,0-1 1,0 1-1,0 0 1,0 0-1,0 0 1,0 0-1,0 0 1,0 0 0,0 0-1,0 0 1,0 0-1,0-1 1,0 1-1,0 0 1,0 0-1,0 0 1,0 0-1,0 0 1,0 0 0,0 0-1,0 0 1,0 0-1,0-1 1,0-13-2282,-3 14 2112,1 0 267,0-1 1,0 1-1,1 0 0,-1-1 1,0 0-1,0 1 0,1-1 1,-1 0-1,0 0 1,-2-2-1,-6-2 621,-4-1 456,8-6 555,-1 7-854,6 5-807,1 0 1,-1-1-1,1 1 0,0 0 1,-1 0-1,1-1 0,-1 1 0,1 0 1,0 0-1,-1-1 0,1 1 0,0 0 1,0-1-1,-1 1 0,1-1 1,0 1-1,0 0 0,-1-1 0,1 1 1,0-1-1,0 1 0,0-1 0,0 1 1,0-1-1,0 1 0,0 0 1,0-1-1,0 1 0,0-1 0,0 0 1,0-2 582,3 3-325,-1 0-309,-1 0 0,1-1 0,0 1 0,0-1 0,0 1 0,-1-1 0,1 0 0,0 0 0,-1 0 0,4-2 0,4-2-164,-7 4 146,-1 1 0,1-1 0,-1 1 0,1-1 0,-1 1 0,1 0 0,0 0 0,-1 0 0,3 0 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7872,'35'0'2944,"-35"0"-2304,52 17-160,-35 0 704,0 18-736,18 17 832,-1 34-768,1 35 671,0-17-671,-18 69 96,-17-1-352,-17 1-32,17-17-128,-70-18 352,19-34-224,-53 16-2304,18-33 1121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36 346 5472,'-34'-34'2469,"33"32"-2444,1 1 1,0 0-1,0 0 0,0 0 0,-1 0 1,1 0-1,1 0 0,-1 0 0,0-1 1,0 0-1,1-2-26,-1 3-8,0-1 0,0 1 0,0 0 0,0-1 0,0 1 0,1-1 0,-1 1 0,1 0 0,-1-1 0,1 1 0,-1 0 0,1 0 0,0-1 0,0 1 0,-1 0 0,1 0-1,0 0 1,0 0 0,0 0 0,2-1 0,1-1 32,0 1 0,0 0 1,0 0-1,9-3 0,11-6 409,-15 5-169,1 0 1,0 1-1,21-8 1,-22 9-124,1 0-25,1 1 0,-1 0 0,1 0-1,0 1 1,14 0 0,1-1 12,37-9 55,29 6-108,6-5-20,97 8 93,-111 3-65,112 3 217,29 8-59,368-11 170,-207-11-244,20 5 31,207-13 377,-258 6-305,1442-38 712,-1161 33-944,41 1-143,616 0 196,-448 8 335,-37 1 153,-367 10-653,-70 10-410,-48-9-1286,-53-3 497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5216,'0'15'1696,"0"-15"-1685,0 0 1,0 0-1,-1 0 1,1 0-1,0 0 1,0 0-1,0 0 1,0 1-1,0-1 1,0 0-1,0 0 1,0 0-1,0 0 1,0 0-1,0 0 1,0 0-1,0 0 1,0 0-1,1 1 1,-1-1-1,0 0 1,0 0-1,0 0 1,0 0 0,0 0-1,0 0 1,0 0-1,0 0 1,0 0-1,0 0 1,0 0-1,0 0 1,0 1-1,1-1 1,-1 0-1,0 0 1,0 0-1,0 0 1,0 0-1,0 0 1,0 0-1,0 0 1,1 0-1,-1 0 1,0 0-1,0 0 1,0 0-1,0 0 1,0 0-1,0 0 1,0 0-1,1 0 1,-1 0-1,0 0 1,0 0-1,0 0 1,2 0 81,0 0 0,0 0 0,0 0 1,0 1-1,-1-1 0,1 1 0,0-1 0,0 1 0,-1 0 1,1-1-1,3 3 0,-3-2 61,1 0 0,-1 1 0,0-1 0,1 0 0,0-1 0,-1 1 0,1 0 0,-1-1 0,1 1 0,0-1 0,0 1 0,4-1 0,-2 0 46,0 0 1,0 0-1,0 0 1,9 3-1,14 8 334,10-5-385,-18-2-135,-12-1 22,0-1 1,1-1-1,-1 1 1,1-1-1,-1 0 1,1-1 0,0 0-1,-1 0 1,1 0-1,11-3 1,1-3-12,-17 5-34,0-1 1,0 1-1,0 0 0,0 0 0,0 1 1,0-1-1,1 0 0,4 1 1,-8 0-13,0 0 0,0 0 0,0 0 0,0 0 0,0 0 0,0 0 0,0 0 1,0-1-1,0 1 0,0 0 0,0 0 0,0-1 0,0 1 0,1-1 0,-1 0 5,-1 1 0,1-1 0,-1 1 0,1-1 0,-1 1 0,0-1 0,0 0 0,1 1 0,-1-1 0,0 1 0,0-1-1,0 0 1,0 1 0,1-1 0,-1 1 0,0-1 0,-1 0 0,1 0 4,0 1-1,0 0 1,0 0 0,0-1-1,0 1 1,0 0 0,1 0 0,-1-1-1,0 1 1,0 0 0,0 0-1,0 0 1,0-1 0,0 1-1,0 0 1,1 0 0,-1-1-1,0 1 1,0 0 0,0 0 0,1 0-1,-1 0 1,0-1 0,0 1-1,1 0 1,-1 0 8,9-9-159,-14 4-61,1 2 98,-3-12-66,6 14 182,0 0 1,0 0-1,0 0 1,0-1-1,0 1 1,-1 0-1,1 0 1,0 0 0,-1 0-1,1 1 1,0-1-1,-1 0 1,0 0-1,1 1 1,-1-1-1,1 1 1,-1-1-1,0 1 1,0 0-1,-1-1 1,-8-2-16,-3-1-15,10 2 33,0 0-1,0 1 1,0 0-1,0 0 1,0 0-1,-1 0 1,1 1-1,-8-1 1,1 1 44,3 0 118,1 0 0,-1 0 0,-8 2 0,14-2-96,-1 1 0,0 0 0,1 0 0,-1 0 0,0 0 0,1 0 0,-1 0 0,1 0 0,0 1 0,0-1 0,-4 3 0,-11 9 384,10-8-273,0 0 1,-10 11-1,15-15-151,1 1-1,-1 0 1,1 0 0,-1 1 0,1-1-1,0 0 1,0 0 0,0 0 0,1 1-1,-1-1 1,0 0 0,1 1 0,0 2-1,-1 11-23,0-6 21,1 1 0,0-1 0,1 1 0,3 11 0,-3-21-33,-1 1 0,1-1 1,0 0-1,-1 0 0,1 0 0,0 0 1,0 0-1,0 0 0,0 0 0,0 0 1,0 0-1,0-1 0,1 1 0,-1 0 1,0 0-1,1-1 0,-1 1 0,0-1 1,1 1-1,-1-1 0,1 1 0,2-1 1,2 1-176,0 0-1,0-1 1,1 0 0,6 0 0,-3-1-35,10 1-934,-15 1 905,1-1-1,-1 0 1,0 0 0,0-1 0,1 0-1,5-1 1,17-9-1920,-23 10 1891,1 0-1,-1 1 1,1-1-1,9 1 1,-14 0 267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1647 4320,'-18'17'1392,"18"-17"-1371,0 0 0,0 1 0,-1-1 0,1 0-1,0 0 1,0 0 0,-1 1 0,1-1 0,0 0 0,0 0 0,0 1 0,0-1 0,0 0 0,-1 0 0,1 1 0,0-1 0,0 0-1,0 1 1,0-1 0,0 0 0,0 1 0,0-1 0,0 0 0,0 0 0,0 1 0,0 13 523,0-11 890,0-3-330,0 0 160,0-3-442,0-53 671,0 52-1443,0 0-1,0-1 1,1 1 0,0 0-1,0 0 1,0 0 0,0-1-1,4-6 1,2-9 170,-5 10-132,0 0 0,-1 0 0,-1-20-1,0 19-44,0 0 0,2-12 0,16-46 42,-4 5-152,10-94 1,-17 37-254,12-9-51,-4 34 16,-9 36 170,13-92 104,-7 96 265,28-77 1,-33 114-112,55-165 855,-58 173-808,-1 1 0,2-1 0,0 1 0,0 0 0,1 0 0,0 0 0,0 1 0,1 0 0,12-12 0,61-59 1160,-78 78-1235,0 0-1,0 0 1,1-1-1,-1 1 0,1 1 1,-1-1-1,1 0 1,0 1-1,0-1 1,-1 1-1,1 0 1,0 0-1,0 0 1,0 0-1,0 1 1,1-1-1,-1 1 0,0 0 1,0-1-1,0 2 1,0-1-1,4 1 1,12-1 180,-16 0-202,0 1-1,0-1 1,0 1 0,-1 0-1,1 0 1,0 0 0,0 0-1,0 1 1,-1-1-1,1 1 1,-1-1 0,1 1-1,-1 0 1,1 0 0,-1 0-1,0 0 1,0 1-1,3 3 1,5 5 11,-8-9-30,1 1 0,-1-1 0,0 1 0,-1 0 0,1-1 0,0 1 0,-1 0 0,2 4 0,3 6-3,-5-11 6,0-1-33,0 0 0,-1 0 0,1 0 0,0 0 0,-1 0 0,1 0-1,-1 1 1,1-1 0,-1 0 0,0 0 0,1 0 0,-1 1 0,0-1 0,0 0-1,0 1 1,0-1 0,0 0 0,0 0 0,0 1 0,0-1 0,-1 0 0,1 0-1,0 1 1,-1-1 0,1 0 0,-1 0 0,1 0 0,-1 0 0,0 1 0,-1 0-1,1 0-12,1 0-32,-1 0 0,0-1 0,1 1 0,-1 0 0,1 0-1,0 0 1,0 0 0,0 0 0,0 2 0,0-2-44,0 0-1,0 0 0,0-1 1,0 1-1,-1 0 1,1 0-1,-1 0 0,1 0 1,-2 2-1,1-2-14,0 1-1,-1 0 0,0-1 1,1 1-1,-1-1 0,0 1 1,0-1-1,-1 0 0,1 0 1,0 0-1,-1 0 0,1 0 1,-1-1-1,0 1 0,1-1 1,-1 1-1,0-1 0,0 0 1,0 0-1,0-1 0,0 1 1,0 0-1,-5-1 0,3 1 12,-1-1-1,1 1 1,0 0-1,0 0 1,0 0 0,0 1-1,0 0 1,0 0-1,-8 5 1,11-7 53,-1 1 0,1 0 0,-1-1 0,1 1 0,0-1 0,-5 0 0,5 0 37,1 0-1,-1 0 1,1 1 0,-1-1-1,0 0 1,1 1 0,-1-1 0,1 1-1,-3 0 1,4-1 24,0 1 0,-1-1 0,1 1 0,0-1 0,0 0 0,-1 1 0,1-1 1,0 1-1,0-1 0,0 1 0,0 0 0,-1-1 0,1 1 0,0-1 0,0 1 0,0-1 0,0 1 0,0-1 0,0 1 0,0-1 0,0 1 1,1-1-1,-1 1 0,0-1 0,0 1 0,0-1 0,1 1 0,-1-1 0,0 1 0,0-1 0,1 1 0,0 0 0,0 1-2,0-1 1,0 1-1,1 0 0,-1-1 0,1 1 0,-1-1 0,1 0 0,-1 1 0,1-1 1,0 0-1,0 0 0,-1 0 0,1 0 0,3 0 0,-2 1 9,0-1-1,-1 0 1,1 1-1,0-1 1,-1 1-1,1 0 1,-1 0-1,0-1 1,1 2-1,-1-1 1,3 4-1,1 3 21,12 17 52,-4-15-40,3 5 1,-3 19 3,14-7 148,-27-26-129,0 1-1,0-1 0,0 1 1,0-1-1,0 1 0,0-1 1,-1 4-1,3 6 213,5 4 130,3 9 627,-11-25-980,0 1-1,1 0 0,-1 0 0,0 0 0,0 0 0,0 0 1,0 0-1,0 0 0,0 0 0,0 0 0,0 0 0,-1-1 1,1 1-1,0 0 0,0 0 0,-1 0 0,1 0 0,-1 0 1,1-1-1,-1 1 0,1 0 0,-2 1 0,-15 5 1033,-7 8-380,20-12-607,-1 0 1,1 0-1,-1-1 1,0 1-1,0-1 1,-6 2-1,2-2 21,-1-1 1,0 0-1,0 0 0,0-1 0,-12-1 0,-14 0 207,1 1-282,34 0-72,-1 0-1,1 0 1,-1 0-1,1 0 0,0 0 1,-1 0-1,1 0 0,0-1 1,-1 1-1,1 0 0,0-1 1,-1 0-1,0 0 0,1 0-66,1 1 0,-1-1 0,1 1-1,0-1 1,-1 0 0,1 1-1,0-1 1,-1 1 0,1-1 0,0 0-1,0 0 1,0 1 0,0-1-1,0 0 1,0 1 0,0-1-1,0 0 1,0 0 0,0-3-1359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0 657 5312,'0'0'1701,"0"3"-1024,0-2-640,1 0-1,-1 0 0,0 0 1,0 0-1,1 0 0,-1-1 1,1 1-1,-1 0 0,0 0 1,1 0-1,0-1 0,-1 1 0,1 0 1,-1-1-1,1 1 0,0 0 1,-1-1-1,1 1 0,1 0 1,19 11 582,-18-11-583,6 3 127,0-1 0,0 0 0,0 0 0,0-1 0,1 0-1,-1 0 1,1-1 0,17-1 0,-14 0-47,0-1 1,1 0-1,-1-1 0,24-7 0,-21 5-41,40-10 91,0-3-1,94-41 0,-150 58-165,151-74-25,-128 61 9,-1 0 0,0-2-1,0-1 1,23-23 0,-2-9-18,-28 30 36,34-40 83,-1-21 73,-27 43-12,-18 30-117,0 1 1,0-1-1,-1 1 0,0-1 0,0 0 1,0 0-1,1-10 0,-2 3 112,0 0-1,-2-16 1,0-4 531,1 30-635,0 0 1,0 0-1,0 0 0,0 1 1,-1-1-1,1 0 0,-1 0 1,0 1-1,0-1 0,0 0 1,0 1-1,0-1 0,-1 1 1,1-1-1,-3-2 0,1 2 11,3 3-154,0 3 42,1 39 164,0-18-5,-2 0-1,-3 27 1,-1-20-27,1-4 47,-1 50 0,5-56-13,-3 22-1,-3-7-1,2-20 12,2 1 1,-1 17-1,3 35-26,1-67-498,1-4-72,11-10-307,-5 5 393,-1 0 0,0-1 0,0 1 0,0-2 0,8-13 0,8-38-525,5 2 422,-5-8 336,-1 13 235,-10 27 552,-2 0 0,10-39 0,-19 58-428,1-4 214,0 0-1,1 0 0,6-15 1,-3 17 360,1 1-421,-9 9 33,1 1-311,0 0 1,0 1-1,0-1 0,0 0 0,0 0 0,1 0 0,-1 0 0,1 1 0,-1-1 1,1 0-1,0 4 0,0 8 179,1-2-35,-2 0-1,-2 22 0,0-15-111,-1 4-1,0 0 0,1 27-1,2-24-194,1-8-124,0 1 0,4 22 0,7 5-1701,-8-23 534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6720,'-15'0'3018,"16"0"-2989,-1 0 0,1 0 0,-1-1 0,1 1 0,-1 0 0,0 0 0,1 1-1,-1-1 1,1 0 0,-1 0 0,1 0 0,-1 0 0,1 0 0,-1 0 0,1 1-1,-1-1 1,0 0 0,1 0 0,-1 1 0,1-1 0,-1 0 0,0 1 0,1-1-1,-1 0 1,0 1 0,1-1 0,-1 0 0,0 1 0,0-1 0,1 1 0,-1-1-1,0 1 1,0-1 0,0 0 0,0 1 0,1-1 0,-1 1 0,0-1 0,0 1-1,0-1 1,0 1 0,0-1 0,0 1 0,0-1 0,0 1 0,-1 0 0,1 1 66,0 0 0,0 0 0,1 0 0,-1 0 0,0 0 0,1 0 0,0-1 1,0 4-1,5 3 123,-1-1 0,1 0-1,0 0 1,0 0 0,12 8 0,2 3 21,-12-9-123,-4-6-77,-1 0 1,1 1-1,-1 0 0,0-1 1,3 6-1,9 23 9,-30-15-448,4-11 118,5 5 116,5-10 162,1-1-1,-1 0 0,0 1 1,1-1-1,-1 0 1,0 0-1,1 1 0,-1-1 1,0 0-1,0 0 0,1 0 1,-1 0-1,0 0 1,0 0-1,-2 0-187,6 0 107,97 0 639,-48 0-436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6240,'0'0'2304,"0"0"-1792,0 0-160,0 0 1248,0 17-960,-35 1 928,18-1-896,-35 52 224,18-17-544,-36 52-64,19-18-160,-19 18-448,36-18 192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1312 6304,'-32'0'4149,"33"1"-4121,-1-1 0,1 0 0,-1 0 0,1 0 0,-1 0 0,1 0 0,0-1 0,-1 1 1,1 0-1,-1 0 0,1 0 0,-1 0 0,0-1 0,1 1 0,-1 0 0,1 0 0,-1-1 0,1 1 0,-1 0 0,0-1 0,1 1 0,-1 0 0,1-1 0,-1 1 0,0 0 0,0-1 0,1 1 1,-1-1-1,2-17 881,-3 15-791,1-1 0,0 0 0,1 0 0,-1 1 0,1-1 0,1-4 0,5-13 81,-1 3-95,0 0 1,3-23-1,-2 0 52,16-56 0,-18 79-121,21-112-72,-12 50-187,6-6-104,3 2 1,52-126 0,-60 176 381,2 0-1,0 1 0,3 1 1,32-42-1,-33 50 77,50-57 305,-59 71-299,0 0 0,0 1 0,1 0 0,1 1 0,20-11 0,52-16 104,-84 35-238,1 0-1,-1-1 1,1 1 0,0 0-1,-1 0 1,1-1-1,-1 1 1,1 0-1,0 0 1,-1 0 0,1 0-1,0 0 1,-1 0-1,1 0 1,-1 0 0,1 0-1,0 0 1,-1 1-1,1-1 1,0 0-1,-1 0 1,1 1 0,-1-1-1,1 0 1,-1 1-1,1-1 1,-1 0 0,1 1-1,-1-1 1,1 1-1,-1-1 1,1 1-1,-1-1 1,0 1 0,1-1-1,0 2 1,-1-1 14,0 1 0,0-1 0,0 0 0,0 1 0,0-1 0,0 1 0,0-1 0,0 1 0,0-1 0,-1 1 0,1-1 0,-1 0 0,1 1 0,-1-1 0,1 0 0,-1 1 0,0-1 0,-1 2 0,-7 8 40,0 0 0,-1 0 1,0-1-1,-13 10 0,-46 32-406,56-43 253,-32 24-892,-89 49 0,128-80 882,-14 7-218,20-9 304,0 0 0,-1 0 0,1 0 0,0 0 1,0 0-1,-1 0 0,1 0 0,0 0 1,-1 0-1,1 0 0,0 0 0,-1 0 0,1 0 1,0 0-1,-1 0 0,1 0 0,0 0 1,0 0-1,-1-1 0,1 1 0,0 0 0,0 0 1,-1 0-1,1 0 0,0-1 0,0 1 0,-1 0 1,1 0-1,0-1 0,0 1 0,0 0 1,0 0-1,-1-1 0,1 1 0,0 0 0,0 0 1,0-1-1,0 1 0,0 0 0,0-1 1,0 1-1,0 0 0,0-1 0,0 1 0,0 0 1,0-1-1,0 1 0,0 0 0,0 0 10,0-1 0,0 1 0,0 0 0,0 0 0,0 0 0,0 0 0,0 0 0,0 0 0,0 0 0,0 0 0,0 0 0,0-1 0,0 1 0,0 0 0,0 0 0,0 0 0,0 0 0,0 0 0,0 0 0,0 0-1,0 0 1,0 0 0,0-1 0,0 1 0,0 0 0,0 0 0,0 0 0,0 0 0,0 0 0,0 0 0,1 0 0,-1 0 0,0 0 0,0 0 0,0 0 0,0 0 0,0 0 0,0 0 0,0 0 0,0 0 0,0 0 0,0-1 0,1 1 0,-1 0-1,0 0 1,0 0 0,0 0 0,0 0 0,0 0 0,0 0 0,0 0 0,0 1 0,0-1 0,1 0 0,-1 0 0,0 0 0,3-1-104,1 1-1,-1 0 1,0-1-1,0 0 1,1 0 0,4-2-1,16-5-95,-16 7 176,0 0 0,0 1 0,0 0 0,1 0 0,-1 1 0,0 0 0,0 1 0,0-1 0,0 2 0,10 3-1,-8-2 93,0 0-1,0 1 0,0 0 0,-1 1 1,0 0-1,0 0 0,12 13 0,-5-4 204,-10-10-156,0 0-1,0 1 1,-1-1-1,0 1 1,0 1-1,-1-1 1,6 11-1,-8-12 37,-1 0-1,0 0 1,0 0-1,0 0 0,-1 0 1,0 8-1,0-13-139,0 4 96,0 0-1,-1 0 0,1 0 1,-1 1-1,0-1 0,0 0 1,-1 0-1,1 0 0,-1 0 1,1-1-1,-1 1 0,-1 0 1,1-1-1,0 1 0,-1-1 1,0 0-1,0 0 0,0 0 1,0 0-1,0 0 0,0-1 1,-1 0-1,-4 3 0,-26 7 460,16-2-369,15-7-168,0-1 0,0 0 0,0-1 0,-1 1 0,1 0 0,0-1 0,-1 0 0,1 0 0,-1 0 0,1 0-1,-1 0 1,0-1 0,-4 0 0,-43 0-1111,33 0 400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6464,'29'-14'2090,"-29"14"-2063,1-1 0,-1 1-1,0 0 1,1 0 0,-1 0-1,0-1 1,1 1 0,-1 0-1,1 0 1,-1 0 0,0 0-1,1 0 1,-1 0 0,0 0-1,1 0 1,-1 0 0,1 0-1,-1 0 1,0 0 0,1 0-1,-1 0 1,0 0 0,1 0-1,-1 0 1,1 0 0,-1 1-1,0-1 1,1 0 0,-1 0-1,1 1 1,10 3 44,17 7 1495,-26-10-1424,0-1 1,-1 1-1,1 0 0,0 0 0,-1 0 1,1 1-1,0-1 0,-1 0 0,0 1 0,1-1 1,1 3-1,14 31 1655,-15-32-1738,-2 0 0,1 0-1,0 1 1,-1-1 0,1 0-1,-1 0 1,0 1-1,0-1 1,0 0 0,-1 5-1,0 1 49,1 60 576,1-68-702,-1 1-1,0-1 1,0 0 0,0 1-1,0-1 1,0 0 0,0 0-1,0 1 1,-1-1 0,1 0-1,0 0 1,-1 1 0,1-1-1,-1 0 1,1 0 0,-1 0-1,0 0 1,1 0 0,-1 0-1,0 0 1,0 0 0,0 0 0,0 0-1,0 0 1,0 0 0,0 0-1,0-1 1,0 1 0,0 0-1,0-1 1,0 1 0,0-1-1,-1 1 1,-1-1 0,-8 5-206,2 1 55,7-5 141,1 0 1,-1 0-1,1 0 0,-1 0 1,1-1-1,-1 1 1,0 0-1,0-1 0,1 1 1,-1-1-1,0 0 0,0 1 1,-2-1-1,3 0 11,1 0 0,-1 0 0,0 0 1,0 0-1,0 0 0,1 0 0,-1 0 0,0 1 1,0-1-1,0 0 0,1 0 0,-1 1 0,0-1 1,0 1-1,1-1 0,-1 1 0,0-1 0,1 1 1,-1-1-1,1 1 0,-1-1 0,1 1 0,-1 0 1,0 0-1,1 0 18,0-1 0,-1 1 0,1-1 0,-1 1 0,1-1 0,0 1 0,-1-1 1,1 1-1,-1-1 0,1 0 0,-1 1 0,0-1 0,1 0 0,-1 1 0,1-1 0,-1 0 1,1 0-1,-1 1 0,0-1 0,1 0 0,-1 0 0,0 0 0,0 0 0,-2 0 176,3 3 352,0-2-494,0-1 0,0 1 0,0-1 0,0 1 0,0-1 0,1 1 0,-1-1-1,0 1 1,0-1 0,0 1 0,1-1 0,-1 0 0,0 1 0,1-1 0,-1 1 0,1-1 0,-1 0-1,0 1 1,1-1 0,-1 0 0,1 1 0,-1-1 0,1 0 0,-1 0 0,2 1 0,19 4 569,33-6-247,-38 0-565,36 1-1945,-32 0 986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35 6144,'-15'-14'1978,"15"13"-1939,-1 1 0,1 0 0,0-1-1,0 1 1,-1-1 0,1 1-1,0-1 1,-1 1 0,1 0 0,0-1-1,0 1 1,0-1 0,0 1-1,0-1 1,0 1 0,-1-1 0,1 1-1,0-1 1,0 1 0,0-1-1,1 0 1,-1 1 0,0-1 0,0 1-1,0-1 1,0 1 0,0 0 0,1-1-1,-1 1 1,0-1 0,0 1-1,1-1 1,-1 1 0,0-1 0,1 0-1,-1 1-34,1 0 87,-1 0 1,1-1 0,0 1 0,0 0-1,-1-1 1,1 1 0,0 0 0,-1 0-1,1 0 1,0 0 0,0 0-1,-1 0 1,1 0 0,1 0 0,-2 0-92,3 0 1050,-1 0 230,27 0 123,-23 2-1078,8 10-159,-11-11-157,-1 0 1,0 0-1,0 0 0,0 1 1,0-1-1,0 0 1,0 1-1,0 0 1,-1-1-1,1 1 1,-1 0-1,1 0 1,-1 0-1,1 0 1,-1 0-1,1 3 1,-1-3-6,12 16 183,-12-18-180,-1 0-1,1 1 0,-1-1 0,1 1 1,-1-1-1,1 1 0,-1-1 0,1 1 0,-1 0 1,0-1-1,1 1 0,-1-1 0,0 1 1,0 0-1,1-1 0,-1 1 0,0 0 0,0-1 1,0 1-1,0 0 0,0-1 0,0 1 1,0 0-1,0-1 0,0 1 0,0 0 0,0-1 1,0 1-1,0 0 0,-1-1 0,1 1 1,0 0-1,-1-1 0,0 2 0,-2 5 121,1-3-87,1 0-1,-1 0 1,0 0-1,0 0 1,-1-1 0,1 1-1,-1-1 1,0 0-1,-5 6 1,-73 26-1773,80-35 1703,1 1 1,-1-1-1,0 1 1,0-1-1,0 0 1,0 1 0,1-1-1,-1 0 1,0 0-1,0 1 1,0-1 0,0 0-1,0 0 1,0 0-1,0 0 1,0 0-1,0 0 1,0 0 0,0-1-1,-4 0-43,4 2 62,1-1 0,-1 0 0,1 0 0,-1 0 0,1 0 0,-1 0 0,1 0 0,-1 0 0,0 0 0,1 0 0,-1 0 0,1 0 0,-1 0 0,1 0 0,-1-1 0,1 1 0,-1 0 0,1 0 0,-1-1 0,1 1 0,-1 0 0,1-1 0,-1 1 0,1 0 0,-1-1 0,1 1 0,0-1 0,-1 1 0,1 0 0,0-1 0,-1 1 0,1-1 0,0 1 0,0-1 0,-1 0 0,1 1 0,0-1 0,0 1 0,0-1 0,0 1 0,0-1 0,0 1 0,0-1 0,0 0 0,0 0 0,3-5-117,0 3 245,1 0 1,0 0-1,0 1 1,1-1 0,-1 1-1,1 0 1,-1 0-1,1 0 1,-1 1 0,1 0-1,9-2 1,5 1 563,36 0 0,-45 2-717,76 0 397,-27 0-7091,-41 0 4058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18 7872,'0'-15'2560,"0"13"-1563,0 2-384,3 0 283,1 0-787,0 0 0,-1 1 0,1 0 0,0 0 0,0 0-1,-1 0 1,5 3 0,4 1 103,-5-2-135,0 0 0,0 0 0,-1 1 0,1 0 0,-1 0 0,0 1 0,0 0 0,-1 0 0,10 11 0,-2-1 136,-1 1-1,15 28 1,-17-24-63,0 0 0,-2 1 1,0 1-1,-2-1 0,8 41 1,-8-18 102,1 83 0,-7-107-202,0 0 0,-2 0 1,-5 26-1,5-37-22,-1-1 1,0 1-1,0 0 0,-1-1 1,0 1-1,-1-1 0,0-1 1,-12 15-1,5-7 90,-2-1 1,0-1-1,0 0 0,-18 10 0,-66 38-699,81-52 400,-60 32-895,69-37 782,-1-1 0,1 0 0,-1-1 0,0 0 0,0 0 0,0-1-1,-12 1 1,-13-2-533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0 5824,'-43'0'1866,"42"0"-1792,-1 0 0,0 0-1,1 0 1,-1 0-1,1 1 1,-1-1 0,1 0-1,-1 1 1,-1 0-1,-6 3 180,0 0 0,0 0-1,1 1 1,0 0 0,0 0-1,0 1 1,-8 7 0,-19 23 612,2 1 0,1 2 1,-38 59-1,58-75-725,1 0 1,-9 26-1,-18 59 567,-39 185 0,71-264-686,2 0 0,2 1 1,0 0-1,2-1 0,1 1 1,1 0-1,2-1 0,1 1 1,1-1-1,2-1 0,17 46 1,-18-58-136,0-1 1,0-1 0,2 1 0,0-1-1,0-1 1,1 0 0,1 0 0,0-1-1,1 0 1,1-1 0,-1 0 0,15 9 0,0-4-670,0-1 1,43 17 0,54 8-903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7808,'17'-17'2880,"-17"17"-2240,17-17-160,1 17 992,-1-17-896,17 17 256,18 0-480,17-18 64,1 18-256,-1 0-288,0 0 64,-17 0-2656,-1 0 1472,-16 0-5184,17 18 3584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35 6400,'-35'-35'2368,"35"35"-1856,0 18-128,-17-18 864,17 17-768,-17 17 640,-1 1-640,1 34-192,0 17-160,-18 1-832,18-1 416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6240,'59'0'3408,"-48"3"-2032,-5 1-1088,-2-2-140,-1 0 1,1 0-1,0-1 0,0 1 1,0-1-1,0 0 1,0 0-1,0 0 1,0-1-1,0 1 1,6-1-1,3-1 153,-9 0-202,1 1 0,0 0-1,0 0 1,0 0 0,-1 1-1,1-1 1,0 1 0,6 2-1,83 32 686,-94-35-773,1 0 0,-1 0 0,0 0-1,0 0 1,1 0 0,-1 0 0,0 0 0,1 0 0,-1 0-1,0 1 1,0-1 0,1 0 0,-1 0 0,0 0-1,0 0 1,1 1 0,-1-1 0,0 0 0,0 0 0,0 0-1,1 1 1,-1-1 0,0 0 0,0 0 0,0 1 0,0-1-1,0 0 1,1 1 0,-1-1 0,0 0 0,0 0-1,0 1 1,0-1 0,0 1 0,0 1 24,0-1 0,0 1-1,0 0 1,-1 0 0,1 0 0,0-1 0,-1 1 0,1 0 0,-1 0-1,0-1 1,1 1 0,-1 0 0,0-1 0,0 1 0,0-1 0,0 1-1,-1-1 1,1 0 0,0 1 0,-1-1 0,1 0 0,0 0 0,-1 0-1,1 0 1,-1 0 0,0 0 0,-2 0 0,-4 4 72,0-1 1,-1 1-1,2 1 1,-1-1 0,-7 9-1,8-8 2,-1 0-1,1 0 0,-1-1 1,0 0-1,-10 5 1,16-10-59,1 1 1,-1 0-1,0 0 1,0 0-1,1 0 1,-1 0-1,1 0 1,-1 1-1,1-1 1,0 0-1,-2 3 1,-5 2 31,7-6-57,-1 1 0,1-1-1,-1 1 1,1-1 0,-1 1 0,0-1 0,1 0 0,-4 0 0,2 0 156,4 2-140,0-1 0,0 1 0,0-1 0,1 1 0,-1-1 0,0 0 0,1 1 0,0-1-1,-1 0 1,1 0 0,0 0 0,-1 0 0,1 0 0,0-1 0,0 1 0,0-1 0,-1 1 0,1-1 0,0 1 0,0-1 0,3 0 0,1 0-2,0 1 0,0-2 0,0 1 1,0-1-1,9-2 0,7-3-4,-14 4-31,1-1 0,-1 1 0,1 1 0,0-1 0,9 1 0,208 1-1610,-223 0 273,-3 0-1157,0 0 810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381 106 5984,'-58'-58'2666,"32"35"-2084,9 15 650,14 3-868,-3-2 178,4 6-450,-1 0 0,1 1 1,-1-1-1,1 0 0,-1 1 0,1 0 0,-1-1 0,0 1 0,1 0 0,-1 1 0,1-1 0,-1 0 0,1 1 0,-1-1 0,1 1 0,-1 0 0,1 0 1,-5 2-1,-1 1 11,0 1-1,0 0 1,1 0 0,-1 1 0,1 0 0,0 0 0,1 0 0,-1 1 0,-7 12 0,3 1 6,1 0-1,1 0 1,1 1 0,-9 36 0,17-57-109,-15 49 223,-26 93 236,32-104-278,-7 73 1,13 72 158,3-127-200,0-29-162,6 46 0,-4-63-79,0 0 0,1 0 0,0-1-1,0 1 1,1-1 0,0 1 0,7 9 0,-3-6-327,20 21-1,-15-20-175,41 49-3631,-34-45 2728,27 19 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1193 5728,'-14'0'1840,"14"0"-1827,-1 0 1,1 0-1,0 0 1,0 0-1,0 0 1,0 0-1,0 0 1,-1 0 0,1 0-1,0 0 1,0 0-1,0 0 1,0 0-1,0 0 1,-1 0-1,1 0 1,0 1-1,0-1 1,0 0-1,0 0 1,0 0-1,0 0 1,0 0-1,0 0 1,-1 0 0,1 1-1,0-1 1,0 0-1,0 0 1,0 0-1,0 0 1,0 0-1,0 1 1,0-1-1,0 0 1,0 0-1,0 0 1,0 0-1,0 0 1,0 1 0,0-1-1,0 0 1,0 0-1,0 0 1,0 0-1,0 0 1,0 1-1,0-1 1,0 0-1,0 0 1,0 0-1,1 0 1,-1 1-1,0 1 33,-2 15 256,2-17-278,0 1 0,0-1 0,0 1-1,-1-1 1,1 1 0,0-1 0,-1 1 0,1-1-1,0 1 1,0-1 0,-1 0 0,1 1-1,-1-1 1,1 1 0,0-1 0,-1 0 0,1 1-1,-1-1 1,1 0 0,-1 0 0,1 0-1,-1 1 1,1-1 0,-1 0 0,1 0 0,-1 0-1,1 0 1,-1 0 0,-1 0 0,2 0-14,0 0-1,0 0 1,0 1 0,0-1 0,0 0 0,0 0-1,0 0 1,0 0 0,0 0 0,-1 0 0,1 0 0,0 0-1,0 0 1,0 0 0,0 0 0,0 0 0,0 0 0,0 0-1,0-1 1,0 1 0,-1 0 0,1 0 0,0 0-1,0 0 1,0 0 0,0 0 0,0 0 0,0 0 0,0 0-1,0 0 1,0 0 0,0 0 0,0 0 0,0 0 0,0 0-1,0-1 1,-1 1 0,1 0 0,0 0 0,0 0-1,0 0 1,0 0 0,0 0 0,0 0 0,0 0 0,0 0-1,0-1 1,0 1 0,0 0 0,0 0 0,0 0 0,0 0-1,0 0 1,0 0 0,0 0 0,1-1 0,-2-6 805,1 1-478,0 1 0,0 0 0,0-1 0,0 1-1,1 0 1,1-7 0,3 0-187,-3 9-114,0 0 1,-1-1 0,0 1 0,0 0 0,0-1 0,0 1-1,-1-1 1,1 1 0,-1-1 0,0-5 0,0-1 73,0 0 0,3-13 0,8-20 194,-6 11-34,-3 9 30,11-41 0,-8 50-220,3-14 42,-1-1 1,5-41 0,-8 21-164,12-89-105,-8 93 95,-2 6-28,18-61 1,25-24-221,-46 114 262,1-1 0,9-17-1,16-12-26,-13 8 52,-11 21 35,0 1 1,1 0 0,0 0 0,10-12 0,-1 13 83,-10-5 90,7-1-32,-9 10 107,-3-24 80,0 26-293,0 3 64,0-3-59,0-9-80,0 10-70,0 4-180,0 151-113,1-146 432,0-1 0,0 0 0,0 1 0,1-1 0,0 0 0,1 0 0,-1 0-1,1 0 1,0 0 0,1-1 0,6 9 0,-9-11-11,0-2-56,0 1 1,0-1-1,0 1 0,0-1 1,1 0-1,-1 1 0,0-1 1,1 0-1,-1 0 0,0 0 1,1 0-1,0 0 0,-1 0 1,1 0-1,-1-1 0,1 1 1,0 0-1,-1-1 0,1 0 1,0 1-1,0-1 0,0 0 1,-1 0-1,1 0 0,0 0 1,0 0-1,2-1 0,1 0-106,1-1 0,-1 0 1,1 0-1,-1-1 0,0 0 0,7-4 0,3-2-12,8 3-83,-11 3 126,-8 2 46,1-1 1,-1 0 0,1 0 0,-1 0 0,1-1 0,-1 0 0,6-5 0,25-24-66,-28 24 126,5-3-5,-10 9 1,0 0 1,1 0-1,-1 0 0,0 0 1,0-1-1,0 1 0,0-1 1,-1 1-1,1-1 0,1-3 1,2-23 118,3 14 57,-7 14-160,-1-1-1,1 1 1,0-1 0,0 1-1,-1-1 1,1 0 0,-1 1-1,1-1 1,-1 0 0,1 1 0,-1-1-1,0-2 1,0-10 381,0 14-405,0 0 0,0 0 0,0 0 0,0 0 0,0-1 0,0 1 0,0 0 0,0 0 0,0 0 0,0 0 0,0 0 1,0 0-1,0 0 0,0 0 0,0 0 0,0-1 0,0 1 0,0 0 0,0 0 0,0 0 0,0 0 0,0 0 0,0 0 0,0 0 1,0 0-1,0 0 0,0 0 0,0 0 0,-1-1 0,1 1 0,0 0 0,0 0 0,0 0 0,0 0 0,0 0 0,0 0 1,0 0-1,0 0 0,0 0 0,0 0 0,0 0 0,-1 0 0,1 0 0,0 0 0,0 0 0,0 0 0,0 0 0,0 0 1,0 0-1,0 0 0,0 0 0,0 0 0,-1 0 0,1 0 0,0 0 0,0 0 0,-2 0 62,-1 1 0,1-1-1,0 1 1,0 0 0,0-1-1,0 1 1,0 0 0,-1 0-1,1 0 1,1 1 0,-1-1-1,0 0 1,0 1 0,0-1-1,1 1 1,-1-1 0,1 1-1,-1 0 1,1 0 0,0 0-1,0 0 1,-2 2 0,-1 4 119,1 0 1,-1 0 0,2 0-1,-1 0 1,-1 10 0,-2 28 57,-1-20-281,5-19 21,1 0 0,-1 0 0,1 0-1,-1 11 1,2-5 75,-1-10-62,1 1-1,0-1 1,0 0-1,0 0 0,0 0 1,0 1-1,1-1 1,-1 0-1,1 0 1,1 4-1,10 11-1661,-12-17 1538,1 1 0,-1-1 1,1 1-1,-1-1 0,0 1 0,1-1 0,-1 1 0,0 0 0,0 1 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8544,'-34'35'3168,"34"-35"-2464,0 69-192,-18-34 352,18 17-576,-17-18 96,0 18-224,17 0-448,-17-18 160,17 1-3008,-18-1 1728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35 6816,'-52'-35'2528,"52"35"-1984,-35 35-128,18-18 1088,0 18-896,-18-1 416,1 18-640,-1 0 0,0 17-224,-16 35 384,16-1-288,1 1 288,-18 0-288,0-18-1056,17-17 416,1-17-2816,16 0 1760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1099 5568,'0'0'1786,"0"0"-1071,0 0-160,0 0 650,0 0-325,0-3 75,0 0-860,0 1 0,1 0 0,-1-1 0,1 1 1,0 0-1,0-1 0,0 1 0,0 0 0,2-4 0,8-19 399,-10 22-437,1-1 0,0 1 1,0 0-1,0 0 0,0 0 0,1 0 0,-1 0 1,1 0-1,-1 1 0,7-5 0,7-8 157,7-16 298,-6 8-301,-1-1 1,17-33-1,91-205 45,-90 189-325,85-131 0,-59 103-26,-36 57 204,47-64-1,-65 101-96,0 1 1,0-1-1,0 1 0,1 1 0,0-1 0,0 1 1,12-7-1,-16 11-10,0-1 0,-1 1 0,1 0 0,0 0 0,0 0 0,0 0 0,0 0 0,0 1 0,0-1 0,0 1 0,0 0 0,0 0 0,0 0 0,0 0 0,0 1 0,0-1 0,0 1 0,0-1 0,0 1 0,0 0 0,-1 1 0,6 1 0,-3 1 21,0 0-1,0 0 0,-1 0 1,1 1-1,5 6 1,-9-8-10,1-1 0,0 0 0,-1 0 1,0 1-1,1-1 0,-1 1 0,0-1 1,0 1-1,0 0 0,-1-1 0,2 5 1,-7 8 194,1-7-75,-1 16 21,4-21-167,1 0-1,-1 1 0,0-1 0,1 0 0,-1 1 0,-1-1 0,1 0 1,0 0-1,-1 0 0,0 0 0,1 0 0,-1 0 0,0 0 0,-1-1 1,1 1-1,0-1 0,-1 0 0,1 1 0,-4 1 0,-75 48-1778,78-50 1712,-4 3-233,-1 0-1,-14 6 1,21-10 281,0-1 0,0 1 0,0-1 0,0 0 0,0 1 0,0-1 0,0 0 0,0 0 0,-1 0 0,1 0 0,0 0 0,0 0 1,0 0-1,0 0 0,0 0 0,0 0 0,0-1 0,0 1 0,0 0 0,0-1 0,0 1 0,0-1 0,0 1 0,0-1 0,0 1 1,-1-2-1,2 2-12,1-1 1,-1 1-1,1 0 1,-1-1-1,1 1 1,0 0-1,-1 0 1,1-1-1,-1 1 1,1 0-1,0 0 1,-1 0-1,1 0 1,-1 0-1,1 0 1,0 0-1,0 0 1,-1 0-49,2 0 64,0 0-1,0 0 1,0 1 0,0-1 0,0 0-1,0 1 1,0-1 0,0 1 0,0 0-1,0 0 1,-1 0 0,1 0-1,0 0 1,0 0 0,-1 0 0,1 0-1,-1 1 1,1-1 0,1 3-1,-1-2 20,0 0 0,0 0 0,0-1 0,0 1 0,0 0 0,3 1 0,-1-1 22,-1 0 1,0 0 0,1 0 0,-1 0-1,0 1 1,0 0 0,0-1 0,-1 1-1,1 0 1,-1 0 0,1 1 0,-1-1 0,2 4-1,6 9 200,-8-13-113,10 18 501,-12-20-552,1 0 1,-1 1-1,1-1 0,-1 0 1,0 0-1,0 1 0,1-1 1,-1 0-1,0 1 1,0-1-1,0 0 0,0 1 1,-1-1-1,1 0 0,0 1 1,0-1-1,-2 2 0,-9 15 629,9-13-588,-1 0 1,0 0 0,0 0-1,0 0 1,0 0 0,-1-1 0,0 1-1,-4 3 1,6-6-70,-2 1 44,0 1 0,0-1 0,0 0 0,-1 0 0,1 0 0,-6 2 0,-12 8 104,19-11-160,-18 10 209,20-12-223,0 1 0,-1-1-1,1 1 1,0-1 0,0 0 0,-1 0 0,1 1-1,0-1 1,-1 0 0,1 0 0,0 0-1,-1 0 1,1-1 0,0 1 0,-1 0 0,1 0-1,-2-2 1,-12-9-1115,15 11 1094,0 0 0,0 0 0,0 0-1,0 0 1,0 0 0,-1-1 0,1 1 0,0 0-1,0 0 1,0 0 0,0 0 0,0 0 0,0 0-1,0 0 1,0 0 0,0 0 0,0-1 0,-1 1-1,1 0 1,0 0 0,0 0 0,0 0 0,0 0-1,0 0 1,0-1 0,0 1 0,0 0 0,0 0-1,0 0 1,0 0 0,0 0 0,0 0 0,0-1-1,0 1 1,0 0 0,0 0 0,0 0 0,0 0 0,0 0-1,1 0 1,-1-1 0,0 1 0,0 0 0,0 0-1,0 0 1,0 0 0,0 0 0,0 0 0,0 0-1,0 0 1,0-1 0,1 1 0,-1 0 0,0 0-1,0 0 1,0 0 0,12-11-3499,-9 8 1077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8800,'-34'52'3264,"34"-52"-2528,-17 69-224,-1-35 992,18 1-928,-17-1 64,17 1-416,-17 0-128,34-18-64,-17 0-3136,17 0 1696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7872,'0'0'2560,"3"3"-1563,11 8-416,-6-8-223,-1 2 156,-5 10-164,-2-11-250,0 1 0,1-1 0,-1 0 1,2 8-1,5 4 122,-6-14-205,0 1-1,0-1 1,0 0-1,-1 1 0,1-1 1,0 0-1,-1 1 1,0-1-1,0 1 1,1-1-1,-1 0 0,-1 1 1,1-1-1,0 1 1,-1 3-1,-11 37 134,9-31 2,-1 0 0,0-1 0,-7 13 0,-1 6 45,-1-1-24,8-21-133,2 0-8,3-8-37,0 1-1,0-1 1,0 1-1,-1-1 1,1 1-1,0-1 1,0 1 0,0-1-1,-1 1 1,1-1-1,0 0 1,-1 1-1,1-1 1,0 1-1,-1-1 1,1 0-1,-1 1 1,1-1-1,0 0 1,-1 0-1,1 1 1,-1-1-1,1 0 1,-1 0-1,1 0 1,-1 1-1,1-1 1,-1 0-1,1 0 1,-1 0-1,1 0 1,-1 0-1,1 0 1,-1 0-1,0 0 1,-2 0-278,3-3-426,0-43-4342,-3 40 3851,2 5 1121,0-1 1,-1 1-1,1-1 0,0 1 0,0-1 0,0 0 0,0 0 0,0 1 0,0-1 0,0 0 0,1 0 0,-1 0 0,1 0 0,-1-3 0,1 2 351,-3 3 272,-6 0 3634,18 0-1876,0 3-1470,-4 0-741,0-1 0,0 0 0,0-1 0,0 1 0,1-1 0,-1 0 1,1 0-1,-1 0 0,1-1 0,-1 0 0,1 0 0,-1-1 0,6 0 0,44-16-2939,-23 2 1051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4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52 6880,'0'-29'2229,"0"29"-2206,0 0 0,0-1 1,0 1-1,0 0 0,0-1 0,0 1 0,0 0 0,0 0 0,0-1 1,0 1-1,0 0 0,0-1 0,1 1 0,-1 0 0,0 0 1,0-1-1,0 1 0,0 0 0,0 0 0,1-1 0,-1 1 1,0 0-1,0 0 0,0-1 0,1 1 0,-1 0 0,0 0 0,0 0 1,0-1-1,1 1 0,-1 0 0,0 0 0,1 0 0,-1 0 1,0 0-1,0 0 0,1 0 0,3-3-13,-2 2 98,1-1 0,-1 1 1,1 0-1,0-1 0,-1 1 1,1 0-1,0 1 0,-1-1 1,1 0-1,0 1 0,0-1 1,0 1-1,0 0 0,-1 0 1,1 0-1,0 1 0,0-1 1,0 0-1,-1 1 0,1 0 1,0 0-1,2 1 0,4 2 86,-1 1 1,-1 0-1,1 0 0,-1 1 0,1 0 0,-2 0 0,1 0 0,-1 1 0,9 12 1,22 47 781,-30-54-859,4 7 203,15 37 0,-9 7 365,-8-28-314,0-4-94,-3-12-74,4 26-1,-6-14 22,-2 50 0,-2-81-224,0 21 67,-1 0-1,-1 0 1,-1 0-1,0 0 0,-14 40 1,7-36-56,-1-1 0,-1 0 0,-1 0 0,-21 27 0,21-35-188,0 1-1,-1-2 1,0 0 0,-1-1 0,-1 0 0,0-1 0,-1-1-1,-18 10 1,-49 30-2073,12 0 666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4320,'0'-17'1600,"0"17"-1248,0 0-96,-17 0 1120,34 0-800,-17 0 768,0 0-800,18 0 288,-1 0-480,0 0 384,18 0-448,-1 0 96,1 0-256,17-18-128,-18 18-32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6464,'-17'0'2400,"17"0"-1856,17 18-160,1-18 768,-1 17-704,-17-17 480,17 17-576,18-34-320,-1 17-32,1 0-1920,0 0 1024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6240,'21'20'2304,"-21"-20"-1792,21 42-160,0-42 1952,-21 21-1344,0 20 576,0 1-896,-21-21-576,0 21-64,-20-1-2240,-1 22 1216,0-43-3296,1 22 2432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1730 4160,'0'0'1333,"0"0"-821,0-3-117,0-6 399,0 15-223,3-15 42,-3 9-586,1 0-1,0-1 0,-1 1 1,1 0-1,0-1 0,-1 1 1,1 0-1,0 0 0,0 0 1,-1-1-1,1 1 0,0 0 0,0 0 1,0 0-1,-1 0-26,0 1 5,0-1 1,0 0-1,1 0 1,-1 0-1,0 0 1,0 0-1,0 0 0,0 0 1,0 0-1,0 0 1,0 0-1,0 0 1,0 0-1,1 0 0,-1 0 1,0 0-1,0 0 1,0 0-1,0 0 1,0 0-1,0 0 0,0-1 1,0 1-1,0 0 1,1 0-1,-1 0 1,0 0-1,0 0 0,0 0 1,0 0-1,0 0 1,0 0-1,0 0 1,0 0-1,0 0 0,0 0 1,0-1-1,0 1 1,0 0-1,0 0 1,0 0-1,0 0 0,0 0 1,0 0-1,0 0 1,0 0-1,0 0 1,0-1-1,0 1 0,0 0 1,0 0-1,0 0 1,0 0-1,0 0 1,0 0-1,0 0 0,0-7 176,-1 2-6,1 1 1,0-1-1,0 1 0,0-1 1,1 1-1,0-1 1,1-5-1,3 1-10,7-20 710,0-5-421,-6-15-108,5-6-164,-5-8-108,5 8-42,-6 27-28,-3 10-8,1 0-1,8-22 0,-3 15-29,-1 5-8,9-38 0,-13 40 26,0 1-12,0 1-1,8-26 1,-7 31 33,4-11 25,-1-1 0,6-42 1,-10 33 21,-1 10 5,1 0 1,9-37-1,40-96 87,-40 109-195,-11 37 59,1 0 0,1 0 0,-1 0 0,1 1 0,1-1 0,4-8 0,2 2 42,14-24 50,23-37 279,-42 68-353,78-113-47,-66 90 33,-12 21 3,0 1 1,9-13-1,15-15 76,-21 21 66,8-21 1,-10 22-12,1 0-1,10-17 1,-8 18-55,17-21-91,-25 34-7,0 0 0,1 0 0,-1 0 0,1 1 0,-1-1 0,0 1 0,1-1 0,-1 1 0,1 0 0,-1-1 1,1 1-1,-1 0 0,1 0 0,-1 0 0,1 0 0,-1 0 0,3 1 0,0-1-23,-4 0 29,0 0 0,0 0 0,0 0 1,0 0-1,0 0 0,0 0 0,0 0 0,0 0 0,0 0 0,1 0 1,-1 0-1,0 0 0,0 0 0,0 0 0,0 0 0,0 0 1,0 0-1,0 0 0,0 0 0,0 0 0,1 0 0,-1 0 1,0 0-1,0 0 0,0 0 0,0 0 0,0 0 0,0 0 0,0 0 1,0 0-1,0 0 0,0 0 0,0 1 0,0-1 0,0 0 1,0 0-1,1 0 0,-1 0 0,0 0 0,0 0 0,0 0 1,0 0-1,0 0 0,0 0 0,0 1 0,0-1 0,0 0 0,0 0 1,0 0-1,0 0 0,0 0 0,0 0 0,0 0 0,0 0 1,0 0-1,-1 1 0,1 9 4,1 0-19,-1 0-1,0 0 1,-1 0 0,0 0-1,0-1 1,-1 1 0,-1 0-1,1-1 1,-6 11 0,-10 24-913,14-33 732,1-1 0,-2 1-1,1-1 1,-2 0 0,1-1 0,-1 1 0,-12 13-1,4-9-143,11-8-86,3 6 118,0-12 304,0 0 0,0 0 0,0 0 1,0 0-1,0 0 0,0 0 0,0 0 0,0 1 0,0-1 0,0 0 0,0 0 1,0 0-1,0 0 0,0 0 0,0 0 0,0 0 0,0 0 0,0 0 1,0 1-1,0-1 0,0 0 0,0 0 0,0 0 0,0 0 0,0 0 1,0 0-1,0 0 0,0 0 0,0 0 0,0 0 0,0 0 0,0 0 0,0 1 1,1-1-1,-1 0 0,0 0 0,0 0 0,0 0 0,0 0 0,0 0 1,0 0-1,0 0 0,0 0 0,0 0 0,0 0 0,1 0 0,-1 0 0,0 0 1,0 0-1,0 0 0,0 0 0,0 0 0,0 0 0,0 0 0,0 0 1,1 0-1,1 0-18,-1 0 0,1 1 0,0-1 0,0 1 0,0-1 0,-1 1 0,1 0 0,0-1 0,-1 1-1,4 3 1,4 1-59,2 0 21,-9-4 53,-1-1 1,1 1-1,-1 0 0,1 0 0,-1-1 0,0 1 0,1 0 0,-1 1 0,2 0 0,-1 1 17,0 1 0,-1-1 0,1 0 0,-1 1 0,2 4 0,1 3 30,-2-7 87,0 1-1,-1-1 1,1 1-1,-1-1 0,0 1 1,0-1-1,-1 1 1,1 0-1,-1-1 0,0 1 1,0 0-1,-1 0 1,1-1-1,-3 8 0,-8 17 793,10-27-845,-1 1 1,1 0 0,-1 0-1,1-1 1,-1 1 0,0-1-1,0 1 1,0-1 0,0 0 0,-1 0-1,1 0 1,0 0 0,-1 0-1,1 0 1,-1-1 0,0 1-1,0-1 1,0 0 0,-3 1 0,-16 10 206,19-10-236,-7 5 162,-22 11 0,28-16-208,0-1-1,0 0 1,0 0 0,-1 0-1,1 0 1,0-1 0,-9 1 0,-7-1-62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7872,'-52'35'2944,"52"-35"-2304,0 34-160,0-16-192,0-1-256,0 17-32,18-16 32,-18 16-1664,17-17 896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4384,'29'-15'1424,"-28"15"-1383,0 0-1,-1-1 1,1 1 0,0-1 0,0 1-1,0 0 1,0 0 0,0 0 0,0-1-1,0 1 1,0 0 0,0 0 0,1 1-1,39-4 414,-26-1-138,-14 4-247,1-1-1,0 1 1,0-1 0,0 1 0,0-1-1,0 1 1,0 0 0,0 0-1,0 0 1,0 0 0,0 1 0,0-1-1,0 0 1,-1 1 0,1 0 0,0-1-1,0 1 1,0 0 0,1 1-1,0-1 0,-1 0 0,1-1-1,-1 1 1,1-1-1,-1 1 1,1-1-1,0 0 1,-1 1-1,6-2 1,10 2 147,-16 0-172,0 0-1,0 0 1,0 0 0,0 0-1,0 0 1,0 0 0,0 0-1,-1 1 1,1-1-1,0 0 1,-1 1 0,1 0-1,-1-1 1,0 1 0,0 0-1,1 0 1,-1 0 0,0-1-1,0 1 1,-1 0 0,2 4-1,0 2 73,-1-1 0,0 1 0,-1 0 1,0 13-1,0-8 14,0-8-81,0-1 0,0 1 1,-1-1-1,1 1 0,-1-1 1,0 1-1,0-1 0,0 0 1,-1 1-1,0-1 1,1 0-1,-2 0 0,1 0 1,-3 4-1,-44 59 587,43-60-579,1 0 1,-1-1-1,0 1 1,-9 7-1,4-4-2,-2 2 34,10-9-66,0 0 1,0 0 0,0 0-1,0 1 1,-4 6 0,1 7-39,3-11 5,-2 5-5,5-10 9,0 0 0,0 1 1,1-1-1,-1 0 0,1-1 0,-1 1 1,1 0-1,-1 0 0,1 0 0,0 0 1,-1 0-1,1 0 0,0-1 0,0 2 1,2 1-421,0-3-181,43 0-6016,-46 0 6584,0 0-1,0 0 1,0 0-1,1 0 1,-1 0-1,0 0 1,0 0-1,0 0 1,0 0-1,0 0 1,0 0-1,0 0 1,0 0-1,0 0 0,1 0 1,-1 0-1,0 0 1,0 0-1,0 0 1,0 0-1,0 0 1,0 0-1,0 0 1,0 0-1,0 0 1,0-1-1,1 1 1,-1 0-1,0 0 1,0 0-1,0 0 1,0 0-1,0 0 1,0 0-1,0 0 1,0 0-1,0 0 1,0 0-1,0 0 1,0-1-1,0 1 1,0 0-1,0 0 1,0 0-1,0 0 1,0 0-1,0 0 1,0 0-1,0 0 1,0 0-1,0-1 0,0 1 1,0 0-1,0 0 1,0 0-1,0 0 1,0-9-958,-1-22-188,0 30 1361,1-1 0,0 1-1,0 0 1,-1-1 0,1 1 0,-1 0 0,0-1-1,1 1 1,-1 0 0,0 0 0,0 0 0,1 0-1,-1 0 1,0 0 0,0 0 0,0 0-1,0 0 1,0 0 0,-2-1 0,1 2 107,-1-1 0,1-1 0,0 1 0,0 0 1,0 0-1,1-1 0,-1 1 0,0-1 0,0 0 0,1 1 0,-1-1 1,1 0-1,0 0 0,-1 0 0,0-3 0,0-1 349,1 1-1,0-1 1,0 0-1,0 1 1,1-1-1,0-7 1,0 12-602,0 0 0,0 1 1,0-1-1,0 1 1,0-1-1,0 0 0,0 1 1,0-1-1,1 1 1,-1-1-1,0 1 0,0-1 1,0 1-1,1-1 0,-1 1 1,0-1-1,1 1 1,-1-1-1,1 0-14,0 1 0,0-1 0,0 1 0,1-1 0,-1 1 0,0 0 0,0-1 0,0 1 0,0 0 0,0 0 0,1 0 0,-1 0 0,1 0 0,10 1-86,-8-1-62,1 1 0,0-1-1,0-1 1,0 1 0,0-1 0,9-2 0,32-8-3094,-32 9 2054,24 1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70 5728,'35'-52'2112,"-35"52"-1632,17-17-128,-17 17 1408,0 17-1024,-17 18 992,-1-1-1024,-16 35 640,-1 0-800,-34 18 288,0-18-481,-17 35-191,16 17-96,1-18 192,18-16-128,-1-18-2143,17 0 1087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14 882 6144,'-12'-2'1596,"12"2"-1577,-1 0 0,1 0-1,0 0 1,0 0 0,0 0-1,0 0 1,0 0 0,0 0-1,0 0 1,0 0-1,0 0 1,0 0 0,0-1-1,0 1 1,0 0 0,0 0-1,0 0 1,0 0 0,0 0-1,0 0 1,0 0-1,0 0 1,0 0 0,0 0-1,0-1 1,0 1 0,0 0-1,0 0 1,0 0 0,0 0-1,0 0 1,0 0-1,0 0 1,0 0 0,0 0-1,0-1 1,0 1 0,0 0-1,0 0 1,0 0 0,0 0-1,0 0 1,0 0-1,0 0 1,0 0 0,1 0-1,-1 0 1,0 0 0,0 0-1,0 0 1,0 0 0,20-11 1139,-11 7-568,5-5 64,24-17-1,-9 0-362,-22 18-267,0 2 1,0-1 0,15-9-1,-7 8-20,-8 5-4,-1-1 1,0 1-1,9-8 1,-5 1-1,0 0 0,10-13 0,-11 11 0,7-8 30,0-1 1,-1-1 0,-1-1-1,-1 0 1,16-41-1,-26 56-27,14-34 33,-3-1-1,12-58 0,-14 48 46,-6 26 134,-1 0 1,-1 0-1,-2 0 1,-1-38-1,-1 59-62,0-1 0,1 1 0,0-1 0,0 1 0,1-1 0,0 1-1,0 0 1,3-6 0,-1-3 279,-5 12-368,1 35 352,0-18-307,1-4-39,-1 0 0,-1 1 0,-2 13 1,-2-4-16,3-9-25,-1-1 1,1 1-1,1 0 1,0 13-1,1 91 408,0-114-441,0 0 1,0 0-1,0 1 1,0-1-1,0 0 0,0 0 1,0 0-1,0 0 1,1 0-1,-1 1 1,1-1-1,-1 0 0,1 1 1,0-2-27,-1 1 0,1-1 1,-1 0-1,1 1 0,-1-1 1,1 0-1,-1 0 0,1 1 1,-1-1-1,1 0 0,-1 0 0,1 0 1,0 0-1,-1 0 0,1 0 1,-1 0-1,1 0 0,0 0 1,5-3-628,5-8-281,0 1 354,0-1-1,-1 0 1,0-1-1,-1 1 1,12-24-1,-15 25 286,0 1 1,10-14-1,5-7 50,-6-3 212,-12 25 106,0 0 0,1 1 0,0-1 1,8-11-1,-3 6 355,-4 7-23,0 0 1,-1 0-1,0-1 1,3-7-1,5 0 1166,-9 11-389,-6 6 287,0 0-1238,1 0 0,-1 0 0,1 1 0,0-1 0,0 1 0,0 0 0,1-1 0,-1 1 0,-1 7 1,-6 42 724,5-30-651,-1 3-68,2-8-129,0 0 0,0 20 0,3-28-172,-1 1 102,2 1 0,-1 0 0,4 15 0,-3-22-232,1-1 0,-1 0 0,1 0-1,0 1 1,0-1 0,0 0 0,1 0 0,-1-1 0,1 1-1,0 0 1,4 3 0,11 11-1078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7872,'-18'18'2944,"18"-18"-2304,0 34-160,0 1 1696,0-18-1280,-17 35 767,17 0-959,0-18-64,0 1-352,-17 17-1600,17-35 705,0 17-4353,0 1 2752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10976,'0'0'4064,"0"0"-3168,35-17-257,-1 17 1569,-16 0-1344,34-18 160,-1 18-640,19 0-96,-19 18-192,1-18-352,0 0 160,-17 0-1888,-1 0 1088,-34 0-2079,17 0 1695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1434 3904,'0'0'1253,"3"-3"-762,8-8-107,-5 8 453,-6 3-810,1 0 1,-1 0-1,1 0 0,-1 0 0,1 0 0,-1 0 1,1 0-1,-1-1 0,0 1 0,1 0 0,-1 0 1,1 0-1,-1 0 0,1 0 0,-1-1 0,0 1 1,1 0-1,-1-1 0,0 1 0,1 0 0,-1 0 0,0-1 1,1 1-1,-1 0 0,0-1 0,0 1 0,1-1 1,8-8 719,2 6-439,-9 3-264,-1 0 0,0-1 0,0 1-1,0 0 1,-1-1 0,1 1 0,0 0-1,0-1 1,0 1 0,0-1 0,0 0-1,0 1 1,0-1 0,-1 1 0,1-1-1,0 0 1,-1 0 0,1 0 0,0 1-1,-1-1 1,1 0 0,-1 0-1,1 0 1,-1 0 0,1-1 0,1-2 99,1 1 1,-1-1 0,1 1 0,0 0-1,0-1 1,4-2 0,-2 2 71,0-1 0,0 0 0,6-9 0,-8 10-115,-1-1 0,1 1 0,-1-1 0,0 0 0,0 0 0,-1 0 0,0 0 0,2-7-1,-2 8-38,1-3 30,0 0 0,1 0-1,-1 0 1,6-9 0,2 2 33,-6 8-82,0 1 1,0-1-1,3-9 0,8-32 86,-7 17-75,21-60 139,-8-15 365,-2 6-287,-2 38-376,15-74-257,-24 87 247,3 1 0,22-62 1,19-61 424,-48 151-45,12-29 0,13-6 88,-9 8-117,-6 20-128,-11 13-94,-3 12-12,0 0 0,0 0 0,1 0 0,-1 0 0,0 0 0,1 0 0,-1 0 0,0 0 1,1 0-1,-1 0 0,1 0 0,-1 0 0,1 1 0,0-1 0,-1 0 0,1 0 0,0 0 0,0 1 0,0-1 1,-1 1-1,1-1 0,0 0 0,0 1 0,0-1 0,0 1 0,1-1 0,7-4 13,-8 4-14,1 0-1,-1 0 0,0 0 1,1 1-1,-1-1 0,1 0 1,-1 1-1,1-1 1,-1 1-1,3-1 0,-4 1 5,0 0-1,1 0 0,-1 0 0,0 0 1,0 0-1,1 0 0,-1 1 1,0-1-1,0 0 0,1 0 0,-1 0 1,0 0-1,0 0 0,1 1 1,-1-1-1,0 0 0,0 0 0,1 1 1,-1-1-1,0 0 0,0 0 1,0 0-1,0 1 0,1-1 0,1 15 207,-2 89-2429,0-100 2006,-1 0 0,1 1-1,-1-1 1,0 0 0,0 1-1,-1-1 1,1 0 0,-1 0-1,-3 7 1,3-8 114,2 0 0,-1 0 0,0 0 0,1 0-1,-1 1 1,1-1 0,0 0 0,0 0 0,0 1 0,1 3 0,0 3-91,-2 1 15,1-9 138,0 0 0,0 0 0,0 0 0,0 1 0,0-1 0,0 0 0,1 0 0,-1 0 1,1 0-1,1 3 0,2 4-46,9 19 272,-8-16-104,-4-9-43,1 0 0,-1 1-1,0-1 1,0 0 0,0 1-1,0-1 1,-1 1-1,1-1 1,-1 7 0,0 54 614,0-61-572,0 1 1,0 0 0,-1-1 0,0 1 0,0-1 0,0 1-1,0-1 1,0 1 0,0-1 0,-1 1 0,0-1 0,0 0-1,0 0 1,0 0 0,0 0 0,-1 0 0,-4 4 0,-16 21 937,19-21-855,2-4-99,1-1 0,-1 0-1,1 0 1,-1 0 0,1 0-1,-1 0 1,0 0 0,0-1-1,0 1 1,0-1 0,0 1-1,-1-1 1,-3 2 0,-3 3 117,8-5-142,-1 0 0,1 0 0,-1 0 0,0 0 0,1-1 0,-1 1 0,1 0 1,-1-1-1,0 1 0,0-1 0,1 0 0,-1 1 0,0-1 0,0 0 0,-2 0 0,-7 0 149,8 0-309,6 0-838,11 0 257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7136,'14'0'2309,"-11"0"-1413,0 0-277,0 0-449,-1 0 1,0 1 0,1-1-1,-1 1 1,1 0 0,-1 0-1,0 0 1,0 0 0,4 2-1,19 8 748,-13-6-712,-9-4-162,0 1 1,1-1 0,-1 0-1,1 1 1,-1-2 0,1 1-1,-1 0 1,7-1 0,-7 0-36,1 1 1,-1-1 0,0 0-1,1 1 1,-1-1 0,0 1-1,0 0 1,0 0 0,1 1 0,-1-1-1,0 1 1,-1-1 0,1 1-1,0 0 1,0 0 0,-1 0-1,1 0 1,-1 1 0,0-1 0,1 1-1,1 3 1,-3-5-14,-1-1 0,0 1 0,1 0 1,-1-1-1,0 1 0,1 0 0,-1-1 0,0 1 0,0 0 0,0 0 1,0-1-1,0 1 0,0 0 0,0-1 0,0 1 0,0 0 1,0 0-1,0-1 0,0 1 0,0 0 0,-1 0 0,1-1 1,0 1-1,0 0 0,-1 0 0,-1 1 1,1-1 0,-1 0 0,1 0 0,-1 1 0,0-1 1,1 0-1,-4 1 0,-11 8 131,-5 16-53,17-22-75,0-1 1,-1 1-1,0-1 1,0 0-1,-7 3 1,-19 12-9,11 1 32,14-13-16,0-1-1,0 1 0,-11 7 0,10-9-13,5-2 4,-1-1 1,1 0-1,0 1 0,0 0 0,0-1 0,0 1 0,1 0 0,-1 0 0,0 0 0,1 0 1,-1 0-1,1 0 0,-2 5 0,1-3 137,-1 1 26,1 0 0,0-1 0,0 1 1,-2 7-1,4-12-150,0 1 0,0-1 0,0 1 1,0-1-1,0 1 0,0-1 0,0 1 0,0-1 0,0 1 1,0 0-1,0-1 0,0 1 0,0-1 0,0 1 1,0-1-1,0 1 0,1-1 0,-1 1 0,0-1 0,0 1 1,1-1-1,-1 1 0,0-1 0,1 1 0,-1-1 0,0 0 1,1 1-1,-1-1 0,1 1 0,-1-1 0,1 0 0,-1 1 1,1-1-1,-1 0 0,1 0 0,-1 0 0,1 1 0,-1-1 1,1 0-1,-1 0 0,1 0 0,-1 0 0,1 0 0,0 0 1,-1 0-1,1 0 0,0 0 0,8 3 299,-8-2-357,1 0 0,-1-1 0,1 1 0,0 0 0,0 0 0,-1-1 0,1 0 0,0 1 0,0-1 0,0 0 0,0 0 0,0 0 0,-1 0 0,1 0 1,0 0-1,0 0 0,0-1 0,0 1 0,-1 0 0,1-1 0,0 0 0,0 0 0,-1 1 0,3-2 0,-3 1-78,0 1 1,1-1-1,-1 1 0,1-1 0,-1 1 1,1 0-1,0 0 0,-1 0 0,3 0 1,16-3-1850,-19 3 1953,8-3-815,0 0-1,-1 0 1,1-1-1,-1 0 1,11-8-1,-16 9-1456,-3 3 773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6656,'0'-18'2464,"0"18"-1920,17 0-160,-17 0-64,0-17-256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1709 2720,'0'21'1237,"3"-21"-821,11 0 816,-14 0-1215,1 0 0,-1 0 1,0 0-1,0 0 0,0 0 0,0 1 0,0-1 0,0 0 0,0 0 0,1 0 1,-1 0-1,0 0 0,0 0 0,0 0 0,0 0 0,0-1 0,0 1 0,0 0 0,1 0 1,-1 0-1,0 0 0,0 0 0,0 0 0,0 0 0,0 0 0,0 0 0,0 0 1,0 0-1,0 0 0,1 0 0,-1 0 0,0 0 0,0-1 0,0 1 0,0 0 1,0 0-1,0 0 0,0 0 0,0 0 0,0 0 0,0 0 0,0 0 0,0-1 1,0 1-1,0 0 0,0 0 0,0 0 0,0 0 0,0 0 0,0 0 0,0 0 1,0-1-1,0 1 0,0 0 0,0 0 0,0 0 0,0-14 1135,0 14-1121,0-1-1,0 1 1,0 0-1,0-1 1,0 1-1,0 0 1,0-1 0,0 1-1,0 0 1,0 0-1,0-1 1,0 1-1,1 0 1,-1 0 0,0-1-1,0 1 1,0 0-1,0 0 1,1-1-1,-1 1 1,0 0-1,0 0 1,0-1 0,1 1-1,-1 0 1,7-6 186,-1 0 1,0 0 0,-1-1-1,1 0 1,-1 0-1,-1 0 1,1 0-1,-1-1 1,4-11 0,-1-26 246,10-16 1,4-6-205,-14 34-197,-1 1-1,-2-1 1,0-53 0,-1-11 65,4 45-77,-4 28-21,0 1-1,-1-2 1,-3-39 0,-13-29 66,10-151 144,5 168-330,-1-180 63,1 234 89,1 0-1,1 1 1,1-1 0,1 1 0,1 0-1,14-34 1,-17 48 8,0 0-1,0 0 1,1 0-1,-1 0 1,2 1 0,-1 0-1,1 0 1,-1 0-1,2 1 1,-1-1 0,1 1-1,-1 0 1,1 1 0,1-1-1,-1 1 1,0 1-1,1-1 1,13-4 0,-10 4-19,1 0 0,-1 1 1,1 0-1,0 1 0,0 0 1,0 1-1,18-1 0,8 2 48,-8-2-91,-1 3 0,38 4 0,-56-2-12,1 1 0,-1 1 0,0-1 0,-1 2 0,1-1 1,16 14-1,-8-6 10,3 4-49,-21-17 38,0 1 1,1-1-1,-1 0 1,0 0-1,0 1 1,1-1-1,-1 1 1,0-1-1,0 0 1,1 1-1,-1-1 1,0 0-1,0 1 1,0-1-1,0 1 1,0-1-1,0 1 1,0-1-1,0 0 1,0 1-1,0-1 1,0 1-1,0-1 1,0 0-1,0 1 1,0 2-31,0-1 4,0 1 1,0-1-1,0 1 1,0-1-1,0 0 1,0 1-1,-1-1 1,0 1-1,1-1 0,-1 0 1,0 0-1,0 1 1,0-1-1,0 0 1,-1 0-1,1 0 0,0 0 1,-1 0-1,1 0 1,-1-1-1,0 1 1,0 0-1,-2 1 1,-11 7-310,-64 39-1022,71-45 1259,0-1 1,0 1-1,0-1 1,0-1-1,0 1 1,0-2 0,-1 1-1,-13 0 1,20-2 77,0 0 0,0 0 0,-1 0 1,1 1-1,0-1 0,0 1 0,0-1 1,0 1-1,-1 0 0,1 0 0,0 0 1,0 0-1,0 0 0,-2 2 0,-7 4-73,3-4 35,7-3 69,1 0 0,-1 0-1,1 0 1,-1 0-1,1 0 1,-1 1 0,1-1-1,-1 0 1,1 0 0,-1 0-1,1 1 1,-1-1-1,1 0 1,-1 0 0,1 1-1,0-1 1,-1 1 0,1-1-1,-1 0 1,1 1-1,0-1 1,0 1 0,-1-1-1,1 1 1,0-1 0,-1 1-1,1-1 1,0 1-1,0-1 1,0 1 0,0-1-1,0 1 1,0-1 0,0 1-1,-1-1 1,1 1-1,1-1 1,-1 1 0,0-1-1,0 1 1,0-1-1,0 1 1,0-1 0,0 1-1,1-1 1,-1 1 0,0-1-1,0 1 1,1-1-1,-1 1 1,1 0 0,1 2 46,0 0 1,0 0 0,1 0 0,-1 0-1,5 3 1,13 18 404,-14-15-350,12 17 138,21 1 155,-32-20-325,0-1-1,0 1 1,-1 0 0,0 0-1,0 1 1,0 0 0,-1 0-1,7 14 1,9 16 272,-19-34-254,1-1 1,-1 1-1,0 0 1,0-1-1,0 1 1,-1 0-1,1 0 1,-1 0-1,2 8 1,-3-10-58,-1 1 1,1-1 0,0 0-1,-1 1 1,1-1 0,-1 0-1,0 0 1,0 0 0,0 1-1,0-1 1,0 0 0,0 0-1,0 0 1,-1 0 0,1-1 0,-1 1-1,1 0 1,-3 1 0,-11 12 157,10-9-175,-1 0-1,0 0 0,-1 0 0,1-1 0,-12 7 1,14-11-23,0 1 1,0-1-1,0 0 1,0 0 0,-6 1-1,-5 0-34,-9 6-70,18-6 30,0 0 0,1-1 0,-1 1 0,0-1 0,0 0-1,0-1 1,0 1 0,-6-2 0,0 2-511,9 0 327,-1-1 0,0 1 0,0-1 0,0 0 0,0-1 0,0 1 0,0-1 0,0 1 0,0-1-1,-4-2 1,-9-11-2890,13 11 1014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6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4992,'0'-15'1589,"0"15"-1578,0 0 0,0 0 0,0 0 0,0 0 0,0 0 0,0 0 0,0-1 0,0 1 0,0 0 1,0 0-1,0 0 0,0 0 0,0 0 0,0 0 0,0 0 0,0 0 0,0 0 0,0-1 0,0 1 0,0 0 0,0 0 0,0 0 0,0 0 0,0 0 0,1 0 0,-1 0 0,0 0 0,0 0 0,0 0 0,0 0 0,0-1 0,0 1 0,0 0 1,0 0-1,0 0 0,0 0 0,0 0 0,0 0 0,1 0 0,-1 0 0,0 0 0,0 0 0,0 0 0,0 0 0,0 0 0,0 0 0,0 0 0,0 0 0,0 0 0,1 0 0,-1 0 0,0 0 0,0 0 0,0 0 0,0 0 0,0 0 0,12 0 523,-9 0 714,0 0-331,1 0-520,-2 1-260,1-1-1,0 0 1,-1 0 0,1 0-1,-1-1 1,1 1-1,-1-1 1,5-1 0,2-3 177,-8 4-267,1 0 0,-1 0 1,1 0-1,0 0 0,-1 0 1,1 1-1,0-1 0,0 1 1,-1-1-1,1 1 0,0-1 1,0 1-1,0 0 0,3 0 1,-1 0-9,1 1 0,-1-1 0,1 1 1,0 0-1,-1 0 0,0 1 1,8 3-1,14 4 185,-24-8-200,0-1 0,0 1-1,0 0 1,0 0-1,0 0 1,0 0 0,-1 0-1,1 0 1,0 1-1,-1-1 1,1 0 0,-1 1-1,1 0 1,-1-1 0,1 1-1,-1 0 1,0-1-1,0 1 1,0 0 0,1 4-1,7 8 166,-7-10-165,1 0 1,-1 0-1,0 0 1,0 0-1,0 0 0,0 0 1,0 6-1,-3-5 20,-1-1 0,0 1-1,0 0 1,0 0 0,0-1 0,-1 1-1,0-1 1,0 0 0,-6 7 0,6-7-4,-1 0 1,0 1 0,1 0 0,-4 7 0,6-9-23,-1 0 1,1 0 0,-1 0 0,0 0-1,0 0 1,0-1 0,0 1 0,-1-1 0,1 0-1,-1 1 1,1-1 0,-4 2 0,-6 1-6,10-4-17,-1 0 0,1 0 0,-1 1 0,1-1 1,0 1-1,-1-1 0,1 1 0,-2 2 0,3-3-4,-4 3-14,0 1 0,1 1 0,-8 8 0,11-11-71,0 0 0,0-1 0,0 1 0,0 0 0,0 0 0,1 0 0,-1-1 0,1 1-1,0 0 1,0 5 0,-1-8 83,1 0 1,0 0-1,0 0 0,0 1 0,0-1 0,0 0 0,0 0 1,0 0-1,0 0 0,0 0 0,0 0 0,0 0 1,0 0-1,0 0 0,0 1 0,0-1 0,0 0 0,0 0 1,0 0-1,0 0 0,0 0 0,1 0 0,-1 0 0,0 0 1,0 0-1,0 0 0,0 1 0,0-1 0,0 0 1,0 0-1,0 0 0,0 0 0,0 0 0,0 0 0,0 0 1,0 0-1,1 0 0,-1 0 0,0 0 0,0 0 0,0 0 1,0 0-1,0 0 0,0 0 0,0 0 0,0 0 1,0 0-1,1 0 0,-1 0 0,0 0 0,0 0 0,0 0 1,0 0-1,0 0 0,0 0 0,0 0 0,12 0-1195,-6-3 64,8-8-886,-12 10 1891,-1 0-1,1 1 0,-1 0 1,1-1-1,-1 1 1,1 0-1,-1 0 1,1 0-1,1 0 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6464,'0'-17'2400,"0"17"-1856,0-17-160,0 17 1408,17 0-1056,0 0 0,1 0-480,16 0-576,-17 0 128,18-18-3936,0 18 2272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7040,'0'0'2624,"0"0"-2048,17 0-128,-34 0 1056,17 18-896,-17 34 608,-1-18-704,-16 52 128,-18 1-352,0-1 32,0 1-192,0-1-768,1-17 352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1049 5312,'0'-14'1701,"0"13"-1676,0 1 0,0-1 0,1 1 0,-1-1 1,0 1-1,0 0 0,0-1 0,1 1 0,-1-1 0,0 1 0,0 0 0,1-1 0,-1 1 0,0 0 0,1-1 0,-1 1 1,0 0-1,1 0 0,-1-1 0,0 1 0,1 0 0,-1 0 0,1 0 0,-1-1 0,1 1 0,0 0 0,5-4 32,6-4 96,0-1 1,0 1-1,-1-2 1,0 0-1,-1 0 1,14-17-1,6-17 90,40-79-1,-32 52-227,5-11-78,-10-5 58,-8 18 85,-12 38 125,-2-1 0,-1-1 1,8-42-1,-1 2 435,32-94 2475,-47 144-2658,-2 23-454,0-1 0,0 1 0,0-1-1,0 0 1,0 1 0,0-1 0,0 1 0,0-1 0,0 1 0,0-1-1,0 1 1,0-1 0,1 1 0,-1-1 0,0 1 0,0-1-1,0 1 1,1-1 0,-1 1 0,0-1 0,1 1 0,0-1 0,-1 1-3,1 0 1,-1 0 0,1 1 0,-1-1 0,1 0-1,-1 0 1,1 0 0,-1 1 0,0-1 0,1 0-1,-1 1 1,1-1 0,-1 0 0,1 1 0,-1-1-1,0 1 1,1-1 0,-1 0 0,0 1 0,0-1 0,1 1-1,-1-1 1,0 2 0,1 0 33,0 1 0,0-1 1,0 1-1,-1 0 0,0-1 0,1 1 1,-1 5-1,-2 14 299,-9 41-1,10-53-229,-1 1 23,0 0 0,2 1 0,0 20 0,1-9-1,-1 92 440,0-114-554,0 0 0,0-1-1,0 1 1,0 0 0,0 0-1,0-1 1,0 1 0,0 0-1,0 0 1,1-1 0,-1 1-1,0 0 1,1-1 0,0 2-1,-1-2 27,1 3-79,1 0 1,-1-1 0,1 1 0,0-1 0,-1 1 0,5 3 0,-5-5-18,0 0 0,0 0 0,0-1 0,0 1 0,0-1 0,0 1 0,0-1 0,1 1 0,-1-1 0,0 1 0,0-1 0,0 0 0,0 0 0,1 0 0,-1 1 0,0-1 0,0 0 0,1-1 0,-1 1 0,0 0 0,0 0 0,0 0 0,0-1 0,1 1 0,-1-1 0,0 1 0,1-1 0,19-11-1029,-7 9 696,-12 2 289,1 1 0,-1-1 0,1 0 0,-1 1 0,1-1 0,-1 0 0,1 0 0,-1-1-1,0 1 1,0 0 0,0-1 0,0 1 0,3-3 0,-3 2 27,9-9-128,0 0 0,-1-1-1,0 0 1,-1 0 0,10-17 0,-7 9 183,-3 7 65,-1-1 0,12-26 1,26-58 1080,-38 64 0,4 14-271,2-9 751,-22 37-794,7-7-791,1-1 0,0 0 0,-1 0 0,1 1 0,0-1 0,0 0 0,0 1 0,-1-1 0,1 0 1,0 0-1,0 1 0,0-1 0,0 0 0,0 1 0,0-1 0,-1 0 0,1 1 0,0-1 0,0 1 1,0-1-1,0 0 0,0 1 0,0-1 0,0 0 0,1 1 0,-2 6 105,0 0 0,0-1 0,-4 12 0,-2 10 100,2 3 75,3-18-171,0 1 0,-1-1 0,-5 14 0,4-16 30,0 1-1,1-1 1,-2 20-1,1-9-40,-3 5 49,5-21-120,1 1-1,-1 0 1,1 0 0,0 8-1,1 34 173,-1-49-265,1 0-1,0 1 1,0-1 0,0 0-1,0 1 1,0-1 0,0 0-1,0 1 1,0-1-1,0 1 1,0-1 0,1 0-1,-1 1 1,0-1 0,0 0-1,0 1 1,0-1 0,0 0-1,1 0 1,-1 1 0,0-1-1,0 0 1,1 1-1,-1-1 1,0 0 0,12 12-1192,-9-6-873,-3 8 703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5568,'0'0'1786,"0"0"-1071,0 0-246,0 0 358,0 0-224,3 0 122,1 0-529,-1 0-98,0 0 0,0 0 0,0 0 1,0 0-1,0-1 0,0 1 0,4-2 0,-6 1-73,0 1 3,0-1 0,-1 0 0,1 1 0,0-1 0,0 1 1,0-1-1,0 1 0,0-1 0,0 1 0,0 0 0,0 0 0,0-1 1,0 1-1,0 0 0,0 0 0,0 0 0,1 0 0,-1 0 0,0 0 1,0 1-1,0-1 0,0 0 0,0 0 0,0 1 0,0-1 1,0 1-1,0-1 0,0 1 0,-1-1 0,3 2 0,-2-1-13,1 0 39,0-1 0,0 1-1,0-1 1,0 1 0,0-1 0,0 0-1,1 0 1,-1 0 0,0 0-1,3 0 1,-3-1-42,0 1 0,0 0 1,0 0-1,1 0 0,-1 0 0,0 1 1,0-1-1,0 0 0,0 1 0,3 1 1,9 9 35,-13-10-37,-1-1 1,1 1 0,-1-1 0,0 1 0,1-1 0,-1 1 0,0-1-1,0 1 1,1 0 0,-1-1 0,0 1 0,0 0 0,0-1-1,0 1 1,0 0 0,0-1 0,0 1 0,0-1 0,0 1-1,0 0 1,0-1 0,0 1 0,-1 0 0,1-1 0,0 1 0,0-1-1,-1 1 1,1 0 0,0-1 0,-1 1 0,0 0 37,-10 17 393,8-13-352,3-4-60,0-1-1,-1 1 1,1 0-1,0-1 1,-1 1 0,1 0-1,0-1 1,-1 1-1,1 0 1,-1-1 0,1 1-1,-1-1 1,1 1-1,-1-1 1,0 1 0,1-1-1,-1 0 1,0 1-1,1-1 1,-1 0 0,-1 1-1,-3 2 116,-4 2 33,7-4-146,1 0 1,-1 0-1,1 0 1,-1 0 0,0 0-1,1-1 1,-1 1-1,0 0 1,1-1 0,-1 0-1,0 1 1,0-1 0,-2 0-1,-21 0 535,22 0-231,17 0-130,-12 0-185,1 0-1,-1 0 1,0 1-1,1-1 0,-1 1 1,0-1-1,1 1 0,-1 0 1,0 0-1,4 2 0,-3-2-97,0 1-1,0-1 1,0 0-1,0 0 0,0 0 1,0 0-1,0-1 1,0 1-1,1-1 1,5 0-1,23 0-428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17 295 2656,'-14'-14'837,"14"14"-831,0 0 0,0 0 0,-1-1 0,1 1 0,0 0 0,0 0-1,0 0 1,0 0 0,0 0 0,0 0 0,0 0 0,-1 0 0,1 0 0,0 0 0,0-1 0,0 1-1,0 0 1,0 0 0,0 0 0,0 0 0,0 0 0,0 0 0,0-1 0,0 1 0,0 0-1,0 0 1,0 0 0,0 0 0,0 0 0,0 0 0,0-1 0,0 1 0,0 0 0,0 0 0,0 0-1,0 0 1,0 0 0,0 0 0,0-1 0,0 1 0,0 0 0,0 0 0,0 0 0,0 0-1,0 0 1,1 0 0,-1 0 0,0 0 0,0-1 0,0 1 0,0 0 0,0 0 0,0 0 0,0 0-1,1 0 1,-1 0 0,11-15 256,-5 1 282,6 8-64,-7-8 325,-2 10-651,-1 1 0,1 0 0,-1 0 0,1 0 0,0 0 0,0 0 0,0 0 0,7-4 0,5 2 438,-11-3-77,-3 8-491,-1-1 0,0 1 0,0-1 0,1 1 0,-1-1 0,0 1 0,1 0 0,-1-1 0,0 1 1,1 0-1,-1-1 0,1 1 0,-1 0 0,1-1 0,-1 1 0,1 0 0,-1 0 0,1-1 0,-1 1 1,1 0-1,-1 0 0,1 0 0,-1 0 0,1 0 0,-1 0 0,1 0 0,0 0 0,-1 0 0,1 0 1,-1 0-1,2 0 0,43-1 668,-20 0-457,0 1 0,35 5 0,-2 7 10,22-7 203,18 7-101,49-6 53,-99-3-308,89 2 120,15-10 28,-60 2-112,185-3 101,68-6-79,-219 10-117,128-4 19,109-14 14,179-6 23,-446 22-62,341-13 116,-55-5 20,-246 13-38,437-23 723,-14 12-261,17 3-246,475-1-234,-806 18-121,394 3 428,-279 9-115,-41-7 42,-54 7-187,-43-6-223,-40 8-6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1108 4736,'0'0'1530,"0"0"-932,0 0-161,0 0 411,0-3-251,0-26 427,3 23-432,-1 3-513,1 0 0,-1-1-1,0 0 1,0 1 0,-1-1-1,1 0 1,-1 0-1,1 0 1,0-8 0,0 4-16,0 1 0,0-1 1,5-7-1,14-25 155,-8 17-158,-2-1 1,13-33 0,27-78 195,-24 69-203,18-38 1,-23 61-28,40-87 23,-49 101-48,0 0 0,2 0 1,27-37-1,3 0 412,-27 38-159,1 1-1,38-42 0,-55 67-248,1-1 0,-1 1 0,1 0 0,0 0 0,0 0 0,0 0 0,4-2 0,-6 4 1,1-1-1,-1 1 0,0-1 0,1 1 0,-1 0 0,1 0 1,-1 0-1,1 0 0,-1 0 0,1 0 0,-1 0 1,1 0-1,-1 1 0,0-1 0,1 0 0,-1 1 1,1 0-1,0 0 0,-1-1-3,0 0 1,-1 1 0,1-1-1,-1 0 1,1 1-1,0-1 1,-1 0-1,1 1 1,-1-1-1,1 1 1,-1-1-1,1 0 1,-1 1-1,0-1 1,1 1-1,-1 0 1,0-1 0,1 1-1,-1-1 1,0 1-1,0 0 1,1-1-1,-1 1 1,0 0-1,-5 14 34,2-10-28,-2 12 50,-7 3 92,10-10-112,1-8-50,1 0-1,-1 1 1,1-1 0,-1 0 0,0 0 0,0 0 0,-1 2 0,1-2-47,-1 0 0,0-1 0,1 1 0,-1 0 0,0-1 0,0 1 1,-4 1-1,3-1-26,0 0 1,0 0-1,0 0 1,0 1-1,0-1 1,1 1-1,-1 0 0,-2 3 1,-1 5-173,5-8 202,0-1 0,0 1 0,0-1 0,-1 0 0,1 1 0,-1-1 0,0 0 0,1 0 1,-1 0-1,0 0 0,0 0 0,-1 0 0,1-1 0,0 1 0,-4 1 0,-20 3-713,17 3 270,9-9 461,-1 0 0,1 1 0,0-1 0,0 0 0,-1 1 0,1-1 0,0 0 0,0 1 0,-1-1-1,1 0 1,-1 1 0,1-1 0,0 0 0,-1 0 0,1 1 0,-1-1 0,1 0 0,0 0 0,-1 0 0,1 0 0,-1 0 0,1 0-1,-1 1 1,1-1 0,-1 0 0,1 0 0,-1-1 0,5 1-49,1 0 0,-1 1 1,0-1-1,1 1 0,-1 0 0,0 0 0,6 2 1,0 2 95,-2 0 1,13 8-1,-14-8 58,-2-2 5,-1 0 0,1 0 0,-1 0 0,0 1 0,0-1 0,0 1 0,-1 0 0,0 1-1,1-1 1,-1 0 0,3 8 0,-4-9-36,6 13 584,9 26 0,-15-38-508,-1 1 0,0 0 0,0 0 1,0-1-1,-1 1 0,1 0 0,-1 0 0,-1 0 0,0 9 1,-11 23 830,8-16-574,3-17-294,0 1 1,0 0-1,0-1 1,0 1-1,-1-1 0,0 0 1,0 1-1,0-1 1,-1 0-1,1 0 0,-1 0 1,0-1-1,-6 8 1,2-4 53,6-5-116,-1 0 0,0 0 0,0 0 0,1 0 0,-1-1 0,0 1 0,0-1 0,-1 1 0,1-1 0,0 1 0,-5 1 0,4-4-195,0 0 0,-1 0 0,1 0 0,0 0 0,0-1 0,-4-2 0,5 4-59,1-1-1,0 0 1,-1 0-1,1 1 1,0-1-1,-1 0 1,1 0-1,0 0 1,0 0 0,0 0-1,0-1 1,0 1-1,0 0 1,0 0-1,-1-3 1,3 2 80,-1 1 0,0 0 0,1 0 0,0-1 0,-1 1 0,1 0 0,0 0 0,-1 0 0,1 0 0,0 0 0,0 0 0,0 0 0,2-2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7136,'0'0'2309,"3"3"-1413,-2-2-818,1 0 0,-1 1 0,0-1 0,0 1 1,0-1-1,0 1 0,0-1 0,0 1 0,-1 0 0,2 2 0,1 29 1052,-3-20-923,0-4-100,0 0 0,0-1 0,-3 19 0,-3-11-19,4-12-64,1-1-1,0 0 0,-1 1 1,2-1-1,-1 1 1,0-1-1,1 1 0,-1 6 1,1-5 7,0-1-1,0 0 1,0 1 0,-3 6 0,-8 12 28,8-10-79,3-12 14,0 0 0,0 0 0,-1 0 1,1 0-1,0 0 0,0 0 0,-1 0 1,1 0-1,-1 0 0,1 0 0,-1 0 0,1 0 1,-1 0-1,0-1 0,1 1 0,-1 0 1,0 0-1,0-1 0,1 1 0,-1 0 1,0-1-1,0 1 0,0-1 0,0 1 0,0-1 1,-1 1-1,-33 28-415,24-24 291,8-4 112,1 0 0,-1 0 0,1 1-1,0-1 1,-1 1 0,1-1 0,0 1-1,-2 2 1,-14 10-19,11-10 33,6-4-1,1 0 0,-1 0-1,1 0 1,-1 0-1,1 1 1,-1-1 0,1 0-1,-1 1 1,1-1 0,-1 0-1,1 1 1,-1-1-1,1 0 1,0 1 0,-1-1-1,1 1 1,0-1 0,-1 1-1,1-1 1,0 1-1,-1-1 1,1 1 0,0-1-1,0 1 1,0-1 0,0 1-1,0-1 1,-1 1-1,1-1 1,0 1 0,0 0-1,0-1 1,0 1-1,1-1 1,-1 1 0,0-1-1,0 1 1,0 12-20,-1-9 18,1 0 0,0 0 0,0 0 0,1 1 1,-1-1-1,1 0 0,2 6 0,-3-9-1,1 0 1,0 0-1,-1 0 1,1 1-1,0-1 0,0 0 1,0 0-1,0 0 0,0 0 1,0-1-1,0 1 1,1 0-1,-1 0 0,0-1 1,0 1-1,1 0 0,-1-1 1,0 1-1,1-1 1,-1 0-1,0 0 0,1 1 1,-1-1-1,1 0 0,-1 0 1,0 0-1,2 0 1,4 0 43,0 1 0,0 0 1,8 3-1,13 1-144,-14-10-374,-5 1 148,9 3-132,-15 1 263,-1 0 0,1 0 0,0 0 0,-1 0 0,1 0 0,0-1 0,-1 1 0,1-1 0,4-1 0,10-10-1045,-9 9 571,-8 3 630,1-1 0,-1 1 1,1 0-1,-1 0 0,1 0 0,-1-1 1,1 1-1,-1 0 0,1 0 0,-1-1 1,1 1-1,-1-1 0,1 1 0,-1 0 1,0-1-1,1 1 0,-1-1 1,0 1-1,1-1 0,-1 1 0,0-1 1,0 1-1,0-1 0,1 1 0,-1-1 1,0 1-1,0-1 0,0 1 0,0-1 1,0 0-1,0 1 0,0-1 1,0 1-1,0-1 0,0 1 0,0-1 1,-1 0-1,1-13-716,-2 8 363,-8-1 602,1 1 0,-1 0 0,-10-4 0,20 10-188,-9-3 378,2-2 238,5-10 1350,2 14-1921,1 0 0,-1 0 0,0 0-1,1 0 1,-1 0 0,0 0 0,1 1 0,-1-1 0,1 0-1,-1 0 1,1 0 0,0 1 0,-1-1 0,1 0-1,0 0 1,0 1 0,-1-1 0,1 1 0,1-1 0,2-2-54,0 1 1,0 0 0,0 0 0,6-2-1,-6 3-26,1 0 0,0 1-1,-1-1 1,9 1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52 6464,'0'-52'2400,"0"52"-1856,0 0-160,0 18 992,0-1-832,-17 18 704,17 16-736,-52 19 576,34-19-608,-33 53-32,-1-18-288,-17 18 128,17 0-192,0-1-2208,17-16 1120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0 858 6880,'0'0'2229,"3"-3"-1349,2-2-705,-3 3-101,0-1-1,1 0 1,-1 1 0,1-1-1,0 1 1,0 0-1,0 0 1,6-3-1,2 3 15,10-4 11,-12-1-75,1 0-1,-1-1 1,0 0-1,-1 0 1,0-1 0,11-14-1,-13 16-34,41-50-669,52-80 1,-54 63 175,63-108 58,-98 165 498,-1 0-1,-1 0 0,-1-1 0,11-34 0,-13 14 808,1 19-479,-4 11 5,0 1 0,0-1 0,1-13 0,-3 21-371,0 0 0,0-1 0,0 1 0,0 0 0,0 0 0,0 0-1,0 0 1,1 0 0,-1 0 0,0-1 0,0 1 0,0 0 0,0 0 0,0 0 0,0 0 0,0-1 0,0 1 0,0 0 0,0 0-1,0 0 1,0 0 0,0 0 0,0-1 0,0 1 0,0 0 0,-1 0 0,1 0 0,0 0 0,0 0 0,0 0 0,0-1 0,0 1 0,0 0-1,0 0 1,0 0 0,0 0 0,-1 0 0,1 0 0,0 0 0,0-1 0,0 1 0,0 0 0,0 0 0,0 0 0,-1 0 0,1 0-1,0 0 1,0 0 0,0 0 0,0 0 0,0 0 0,-1 0 0,1 0 0,-1 0 30,0 0-1,0 1 1,0-1-1,0 0 1,0 1 0,0-1-1,0 1 1,0-1-1,0 1 1,0 0 0,0-1-1,0 1 1,0 0-1,0 0 1,1-1 0,-1 1-1,0 0 1,1 0-1,-1 0 1,0 0 0,1 0-1,-1 0 1,1 0-1,0 0 1,-1 1 0,-10 36 649,8-26-563,-1 6 55,1-10-124,1 1-1,0-1 0,0 1 0,1 0 1,0-1-1,1 1 0,0 0 0,0 0 1,1-1-1,2 12 0,8 26 52,-10-41-122,1 2-30,-1 0 0,1 0 1,4 10-1,-5-15 22,0 0 0,0 0 0,1 0 0,-1 0 1,0 0-1,1 0 0,-1-1 0,1 1 0,0 0 0,0-1 0,0 0 0,0 1 1,0-1-1,2 1 0,-3-2 6,-1 1 0,1-1 1,0 0-1,0 1 0,-1-1 1,1 0-1,0 0 0,0 0 1,-1 0-1,1 0 0,0 0 1,0 0-1,0 0 0,-1 0 0,1-1 1,0 1-1,0 0 0,-1 0 1,1-1-1,0 1 0,0 0 1,-1-1-1,1 1 0,0-1 1,0 0-1,9-8-471,0 0-1,0-1 1,-1-1 0,11-15-1,22-24-976,-40 48 1389,3-3-71,0 1 0,0-1 0,-1 0 0,0 0 1,0-1-1,0 1 0,0-1 0,-1 0 0,0 0 0,3-8 0,-1-21-178,1 17 238,-4 11 205,0 0 0,-1 0 0,1 0 0,-1-1 0,0-7 0,-1-47 2956,0 45 108,0 47-1203,0-30-1984,0 5 130,0-1 0,0 0 1,1 0-1,1 8 0,9 14 216,-9 6-198,-2-24-105,0 1 0,1-1 0,2 16 0,26 56 128,-29-76-475,1-1 0,0 0 0,0 1-1,0-1 1,1 0 0,-1 0 0,1 0 0,-1 0-1,1 0 1,0 0 0,0-1 0,0 1 0,1-1-1,4 5 1,2 2-1778,9 8-515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4384,'0'0'1424,"3"0"-854,143 0 3548,-142 0-4095,0 0 0,0 0 0,0 1 0,0 0 0,0-1 0,0 1 0,0 1 1,0-1-1,0 0 0,-1 1 0,1 0 0,0 0 0,-1 0 0,5 4 0,7 2 68,-10-5-59,0 0 1,0 0-1,0 1 1,5 4 0,-9-7-20,1 0 1,-1 1 0,0-1 0,0 1-1,0 0 1,0-1 0,0 1 0,0 0 0,0 0-1,0 0 1,-1-1 0,1 1 0,-1 0 0,1 0-1,-1 0 1,0 0 0,0 2 0,1 16 141,-1-11-73,0 1 0,0-1 0,-1 0 0,-2 14 0,-8-4 20,5-10-65,0 0-10,-13 17 15,8-16-6,-1-1 1,0 0-1,-1-1 1,1 0-1,-25 10 1,32-16-17,1-1 1,-1 0 0,0-1 0,1 1 0,-1-1 0,0 1 0,0-2-1,-7 0 1,0 1 21,8 0-26,-3 0-23,1 0-1,-1-1 1,-10-1 0,16 2 2,0-1-1,-1 1 1,1-1 0,0 1 0,-1-1 0,1 0-1,0 1 1,0-1 0,0 0 0,0 0 0,0 0-1,0 0 1,0 0 0,0 0 0,0 0 0,0 0-1,0-1 1,-1-1 0,2 2 4,-1 1 0,1 0 1,0-1-1,0 1 0,-1-1 0,1 1 0,0 0 0,0-1 1,-1 1-1,1-1 0,0 1 0,0-1 0,0 1 1,0-1-1,0 1 0,0-1 0,0 1 0,0-1 1,0 1-1,0-1 0,0 1 0,0-1 0,0 1 0,0-1 1,0 1-1,1-1 0,-1 1 0,0-1 0,0 1 1,1-1-1,-1 1 0,0 0 0,0-1 0,1 1 1,-1-1-1,0 1 0,1 0 0,-1-1 0,1 1 0,-1 0 1,0 0-1,1-1 0,-1 1 0,1 0 0,-1 0 1,1 0-1,-1-1 0,1 1 0,7-4-34,-1-14-130,7 1 122,-14 17 53,0-1 0,0 1-1,1 0 1,-1 0-1,0-1 1,0 1 0,0 0-1,1 0 1,-1 0 0,0-1-1,0 1 1,1 0 0,-1 0-1,0 0 1,0 0 0,1 0-1,-1 0 1,0-1-1,1 1 1,-1 0 0,0 0-1,1 0 1,-1 0 0,0 0-1,1 0 1,15 0 278,-6-1 275,1 1-1,15 2 1,-25-2-497,1 0 0,0 1 0,0-1 0,0 0 1,0 1-1,-1 0 0,1-1 0,0 1 0,0 0 0,-1 0 1,1 0-1,-1 0 0,1 0 0,-1 0 0,1 0 0,-1 1 1,0-1-1,1 0 0,-1 1 0,1 1 0,0 3 133,-1-5-173,-1 0-1,0-1 0,0 1 0,1 0 0,-1-1 0,0 1 0,1 0 0,-1-1 0,0 1 0,1 0 0,-1-1 0,1 1 0,-1-1 1,1 1-1,-1-1 0,1 1 0,0 0 0,27 5 305,-27-5-329,-1-1 0,1 1 0,0-1 0,-1 1 0,1-1 0,-1 1 0,1-1 0,-1 1 0,0-1 0,1 1 0,-1 0 0,1-1 0,-1 1 0,0 0 0,0-1 0,1 1 0,-1 1 0,3 4-19,-3-5-19,1 1-1,0-1 0,0 0 0,0 1 0,0-1 0,1 0 0,-1 0 0,0 0 0,0 0 0,1 0 0,-1 0 0,1 0 0,-1 0 0,1-1 0,-1 1 0,1-1 0,-1 1 0,1-1 0,2 1 0,3 0-592,0 0-1,0-1 1,9 0 0,-5 0-612,-11 0 1173,0 0 0,1 0 0,-1 0 0,0 0 0,1 0 0,-1 0 1,0 0-1,1-1 0,-1 1 0,0 0 0,0 0 0,1 0 0,-1 0 0,0 0 0,1 0 0,-1-1 0,0 1 0,0 0 0,0 0 1,1 0-1,-1-1 0,0 1 0,0 0 0,0 0 0,1-1 0,16-16-2838,4-4 961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9632,'0'34'3584,"0"-34"-2784,0 35-256,0-1 224,0 1-544,-18-1 416,18 18-385,0-35-1470,0 18 671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9728,'17'17'3584,"-17"-17"-2784,52-17-224,-18 17 480,1 0-704,34 0 191,-17 17-287,17-17-1087,0 0 447,-17 0-2880,-18-17 1792,1 17-2720,0 0 2368</inkml:trace>
  <inkml:trace contextRef="#ctx0" brushRef="#br0" timeOffset="1">381 1 8320,'-18'34'3072,"18"-34"-2400,-17 87-160,0-53 1248,17 1-1056,-17 17 128,17 0-480,-18 17 191,18 0-319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1105 5728,'-29'15'1840,"25"-12"-1365,5 0-220,11 8 145,-6-8 27,5-3-91,-8 0 331,0 0-161,1 0-308,-2 0-137,0 0-1,0 1 1,0-1-1,0 0 1,0-1 0,0 1-1,0 0 1,0-1-1,0 1 1,3-2-1,1-9 218,1 6-162,-2 1 26,-3-11 16,-3-23-44,0 12-126,6-51 0,6-3-46,-8 49 35,3-30-34,8 3-55,38-100-1,-20 68 39,-19 52 261,2 0-1,2 1 1,24-40 0,-17 37 53,-6 7 200,2 2-1,1 0 0,1 1 1,26-27-1,-27 36-12,-11 10-168,1 0 1,16-12-1,-27 23-251,1-1 1,-1 1-1,1 0 0,-1-1 1,1 1-1,-1 0 0,1-1 1,-1 1-1,1 0 0,-1-1 1,1 1-1,-1 0 0,1 0 0,0 0 1,-1 0-1,1 0 0,-1-1 1,1 1-1,-1 0 0,1 0 1,0 0-1,-1 1 0,1-1 1,-1 0-1,1 0 0,0 0 0,-1 0 1,1 0-1,0 1 0,0 0-2,-1 0 0,0-1 0,0 1 0,1 0 0,-1 0 0,0 0 0,0-1 0,0 1 0,0 0-1,0 0 1,0 0 0,0-1 0,0 1 0,0 0 0,0 0 0,0 0 0,0-1 0,-1 1 0,1 0 0,-1 1-1,-6 13-1,0 0 0,-1 0 0,-1-1 0,0 0 0,-16 17 0,-11 17-310,15-19-715,-2 0 1,-33 31 0,54-58 924,0 0 1,0 1-1,0-1 1,1 0-1,-1 0 1,1 1-1,-1-1 1,1 1-1,0-1 1,0 1-1,0 0 1,0-1-1,0 6 1,1-7 56,0 0 1,0 1-1,0-1 1,0 0 0,0 1-1,0-1 1,0 0 0,1 0-1,-1 1 1,0-1 0,1 0-1,-1 0 1,1 0 0,0 0-1,-1 1 1,1-1 0,0 0-1,0 0 1,-1 0 0,1 0-1,0-1 1,0 1 0,0 0-1,0 0 1,0 0 0,1-1-1,0 1 1,0 0 1,-1 0 1,1 0-1,0-1 1,0 1-1,0-1 0,0 1 1,0-1-1,0 0 1,0 0-1,0 1 0,0-2 1,-1 1-1,1 0 1,0 0-1,0-1 0,2 0 1,-2 1 12,0-1 0,0 1 1,0 0-1,0-1 1,0 1-1,0 0 0,0 0 1,0 0-1,0 1 0,0-1 1,0 0-1,-1 1 1,1-1-1,0 1 0,0-1 1,2 2-1,16 10-125,-7-9 119,-12-3 54,0 0 0,0 0 0,0 0 0,0 0 0,0 1 0,0-1 0,0 1 0,0-1 0,0 0 0,0 1 0,0-1 0,-1 1 0,1 0 0,0-1 0,0 1 0,0 0 0,-1-1 0,1 1 0,0 0 0,-1 0 0,1 0 0,-1 0 0,1 0 0,-1 0 0,1 0 0,0 1 0,4 7 153,-4-7-40,0-1 0,0 1-1,0 0 1,0 0 0,0-1-1,0 1 1,-1 0 0,1 0-1,-1 0 1,1 0 0,-1 0-1,0 0 1,0 0 0,1 0 0,-2 0-1,1 0 1,0 0 0,0 0-1,-1 0 1,1 0 0,-2 4-1,0-2 75,0 0 0,0 0-1,-1-1 1,1 1 0,-1-1-1,0 1 1,0-1 0,0 0-1,0 0 1,-1 0 0,0 0-1,1-1 1,-6 4 0,6-4-69,0 0 1,1 1 0,-1-1 0,0 1 0,1 0 0,0-1 0,0 1 0,-3 4 0,4-4-93,0-1 0,-1 0 0,1 0 0,-1 0-1,0 0 1,1-1 0,-4 4 0,-14 2 223,16-6-311,1-1-1,-1 1 1,1 0 0,0 0 0,-1 0-1,1 0 1,0 1 0,-1-1 0,1 0-1,0 1 1,0 0 0,-3 3 0,-7 3-880,12-8 862,0 0 0,0 0 0,0 0 0,0-1 0,-1 1-1,1 0 1,0 0 0,0 0 0,0 0 0,0-1-1,0 1 1,0 0 0,-1 0 0,1 0 0,0-1 0,0 1-1,0 0 1,0 0 0,0-1 0,0 1 0,0 0-1,0 0 1,0-1 0,0 1 0,0 0 0,0 0 0,0 0-1,0-1 1,0 1 0,1 0 0,-1 0 0,0 0-1,0-1 1,0 1 0,0 0 0,0 0 0,0 0-1,0-1 1,1 1 0,-1 0 0,0 0 0,0 0 0,1-1-108,0 1 1,0-1-1,0 1 1,0 0-1,-1-1 1,1 1-1,0 0 1,0 0 0,0-1-1,0 1 1,0 0-1,0 0 1,0 0-1,1 0 1,15-2-3407,0-13 1048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8896,'15'0'2869,"-15"0"-2849,0 0-1,0 0 1,0 0 0,0 0 0,0 0-1,0 0 1,0 0 0,0 0 0,0-1-1,0 1 1,1 0 0,-1 0 0,0 1-1,0-1 1,0 0 0,0 0 0,0 0-1,0 0 1,0 0 0,0 0 0,0 0-1,1 0 1,-1 0 0,0 0 0,0 0-1,0 0 1,0 0 0,0 0 0,0 0-1,0 0 1,0 0 0,0 0-1,0 0 1,0 1 0,0-1 0,0 0-1,0 0 1,1 0 0,-1 0 0,0 0-1,0 0 1,0 0 0,0 0 0,0 0-1,0 0 1,0 1 0,0-1 0,0 0-1,0 0 1,0 0 0,0 0 0,0 0-1,0 0 1,0 0 0,0 0 0,-1 1-1,1 10 685,3-5 432,9 5-421,-9-5-128,-3 7-215,1-7-330,0-1 1,-1 0 0,0 0 0,0 0 0,-1 1-1,1-1 1,-1 0 0,-2 6 0,0-4-72,0-1-138,-1 1 0,0 0 1,0-1-1,0 1 0,-6 5 1,6-6 65,3-5 76,0 1 0,0-1 0,0 0-1,0 0 1,0 0 0,-1 0 0,1 0-1,0 0 1,0 0 0,-1 0 0,1-1 0,-1 1-1,-1 0 1,-23 11-28,25-12 62,0 1-1,0-1 1,0 0 0,-1 1 0,1-1-1,0 0 1,0 0 0,0 0 0,-1 0-1,1 0 1,0 0 0,0 0-1,0-1 1,0 1 0,-1 0 0,1-1-1,0 1 1,0-1 0,0 1 0,0-1-1,0 1 1,0-1 0,0 0 0,0 0-1,0 1 1,0-1 0,0 0 0,-1-2-1,1 1 16,-2 0 206,6 2 356,-3 0-561,1 0 1,0 0-1,0 0 0,-1 0 0,1-1 1,0 1-1,0 0 0,-1 0 0,1 0 1,0-1-1,-1 1 0,1 0 0,0-1 1,0 1-1,1-4 40,-1 4-63,-1-1 0,0 1 1,0 0-1,0 0 0,0-1 0,0 1 1,1 0-1,-1 0 0,0-1 0,0 1 1,0 0-1,0 0 0,1 0 0,-1-1 1,0 1-1,0 0 0,1 0 0,-1 0 1,0 0-1,0-1 0,1 1 0,-1 0 1,0 0-1,1 0 0,-1 0 0,0 0 1,1 0-1,12 4 20,-10-3-42,1 1-1,-1-1 1,0 0 0,1 0 0,-1-1-1,1 1 1,0-1 0,4 1 0,44-1-2513,-21 0 1077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 4736,'-29'-14'1530,"24"12"-1139,4 4-184,1-2-165,0 1 0,0-1 0,0 1 0,0-1 0,0 1 0,0-1 0,0 1 1,0-1-1,-1 1 0,1-1 0,0 1 0,0-1 0,0 1 0,-1-1 0,1 1 0,0-1 0,-1 1 0,1-1 1,0 0-1,-1 1 0,1-1 0,0 1 0,-1-1 0,1 0 0,-1 0 0,1 1 0,-1-1 0,1 0 0,-1 1 1,-18 0 2990,14-1-2668,0 3 435,-10 9-85,10-10-577,4-2-116,0 1 1,1-1-1,-1 0 0,0 1 0,1-1 1,-1 0-1,0 1 0,1-1 0,-1 1 0,1-1 1,-1 1-1,0-1 0,1 1 0,0 0 1,-1-1-1,1 1 0,-1-1 0,1 1 1,0 0-1,-1-1 0,1 2 0,-3 4 44,-2 3 19,4-8-64,0 1 1,0-1-1,0 1 0,0-1 1,0 1-1,0 0 0,1-1 1,-1 1-1,1 0 1,-1 0-1,1 0 0,0-1 1,0 3-1,0 11 155,3-10 149,-2-3-292,0-1 0,1 1-1,-1-1 1,0 1 0,0 0-1,0-1 1,0 1 0,0 0 0,0 0-1,-1 0 1,1-1 0,0 1-1,-1 0 1,1 3 0,-1-5-30,0 0-1,0 0 1,0 1 0,0-1-1,0 0 1,0 0 0,0 0 0,0 0-1,0 0 1,0 0 0,0 0-1,0 0 1,0 0 0,0 1 0,0-1-1,0 0 1,0 0 0,0 0-1,0 0 1,0 0 0,0 0 0,0 0-1,0 0 1,0 0 0,0 0-1,0 1 1,0-1 0,0 0 0,0 0-1,0 0 1,0 0 0,1 0-1,-1 0 1,0 0 0,0 0 0,0 0-1,0 0 1,0 0 0,0 0-1,0 0 1,0 0 0,0 0 0,0 0-1,1 0 1,-1 0 0,0 0-1,0 0 1,0 0 0,0 0 0,0 0-1,0 0 1,0 0 0,0 0-1,0 0 1,1 0 0,-1 0 0,11 0 114,-11 0-117,0 0 1,1 0 0,-1 0-1,0 0 1,0 0-1,0 0 1,0 0-1,0 0 1,0 0-1,0 0 1,0 0 0,0 0-1,1 0 1,-1 0-1,0 0 1,0 0-1,0 0 1,0 0 0,0 0-1,0 0 1,0 0-1,0 0 1,0 0-1,1 0 1,-1 0-1,0 0 1,0 0 0,0 0-1,0 0 1,0 0-1,0 0 1,0-1-1,0 1 1,0 0 0,0 0-1,0 0 1,0 0-1,0 0 1,0 0-1,0 0 1,0 0-1,0 0 1,0 0 0,0-1-1,0 1 1,0 0-1,0 0 1,0 0-1,0 0 1,0 0 0,0 0-1,0 0 1,0 0-1,0 0 1,0-1-1,0 1 1,0-1-15,1 0 0,-1 1 0,0-1 0,0 0 0,1 0 0,-1 0 0,0 0 0,1 0 0,-1 1 0,1-1 0,-1 0 0,1 1 0,0-1 0,-1 0 0,1 1 0,0-1 0,-1 0 0,1 1-1,1-1 1,19-11-855,-18 10 696,11-3-637,-11 1 378,3-4-336,-3 7 656,1 0 0,-1 1 0,1-1 0,-1 1 0,0 0 0,6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35 6976,'0'-34'2592,"0"34"-2016,17 0-160,-17 17 1600,-17 0-1184,17 35 1216,-17 0-1184,-18 17 831,18 18-991,-35-18 224,17 17-576,-16 18-192,-1-18-96,0 1-2336,17-1 1248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29 847 6400,'-25'0'1833,"21"0"-823,15 0-493,4 0 245,-9-2-170,0-4-379,0 2-1,1-1 0,0 1 1,0 0-1,0 0 0,1 0 1,9-2-1,18-9 79,-19 5-232,-1 0 1,0-1-1,0 0 1,-2-1-1,17-18 1,-13 13-29,-1-1 1,-1-1-1,15-24 0,30-67 41,-52 95-71,10-20 8,-1-2 0,-1 0 0,12-46 1,24-87 1152,-49 163-940,0-1-1,-1 1 0,0 0 1,0-1-1,0 1 0,-1-1 1,1-9-1,-2 287 1597,0-269-1925,0 1-1,0-1 0,0 0 0,0 0 0,0 0 0,0 1 1,0-1-1,0 0 0,1 0 0,-1 0 0,0 1 0,2 1 1,-1-3 53,-1 0 0,1 1 1,-1-1-1,1 0 1,0 0-1,-1 0 1,1 1-1,0-1 0,-1 0 1,1 0-1,0 0 1,0 0-1,-1 0 0,1 0 1,0 0-1,-1 0 1,1 0-1,0-1 0,-1 1 1,1 0-1,0 0 1,-1-1-1,2 0 1,2 0-140,-1 0 0,1 0 0,0-1 1,-1 0-1,1 0 0,-1 0 0,0 0 0,0-1 1,0 1-1,0-1 0,0 1 0,0-1 1,3-5-1,14-21-1071,9 6 475,-21 13 657,0-1 0,0-1 0,-1 1 0,-1-1 1,0 0-1,6-18 0,-9 23 209,1 0-1,0-1 1,0 2 0,9-12-1,5-8 581,-12 3-123,-4 12-167,10-21 1351,-11 28-1512,5-10 1077,-6 14-1201,1 0 0,-1-1 0,1 1 0,-1 0 0,1 0 0,-1-1 0,1 1 0,-1 0 0,1 0 0,-1 0 0,1 0 0,-1 0 0,1 0 0,0 0 0,-1 0 0,1 0 0,0 0 0,-1 0-60,0 0 0,1 0 0,-1 0 0,0 0-1,0 0 1,0 0 0,0 0 0,0 0 0,1 0 0,-1 0 0,0 0 0,0 0 0,0 0 0,0 0 0,0 0 0,1 0 0,-1 1-1,0-1 1,0 0 0,0 0 0,0 0 0,0 0 0,0 0 0,0 0 0,0 0 0,0 1 0,1-1 0,-1 0 0,0 0 0,0 0 0,0 0-1,0 0 1,0 1 0,0-1 0,0 0 0,0 0 0,0 0 0,0 0 0,0 0 0,0 1 0,0-1 0,0 0 0,0 0 0,0 0-1,0 0 1,0 0 0,0 1 0,0-1 0,0 0 0,-1 0 0,1 0 0,0 0 0,0 1 0,0 114 3530,0-108-3540,1 1 1,0-1 0,0 0 0,1 1 0,2 6 0,1 4-85,-2-4-99,-2-11 96,-1 0 0,0-1 0,1 1 0,0-1 0,0 1 0,-1-1 0,1 0 0,1 1 0,-1-1 0,0 0 0,1 0 0,-1 0 0,1 0 0,2 3 0,13 12-2885,0 0 838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10720,'14'0'3456,"-8"3"-2096,-4-2-1207,-1 1 0,0-1 0,0 1 0,0 0 0,0 0 1,0 0-1,0-1 0,0 1 0,0 0 0,-1 0 0,1 0 1,0 4-1,1 29 1830,-2-31-1995,0 12 276,0-8-166,0 0-1,0-1 1,0 1 0,-3 11-1,-4-4-417,6-14 251,0 0 1,0 1-1,0 0 1,0-1-1,1 1 1,-1-1-1,1 1 1,-1 0-1,1 0 1,0-1-1,-1 1 1,1 1-1,0 29-2117,0-32 2180,0 0 1,0 0 0,0 1-1,0-1 1,0 0-1,0 0 1,0 0-1,0 0 1,0 0 0,0 0-1,0 0 1,0 0-1,0 0 1,0 1-1,0-1 1,0 0 0,0 0-1,0 0 1,0 0-1,0 0 1,0 0-1,0 0 1,0 0 0,0 0-1,0 0 1,0 1-1,1-1 1,-1 0-1,0 0 1,0 0 0,0 0-1,0 0 1,0 0-1,0 0 1,0 0-1,0 0 1,0 0 0,0 0-1,0 0 1,1 0-1,-1 0 1,0 0-1,0 0 1,0 0 0,0 0-1,0 0 1,0 0-1,0 0 1,0 0-1,0 0 1,1 0 0,-1 0-1,0 0 1,0 0-1,0 0 1,0 0-1,6-1-24,-1-1 0,0 0 0,1 0 0,-1-1 0,0 1 0,0-1 0,-1 0 0,9-7 0,-3 3-302,-3 2-174,9-4-988,-12 8 1202,1 0-1,-1 1 1,1-1 0,8 1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18 243 4736,'-17'0'1760,"17"0"-1376,0 0-96,17-17 1664,-17 17-1120,35 0 704,-1 0-864,53-18 928,-1 18-896,35-34 96,-17 34-480,34-35 224,0 18-320,0-18-896,-34 18 352,0-18-1696,-18 1 1088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5568,'-34'35'2048,"34"-35"-1568,0 69-160,0-35 608,0 18-576,0 34 416,0-16-448,0 33 256,0-34-320,0 1-640,0-19 192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5568,'48'0'2501,"133"0"1478,-172 0-3909,1 1 1,-1 0-1,1 1 0,-1 0 1,17 7-1,-19-7-39,3 1 56,-8-2-75,-1-1 0,1 0 0,0 1 0,0-1-1,-1 1 1,1-1 0,-1 1 0,1 0 0,0 0 0,-1 0 0,1 0-1,-1 0 1,0 0 0,1 0 0,-1 1 0,0-1 0,0 0-1,0 1 1,0-1 0,1 2 0,5 18 100,-4-15-92,-2-4-14,0-1 0,0 0 0,-1 0 0,1 0 0,-1 0 0,1 1 0,-1-1 0,0 0 0,1 1-1,-1-1 1,0 2 0,0-2-1,-1 1 0,1-1 0,-1 1 0,0-1 0,1 0 0,-1 1 0,0-1 0,0 0-1,0 0 1,0 0 0,0 1 0,0-1 0,-1 1 0,-38 34 193,36-33-181,0 0 0,0 0 0,-1 0 1,1-1-1,-1 0 0,0 0 1,-8 3-1,-25 2-54,7 7-11,-18-8 64,47-5-13,-1 0-1,0 0 1,1 0 0,-1 1 0,1-1 0,-4 2 0,0 1 3,-15 3 5,10 0-3,10-6-13,-1 0-1,0 1 0,0-1 0,0 0 0,0 0 0,0-1 0,0 1 1,0 0-1,0-1 0,0 1 0,0-1 0,0 0 0,-1 1 0,1-1 0,-2 0 1,-7 0 72,28 0 47,1 0-146,90 0-2272,-77 0 971,-31 0 1242,1-1 0,-1 1 1,0 0-1,1 0 0,-1 0 1,1 0-1,-1 0 0,1 0 1,-1 0-1,0 0 0,1 1 1,-1-1-1,1 0 0,-1 0 1,0 0-1,1 0 0,-1 1 1,1-1-1,-1 0 0,0 0 1,1 1-1,-1-1 0,0 0 1,1 0-1,-1 1 0,18 16-1503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52 6560,'0'-29'2117,"1"28"-2085,-1 1 0,0 0 0,0-1 0,0 1 0,0 0 0,0-1 0,0 1 0,0 0 0,0-1 0,0 1 0,0 0 0,-1-1 0,1 1 0,0 0 0,0-1 0,0 1 0,0 0 0,0-1 0,-1 1 0,1 0 0,0-1 0,0 1 0,-1 0 0,1 0 0,0-1 0,0 1-25,-13-10 329,13 9-328,-1 1-1,1 0 1,-1-1-1,1 1 1,-1 0 0,1 0-1,-1-1 1,1 1-1,-1 0 1,1 0 0,-1 0-1,1 0 1,-1-1-1,1 1 1,-1 0 0,0 0-1,1 0 1,-1 0-1,1 0 1,-1 0-1,1 1 1,-1-1 0,1 0-1,-1 0 1,0 0-1,1 0 1,-1 1 0,1-1-1,-1 1 1,-8 13 34,8-13-39,0 0 0,0 0-1,-1 0 1,1 0 0,-1 0 0,1 0-1,0 0 1,-1-1 0,1 1-1,-1-1 1,-3 2 0,-27 10 92,9 2 24,10-6-17,-1 0 1,-19 8 0,18-10 7,1 0 0,0 0 1,1 1-1,-1 1 0,-17 14 0,8-3 112,-107 94 1130,112-93-1069,-19 26 0,20-25-161,10-13-26,0 1 0,1 1 0,-1-1 0,2 1 0,-1 0 0,2 0 0,-5 13 0,-43 164 522,45-149-539,-3 42-1,7-42-21,-3 8 66,2-17 2,-1 34 0,5 75 835,0-135-933,1 0 1,-1-1 0,1 1-1,-1 0 1,1-1 0,0 1-1,0 0 1,0-1-1,1 0 1,-1 1 0,0-1-1,1 0 1,0 1-1,-1-1 1,4 3 0,-1-1-7,0-1 1,0 1-1,0-1 1,1 0-1,6 3 0,-8-4-2,1-1 0,-1 0-1,0 0 1,1 0 0,4 0-1,4 1 25,37 10-32,3-7-289,3 7-436,-35-10-465,23-1 1,-43-1 1178,55 0-1696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8064,'-17'-34'2976,"17"34"-2304,52-17-192,-18 17 160,18 0-448,17 0 0,0 0-128,35-18 96,-18 18-96,18 0-2080,0 18 1120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154 329 7648,'-87'14'2453,"70"-11"-1482,17-6-497,0 3-460,0-1 0,0 1 0,0-1 0,0 1 0,0-1 0,0 1 0,0-1 0,1 1 0,-1-1-1,0 1 1,0-1 0,0 1 0,0 0 0,1-1 0,-1 1 0,0-1 0,1 1 0,-1 0 0,0-1 0,1 1 0,-1-1 0,0 1-1,1 0 1,-1 0 0,1-1 0,0 1 0,15-4 115,-1 2-15,35-10 371,46-8 129,48 0 564,26-11-303,567-70 915,-713 98-1778,252-29 138,-20 9 31,-28-6-48,146-8 107,-149 20-576,-214 16 9,1 1 0,20 3 0,-32-2 289,1-1-1,0 0 0,0 0 1,-1 0-1,1 0 1,0 0-1,0 1 0,-1-1 1,1 0-1,0 1 1,-1-1-1,1 0 0,0 1 1,-1-1-1,1 1 1,-1-1-1,1 1 0,-1-1 1,1 1-1,-1-1 1,1 1-1,-1 0 0,1-1 1,-1 1-1,0 0 1,1-1-1,-1 1 0,0 0 1,1 1-1,-2-1-64,1-1 0,0 1 0,0 0-1,0 0 1,-1-1 0,1 1 0,0 0-1,-1 0 1,1-1 0,-1 1 0,1 0-1,-1-1 1,1 1 0,-1-1 0,1 1-1,-1-1 1,0 1 0,1-1 0,-1 1-1,0-1 1,-1 1 0,-26 5-2153,-47 8-1781,-12 4 1285</inkml:trace>
  <inkml:trace contextRef="#ctx0" brushRef="#br0" timeOffset="1">102 450 7456,'-86'0'2421,"71"0"-1803,15 0-613,0 0-1,0 0 1,0 0 0,0 0-1,0 0 1,0 0 0,0 0-1,0 0 1,0 0 0,0 0-1,0 0 1,1 0 0,-1 0-1,0 0 1,0 0 0,0 0-1,0 0 1,0 1-1,0-1 1,0 0 0,0 0-1,0 0 1,0 0 0,0 0-1,0 0 1,0 0 0,0 0-1,0 0 1,0 0 0,0 0-1,0 0 1,0 0 0,0 0-1,0 0 1,0 0 0,0 0-1,0 0 1,0 0 0,0 1-1,0-1 1,0 0 0,0 0-1,0 0 1,0 0 0,0 0-1,0 0 1,0 0 0,0 0-1,0 0 1,0 0 0,0 0-1,0 0 1,0 0-1,0 0 1,0 0 0,0 0-1,0 0 1,0 0 0,0 0-1,0 1 1,0-1 0,0 0-1,0 0 1,0 0 0,-1 0-1,1 0 1,0 0 0,0 0-1,0 0 1,2 1 35,-1 0 0,1 1 0,0-1 0,-1 0 0,1 0-1,0 0 1,0 0 0,0 0 0,0-1 0,0 1 0,0 0 0,3 0 0,29 0 126,-26-1-131,96 1 293,167-5 640,204-24 74,-156 7-543,186-20-20,-425 33-419,182-15 100,-26-5 91,-43 4-134,-37-4-192,19-7-2095,-167 34 1748,0 0 1,14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5728,'-31'0'4592,"32"0"-4516,1 1 1,-1-1 0,0 0-1,1 1 1,-1-1-1,1 1 1,-1-1 0,0 1-1,1-1 1,1 2-1,17 7 431,29-4 474,20 7-261,69-9 311,-86-3-851,143-9 228,5 1-128,-138 7-160,118-16 0,-137 10-80,86-3 0,-107 10-29,23-3-1,-7-3-4,-22 3-36,30-2 1,-25 5-232,-19 0-331,-4 3-1334,0-2 1648,1 0 0,0 1 0,-1-1-1,1 0 1,-1 0 0,1 0 0,-1 0 0,1 0-1,-1-1 1,0 1 0,0 0 0,1-1-1,-1 1 1,0-1 0,0 1 0,0-1 0,-2 0-1,-13 0-1827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4896,'-29'14'1584,"28"-13"-1509,-1 0 0,1 0 0,-1 0 0,1 0 0,-1 0 1,1 0-1,0 0 0,0 1 0,-1-1 0,1 0 0,0 1 0,0-1 1,0 1-1,0-1 0,1 1 0,-1-1 0,0 1 0,0 3 0,0-1 70,0 1 0,1-1-1,0 1 1,0-1-1,1 6 1,-1 2 72,0 13 421,1-1-173,-5 31 0,1-30-251,-2 19 148,10 2-106,-2-23-155,-1 7 23,-2 0 1,-1 0-1,-9 56 1,8-75-122,0 5 51,1 23-1,1-26 102,-3 26-1,-2-12-27,2-9-150,-3 35-1,6-13-1442,0-23 682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 5888,'-29'14'1898,"28"-13"-1861,1-1-1,-1 0 0,1 0 1,-1 0-1,1 1 0,-1-1 1,1 0-1,-1 1 0,1-1 1,-1 0-1,1 1 0,0-1 1,-1 1-1,1-1 0,0 1 0,-1-1 1,1 1-1,0-1 0,0 1 1,-1 0-1,-7 11 179,4-7-68,1 1 0,-1-1 0,1 1 0,-4 9-1,2 22 249,-24 194 1125,11-73-1024,13-89-331,-1-32-54,2-21-43,2 0 0,-1 19 0,3 54 684,1-88-744,-1-1 0,0 1 0,0-1 0,0 1 1,0 0-1,0-1 0,0 1 0,0-1 0,0 1 0,0-1 0,0 1 0,0 0 0,0-1 1,-1 1-1,1-1 0,0 1 0,0-1 0,0 1 0,-1-1 0,1 1 0,0-1 0,-1 1 1,1-1-1,0 0 0,-1 1 0,1-1 0,-1 1 0,1-1 0,-1 0 0,1 1 1,-1-1-1,1 0 0,-1 0 0,1 1 0,-1-1 0,1 0 0,-1 0 0,1 0 0,-1 0 1,1 1-1,-1-1 0,0 0 0,1 0 0,-1 0 0,0-1 0,1 2-6,0-1 0,0 0 0,0 0 0,0 0 1,-1 0-1,1 0 0,0 0 0,0 0 0,0 0 0,0 0 0,0 0 0,0 0 0,0 0 0,0 0 0,-1 0 0,1 0 0,0 0 0,0 0 0,0 0 0,0 0 0,0 0 1,0-1-1,0 1 0,0 0 0,0 0 0,0 0 0,0 0 0,-1 0 0,1 0 0,0 0 0,0 0 0,0 0 0,0 0 0,0 0 0,0 0 0,0 0 0,0-1 0,0 1 1,0 0-1,0 0 0,0 0 0,0 0 0,0 0 0,0 0 0,0 0 0,0 0 0,0 0 0,0-1 0,0 1 0,0 0 0,0 0 0,0 0 0,0 0 0,0 0 0,0 0 1,0 0-1,0-14 85,0-3-109,3-33-1,8 7-57,-5-21-5,6-8 16,-9 34 38,0 7-26,11-52 1,-12 75 45,30-102-133,-17 72 320,-9 7-53,1 15-61,-6 15-51,0-1 1,0 1 0,-1-1 0,1 1 0,0-1 0,-1 1-1,1-1 1,-1 1 0,0-1 0,1-2 0,-1 2 135,3 4 20,-1 0-122,-1 0 0,1 1 0,-1-1 0,0 0 0,1 1-1,-1-1 1,0 1 0,-1-1 0,1 1 0,0 0 0,0 5 0,2 6 136,11 31 92,-10-32-241,0 1-1,3 15 1,-3 6 16,-3-25-19,0 1-1,1-1 0,0 1 0,1-1 0,0 1 0,4 9 1,22 23 99,-6 0 32,-5-26-70,-7-8 6,3 9 161,-12-14-191,0 0-1,1-1 1,0 1 0,0-1-1,0 0 1,4 3 0,-6-5-54,0 0 1,0-1 0,1 1-1,-1 0 1,0-1 0,0 1 0,1-1-1,-1 0 1,0 1 0,1-1 0,-1 0-1,1 0 1,-1 0 0,0 0-1,1 0 1,-1 0 0,1 0 0,-1-1-1,0 1 1,1-1 0,-1 1 0,0 0-1,0-1 1,3-1 0,4-2-64,1-2-1,-1 1 1,0-1 0,8-7 0,-12 7 5,0 0 0,0 0 0,0-1 0,-1 1-1,0-1 1,0 1 0,0-1 0,-1 0 0,2-10 0,-1 5-16,0 1-14,14-41-344,12-6 36,-6-5-37,-8 32 231,20-31 0,-19 34 95,-5 11-67,23-28 0,-13 18-186,-6 7 177,-13 15 233,1 1-1,0 0 0,0-1 1,0 1-1,1 1 0,0-1 1,-1 1-1,1-1 1,7-4-1,10 2 269,-10 4-127,-11 2-196,4-2 145,0 1-1,1 0 1,-1 0-1,7-1 1,-10 2-127,0 0 0,1 0 0,-1 0 0,0 1 0,0-1 0,0 0 0,0 1 0,1-1 0,-1 1 0,0-1 1,0 1-1,0-1 0,0 1 0,0 0 0,0-1 0,0 1 0,1 2 0,4 8 507,-4-5-269,1 0-141,0 0-1,-1 0 1,0 0 0,0 0 0,-1 0-1,0 0 1,1 8 0,0 2 24,1 7-7,2 9 138,1 51 0,-6 150 192,0-74-351,0-152-371,-1 1 0,1-1 0,-2 1 1,1-1-1,-1 0 0,-4 11 0,4-11-180,-8 19-1837,8-22 1742,0 0 0,1 1 0,0-1-1,-1 0 1,1 1 0,1 0 0,-1 7-1,1 11-4228,0 9 1472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17 174 4896,'-14'-15'1584,"11"12"-976,155 3 5230,197 0-4444,-165-3-1085,44-8 59,-109 7-233,226-12 109,-326 14-240,572-48 493,-582 49-491,287-33 153,-192 20-340,-32 8-182,-33-1-357,3 0-805,-51 7-880,-8 0 741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1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70 156 6464,'-58'0'2090,"47"0"-1263,16 0-368,67 0 549,-39 1-595,110-5 944,4-7 35,34 5-346,47-5 148,-109 7-758,228-12-104,-288 11-339,657-60 969,-509 34-818,-194 29-206,0 1 1,14 1-1,-5 0-457,-11-1-338,-25 5-1230,4 0 1210,0 1 0,0 0 1,-12 8-1,-9 6-1653,15-12 1194,-20 6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35 340 2240,'-14'-58'720,"13"55"-681,0 0 0,1 0-1,-1 0 1,1 0 0,0 0 0,0-4 0,0-100 1193,-1 98-905,0 0 1,0 0 0,-5-18-1,4 19-12,0 0 0,0 0 0,0-15 0,2 17 48,0-1 0,1 1 0,0-1 0,3-8 0,-4 15-347,0-1 0,0 1-1,0 0 1,0 0 0,0-1-1,0 1 1,0 0 0,0-1-1,0 1 1,0 0 0,1-1 0,-1 1-1,0 0 1,0 0 0,0-1-1,1 1 1,-1 0 0,0 0-1,0-1 1,0 1 0,1 0-1,-1 0 1,0 0 0,1 0 0,-1-1-1,0 1 1,0 0 0,1 0-1,-1 0 1,0 0 0,1 0-1,0 1 20,0-1-1,-1 1 0,1 0 1,0 0-1,-1 0 0,1 0 1,-1 0-1,1 0 0,-1 0 1,0 0-1,1 0 0,-1 0 1,0 1-1,1 0 0,33 125 990,-10-14-669,16 223 0,-37-1-336,-3-200 36,0-74 166,-3 105 486,-3-108-394,-3 51 276,9-99-507,1-1 1,0 0 0,4 15 0,-5-23-89,0-1 1,0 1-1,0 0 1,1 0-1,-1 0 0,0 0 1,1 0-1,-1-1 0,1 1 1,-1 0-1,1 0 1,-1-1-1,2 2 0,-2-2-11,1 0 0,-1 0 0,0 0 0,1 0 0,-1 0 0,0-1 0,1 1-1,-1 0 1,0 0 0,1 0 0,-1 0 0,0-1 0,1 1 0,-1 0-1,0 0 1,0-1 0,1 1 0,-1 0 0,0 0 0,0-1 0,0 1 0,1 0-1,-1-1 1,0 1 0,0 0 0,0-1 0,0 1 0,0 0 0,0-1 0,0 1-1,0 0 1,0-1 0,0 1 0,0-1 0,52-143-2410,29-104-111,-69 207 2308,-7 21 439,11-25 1,-14 41-135,0 0 0,0 0 0,0 0 0,1 0-1,-1 0 1,1 1 0,0-1 0,0 1 0,0 0 0,1 0 0,3-3 0,-6 5-36,-1 1 0,1 0 0,-1-1 0,1 1 0,-1-1 0,1 1 0,0 0 0,-1 0 0,1-1 0,0 1 0,-1 0 0,1 0 0,0 0 0,-1 0 0,1 0 1,0 0-1,0 0 0,-1 0 0,1 0 0,0 0 0,-1 0 0,1 0 0,0 1 0,-1-1 0,1 0 0,0 0 0,-1 1 0,1-1 0,-1 0 0,1 1 0,0-1 0,-1 1 0,1-1 0,0 1 0,1 2 44,-1-1-1,1 1 0,0-1 0,-1 1 0,0 0 0,2 3 0,-1 0 163,36 69 2070,-31-61-2045,0-2-40,-1 1 1,0 0 0,-1 0-1,0 0 1,5 27-1,-4 23 282,5-5-149,-5 5 106,0-26-244,-3-21-72,0 0-1,-1 19 1,-1-28-108,-1 0 0,1 1 0,0-1 0,1 1 0,-1-1 0,5 10 0,-3-9-14,-3-5-156,1 0 0,0 0 0,0 0 0,1 0 0,-1 0 0,0 0 0,1-1 0,0 1 0,-1 0 0,4 2 0,-5-5 100,0 0 1,0 1 0,0-1 0,0 0 0,0 0 0,0 0 0,1 0 0,-1 0 0,0 0 0,0 0 0,0 1 0,0-1 0,0 0 0,0 0 0,0 0 0,0 0 0,0 0 0,1 0 0,-1 0 0,0 0 0,0 0-1,0 0 1,0 0 0,0 0 0,0 0 0,1 0 0,-1 0 0,0 0 0,0 0 0,0 0 0,0 0 0,0 0 0,1 0 0,-1 0 0,0 0 0,0 0 0,0 0 0,0 0 0,0 0 0,0 0 0,0 0 0,1 0 0,-1 0-1,0 0 1,0 0 0,0 0 0,0-1 0,0 1 0,0 0 0,0 0 0,0 0 0,0 0 0,1 0 0,-1 0 0,0 0 0,0-1 0,15-18-2949,7-11 463,-11 21 1040,0 1 0,13-9 0,28-18-1490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6880,'-29'43'2229,"28"-42"-2156,0 1 1,0 0-1,0-1 0,1 1 1,-1 0-1,0-1 0,1 1 1,-1 0-1,1 0 0,-1 0 1,1 2-1,-12 56 434,10-46-289,0 0 0,1 0 0,1 0 0,1 16 0,0 0-114,-1 119-216,0-147 119,0-1-1,0 1 1,0 0-1,0-1 1,0 1-1,0-1 1,0 1-1,1-1 0,-1 1 1,1-1-1,-1 1 1,1-1-1,-1 1 1,1-1-1,0 0 1,0 1-1,0-1 1,0 0-1,0 1 1,0-1-1,0 0 1,0 0-1,2 2 0,0-2 24,0 0-1,0 0 1,0-1 0,0 1-1,0-1 1,0 1-1,0-1 1,0 0-1,4 0 1,-4 0 5,-1 0-23,0 0 0,0 0 0,1 0 0,-1-1 1,0 1-1,0 0 0,0-1 0,0 1 0,0-1 1,0 0-1,0 1 0,0-1 0,0 0 1,-1 0-1,1-1 0,0 1 0,-1 0 0,1-1 1,0 1-1,-1 0 0,0-1 0,3-2 0,6-7 17,19-12 8,-25 17-36,1 0 1,-1 0-1,0-1 0,0 1 0,4-13 0,0 3 8,-6 12-2,0 0 0,0 0-1,0 0 1,0 0 0,-1 0-1,0 0 1,1 0 0,-2 0-1,1-1 1,0 1 0,-1 0-1,0-1 1,0 1 0,0 0-1,-2-6 1,-2-7 12,-1 1-1,-1 1 1,0-1 0,-1 1-1,-13-22 1,13 29-26,6 6-159,0 1 0,0-1 1,0 1-1,0-1 1,0 1-1,0-1 1,0 1-1,1-1 1,-1 0-1,1 0 1,-1 1-1,1-1 1,0 0-1,-1 0 1,1-2-1,0-13-1375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4064,'-21'0'1504,"21"0"-1184,0 21-64,21-21 1344,-21-21-928,21 21 768,20 0-800,1 0-224,0 0-256,-1-21-768,22 42 352,-22-42-2528,1 21 1536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5312,'0'0'1701,"0"3"-1024,0 22 63,-1-11-514,1 1 0,0-1-1,4 22 1,8 16 3,-7 11 150,7-8-144,-9-35-198,-2-9-28,1 1 1,1-1 0,0 0-1,5 13 1,-3-8 145,-1 0-1,-1 0 1,-1 0 0,0 1-1,-1-1 1,-1 19 0,0-32 74,0-6-218,0-51-1019,2 35 500,6-33 0,-3 25 270,0-25-231,7 0 256,-9 30 276,-3 13-49,1 0 0,1 0 0,2-9-1,-3 16 53,0-1 0,0 1 0,0 0 0,0 0-1,0 0 1,0 0 0,1 0 0,-1 0 0,1 0-1,-1 0 1,1 1 0,0-1 0,-1 0 0,1 1-1,0 0 1,3-3 0,-4 4-40,-1 0 0,0 0 0,1-1 1,-1 1-1,0 0 0,1 0 0,-1-1 0,1 1 0,-1 0 0,0 0 1,1 0-1,-1 0 0,1 0 0,-1-1 0,0 1 0,1 0 0,-1 0 1,1 0-1,-1 0 0,1 0 0,-1 0 0,0 1 0,1-1 0,-1 0 1,1 0-1,-1 0 0,1 0 0,-1 0 0,0 1 0,1-1 0,-1 0 0,0 0 1,1 0-1,-1 1 0,0-1 0,1 0 0,-1 1 0,0-1 0,0 0 1,1 1-1,-1-1 0,0 0 0,0 1 0,1-1 0,-1 1 0,0-1 1,0 0-1,0 1 0,0-1 0,0 2 0,6 9 710,1-3-421,-4-4-188,0 0 0,-1 0 0,1 0 0,3 6 0,-5-5 20,1 1 1,-1-1-1,0 1 1,0 5-1,1 5 177,10 36 375,-7-3-65,7-9-239,-10-6-162,-3-27-191,1-1 0,1 1 0,-1-1 0,1 1 0,2 7 0,-1-8 3,1 0-1,0 0 1,1 0-1,5 7 1,-1-1-12,-6-6-43,1-9-252,5-5-164,0 0-1,-1-1 0,0 0 1,-1 0-1,0-1 0,0 1 1,-1-1-1,-1 0 0,6-15 1,16-70-925,-17 57 1182,2 0 1,26-61 0,-37 98 194,0 1 0,0-1 0,0 1 0,0 0 0,0-1 0,1 1 0,-1 0 0,0-1 0,0 1 0,0 0 1,0 0-1,1-1 0,-1 1 0,0 0 0,0-1 0,1 1 0,-1 0 0,0 0 0,0 0 0,1-1 0,-1 1 0,0 0 0,1 0 1,-1 0-1,0 0 0,1-1 0,-1 1 0,0 0 0,1 0 0,-1 0 0,6 9 886,1 4-195,0-3-304,-1 0 0,0 0-1,-1 1 1,0 0 0,0 0 0,-1 0-1,-1 1 1,0-1 0,2 19 0,1 30 456,5-17-410,-7-24-361,-3-9-74,1 1 1,1-1-1,4 13 1,-6-20-144,1 1 0,-1-1 1,1 0-1,0 0 0,0-1 1,0 1-1,0 0 0,1-1 1,-1 1-1,1-1 0,-1 0 1,1 1-1,0-1 0,5 2 1,-7-3-183,1-1 1,-1 1 0,1-1-1,-1 0 1,0 0-1,1 1 1,-1-1-1,1 0 1,-1 0 0,0-1-1,1 1 1,-1 0-1,1 0 1,-1-1 0,0 1-1,1-1 1,0 0-1,20-11-3497,-21 11 3767,19-16-2625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7296,'-14'14'2368,"12"-10"-1760,4 7-288,0-4-218,1 6 400,0 1 0,0 0 1,-1 1-1,-1 14 0,-1-9 263,1-4-226,-1 0 1,-4 18 0,-1-9-177,3-21-299,0 1 1,1 0-1,0 0 1,0 0-1,1 0 1,-1 1-1,1-1 0,0 0 1,0 0-1,2 7 1,0-5-33,1 1 0,0-1 0,0 0 0,0 0 0,1 0 0,0 0 0,6 6 0,-9-12-59,0 0-1,0 0 1,1-1 0,-1 1 0,0 0-1,1-1 1,-1 1 0,0-1 0,1 1-1,-1-1 1,1 0 0,-1 0 0,1 1-1,-1-1 1,1 0 0,2-1 0,21-3-852,-25 4 856,13-4-369,0-1 1,0 0 0,-1-1-1,21-13 1,-16 9 12,1-1 3,0-1 1,-2-1-1,1-1 1,18-20-1,-30 30 322,0-2-1,0 1 0,-1-1 0,0 1 1,0-1-1,0 0 0,-1 0 0,0-1 1,0 1-1,0-1 0,-1 0 0,0 0 1,0 1-1,1-13 0,-3 15 73,1 0 0,0 0-1,-1 0 1,0 0 0,0 1 0,-1-1-1,1 0 1,-1 0 0,1 0 0,-1 0 0,0 1-1,-1-1 1,1 0 0,-1 1 0,1-1-1,-1 1 1,0-1 0,0 1 0,-1 0 0,1 0-1,-1 0 1,1 0 0,-6-3 0,5 2 92,0 1 0,-1 0 0,1 0 0,-1 0 0,1 1 0,-1-1 0,0 1 0,0 0 0,0 0 0,0 1 0,0-1 0,-1 1 0,1 0 0,0 0 0,-1 0 0,1 0 0,-1 1 0,-7 0 0,-26 0 936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4736,'-14'-15'1530,"11"13"-932,3-1-161,0-5 392,0 16-175,3-3 98,-2-2-701,1-1-1,0 1 1,-1 0 0,1-1 0,-1 1 0,0 0 0,0 0 0,0-1 0,0 1 0,-1 0 0,1 0-1,-1 0 1,1 0 0,-1 5 0,2 12 124,9 37 140,-6-16-116,11 71 189,-10-82-351,-2 0 0,0 1 1,-1 31-1,-3-44-10,3 27-1,8-2 6,-9-27 2,-1 0 0,-1 18 0,0-16 222,-1-8-92,5-17-136,0 4-34,4-3-106,-8 5 79,0-1 0,1 1-1,-1-1 1,0 1-1,1 0 1,-1-1 0,0 1-1,0-1 1,-1-2 0,1 1-44,0-1 1,0 1 0,1-1-1,-1 1 1,0-1 0,1 1 0,1-5-1,6-20-417,5-39 0,-9 43 246,0 0 1,2 1-1,11-30 1,12-2 44,-23 43 159,-2 3 163,1-1 0,0 0 0,1 1 0,0 0 0,1 1 0,9-11 0,-14 16-52,1 0 0,0 1 0,0-1 0,0 1 0,0-1 0,0 1 0,0 0 0,5-2 0,-6 4-8,0-1 0,0 1 0,0 0 0,1 0 0,-1 0 0,0 0 0,0 0 0,0 0 0,0 1 0,0-1 0,0 1 0,0 0 0,0-1 0,0 1 0,0 0 0,3 2 0,3 1 102,-1 2 0,0-1 0,0 1 0,0 0 0,0 0 0,-1 1 0,0 0 0,9 13 0,1 2 48,-2-2 9,-1 1-1,-1 1 1,-1 0 0,8 25-1,-3-19-190,-13-24-16,0 1 0,-1-1-1,1 1 1,2 7-1,1 14 70,1-20 54,-3-3-49,2 8-112,11 3-1338,-14-15 1191,0-2-1,0 1 1,0 0-1,0-1 1,0 1 0,-1-1-1,0 0 1,1 0-1,1-3 1,34-78-1655,-32 67 1711,-1 0 0,-1-1 0,0 1-1,1-19 1,8-34 565,-2 38 27,-8 25-209,-3 7-229,0-1 0,0 0 0,0 1-1,0-1 1,0 1 0,0-1 0,0 1-1,0-1 1,1 0 0,-1 1 0,0-1 0,0 1-1,1-1 1,-1 1 0,0-1 0,1 1-1,-1-1 1,1 1 0,-1 0 0,1-1-1,-1 1 1,0-1 0,1 1 0,-1 0-1,1 0 1,0-1 0,-1 1 0,1 0-1,-1 0 1,1-1 0,-1 1 0,1 0-1,0 0 1,-1 0 0,1 0 0,-1 0-1,1 0 1,0 0 0,-1 0 0,1 0-1,-1 0 1,2 1 0,-1-1 19,0 0 0,0 0 0,0 0 0,0 0 0,1 0-1,-1 0 1,0 1 0,0-1 0,0 1 0,0-1 0,0 1 0,0-1 0,0 1 0,0-1 0,0 1-1,0 0 1,0-1 0,0 1 0,0 0 0,-1 0 0,1 0 0,0 0 0,-1 0 0,1 0 0,0 0 0,0 1-1,1 4 67,-1-1-1,1 0 0,-1 1 0,1 9 0,1 4 336,9 17-49,-7-25-191,-1 0 0,4 17 1,-7-17-91,0 1 1,0 14-1,-1-14-10,0-1-1,3 15 0,8 11-19,-5-5-427,5-12-325,-6-9-689,-5-9 1145,1 0 1,0-1-1,0 1 0,0 0 1,0 0-1,0 0 1,0 0-1,3 2 0,-3-3 76,0-1 0,-1 1 0,1-1 0,0 1-1,0-1 1,0 0 0,0 1 0,0-1 0,0 0-1,0 0 1,0 0 0,0 0 0,0 1 0,0-1-1,1-1 1,-1 1 0,0 0 0,0 0 0,0 0 0,0 0-1,0-1 1,0 1 0,1-1 0,29-13-1492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18 257 5312,'14'-15'1701,"-11"12"-1024,-3 3-58,0 3 896,0 2-1257,0 0 0,-1-1-1,0 1 1,1 0 0,-2 0 0,1-1 0,-2 5 0,-3 13 495,-2 13-133,3 0 0,1 0 0,0 55 0,4-85-634,3 34-152,-3-36 140,1 0 0,0 0 0,0 0 0,0-1 1,0 1-1,0 0 0,0 0 0,1-1 0,-1 1 0,1-1 0,4 5 0,-3-5-78,0 1 1,0-1-1,1 0 0,-1 0 1,1 0-1,-1-1 1,1 1-1,0-1 0,0 0 1,-1 0-1,1 0 0,0-1 1,0 1-1,0-1 1,0 0-1,0 0 0,0 0 1,0-1-1,0 0 1,5-1-1,26-9-957,-32 10 1014,-1 1 0,1-1 0,0 1 0,0-1 0,-1 0 0,1 0 0,0 0 0,-1 0 0,1-1 0,-1 1 0,0-1 0,1 0 0,-1 1 0,0-1 0,0 0 0,0 0 0,0 0 0,0-1 0,-1 1 0,4-5 0,-4 6 44,0 0 0,0-1 0,0 1 0,-1-1 0,1 1 0,0 0 0,0-1-1,-1 0 1,1 1 0,-1-1 0,1 1 0,-1-1 0,0 0 0,1 1 0,-1-1 0,0 0 0,0 1 0,0-1 0,-1 0 0,1 1 0,0-1-1,-1 0 1,1 1 0,-1-1 0,0-1 0,-3-10 35,0-6 15,4 15-39,0 1 1,-1 0-1,0-1 1,1 1-1,-1 0 0,-1 0 1,1 0-1,0-1 1,-1 1-1,1 0 1,-1 1-1,0-1 1,-3-3-1,-3 0 234,-1-1-1,0 1 0,0 1 1,0 0-1,-19-8 0,0 1 402,-4-3 205,29 14-754,-12-5 257,15 6-349,-1-1 0,1 1-1,0 0 1,0 0-1,0 0 1,-1-1-1,1 1 1,0 0-1,0 0 1,0 0 0,0-1-1,0 1 1,0 0-1,0 0 1,0-1-1,-1 1 1,1 0 0,0 0-1,0-1 1,0 1-1,0 0 1,0 0-1,0-1 1,0 1-1,0 0 1,1 0 0,-1-1-1,0 1 1,0 0-1,0 0 1,0-1-1,0 1 1,0 0 0,0 0-1,0 0 1,1-1-1,-1 1 1,0 0-1,0 0 1,0 0-1,0 0 1,1-1 0,-1 1-1,0 0 1,1 0-1,1-1-39,0 0 1,0 0-1,0 1 0,0-1 0,0 1 1,0-1-1,0 1 0,1 0 0,-1 0 1,0 0-1,4 0 0,14-1-431,69-31-1926,43-17 182,-108 40 1846,1 1-1,29-6 1,-32 9 203,-1-1 0,23-9-1,-5-4 86,-30 14 120,1 0-1,0 0 0,0 1 0,16-4 1,-24 7 27,0 1 0,0-1 1,0 1-1,0 0 0,1 0 1,-1-1-1,0 2 0,0-1 0,0 0 1,0 0-1,0 1 0,0-1 1,0 1-1,0-1 0,0 1 1,0 0-1,0 0 0,0 0 0,0 0 1,2 2-1,-3-2 9,0 0 0,0 1 0,0-1 0,0 1 0,-1 0 0,1-1 0,0 1 0,-1-1 0,1 1 0,-1 0 0,1 0 0,-1-1 0,0 1 0,0 0 0,0 0 0,0 0 0,0-1 0,0 1 0,0 0 0,0 0 0,-1-1 0,0 4 0,-4 11 530,-9 20 0,1-2-8,4-8-290,-13 49 337,4-6-390,18-68-254,0-1 0,-1 1 0,1-1 0,0 1 0,0-1-1,0 1 1,-1 0 0,1-1 0,0 1 0,0-1 0,0 1 0,0 0 0,0-1 0,0 1 0,0 0 0,0-1 0,0 1 0,1-1-1,-1 1 1,0 0 0,0-1 0,0 1 0,1-1 0,-1 1 0,0-1 0,1 1 0,-1-1 0,1 1 0,-1-1 0,0 1 0,1-1-1,-1 1 1,1-1 0,-1 0 0,1 1 0,-1-1 0,1 0 0,0 1 0,1-1-38,-1 0 0,1 0-1,-1 1 1,1-1 0,-1-1 0,1 1 0,-1 0 0,1 0-1,-1 0 1,0-1 0,1 1 0,-1-1 0,1 1 0,-1-1-1,0 0 1,1 1 0,1-3 0,4-3-161,0-1 1,0-1 0,0 1-1,-1-1 1,0 0-1,-1 0 1,0-1-1,6-12 1,-3 4-257,0 0 1,-1-1-1,7-29 0,-13 37 143,0-1-1,0 1 1,-1-15-1,0 12 129,0 9 156,0 1-1,0-1 0,0 1 0,1-1 1,0 1-1,0-1 0,0 1 0,0-1 0,3-4 1,1-4 112,-3 6 126,-1 3-131,-1 1 1,1-1-1,0 1 0,0 0 0,0 0 0,0-1 1,1 1-1,1-3 0,-1 4-2,-1 0 0,0 0 0,1 0 1,-1 1-1,1-1 0,-1 1 0,1-1 0,-1 1 0,1-1 0,-1 1 0,1 0 0,-1-1 1,1 1-1,0 0 0,-1 0 0,2 1 0,25-2 683,-10 0-507,0 1 0,1 0 0,19 4-1,-24 0-250,18 1 19,-6-10 36,-11 1-22,16-1-25,-18 4-179,0-2 0,0 0 0,15-5 0,44-26-868,-67 31 967,-1 1 0,1-1 0,0 0-1,4-4 1,0-7-167,-5 11 177,-1-3 10,-10-2 63,7 8-14,-3-6 63,3 5-55,0 1 1,0-1-1,0 0 0,0 0 1,0 1-1,-1-1 0,1 0 1,0 1-1,0-1 1,-1 0-1,1 1 0,-1-1 1,1 1-1,0-1 1,-1 0-1,1 1 0,-1-1 1,1 1-1,-1-1 1,0 1-1,1 0 0,-2-1 1,2 0 38,-1 1 1,1-1-1,-1 1 1,1 0 0,-1-1-1,0 1 1,1-1-1,0 0 1,-1 1 0,1-1-1,-1 1 1,1-1-1,0 0 1,-1 1-1,1-1 1,0 0 0,0 1-1,-1-1 1,1 0-1,0 1 1,0-1-1,0-1 1,0 4 41,0 0 1,0-1-1,1 1 1,-1-1-1,1 1 1,-1 0-1,1-1 1,0 1-1,-1-1 1,1 0-1,0 1 1,1 1-1,7 13 233,-1 0-167,-2 1 1,0 1 0,0-1 0,3 24 0,4 35 104,5 87 0,-12 1 38,-1-69-193,2 274 103,-19-254-108,10-88-43,-9 62-895,9-77 498,-1 0 0,0 0 0,-1-1 0,-8 19-1,10-27 91,0 0-1,0 0 0,0 0 0,0 0 1,0-1-1,-4 4 0,6-6 249,-17 17-1140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1 796 3232,'29'-57'1035,"-29"56"-1018,0 0 1,1 0-1,-1 0 1,1 0-1,-1 0 1,1 0-1,0 0 1,-1 0 0,1 0-1,0 0 1,0 1-1,0-1 1,-1 0-1,1 1 1,0-1-1,0 0 1,0 1 0,0-1-1,0 1 1,0 0-1,0-1 1,0 1-1,2-1 1,63-22 382,-11 15 624,-49 6-860,-1 1 0,1 0 0,0 0 1,0 0-1,0 1 0,0 0 0,0 0 0,0 0 0,0 1 1,0 0-1,0 0 0,0 1 0,6 2 0,-3-2-50,-1 1-1,0 1 0,0-1 1,0 2-1,0-1 0,-1 1 1,1 0-1,-1 0 0,0 1 1,-1 0-1,1 0 0,-1 1 1,-1 0-1,1 0 0,-1 0 1,0 1-1,-1-1 0,0 1 1,5 13-1,14 57 330,3-6-161,-23-62-237,-1 0-1,-1 0 0,0 0 0,0 1 1,-1-1-1,0 0 0,-1 0 0,0 1 1,-5 18-1,3-20 15,-1-1 0,0 0 0,-6 9 0,5-10-18,3-3-36,0 0 0,-1 0 0,0 0 0,0-1 0,0 1-1,0-1 1,0 1 0,-1-1 0,0 0 0,1-1 0,-1 1-1,0-1 1,-1 1 0,-7 2 0,-2 2-30,3-1 4,6-3-14,0-1 1,0 1 0,-1-1 0,1 0-1,-1 0 1,-5 1 0,4-3-87,0 0 1,0 0-1,-1-1 0,1 1 1,-8-3-1,5 1-46,1 1-61,0 0 1,0-1-1,0 0 0,0-1 0,0 0 0,0 0 0,1-1 0,0 0 0,0 0 1,-8-7-1,10 7 74,0 0 0,1-1 0,0 1 0,0-1 0,0-1 0,0 1-1,1-1 1,0 1 0,0-1 0,1 0 0,0-1 0,0 1 0,0-1 0,1 1 0,-1-1 0,-1-10 0,2 0-133,0 0-1,1-32 1,1 48 280</inkml:trace>
  <inkml:trace contextRef="#ctx0" brushRef="#br0" timeOffset="1">519 122 5568,'43'-72'1786,"-42"71"-1731,0-1 0,0 1 0,0-1 0,0 0 0,0 1 0,0 0 0,0-1 0,0 1 0,1 0 0,-1-1 0,0 1 0,4-2 0,-1 0-13,2-1 98,0 0 0,0 0 0,14-5 0,-17 8-5,1 0 0,-1 0 0,0 0-1,1 0 1,0 1 0,-1 0 0,1-1 0,-1 1 0,1 1 0,0-1 0,-1 0 0,1 1 0,6 1 0,-7-1-39,0 1 0,0-1 0,0 1 1,-1-1-1,1 1 0,0 0 0,-1 0 1,1 0-1,-1 0 0,1 1 0,-1-1 1,0 0-1,0 1 0,0 0 0,0-1 1,-1 1-1,1 0 0,-1 0 0,0 0 0,0 0 1,2 5-1,6 23 278,-2 0 1,0 0-1,-2 0 1,1 64-1,-6-46-249,3 109 129,0-118-213,3 41-2,-12 37-98,12-11 32,-12-24 126,0 4 85,7-62-26,0-17-82,-1 0 0,0 0-1,0-1 1,-1 1 0,-3 14 0,-13 10 47,15-33-149,0-1 0,-1 1 0,1-1 0,0 1 0,1-1 0,-1 0 0,0 1 0,0-1 0,1 0-1,-1 0 1,1 0 0,-1-1 0,1 1 0,0 0 0,0 0 0,-1-4 0,0-6-146,1-1 0,0 0 0,2-19 0,-1-1-41,1 3-68,1 1 0,9-50 0,-9 66 213,2-1 0,-1 1-1,2 0 1,0 1 0,0-1 0,1 1 0,1 0 0,11-16 0,-8 16 37,0 0 1,1 1-1,0 0 1,0 0-1,1 2 1,14-10-1,-20 15 162,0 1 0,0 0 1,0 1-1,0-1 0,0 1 0,0 1 0,0-1 0,1 1 1,-1 0-1,1 0 0,-1 1 0,1 0 0,-1 0 0,1 0 1,-1 1-1,11 2 0,-15-2-55,0-1 0,0 1 0,1 0 0,-1 0-1,0 0 1,0 0 0,0 0 0,0 1 0,0-1 0,-1 0 0,1 1 0,0 0 0,2 2 0,0 2 154,-1-1 0,0 1 0,4 9 0,0 0 144,0-1-146,0-2-20,-1 1 0,0 0 1,-1 0-1,0 0 0,-1 0 0,3 17 0,-2 37 278,1-32-306,-3-19-149,0 0-1,0 23 1,-4-33-148,1-1 0,1 1 0,-1-1 0,1 1 0,0-1 1,0 1-1,0-1 0,1 0 0,0 1 0,4 8 0,-3-8-983,2 4-1117,-4-10 2138,-1 1 0,1-1-1,-1 0 1,0 0 0,1 0-1,-1 0 1,1 0 0,-1 0-1,0 0 1,1 0 0,-1 0-1,1 0 1,-1 0 0,1-1-1,-1 1 1,0 0 0,1 0-1,-1 0 1,0 0 0,1-1-1,-1 1 1,1 0 0,-1 0-1,0-1 1,0 1 0,1 0-1,-1 0 1,0-1 0,1 1-1,-1-1 1,0 1 0,4-5-1043,-1 1-1,0-1 1,-1 0 0,4-5 0,11-25-2691</inkml:trace>
  <inkml:trace contextRef="#ctx0" brushRef="#br0" timeOffset="2">1383 88 10464,'-57'29'3370,"56"-29"-3314,0 0-1,-1 1 0,2-1 1,-1 1-1,0-1 0,0 1 1,0 0-1,0-1 0,0 1 1,0 0-1,1 0 0,-1 0 1,0-1-1,1 1 0,-1 0 1,0 0-1,1 0 0,-1 0 1,1 0-1,-1 0 0,1 0 1,0 0-1,-1 2 0,-25 60 564,23-54-587,-1 0 1,1 0-1,1 0 0,0 1 1,0-1-1,1 1 1,0-1-1,0 13 0,1-7-135,-4 21 0,1-19 44,-2 18-4,5-28 67,1 1 0,0-1 0,1 1 0,3 9 0,-3-9 2,4 13 8,-4-10-49,2 1 1,-1-1 0,1 0 0,1-1-1,9 17 1,-8-16 2,-1-2 27,0-1-1,1 1 1,1-1 0,-1-1-1,10 10 1,-7-8 5,17 16 147,-24-23-122,-1-1 0,1 1 1,-1 0-1,0 0 0,0 0 1,0 0-1,0 0 0,0 0 1,0 0-1,0 0 0,-1 0 1,1 0-1,-1 3 1,-2 0 160,-14 10-247,8-9-378,1 1 0,0 0 0,0 1 0,-12 16 0,16-18 83,3-5 239,0-1 0,0 1-1,0-1 1,0 1 0,-1-1-1,1 1 1,0-1-1,0 1 1,-1-1 0,1 1-1,0-1 1,0 0-1,-1 1 1,1-1 0,0 1-1,-1-1 1,1 0 0,-1 1-1,1-1 1,0 0-1,-1 0 1,1 1 0,-1-1-1,1 0 1,-1 0 0,1 0-1,-1 1 1,1-1-1,-1 0 1,0 0 0,12 0-1707</inkml:trace>
  <inkml:trace contextRef="#ctx0" brushRef="#br0" timeOffset="3">1919 382 8640,'-5'-1'1001,"3"0"-809,1 1-1,0 0 0,0 0 1,-1 0-1,1 0 0,0 0 1,-1 1-1,1-1 0,0 0 1,0 0-1,-1 1 1,1-1-1,0 1 0,-2 0 1,-58 28 2165,54-25-2051,1-1 0,-1 1 0,1 0 0,-7 6 0,1 0-28,1-2-176,1 0 0,0 1 0,1 0 1,0 1-1,-9 12 0,16-19-93,0-1-1,0 1 1,0 0-1,0 0 1,1 0-1,-1 0 0,1 0 1,-1 0-1,1 1 1,0-1-1,0 0 1,1 1-1,-1-1 1,1 0-1,0 1 1,0-1-1,0 5 1,0 3 9,0-7-12,0-1 0,0 1 0,1 0 0,-1-1 0,1 1 0,0-1 0,0 1 0,0-1 0,1 1 0,-1-1 0,1 0 0,0 0 0,-1 0 0,1 0 0,3 3 0,7 12 26,-3-1-7,-7-13-78,0 0-1,0-1 1,0 1 0,0-1 0,1 1 0,-1-1-1,1 0 1,0 0 0,0 0 0,0 0-1,0-1 1,0 1 0,1-1 0,5 3-1,28 18-900,-29-17 569,1-1-1,-1 0 1,13 5 0,-12-7 156,-9-3 198,1 0-1,0 0 1,-1 0-1,1 0 1,-1 0-1,1 1 0,0-1 1,-1 0-1,1 1 1,-1-1-1,1 0 0,-1 1 1,1-1-1,-1 0 1,1 1-1,1 15 110,-2-13-48,-1-1 1,1 0 0,-1 1-1,0-1 1,1 0-1,-1 1 1,-1-1 0,1 0-1,0 0 1,0 0 0,-1 0-1,1 0 1,-1 0 0,0 0-1,1-1 1,-1 1 0,-3 2-1,-2 2 80,7-6-110,-3 3 43,1-1 0,0 0 0,-1 0 1,1 0-1,-1 0 0,0 0 0,1-1 0,-1 1 1,-3 0-1,-52 19 896,-2 7-172,-68 8 750,57-17-1130,59-15-385,10-3-90,-1 0 0,0 0 0,0 0 1,0 0-1,1-1 0,-1 1 0,0-1 0,0 0 1,0 0-1,0 0 0,0 0 0,0 0 0,0 0 1,0-1-1,0 0 0,1 1 0,-1-1 0,0 0 1,-3-2-1,5 2-25,-1 1 1,1-1-1,-1 1 1,0 0-1,1-1 1,-1 1-1,1 0 1,-1 0-1,-1 0 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7296,'-15'43'2368,"15"-41"-2275,-1-1-1,1 1 1,-1-1 0,1 1 0,0 0-1,-1-1 1,1 1 0,0-1 0,0 3 0,0 56 717,0-56-752,1-1 0,-1 1-1,1 0 1,0-1 0,0 1-1,0-1 1,0 1-1,3 5 1,1 2 149,0 9 134,-4-17-286,0 0-1,-1 1 1,2-1 0,-1 0-1,0 0 1,2 3-1,-2-5-43,0 0-1,0 0 0,-1-1 0,1 1 1,0 0-1,0 0 0,0-1 0,0 1 1,0-1-1,0 1 0,0-1 0,0 1 1,0-1-1,0 0 0,0 0 0,0 1 1,0-1-1,0 0 0,0 0 0,1 0 1,0 0-1,5 0-293,0 0 0,0 0 0,1 0-1,-1-1 1,0 0 0,0-1 0,-1 0 0,1 0 0,0 0 0,10-5-1,34-15-1347,-35 16 1096,-1 0-1,26-15 1,-22 9 251,-12 6 191,1 1 0,0 0 0,1 1 0,-1 0 0,17-6-1,-6 5 456,-10 4-81,-1-1 0,0-1-1,0 1 1,9-5 0,-11 4 151,0 0 0,0 1 0,0-1 0,0 1 0,0 1 0,1-1 0,-1 1 0,1 0 0,-1 1 0,1 0 0,-1 0 0,1 0 0,-1 1 0,10 1 0,1 3 66,-12-3-429,0 0 0,1-1 0,-1 0 0,0 0 0,1 0 1,-1 0-1,1-1 0,-1 0 0,1 0 0,9-2 0,20-10-3941,-29 11 3148,0 0 0,0 1 0,10-1 0,-16 1 714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 2304,'15'-15'752,"-16"15"-721,1 0 0,-1-1 0,1 1 1,-1 0-1,1-1 0,-1 1 0,1 0 0,-1 0 0,0 0 1,1-1-1,-1 1 0,1 0 0,-1 0 0,0 0 0,1 0 0,-1 0 1,0 0-1,0 0 91,-2 0 992,1 0-250,-24 0 601,4-1-776,1 2-1,-26 2 1,10 9-289,3-5 134,22-5-375,1 1 1,-16 5 0,4 0 112,-8 4 245,29-11-492,1 0-1,0-1 0,0 1 0,0 0 0,0 0 1,-1 0-1,1 0 0,1 1 0,-1-1 0,0 0 1,0 0-1,0 0 0,1 1 0,-1-1 1,0 0-1,1 1 0,-1-1 0,1 1 0,0-1 1,-1 1-1,1-1 0,0 1 0,0-1 1,0 0-1,0 1 0,0-1 0,0 1 0,1 2 1,0 0 2,0 0 1,0 1-1,1-1 0,-1 0 1,1 1-1,0-1 1,0 0-1,6 7 1,0-2 18,0 0 0,1-1 0,0 0 0,16 11 0,-4-3 38,-6-5-50,1 0 0,0-1 0,0 0-1,33 13 1,-40-19-27,9 4 1,39 16-160,27-1-626,2 8 202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69 6656,'-43'-29'2144,"42"29"-2113,1 0 0,-1 0 0,1 0 0,0 0 0,-1 0 0,1-1 0,-1 1 0,1 0 0,0 0 0,-1 0 0,1-1 0,0 1 0,-1 0 0,1-1 0,0 1 0,-1 0 0,1-1 0,0 1 0,-1 0 0,1-1 0,0 1 0,0-1 0,0 1 0,0-1 0,-1 1 0,1-1 0,0 0-15,0 1 0,0-1 0,0 1 1,0-1-1,0 1 0,0-1 0,1 0 0,-1 1 0,0-1 0,0 1 0,0-1 1,1 1-1,-1-1 0,0 1 0,0 0 0,1-1 0,-1 1 0,0-1 0,1 1 1,-1 0-1,1-1 0,-1 1 0,1 0 0,-1-1 0,0 1 0,1 0 0,-1-1 1,1 1-1,-1 0 0,2 0 0,20-3 170,1 2-72,-23 0-108,24-4 200,1 2 1,-1 0-1,30 0 1,-54 3-207,109 3 283,9 9-113,-38-8-80,148 12 87,276 36 26,-396-40-955,112 27 0,-211-37 376,-1 1 1,0 0-1,15 7 1,-22-10 317,1 1 1,-1-1-1,0 1 1,0-1-1,0 1 0,0 0 1,0-1-1,0 1 1,0 0-1,-1 0 1,1 0-1,0 0 0,0-1 1,-1 1-1,1 0 1,0 0-1,-1 1 1,1-1-1,-1 0 1,1 0-1,-1 0 0,0 0 1,1 0-1,-1 0 1,0 1-1,0-1 1,0 0-1,0 0 0,0 0 1,0 1-1,0 0 1,-1 0-98,-1 0 0,1 0 0,-1-1 0,1 1 0,-1 0 0,1-1 0,-1 1 0,0-1 0,0 0 0,1 0-1,-1 0 1,0 0 0,0 0 0,0 0 0,0 0 0,-4 1 0,-47 12-1319,52-14 1461,-57 12-1179,-91 7 0,5-13 1640,0 6 454,-161-9 3713,207-3-2857,59 1-601,0 1 0,-42 9 1,67-9-689,-12 3 255,25-5-702,1 0 0,-1 0 0,1 0 0,-1 1 0,0-1 0,1 0 1,-1 0-1,1 1 0,-1-1 0,1 1 0,-1-1 0,1 0 0,-1 1 0,1-1 1,0 1-1,-1-1 0,1 1 0,0-1 0,-1 1 0,1-1 0,0 1 0,0 0 0,-1-1 1,1 1-1,0-1 0,0 1 0,0 0 0,0 0 0,0 0-12,0-1 0,0 0 1,0 1-1,0-1 0,0 1 0,0-1 0,0 1 0,1-1 0,-1 0 1,0 1-1,0-1 0,0 0 0,1 1 0,-1-1 0,0 1 0,1-1 0,-1 0 1,0 0-1,1 1 0,0-1 0,17 7 199,16-4 188,59-3-1,-36-1-251,7 2-25,166-4-234,-148-2-537,178-5-1968,-95 10-1231,-21 0 1178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3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54 5728,'-58'-14'1840,"48"11"-1365,8-3-220,2 2-178,0 3-72,0 1 0,0-1 0,-1 0 0,1 0 0,0 0 0,0 1 0,0-1-1,0 0 1,0 0 0,0 0 0,1 1 0,-1-1 0,0 0 0,0 0 0,0 0 0,1 1 0,-1-1 0,0 0 0,1 1 0,-1-1 0,1 0 0,-1 1 0,1-1 0,-1 0 0,1 1-1,-1-1 1,1 1 0,0-1 0,-1 1 0,1-1 0,0 1 0,-1-1 0,1 1 0,0 0 0,0-1 0,-1 1 0,1 0 0,0 0 0,0 0 0,-1-1 0,1 1 0,0 0 0,0 0 0,0 0-1,1 1 1,37-2-19,-18 0 110,1 1-1,-1 1 1,34 5-1,43 20 609,3-3-128,-29 2-11,-52-18-426,-7-2-62,11 3 173,37 19-1,-35-11 41,-1 0 0,-1 2 0,0 0-1,-1 2 1,22 25 0,-36-33-23,1 0 0,-2 0 1,0 1-1,0 1 0,-2-1 0,1 1 1,-2 1-1,6 18 0,-10-27-179,1-1 0,-1 1-1,0 0 1,0 0 0,-1 0 0,0 0-1,0 0 1,0-1 0,-1 1-1,0 0 1,0 0 0,0 0 0,-1-1-1,0 1 1,0-1 0,-1 1 0,1-1-1,-1 0 1,-5 8 0,-2-3 21,0 0 0,-1-1 1,-16 11-1,-28 17 104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47:5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 1984,'-1'0'27,"1"0"-1,-1 0 1,1 0-1,0 0 1,-1 0 0,1 0-1,-1 0 1,1 0 0,-1 0-1,1 0 1,-1 0-1,1 0 1,-1 0 0,1 0-1,0 0 1,-1 0-1,1-1 1,-1 1 0,1 0-1,0 0 1,-1 0 0,1-1-1,-1 1 1,1 0-1,0-1 1,-1 1 0,1-1-1,6-7 345,-3 5-324,0 0 683,-3 0-170,0 3-532,0-1 0,0 1-1,0-1 1,0 0 0,0 1-1,0-1 1,0 0 0,0 1-1,0-1 1,1 1 0,-1-1-1,0 1 1,1-1 0,-1 1 0,0-1-1,1 0 1,-1 1 0,0 0-1,1-1 1,-1 1 0,1-1-1,-1 1 1,1-1 0,-1 1-1,1 0 1,-1-1 0,1 1 0,-1 0-1,1 0 1,-1 0 0,1-1-1,0 1 1,-1 0 0,1 0-1,-1 0 1,1 0 0,0 0-1,-1 0 1,1 0 0,0 0 0,-1 0-1,1 0 1,-1 0 0,1 0-1,0 1 1,2 0 141,0 0 0,1 0-1,-2 0 1,1 0 0,0 1 0,0-1 0,0 1-1,-1 0 1,1 0 0,4 4 0,4 5 111,0 0-203,-1-1 0,1 1 0,-2 1-1,0 0 1,13 22 0,-3 3 51,-8-16 31,0 1-1,-2 0 1,10 34 0,-11-28-31,0-3 48,8 43 0,-10-7 154,1-29-167,-5-26-161,-1 1-1,1-1 1,-1 1-1,0 10 1,-1 32 254,0-49-253,0 0-1,0 0 1,0 0-1,0 0 1,0 0 0,0 0-1,0 0 1,0 0 0,0 0-1,0 1 1,0-1-1,0 0 1,0 0 0,0 0-1,0 0 1,0 0 0,0 0-1,0 0 1,0 0-1,0 0 1,0 1 0,0-1-1,0 0 1,0 0 0,0 0-1,0 0 1,0 0-1,0 0 1,0 0 0,0 0-1,-1 0 1,1 0-1,0 0 1,0 0 0,0 0-1,0 1 1,0-1 0,0 0-1,0 0 1,0 0-1,0 0 1,0 0 0,-1 0-1,1 0 1,0 0 0,0 0-1,0 0 1,0 0-1,0 0 1,0 0 0,0 0-1,0 0 1,0 0-1,-1 0 1,1 0 0,0-1-1,-11 1-23,8-1-1,3-6-4,-1-24-31,0-1-90,6-55-1,-1 58 89,0 7 41,-1 0 1,0-26-1,-2 21 29,2 0-1,7-34 1,-6 44-86,0 0 1,6-17-1,-7 28 116,0-1 0,0 1 1,0 0-1,1 0 1,0 1-1,0-1 0,9-8 1,-10 12-3,-1 0 1,1 0 0,-1 1-1,1-1 1,0 0 0,0 1-1,0 0 1,0 0-1,0 0 1,0 0 0,0 0-1,0 1 1,0-1 0,1 1-1,-1 0 1,0 0 0,0 0-1,4 1 1,2-1-20,2 1 31,0 0-1,-1 1 1,1 1 0,-1 0-1,1 0 1,-1 1 0,0 0-1,0 1 1,-1 0 0,0 0-1,17 14 1,-21-15-44,0 1 0,0-1 0,-1 2 0,0-1 0,0 0 0,0 1 0,-1-1 0,5 12 0,5 6 42,3 2 62,-12-19-81,1 0 0,-2 1 0,1-1 1,0 1-1,-1 0 0,-1 0 0,3 9 0,1 18 109,6-11-22,-12-19-72,1 0 0,0 0-1,-1-1 1,0 8 0,0-11-43,0 0 0,0 0 0,0 1 0,0-1 0,0 0 0,0 0 0,0 0 1,0 0-1,0 0 0,0 0 0,0 1 0,0-1 0,-1 0 0,1 0 0,0 0 0,0 0 0,0 1 0,0-1 0,0 0 0,0 0 1,1 0-1,-1 0 0,0 0 0,0 1 0,0-1 0,0 0 0,0 0 0,0 0 0,0 0 0,0 0 0,0 0 0,0 1 0,0-1 0,0 0 1,1 0-1,-1 0 0,0 0 0,0 0 0,0 0 0,0 0 0,0 0 0,0 1 0,1-1 0,-1 0 0,0 0 0,0 0 0,0 0 1,0 0-1,0 0 0,1 0 0,-1 0 0,0 0 0,0 0 0,1 0-5,-1 0 0,1 0 1,-1 0-1,1 0 0,-1 0 0,1 0 0,-1 0 0,1-1 1,-1 1-1,1 0 0,-1 0 0,1 0 0,-1-1 1,0 1-1,1 0 0,-1 0 0,1-1 0,-1 1 0,0 0 1,1-1-1,-1 1 0,0-1 0,1 1 0,-1 0 1,1-1-1,2-15-50,0 3 30,1-1 4,1 0 1,0 0 0,1 0 0,8-13 0,15-14-99,-6-8 31,-12 28 43,2 1-1,0 0 0,1 0 0,33-34 1,-22 32 64,-23 21-12,-1 0 0,1 0 1,0 0-1,-1 0 0,1 1 0,-1-1 0,1 0 1,0 1-1,0 0 0,-1-1 0,3 1 0,-2 0 8,-1 0-1,1 0 0,-1 0 0,0 1 0,1-1 0,-1 0 0,1 1 1,-1-1-1,0 1 0,1 0 0,-1-1 0,0 1 0,2 2 0,1 0 58,0 1-1,0 0 1,0 0-1,4 6 1,1 5 125,0-1 0,-1 2 1,0-1-1,-1 1 0,8 31 0,19 96 730,-23-89-861,2-1 61,-7-33-19,-1 0 1,-1 0-1,2 39 1,-6-4-127,0-53-112,0 0 1,0 0-1,0 0 1,-1-1 0,1 1-1,-1 0 1,1 0-1,-1-1 1,0 1 0,1 0-1,-1-1 1,0 1-1,0-1 1,0 1-1,-1-1 1,1 1 0,-2 1-1,3-3 28,-1 1 0,1-1-1,0 0 1,-1 0 0,1 1 0,0-1-1,-1 0 1,1 0 0,-1 1-1,1-1 1,0 0 0,-1 0 0,1 0-1,-1 0 1,1 0 0,0 0-1,-1 0 1,1 0 0,-1 1 0,1-2-1,-1 1 1,1 0 0,-1 0-1,1 0 1,0 0 0,-1 0 0,1 0-1,-1 0 1,1 0 0,-1-1-1,1 1 1,0 0 0,-1 0 0,1-1-1,0 1 1,-1 0 0,1 0-1,0-1 1,-1 1 0,1 0 0,0-1-1,0 1 1,-1-1 0,1 1-1,0-1 1,-1-2-228,0-1 1,0 1-1,1-1 1,0 1-1,0-1 0,0-4 1,0-26-3033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5632,'-21'-21'2112,"21"21"-1664,0 0-96,21 0 2048,-21 0-1376,0 0 992,20 21-1152,1-21 64,21 0-544,-1 0-97,1 0-159,-21 0-1567,21 0 767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8128,'21'21'3008,"-21"-21"-2336,41 0-160,-20 0 960,0 0-896,21 0-224,-1 0-224,1 0-768,0 0 352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5152,'0'-21'1888,"0"21"-1440,21 0-160,-21 0 2240,0 0-1440,21 0 928,-1 0-1216,1 0 480,0 21-736,21-42 127,-1 21-383,22 0-192,-22 0-32,22-41-64,-1 41 0,-20-21-1919,0 21 1055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4384,'18'-15'1424,"-18"15"-1402,0 0 0,0 0 0,0-1 0,1 1 0,-1 0 0,0 0-1,0 0 1,1 0 0,-1-1 0,0 1 0,0 0 0,1 0 0,-1 0 0,0 0 0,0 0 0,1 0 0,-1 0 0,0-1 0,1 1 0,-1 0 0,0 0 0,0 0 0,1 0 0,-1 0 0,1 0-1,-1 0 14,1 1 0,0-1 0,-1 0 0,1 0-1,0 0 1,-1-1 0,1 1 0,0 0 0,-1 0-1,1 0 1,-1 0 0,1 0 0,0-1 0,-1 1-1,1 0 1,-1 0 0,1-1 0,-1 1 0,1 0-1,-1-1 1,1 1 0,-1 0 0,1-1-1,-1 1 1,1-1 0,-1 1 0,0-1 0,1 1-1,-1-1 1,0 1 0,0-1 0,1 1 0,-1-1-1,0 1 1,0-1 0,0 1 0,0-1 0,0 1-1,0-1 1,0 1 0,0-2 0,0 2-22,0 0 1,0 0-1,0 0 0,0 0 1,0 0-1,0-1 0,0 1 1,0 0-1,0 0 1,0 0-1,0 0 0,0 0 1,0 0-1,0 0 0,0 0 1,0 0-1,0-1 1,0 1-1,0 0 0,0 0 1,0 0-1,0 0 0,0 0 1,0 0-1,0 0 1,0 0-1,0 0 0,0 0 1,1 0-1,-1-1 1,0 1-1,0 0 0,0 0 1,0 0-1,0 0 0,0 0 1,0 0-1,0 0 1,1 0-1,-1 0 0,0 0 1,0 0-1,0 0 0,0 0 1,0 0-1,0 0 1,0 0-1,0 0 0,1 0 1,-1 0-1,0 0 0,0 0 1,0 0-1,0 0 1,0 0-1,1 0 0,-1 0 23,1 0 0,0 0 0,-1 0 0,1 0-1,-1 0 1,1 0 0,0 0 0,-1 0 0,1 0-1,0 0 1,-1 0 0,1-1 0,0 1 0,-1 0 0,1 0-1,-1-1 1,1 1 0,-1 0 0,1-1 0,-1 1-1,1 0 1,-1-1 0,1 1 0,-1-1 0,0 1-1,1 0 1,-1-1 0,0 1 0,1-1 0,-1 1-1,0-1 1,0 1 0,1-1 0,-1 1 0,0-1 0,0 1-1,0-1 1,0 0 0,0 1 0,0-1 0,0 0-1,0-2 515,-4 0-220,-9-8-52,12 10-272,1 1 1,0 0-1,0 0 1,0 0-1,-1-1 1,1 1 0,0 0-1,0 0 1,0 0-1,-1 0 1,1 0-1,0-1 1,0 1 0,-1 0-1,1 0 1,0 0-1,-1 0 1,1 0-1,0 0 1,-1 0 0,1 0-1,0 0 1,0 0-1,-1 0 1,1 0-1,-1 0 1,1 0-1,-1 0 1,0 0 0,1 0-1,-1 0 1,1 0-1,-1 0 1,1 0 0,-1 0-1,1 0 1,-1 0-1,0 0 1,1 1-1,-1-1 1,1 0 0,-1 0-1,1 0 1,0 1-1,-1-1 1,1 0 0,-1 1-1,1-1 1,-1 0-1,1 1 1,0-1-1,-1 0 1,1 1 0,0-1-1,0 1 1,-1 0-1,-5 6 36,-3-2-73,9-5 28,-1 0-1,0 1 0,1-1 1,-1 0-1,1 1 1,-1-1-1,1 0 1,-1 1-1,1-1 1,-1 0-1,1 1 1,0-1-1,-1 1 0,1-1 1,0 1-1,-1-1 1,1 1-1,0-1 1,-1 1-1,1-1 1,0 1-1,0-1 1,0 1-1,0-1 0,0 1 1,0-1-1,0 1 1,0 0-1,0-1 1,0 1-1,0 0 1,0 9-59,0-4-2,0 0 0,1 0 0,1 8 0,-2-12 50,1 0 0,0 0 0,0 0 0,0 1 0,0-1 0,1 0 0,-1 0 0,1 0 0,-1 0 0,1-1 0,3 4 0,9 6 11,1-1-1,0-1 1,1 0-1,0 0 1,33 12-1,-11-4 100,-29-12-70,10 4 28,-2-5 3,-14-4-49,1 1 0,-1-1 0,0 1 0,0 0-1,0 0 1,0 0 0,4 2 0,-6-2 17,0-1 1,0 1-1,0 0 0,0 0 1,0 0-1,0 0 0,0 0 1,0 0-1,0 1 0,-1-1 1,1 0-1,-1 0 0,1 0 1,-1 0-1,1 1 0,-1-1 1,0 0-1,0 0 0,0 1 1,0-1-1,0 2 0,0-3-1,0 1-1,0 0 0,0 0 0,0 0 1,0 0-1,0-1 0,0 1 0,0 0 1,0 0-1,-1 0 0,1-1 0,0 1 1,-1 0-1,1 0 0,-2 1 0,1-2 10,0 1 0,0-1 0,-1 1 0,1-1 0,0 0 0,0 1-1,-1-1 1,1 0 0,-1 0 0,1 0 0,0 0 0,-1 0-1,-1 0 1,-8 1 119,0 0 0,1 0 0,-1 1 0,-19 6 0,26-7-112,0 0 3,-1 0-1,1 0 1,-1 0-1,0-1 1,0 1-1,1-1 1,-1 0 0,-7-1-1,-4 0 23,10 1-68,1 0 0,0-1 1,0 1-1,0-1 0,0 0 0,0 0 0,0-1 0,0 1 0,1-1 0,-9-3 0,-2-1-164,12 5-36,0 0 1,1 0 0,-1 0-1,0-1 1,0 1 0,-3-3-1,2 1-687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21 3904,'0'-21'1744,"0"21"-1323,0 0 582,0 0-182,0 0 336,0 0-298,0 0 96,-4 0-321,4 0-606,-1 0-1,0 0 1,1 0-1,-1 0 0,0 0 1,1 0-1,-1 0 1,1 1-1,-1-1 0,0 0 1,1 0-1,-1 0 1,1 1-1,-1-1 0,1 0 1,-1 1-1,1-1 1,-1 0-1,1 1 0,-1-1 1,1 1-1,-1-1 1,1 1-1,0-1 0,-1 1 1,1-1-1,0 1 1,-1-1-1,1 2 0,-2 22 853,2-16-768,0-4-51,0 0 1,1 0 0,-1 0 0,1 0 0,0 0 0,0 0 0,3 5-1,5 23 122,-6-1 68,-2 56 1,-1-42-136,0 261 460,0-279-438,-4 29 1,-10 10 688,12-44-579,0-11-107,1 0 0,-4 11 0,1-10 0,-1-1 0,0 1 0,-1-1 0,-1 0 0,1 0 0,-17 18-1,5-8 101,-1-1-1,-27 22 0,-48 25 113,63-47-285,18-11-55,0 0-1,-1-1 0,0-1 0,-1 0 0,1-1 1,-24 7-1,33-12-76,0-1 1,0 1-1,0-1 1,0 0-1,0 0 1,1-1-1,-1 0 1,0 1-1,0-2 1,0 1-1,-7-3 1,-9-3-573,14 6 425,-1 0-1,1 0 1,-13 1-1,20 0 210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9728,'21'21'3584,"-21"-21"-2784,42 62-224,-21-62 64,-21 21-480,21 0-2400,-1-21 1216,22 21-4128,-21-21 2912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21 2496,'0'-17'784,"0"17"-778,0 0-1,0 0 1,0 0-1,0 0 1,0-1 0,0 1-1,0 0 1,0 0-1,0 0 1,0 0 0,0 0-1,0 0 1,0 0-1,0-1 1,0 1 0,0 0-1,0 0 1,0 0 0,0 0-1,0 0 1,0 0-1,0 0 1,0 0 0,0-1-1,0 1 1,0 0-1,0 0 1,0 0 0,1 0-1,-1 0 1,0 0 0,0 0-1,0 0 1,0 0-1,0 0 1,0 0 0,0 0-1,0-1 1,0 1-1,1 0 1,-1 0 0,0 0-1,0 0 1,0 0 0,0 0-1,0 0 1,0 0-1,0 0 1,1 0 0,-1 0-1,0 0 1,0 0-1,0 0 1,0 0 0,0 0-1,1 1 1,12-1 399,-9 0 870,-4 0-241,0 0 246,0 3-389,1 0-626,-1-2-207,0 0 0,0 0 0,1 0 0,-1 0 0,0 0 0,0 0 0,0 0 0,0 0 0,0-1 0,0 1 0,-1 0 0,1 0 0,0 0 0,0 0 0,-1 0 0,1 0 0,-1 0 0,1 0 0,0 0 0,-1-1 0,-1 2 0,2-2-58,-3 7 247,0 0 1,-4 14-1,0 21 302,-7 3 64,11-25-446,2-12-86,0 0 1,-5 15-1,0-7 41,-1 0-1,-1-1 1,-1 0-1,-20 27 1,-5 3 118,23-24-170,7-14-40,1 0 1,-1 0-1,-6 7 1,4-7 23,-1 0 0,0-1 0,-12 9 0,6-5 7,-15 12 46,-51 39 154,45-38-191,-39 25 44,63-43-97,0 0-1,0-1 0,0 1 1,-1-2-1,-19 5 1,10-6 33,-41-1-1,42-1-52,16 0-14,-1-1 1,1 1-1,0-1 1,0 0-1,0 0 0,0 0 1,0 0-1,0 0 1,0-1-1,0 1 0,0-1 1,1 0-1,-1 0 1,1 0-1,-1 0 1,1 0-1,0 0 0,-3-4 1,1 1-32,0-1 0,0 0 0,1 0 0,-1 0 0,1 0 0,-3-9 0,5 12-1,0-1 0,1 1 1,-1-1-1,1 1 0,-1-1 0,1 1 0,1-7 0,-1-4-56,1 4 40,0 1-1,0 0 0,1 0 0,4-12 1,0-1-12,-3 9 24,-3 10 39,1 0 0,-1 1 0,1-1 0,0 0 0,0 1 0,0-1 0,2-3 0,14-11-51,-3 6 50,-3-2 27,-8 9-3,0 0 1,0 1-1,0 0 0,5-5 0,5 1 85,-1 0-1,1 0 0,1 2 1,-1-1-1,19-3 0,13 2 286,-33 4-252,-7 2-59,0-1 0,0 1-1,0 0 1,0 1 0,1-1-1,-1 1 1,0 0 0,0 0 0,0 1-1,0 0 1,0 0 0,0 0-1,0 0 1,0 1 0,8 3 0,70 37 1270,-76-38-1220,0 0 1,-1 0-1,0 1 0,1 0 1,-2 0-1,8 7 0,27 39 409,-30-37-389,-2-2 11,0 1 0,11 25-1,-9-18-2,9 21 154,23 73 0,-37-99-158,9 20 12,-12-28-223,1 0-1,7 13 0,-4-9-121,-5-9 1,0 0 0,-1 1 0,1-1 0,-1 0 0,1 1 0,-1-1 0,0 0 0,1 4-1,-2-6 104,1 1 0,0-1-1,0 1 1,0 0-1,0-1 1,0 1-1,0-1 1,0 1 0,0 0-1,0-1 1,0 1-1,0-1 1,1 1-1,-1 0 1,0-1-1,0 1 1,1-1 0,-1 1-1,0-1 1,0 1-1,1-1 1,-1 1-1,1-1 1,-1 1-1,0-1 1,1 1 0,-1-1-1,1 0 1,-1 1-1,1-1 1,-1 0-1,1 1 1,0-1 0,-1 0-1,1 0 1,-1 0-1,1 1 1,-1-1-1,1 0 1,0 0-1,-1 0 1,1 0 0,-1 0-1,1 0 1,1 0-1,1 0-3176,-3 0 1078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81 187 4384,'0'-17'1424,"0"17"-1402,0-1 0,0 1 0,0 0 0,0 0 0,0-1 0,0 1-1,0 0 1,0-1 0,0 1 0,0 0 0,0 0 0,1-1 0,-1 1 0,0 0 0,0-1 0,0 1 0,0 0 0,1 0 0,-1-1 0,0 1 0,0 0 0,0 0 0,1 0 0,-1-1 0,0 1-1,101-100 4150,-99 97-4113,1 1-1,-1 0 1,1 1 0,-1-1-1,1 0 1,0 1 0,0-1-1,-1 1 1,1 0-1,0 0 1,0 0 0,0 1-1,4-2 1,10-2 148,2-7 214,-10 5-248,-6 4-95,22-13 216,-23 15-244,-1-1 1,1 0-1,-1 1 0,1 0 1,-1-1-1,1 1 1,-1 0-1,1 0 0,0 0 1,-1 0-1,1 0 1,0 0-1,-1 0 0,1 0 1,-1 1-1,1-1 1,2 2-1,1 1 47,0 1-1,0-1 1,-1 2-1,1-1 1,-1 0 0,0 1-1,0 0 1,-1 0 0,1 0-1,-1 0 1,0 0 0,-1 1-1,1 0 1,2 8 0,2 31 282,-4-30-293,-1-7-35,0 1-1,-1-1 0,1 11 1,-2-10 5,-1-1 1,0 0-1,-4 11 1,2-4 21,0 0-9,3-11-51,-1 0 0,0 1 0,0-1 0,0 0 0,-3 6 0,-16 17 22,9-13-35,-6 10-7,11-15 29,0-1 1,0 0-1,0-1 0,-1 1 0,-11 8 1,1-5 31,-1 0 1,-37 16 0,20-10-70,24-11-27,7-4 16,1 0 0,-1 0 0,0 0-1,0-1 1,0 0 0,0 1 0,0-1 0,0-1-1,0 1 1,0-1 0,-8 1 0,1 0-51,7-1 45,0 1 0,0-1 0,0 0 1,0 0-1,0 0 0,0-1 0,1 1 0,-1-1 1,0 0-1,-5-2 0,8 3 10,-1-1 0,1 0-1,-1 0 1,1 0 0,0 0 0,-1 0-1,1 0 1,0 0 0,-2-2 0,-6-7-232,8 9 209,-1-1-1,1 1 0,0-1 1,-1 1-1,1-1 0,0 0 1,0 0-1,0 0 0,1 0 1,-1 0-1,0 0 0,1 0 0,-1-2 1,1 2 27,0 1 1,0 0-1,0 0 0,0 0 1,0-1-1,0 1 0,1 0 1,-1 0-1,0 0 0,1 0 1,-1 0-1,1 0 1,0-1-1,-1 1 0,1 0 1,0 1-1,-1-1 0,1 0 1,0 0-1,0 0 0,0 0 1,0 1-1,0-1 0,0 0 1,0 1-1,0-1 1,1 0-1,19-6-119,-10 1 106,-10 4 30,1 1-1,0 0 1,0 0-1,0 0 1,0 0-1,0 0 0,0 0 1,1 0-1,-1 1 1,0-1-1,0 1 1,0 0-1,1 0 1,2 0-1,11-1 113,-7 1-17,0 0-1,0 0 1,0 0-1,16 4 1,6 10 713,18-7-150,-18 7 149,7-7-276,-31-5-421,1 1 1,-1 0 0,12 6-1,-14-6-63,-1 0-1,2 0 1,-1-1-1,0 0 1,0 0-1,1-1 1,-1 1-1,1-1 1,10 1-1,1-2 84,-16 0-127,-1 0 0,0 0 0,1 0 0,-1 0 0,0 0 0,1 0 0,-1 0 0,0 0 0,0 0 0,1 0 0,-1 0 0,0 0 0,1 1 0,-1-1 0,0 0 0,0 0 0,1 0 0,-1 0-1,0 1 1,0-1 0,0 0 0,1 0 0,-1 1 0,0-1 0,0 0 0,1 1-2,9 7-16,-4-12-463,-2-1 115,-3 5 257,-1-1-1,1 1 1,0 0-1,-1-1 1,1 1-1,0 0 1,0-1-1,-1 1 1,1 0-1,0 0 1,0 0-1,-1 0 1,1 0-1,0 0 1,0 0-1,-1 0 1,1 0-1,1 0 1,1 0-1173,-3-4-708,0-13-955,0-4 993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3968,'0'0'1285,"0"-4"-768,0-9-31,0 9 778,0 4-235,4 0 336,-4 0-1318,1 0-1,0 0 0,-1 0 0,1 0 0,-1 0 1,1 0-1,0 0 0,-1 0 0,1 0 1,0 0-1,-1-1 0,1 1 0,0 0 0,-1 0 1,1-1-1,-1 1 0,1 0 0,-1-1 1,1 1-1,-1-1 0,1 1 0,-1-1 0,1 1 1,-1-1-1,0 1 0,1-1 0,-1 1 1,0-1-1,1 1 0,-1-1 0,0 0 0,0 1 1,1-1-1,-1 0 0,0 1 0,0-1 1,0 0-1,0 1 0,0-1 0,0 1 0,0-2 1,0 1-22,0 1 1,0 0-1,0-1 0,0 1 1,0 0-1,0 0 1,0-1-1,0 1 1,0 0-1,0-1 0,0 1 1,0 0-1,1 0 1,-1-1-1,0 1 1,0 0-1,0 0 0,0-1 1,1 1-1,-1 0 1,0 0-1,0-1 1,1 1-1,-1 0 1,0 0-1,3-2 57,0 0 1,-1 0-1,1 0 0,0 1 1,0-1-1,0 1 1,0 0-1,0-1 0,0 1 1,0 1-1,0-1 0,0 0 1,1 1-1,-1 0 0,0 0 1,1 0-1,3 0 1,2 0 61,-7 0-85,0 0 0,0-1 0,1 1 0,-1 0 0,0 1 0,0-1 1,0 0-1,0 1 0,1-1 0,-1 1 0,4 1 0,0 12 272,-1-11-214,-4-3-105,0 0 0,-1 1 0,1-1 0,0 0 0,-1 1 0,1-1 0,-1 0 0,1 1 1,-1-1-1,1 1 0,-1-1 0,1 1 0,-1-1 0,1 2 0,1 5 32,-1 0 1,0 0-1,0 0 0,-1 0 1,0 0-1,-1 8 0,1 5 68,-1-12-118,1 0 1,-1 0-1,-1 0 1,1 0-1,-2 0 1,-4 13 0,-25 44 82,23-47 189,-15 34-1,17-32-217,6-14-43,0-1-1,-1 0 0,0 0 0,0 0 0,0 0 0,-1 0 0,0 0 0,0-1 0,0 0 0,0 1 0,-1-1 0,-5 5 0,-8 8-20,16-17 9,1 1 0,0-1 0,0 0 0,-1 0 0,1 0-1,0 1 1,0-1 0,0 0 0,-1 0 0,1 1 0,0-1-1,0 0 1,0 0 0,0 1 0,-1-1 0,1 0-1,0 1 1,0-1 0,0 0 0,0 0 0,0 1 0,0-1-1,0 0 1,0 1 0,0-1 0,0 35-382,0-35 388,0 0 0,0 0 0,0 0 0,0 0 0,0 1 0,0-1 0,0 0 0,0 0 0,0 0 0,0 0 0,0 0 0,0 0 0,0 0 0,0 1 0,0-1 1,0 0-1,0 0 0,0 0 0,0 0 0,0 0 0,0 0 0,0 0 0,0 1 0,0-1 0,0 0 0,0 0 0,0 0 0,0 0 0,1 0 0,-1 0 1,0 0-1,0 0 0,0 0 0,0 0 0,0 0 0,0 0 0,0 1 0,0-1 0,1 0 0,-1 0 0,0 0 0,0 0 0,0 0 0,0 0 0,0 0 0,0 0 1,0 0-1,0 0 0,1 0 0,-1 0 0,0 0 0,0 0 0,0 0 0,0 0 0,0 0 0,1-1 0,61 1 193,-60 1-184,0-1 1,0 0-1,0 0 0,-1 1 1,1-1-1,0 1 0,0 0 0,0-1 1,-1 1-1,1 0 0,3 2 1,-3-1-278,0-1 1,1 1-1,-1-1 0,1 0 1,-1 0-1,1 0 1,0 0-1,-1 0 1,1-1-1,0 1 0,0-1 1,3 0-1,8 0-2440,-10 0 880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3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4896,'0'0'1824,"0"0"-1440,0 0-96,-21 0 1696,42 0-1152,-21 0 800,0 0-960,0 21 960,21-21-928,0 21-192,-21-21-320,41 0-96,-20 0-32,21-21-1824,-1 21 992,1 0-4160,-21 0 2752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4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43 169 736,'-10'1'154,"8"-1"-127,-1 0 0,1 0-1,-1 0 1,1 0 0,0-1 0,-1 1 0,-3-1-1,6 0 10,-1 1-1,0-1 1,1 1 0,-1-1-1,0 1 1,1-1-1,-1 1 1,1-1-1,-1 0 1,1 1-1,0-1 1,-1 0-1,1 1 1,-1-1-1,1 0 1,0 0 0,0 1-1,-1-1 1,1 0-1,0 0 1,0 1-1,0-1 1,0 0-1,0 0 1,0 0-1,0-1 1,4-1 695,-3 2-608,1-1 10,-1 1 0,0-1 0,1 1 0,-1-1 0,0 0 0,0 1 0,0-1 0,0 0 0,0 0 0,0 0 0,0 0 0,-1 1 0,1-1 0,-1 0 0,1 0 0,-1-1 0,0 1 0,0 0 0,0-4 0,0 6-109,0-1-1,0 0 1,0 1-1,0-1 1,0 0-1,0 1 1,0-1-1,0 0 1,0 1-1,1-1 1,-1 1-1,0-1 1,0 0-1,1 1 1,-1-1-1,0 1 1,1-1-1,-1 1 1,0-1-1,1 1 1,-1-1-1,1 1 1,-1-1-1,1 1 1,-1-1-1,1 1 1,-1 0-1,1-1 1,0 1-1,-1 0 1,1 0-1,-1-1 1,1 1-1,0 0 1,-1 0-1,1 0 1,0 0-1,-1 0 1,1 0-1,0 0 1,0 0-1,3 0 313,-4 0-11,3 0-79,11 0 111,-10 0-80,-1 0 86,-2 0-350,-1 0 0,1 0 1,0 0-1,-1 0 0,1 0 0,0 0 1,-1 0-1,1 0 0,0 0 0,-1 0 0,1-1 1,0 1-1,-1 0 0,1-1 0,-1 1 0,1 0 1,-1-1-1,1 1 0,-1 0 0,1-1 0,-1 1 1,1-1-1,-1 1 0,1-1 0,-1 1 0,0-1 1,1 1-1,-1-1 0,0 0 0,1 1 0,-1-1 1,0 1-1,0-1 0,0 0 0,1 1 0,-1-1 1,0 0-1,0 1 0,0-1 0,0 0 1,0 0-1,-1 1-11,1-1 1,0 1-1,0 0 1,0 0-1,0 0 1,0 0-1,0 0 1,0 0-1,0 0 1,0-1 0,0 1-1,0 0 1,0 0-1,0 0 1,0 0-1,0 0 1,0 0-1,0 0 1,0-1-1,0 1 1,0 0-1,1 0 1,-1 0-1,0 0 1,0 0-1,0 0 1,0 0-1,0 0 1,0 0 0,0-1-1,0 1 1,0 0-1,0 0 1,0 0-1,1 0 1,-1 0-1,0 0 1,0 0-1,0 0 1,0 0-1,0 0 1,0 0-1,0 0 1,1 0-1,-1 0 1,0 0-1,0 0 1,0 0 0,0 0-1,0 0 1,0 0-1,0 0 1,0 0-1,1 0 1,-1 0-1,0 0 1,5 0-17,-3 1 2,0-1-1,1 0 0,-1 0 0,1 0 0,-1 0 0,0-1 0,1 1 1,-1-1-1,1 1 0,3-2 0,1-12-94,13 7 113,15-7 292,-28 12-165,0-1-1,14-7 0,-11 4-11,-6 5-69,0 0 0,1 0 1,-1 0-1,0 0 0,0 1 0,0 0 1,1 0-1,-1 0 0,5 1 0,7 0 92,67-1 662,-81 0-785,0 0 1,0 0-1,0 0 0,0 1 1,0-1-1,1 1 1,-1 0-1,-1-1 1,1 1-1,0 0 0,0 0 1,2 2-1,13 5 37,-5-6-60,-1 0 0,1-1 0,0-1 0,17-1 0,-4 1-4,308 0-101,-323 0 134,-1 1 0,1 0 0,-1 1 0,13 4 0,-11-4 6,-1 1 1,1-1 0,-1 0 0,16-1 0,-3-1 3,-9-1-1,0 1 0,0 0 0,25 5 0,-21-1 18,3 0 4,0 0 1,0-2 0,23 1-1,116-3 12,-124 1-155,52 9 0,-57-5 61,43 0-1,-35-5 20,-5-1 5,42 5 0,11 10 10,14-10 39,3-1-39,62 25-183,-3 0-369,-52-21 361,11 7 549,6-7-80,14 6-219,152-8-30,-168-6 2,-61 1-5,137-4 40,-77-9-65,-3 6 21,-15-7 21,21 10 24,-89 4-31,-25 0-25,0 0 1,17-3-1,-4-6 49,-24 8-55,1-1-1,0 1 1,0 0 0,0 0-1,0 0 1,1 0-1,6 0 1,44 1-37,-48 0 113,-7 0-22,0 0-31,0 0-49,0 0-149,0-3-149,0-11-635,0 11 16,0 3-656,0 0 528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5:4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1824,'0'0'587,"0"-4"-353,0-10 6,0 11 438,0 3-118,0 0 192,0 0-171,4-4 149,10-9-175,-11 9 170,-3 4-159,0 0 207,0-3-229,0 0-352,0 2-92,-1 0 1,1 0-1,0 0 1,0 0-1,0 0 1,0 0 0,0 0-1,0 0 1,0 0-1,0 0 1,0 0-1,1-2 1,3 3 112,53-1 567,-20 0-438,0 1 1,40 6 0,-58-3-237,-2 0-10,0-1 0,20 0 1,45-7 207,-29 0-134,104 1 140,-157 4-310,84 0 113,206 4 115,-212 0-209,275 9 31,-135-9-44,-23 9-22,-15-6-54,-27 7 44,-15-7 68,-30 7 28,-21-7 100,-11 7-68,-27-7-92,-41-4-19,1 0 0,15 8 1,-24-11 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0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56 3488,'-17'-17'1115,"17"16"-1098,0 1 0,0 0 0,-1 0 0,1 0 0,0-1 0,0 1 0,-1 0 0,1 0 0,0 0 0,0-1 0,0 1 0,-1 0 0,1 0 0,0 0 0,-1 0 0,1 0 0,0-1 0,0 1 0,-1 0 0,1 0 0,0 0 0,-1 0 0,1 0 0,0 0 0,-1 0 0,0 0 5,0 0 0,0 0 0,0 0 0,1 0 0,-1 0 0,0 0 0,0 0 1,0 0-1,0-1 0,0 1 0,0 0 0,1-1 0,-1 1 0,-1-1 0,-2-8 588,5 18-148,-1-9-453,0 0-1,0 0 1,0 0 0,0 0 0,0 0 0,0 1-1,0-1 1,0 0 0,0 0 0,0 0 0,0 0-1,0 0 1,0 0 0,0 0 0,0 1 0,0-1-1,0 0 1,0 0 0,0 0 0,0 0 0,0 0-1,0 0 1,0 0 0,0 0 0,0 1-1,-1-1 1,1 0 0,0 0 0,0 0 0,0 0-1,0 0 1,0 0 0,0 0 0,0 0 0,0 0-1,0 0 1,0 0 0,-1 0 0,1 0 0,0 0-1,0 1 1,0-1 0,0 0 0,0 0 0,0 0-1,0 0 1,-1 0 0,1 0 0,0 0 0,0 0-1,0 0 1,0 0 0,0-1 0,0 1 0,0 0-1,-1 0 1,-16 0 855,17-3-544,0-11-69,0 10-65,0 4 166,3 0-122,30 2-73,-31-2-152,0 0 0,-1 0 0,1 0-1,-1 0 1,1 0 0,0 0 0,-1 0 0,1 0-1,-1-1 1,1 1 0,-1-1 0,1 1-1,-1-1 1,3-1 0,2-1-15,-5 2 6,1 0-1,-1 0 1,0 0-1,0 1 1,1-1-1,-1 1 1,1-1-1,-1 1 1,0-1-1,1 1 1,2 0-1,18 5-30,-6 0 43,1-2 45,1-1 0,-1-1 0,1-1 0,20-1 1,-4-1 11,-25 3-39,0-1-1,-1 1 1,1 1-1,0 0 1,12 4 0,1 0 39,19 1 47,-2 7 85,-35-13-187,1 1 0,0-1 1,0 1-1,-1 1 0,7 3 0,-10-5-27,0 0-1,0 0 0,0 0 1,0 0-1,-1 0 0,1 0 1,0 0-1,0 0 1,-1 0-1,1 1 0,-1-1 1,1 0-1,-1 0 0,0 1 1,0-1-1,1 0 0,-1 1 1,0-1-1,0 0 0,0 2 1,0-2-21,0-1 0,0 0 0,0 0 0,0 1 0,0-1 0,0 0 0,0 1 0,0-1 0,0 0 0,0 1 0,0-1 0,0 0 0,0 0 0,1 1 0,-1-1 1,0 0-1,0 0 0,0 1 0,1-1 0,-1 0 0,0 0 0,0 0 0,0 1 0,1-1 0,-1 0 0,18 18-687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3904,'0'0'1253,"0"3"-762,0 11-257,0-10-63,0-4-32,0 0 245,3 0-70,-1 0-293,-1-1 0,0 1 0,1 0 0,-1 1 0,0-1-1,1 0 1,-1 0 0,0 1 0,1-1 0,-1 0-1,0 1 1,1 0 0,-1-1 0,0 1 0,0 0-1,0-1 1,0 1 0,0 0 0,0 0 0,0 0 0,0 0-1,0 0 1,0 0 0,0 0 0,0 0 0,-1 0-1,1 1 1,0-1 0,-1 0 0,1 2 0,1 5 30,-1-1 1,0 1 0,0 0 0,-1 0 0,-1 7 0,1-1 101,1-7-85,0-3-41,-1 0 1,0 0-1,0 0 0,0 0 0,0 0 1,0 0-1,-1 0 0,0 0 0,0 0 1,-1 4-1,-5 4 50,0-1 0,0 0 1,-10 11-1,-1-12 174,11 8-203,-6-1-432,10-14 188,6-3-120,10 0-842,-9 0 348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33 256 2912,'0'0'923,"0"0"-550,0 0-69,0 0 405,0 0-154,0 0 143,0 0-180,0 0 148,0 2-132,1 12 262,0-9-578,-1 0-1,1 0 0,-1 0 0,-1 1 1,1-1-1,-1 0 0,0 0 0,-2 6 1,-4-2 76,6-7-245,0-1 1,-1 1-1,1-1 1,0 1-1,0 0 0,1-1 1,-1 1-1,0 0 1,1-1-1,-1 1 1,1 0-1,0 0 1,-1 2-1,2 3 87,-1-4-109,0-1 0,0 1 0,0-1 0,0 0 0,0 1 0,-1-1 0,1 0 0,-1 1 0,-1 2 0,0-2-17,-5 12 29,7-14-35,0 0-1,0 0 0,1 0 0,-1-1 0,0 1 0,1 0 0,-1 0 1,0-1-1,1 1 0,-1 0 0,1-1 0,-1 1 0,1 0 1,0-1-1,-1 1 0,1-1 0,1 2 0,-2-2 3,0 0 0,1 0 0,-1 0-1,0 0 1,0 1 0,0-1-1,1 0 1,-1 0 0,0 0 0,0 1-1,0-1 1,1 0 0,-1 0 0,0 0-1,0 1 1,0-1 0,0 0 0,0 0-1,0 1 1,0-1 0,0 0 0,0 0-1,0 1 1,0-1 0,0 0 0,0 12 100,1-10-70,2-4-8,18-15-630,-16 12 434,0 1-25,-1 0-1,1 0 0,1 0 0,7-4 1,-7 5 60,-5 3 101,0 0 0,0 0-1,0-1 1,0 1 0,-1 0-1,1-1 1,0 1 0,0-1-1,-1 1 1,1-1 0,0 1 0,-1-1-1,1 1 1,-1-1 0,1 1-1,-1-1 1,1 0 0,-1 1-1,1-1 1,-1 0 0,1-1 0,2-3-107,0 1 74,1 0-1,0 0 1,0 0 0,0 1-1,5-4 1,1-1-7,-7 5 54,0 1 0,0 0 0,0-1 0,6-2 0,8 0 162,-12-1 234,1-2 131,-6 8-494,1 0-1,-1 0 1,0 0-1,0-1 1,1 1 0,-1 0-1,0 0 1,1 0-1,-1 0 1,0 0-1,1 0 1,-1 0 0,0 0-1,1 0 1,-1 0-1,0 0 1,0 0-1,1 0 1,-1 0-1,0 0 1,1 1 0,-1-1-1,0 0 1,1 0-1,-1 0 1,0 0-1,0 0 1,1 0 0,-1 1-1,0-1 1,0 0-1,0 0 1,1 0-1,-1 1 1,1-1 33,-1 1-1,0-1 1,1 1-1,-1-1 1,0 1-1,1-1 1,-1 0-1,0 1 1,0-1-1,1 1 1,-1-1-1,0 1 1,0-1-1,0 1 1,0-1 0,0 1-1,0-1 1,0 1-1,0-1 1,0 1-1,0-1 1,0 2-1,0 3 673,0-3-644,0-1-1,0 1 0,1 0 0,-1-1 1,1 1-1,-1-1 0,1 1 1,0-1-1,0 1 0,0-1 0,0 0 1,0 1-1,1 0 0,21 18 624,-19-17-664,-1-1 0,1 1 0,-1 1 0,1-1 0,4 6 0,-6-4-18,-2-4-16,0-1 1,1 1 0,-1 0 0,0-1-1,1 1 1,-1-1 0,0 1-1,1-1 1,-1 1 0,0-1 0,1 1-1,-1-1 1,1 1 0,0-1 0,-1 0-1,1 1 1,0 0 0,30 4 51,-11 2-19,-17-6-25,-1 0-1,0 0 1,1 0 0,-1-1-1,1 1 1,-1-1 0,1 1-1,-1-1 1,1 0 0,-1 1 0,1-1-1,0 0 1,-1-1 0,1 1-1,-1 0 1,4-1 0,36-11-41,-18 8-211,-18 3 172,1 0 0,-1 0 0,0-1 0,0 1 0,0-1 0,0-1 0,7-2 0,-5 0-71,11-4-207,13 3 24,-32 6 313,1 0 0,-1-1-1,1 1 1,0-1 0,-1 1 0,1 0 0,-1-1-1,0 1 1,1-1 0,-1 1 0,1-1 0,-1 1-1,0-1 1,1 0 0,2-3-82,5 0-3,-8 4 97,1 0 1,-1 0-1,1-1 0,-1 1 1,1 0-1,-1 0 1,1 0-1,-1 0 1,0-1-1,1 1 1,-1 0-1,1 0 1,-1-1-1,0 1 0,1 0 1,-1-1-1,0 1 1,1 0-1,-1-1 1,0 1-1,0 0 1,0-1-1,1 1 1,-1-1-1,0 1 0,0 0 1,0-1-1,0 1 1,0-1-1,0 1 1,0-1-1,0 1 1,0 0-1,0-1 1,0 1-1,0-1 0,0 1 1,0 0-1,0-1 1,0 1-1,-1-1 1,1 1-1,0 0 1,0-1-1,-1 1 1,1 0-1,0-1 0,-1 1 1,-1-3 1,0 0 0,-1 0 0,1 1 0,-1 0-1,1-1 1,-1 1 0,0 0 0,0 0 0,0 0 0,0 0 0,-1 0 0,-3-1 0,-6-2 121,-25-6-1,32 9-35,1 1 22,1 0 0,-1 0 0,0 0 1,0 1-1,0-1 0,1 1 0,-1 0 0,-7 1 0,-1 0 269,-4 1 137,12 3 16,0 2-14,-4-2-163,8-5-352,1 1 1,-1-1 0,1 0 0,-1 0 0,1 1 0,-1-1 0,1 0 0,-1 1 0,1-1 0,-1 1 0,1-1 0,-1 1 0,1-1 0,0 0 0,-1 1 0,1-1 0,0 1 0,-1-1 0,1 1-1,0-1 1,0 1 0,0 0 0,0-1 0,0 1 0,0-1 0,0 1 0,0-1 0,0 1 0,0-1 0,0 1 0,0 0 0,0 14-44,-1-11 44,1 1 1,0-1-1,0 0 0,1 0 0,1 5 1,-2-7-2,1-1 0,0 1 1,0 0-1,0-1 0,0 1 1,0-1-1,0 1 0,1-1 1,-1 1-1,1-1 0,-1 0 1,1 1-1,0-1 0,-1 0 1,4 1-1,4 3-40,0 0 1,0-1 0,1 0-1,0 0 1,0-1 0,16 4-1,-12-6-278,1 1-1,0-2 0,15 0 1,3 0-236,-3 0 15,-2 1-296,57-5 0,-54-1 595,0-1 0,0-1 0,0-1 0,-1-1 0,-1-1 0,0-2 0,29-14 0,-55 24 250,1 0 2,0 0 1,0 0 0,0 0-1,-1 0 1,1 0 0,-1-1 0,0 0-1,0 1 1,0-1 0,0 0-1,-1 0 1,1 0 0,-1-1 0,0 1-1,0 0 1,2-5 0,1-11 51,-3 10 82,1 1 0,-1 0-1,2 0 1,4-9 0,-4 10 35,0 0 1,-1 0-1,0-1 0,-1 1 1,0-1-1,1-12 0,-2-49 1713,-2 27-536,1-4 677,0 56-1995,1-6-30,-1 1 1,0 0 0,0 0 0,0-1-1,-1 1 1,0 0 0,-2 4 0,-10 22 56,6 7-32,1-18-24,3-9-44,0-1 0,0 1 0,0 20-1,3-6-47,-1-11 57,1 1 0,5 25 0,-4-35-57,0 0 0,1-1 0,0 1 0,0 0 0,0-1 0,1 1 0,0-1 0,0 0 0,0 0-1,1 0 1,-1 0 0,6 4 0,-8-7-117,1 1 0,-1-1 0,1 0 0,0 1 0,-1-1 0,1 0 0,0 0 0,0 0 0,0 0 0,0 0 0,0 0 0,0-1 0,0 1 0,1-1 0,-1 1 0,0-1 0,0 1 0,1-1 0,2 0 0,-2 0-218,-1 0-1,1 0 1,0 0-1,0 1 1,0-1-1,4 2 1,31 12-1527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1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43 4320,'0'0'1392,"4"-4"-848,10-10-224,-14 14-303,0 0-1,0-1 1,0 1 0,0 0 0,1 0 0,-1 0 0,0-1-1,0 1 1,1 0 0,-1 0 0,0 0 0,0-1-1,1 1 1,-1 0 0,0 0 0,0 0 0,1 0 0,-1 0-1,0 0 1,1 0 0,-1 0 0,0 0 0,1 0-1,-1 0 1,1 0 0,1-1 19,0 1 0,1 0 0,-1-1 0,0 0 0,1 0 0,-1 0-1,0 0 1,0 0 0,0 0 0,0 0 0,0 0 0,0-1 0,0 1 0,2-4 0,0 2 182,-4 3 161,0 0-155,-4 3-213,1 0-9,-1 0 1,0 0-1,0-1 1,-5 3 0,3-2 16,1-1 1,0 2 0,0-1 0,-9 8 0,12-9-22,0 0 0,-1 0 1,1 0-1,-1-1 0,0 1 1,0 0-1,1-1 0,-1 0 1,0 0-1,0 0 0,0 0 1,0 0-1,-1 0 0,1-1 0,0 1 1,0-1-1,0 0 0,-5-1 1,6 1 6,0 0 0,0 0-1,-1 1 1,1-1 0,0 0 0,0 1 0,0-1 0,-1 1 0,1 0 0,0 0 0,0 0-1,0 0 1,0 0 0,-3 2 0,-5 4 55,-11 0 212,11-1-149,8-5-116,0 1 0,0-1 0,0 0-1,0 0 1,0 0 0,0 0 0,0-1 0,0 1 0,0 0-1,0-1 1,0 0 0,-1 1 0,-1-1 0,-14 0-34,18 0 25,0 0 0,0 0 0,0 0 0,0 0 0,0 0 0,0 0 0,-1 0 0,1 0 0,0 0-1,0 0 1,0 0 0,0 0 0,0 0 0,0 0 0,0 0 0,-1 0 0,1 0 0,0 0 0,0 0 0,0 0 0,0 0 0,0 0 0,0 0 0,0 0 0,0 0 0,-1 0-1,1 0 1,0 0 0,0 0 0,0 1 0,0-1 0,0 0 0,0 0 0,0 0 0,0 0 0,0 0 0,0 0 0,0 0 0,0 0 0,0 1 0,0-1 0,0 0 0,0 0-1,0 0 1,0 0 0,0 0 0,0 0 0,0 0 0,0 1 0,0-1 0,0 0 0,0 0 0,0 0 0,0 0 0,0 0 0,0 0 0,0 3-6,-1-1-1,1 0 1,-1 0 0,0 0 0,0 0-1,1 1 1,-4 2 0,-2 13 26,11-6-3,0 0-14,-3 0-3,0-1 0,-1 1 1,-1 0-1,-1 17 0,1-4 107,0 124 647,0-144-740,-1 0 0,0 1 1,0-1-1,0 0 0,0 0 0,-1 0 1,0 0-1,0 0 0,-4 8 0,4-9-33,1 0 0,0 0-1,1 0 1,-1 0 0,1 0-1,0 0 1,0 0 0,0 1-1,0-1 1,1 0 0,0 0-1,2 6 1,-3-10 21,1 1-1,1-1 1,-1 1 0,0-1-1,0 0 1,0 1-1,0-1 1,0 0 0,0 0-1,0 0 1,0 1-1,1-1 1,1-1 0,-1 1 9,1 1 0,-1-1 1,0 0-1,1 1 0,-1-1 1,0 1-1,0 0 0,1 0 1,-1 0-1,0 0 0,0 0 1,2 2-1,-2-2 3,0 0 1,0 0-1,0 1 1,0-1-1,1-1 0,-1 1 1,0 0-1,0 0 1,1-1-1,-1 0 1,0 1-1,3-1 0,0 0-6,-1 1-1,1-1 1,-1 1-1,0 0 1,0 0-1,1 0 1,-1 1-1,0 0 1,0-1-1,4 4 1,-3-3-29,-4-1 1,-1 0 0,1-1 0,0 1-1,0-1 1,0 0 0,0 1 0,0-1 0,0 0 0,-1 1 0,1-1 0,0 0 0,0 0 0,0 0 0,0 0 0,0 0 0,0 0 0,0 0 0,2 0 0,-3 0 16,0 0 1,0 0 0,0 0 0,1 0 0,-1 0-1,0 0 1,0 0 0,0 0 0,0 0-1,1 0 1,-1 0 0,0 0 0,0 0-1,0 0 1,1 0 0,-1 0 0,0 0-1,0 0 1,0 0 0,0 0 0,1 0-1,-1 1 1,0-1 0,0 0 0,0 0-1,0 0 1,0 0 0,1 0 0,-1 1-1,0-1 1,0 0 0,0 0 0,7 14-779,-6-13 745,0-1 0,0 1 0,0-1 0,0 1 0,0-1 1,0 0-1,0 0 0,1 1 0,-1-1 0,0 0 0,0 0 0,0 0 1,2 0-1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1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3072,'-17'-17'1365,"34"34"112,-13-17-666,30 0 1136,-33 0-1931,-1 0-1,0 0 1,1 0 0,-1 0 0,0 0 0,0 0-1,1 0 1,-1 0 0,0 0 0,1 0-1,-1 0 1,0 0 0,0 0 0,1-1 0,-1 1-1,0 0 1,1 0 0,-1 0 0,0 0 0,0-1-1,0 1 1,1 0 0,-1 0 0,0-1 0,0 1-1,3-2 49,-1 0 0,1 0 0,0 0 0,0 1 0,0-1 0,0 1 0,0 0 0,0 0 0,0 0 0,0 0 0,0 0 0,0 1 0,1-1 0,-1 1 0,0 0 0,0 0 0,5 0 0,76 0 374,-82 0-439,0 0 1,0 0 0,0 0-1,0-1 1,0 1 0,0-1 0,0 1-1,0-1 1,0 0 0,0 0-1,0 0 1,1-1 0,15-7-146,16 2-275,-6-7-880,-22 13 1116,-1 0 0,1 0 0,-1 1 0,11 0 1,-16 0 180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1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3232,'0'0'1035,"0"-3"-614,0-14 421,0 17-394,0 0 208,0 0-181,0 0 122,0 0-186,0 0-32,0 0-161,0 0-26,0 0-48,0 0 59,0 0-38,0 0 107,0 0-32,0 0 208,0 0-90,0 0 90,0 0-155,0 0-112,0 0-79,0 0 26,0 0-43,0 0 0,0 0-47,0 0-124,0 0 6,0 0-5,4 0 48,10 0 122,-11 0 22,-3 0 90,0 0-42,3 0 69,11 0-118,-7 0-111,39 0-85,-40 1 99,0-1 0,0 0 0,0 0 0,-1-1 0,1 1 0,10-4 0,12-10 66,-21 13-42,0 0 0,1 0 0,-1 0 0,14 2 1,-12-1 13,0 0 1,0-1 0,15-2 0,-2-3-10,-13 3-20,0 1 0,0 0 0,0 0 0,13 0 0,40 2 622,-58 0-368,-4 0 91,0 0-262,-4 0-522,-31 0-3072,32 0 2527,-1 0-415,4 0 1324,-1 0 1,1 0-1,-1 0 0,1 0 0,-1 0 1,1 0-1,-1 0 0,0 0 0,1 0 1,-1 0-1,1 0 0,-1 1 0,1-1 1,-1 0-1,1 0 0,-1 1 0,1-1 1,-1 0-1,1 1 0,0-1 0,-1 0 1,1 1-1,-1-1 0,1 1 0,0-1 1,-1 1-1,1-1 0,0 1 0,-1-1 1,1 1-1,-6 8-1346,5-8 1308,0-1 1,0 1-1,0-1 1,0 1-1,-1-1 1,1 0-1,0 1 1,0-1-1,0 0 1,0 0-1,0 0 1,0 0-1,-3 0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1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3328,'0'0'1061,"0"-4"-634,0-10-48,0 11 548,0 3-201,0 0 159,0 3-288,-1-2-573,1-1-1,0 1 1,0-1-1,0 1 0,0 0 1,0-1-1,0 1 0,1-1 1,-1 1-1,0-1 1,0 1-1,0-1 0,0 1 1,1-1-1,-1 1 1,0-1-1,1 1 0,-1-1 1,0 1-1,1-1 0,-1 1 1,0-1-1,1 0 1,-1 1-1,1-1 0,-1 0 1,1 1-1,-1-1 1,1 0-1,0 1 0,8 5 260,-2 8 235,7-7-172,-8 1-112,-6-7-223,0 0-1,0-1 1,1 1-1,-1-1 1,1 1-1,-1-1 1,0 1-1,1-1 1,-1 1 0,1-1-1,-1 1 1,1-1-1,-1 0 1,1 1-1,0-1 1,-1 0-1,1 1 1,-1-1-1,1 0 1,0 0-1,-1 1 1,1-1-1,0 0 1,-1 0-1,1 0 1,0 0-1,-1 0 1,1 0-1,0 0 1,-1 0 0,2-1-1,-1 1 7,0 0 0,0 0 0,1 0 1,-1 0-1,0 0 0,0 0 0,0 0 0,0 1 0,0-1 0,0 0 1,0 1-1,0-1 0,2 2 0,2 2 55,1 0 124,4-12 1,-10 8-193,0-1 3,0 1 0,1 0 0,-1 0 0,0-1 0,0 1 0,0 0 0,1 0 0,-1 0 0,0-1 0,0 1 0,1 0 0,-1 0 0,0 0 0,0 0 0,1 0 0,-1-1 0,0 1 0,1 0 0,-1 0 0,0 0 0,1 0 0,-1 0 0,0 0 0,0 0 0,1 0 0,13 0 179,-14 0-185,0 0 0,0 0 0,0 0 0,1 0 0,-1 0 0,0 0 1,0 0-1,0 1 0,0-1 0,0 0 0,0 0 0,0 0 0,0 0 0,1-1 0,-1 1 0,0 0 0,0 0 0,0 0 0,0 0 0,0 0 0,0 0 0,0 0 0,1 0 0,-1 0 0,0 0 0,0 0 0,0 0 0,0 0 0,0 0 0,0 0 0,0 0 0,0-1 0,0 1 0,0 0 0,0 0 0,1 0 0,-1 0 0,0 0 0,0 0 0,0 0 1,0 0-1,0-1 0,0 1 0,0 0 0,0 0 0,0 0 0,0 0 0,0 0 0,0 0 0,0 0 0,0-1 0,0 1 0,0 0 0,0 0 0,0 0 0,-1 0 0,1-1-22,0 0 1,1 0-1,-1 1 0,0-1 1,0 0-1,0 0 0,0 1 1,1-1-1,-1 0 0,0 1 1,1-1-1,-1 0 0,0 1 1,1-1-1,-1 0 0,1 1 1,-1-1-1,1 1 0,-1-1 0,1 1 1,-1-1-1,1 1 0,0-1 1,-1 1-1,1 0 0,1-1 1,-3 0-1038,-6 1-62,3 0-341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34 2816,'-17'-17'917,"13"14"-565,4 3-74,0 0 335,0-4-176,0-5 8,0 18-122,0-5 45,0-4-91,0 0 86,0 0-144,-3 0-118,-11 0-42,14 0-57,0 0-1,0 0 1,0-1 0,0 1 0,-1 0-1,1 0 1,0 0 0,0 0 0,0 0 0,0 0-1,0 0 1,0 0 0,0 0 0,-1 0-1,1 0 1,0 0 0,0 0 0,0 0 0,0 1-1,0-1 1,0 0 0,0 0 0,0 0-1,-1 0 1,1 0 0,0 0 0,0 0 0,0 0-1,0 0 1,0 0 0,0 0 0,0 0-1,0 0 1,0 1 0,0-1 0,0 0 0,0 0-1,-1 0 1,1 0 0,0 0 0,0 0-1,0 0 1,0 1 0,0-1 0,0 0 0,0 0-1,0 0 1,0 0 0,0 0 0,0 0-1,0 0 1,0 1 0,0-1 0,0 0 0,0 0-1,1 0 1,-1 1 4,0-1 1,0 1-1,0 0 0,0-1 1,0 1-1,0-1 0,0 1 1,0 0-1,-1-1 0,1 1 1,0-1-1,0 1 0,0-1 1,-1 1-1,1 0 1,0-1-1,-1 1 0,1-1 1,0 1-1,-1-1 0,1 0 1,-1 1-1,1-1 0,-1 1 1,1-1-1,-1 0 0,1 1 1,-1-1-1,0 1 0,-3-1 49,1 1 0,-1-1 0,1 1-1,-1-1 1,-4 0 0,-2-1 34,7 2-78,1-1-1,-1 1 1,1-1 0,0 1-1,0 0 1,-1 0 0,1 0-1,0 0 1,0 0 0,0 0-1,0 1 1,0-1 0,0 1-1,-2 2 1,0-1 96,1 1 90,-11 10-80,11-11-53,-1-3-48,-5 0-77,18 0 10,-5 0-7,-8 0-6,-10 0 0,11 0 32,3 0 117,0 0-5,0 0 5,0 0 1,0 4 42,0-4-124,0 1 0,0 0 0,0-1 0,0 1 0,0 0 0,0-1 0,0 1 0,0-1 0,-1 1 0,1 0 0,0-1 0,0 1 1,0 0-1,-1-1 0,1 1 0,0-1 0,-1 1 0,1-1 0,-1 1 0,1-1 0,-1 1 0,1-1 0,0 1 0,-1-1 0,0 0 0,1 1 0,-1-1 0,1 1 1,-1-1-1,1 0 0,-1 0 0,0 0 0,1 1 0,-1-1 0,0 0 0,1 0 0,-1 0 0,1 0 0,-1 0 0,0 0 0,-1 0 0,-1 0 71,3 0 5,0 0-37,0 0 5,0 1-37,0 0 0,0 0-1,0 0 1,0 0 0,0 0 0,0 0 0,0 0 0,0 0 0,0 0 0,-1 0 0,1 0 0,0 0 0,-1 0-1,1 0 1,-1 1 0,-1-1 10,1-1-1,0 1 0,-1-1 0,1 1 1,0-1-1,-1 0 0,1 1 1,0-1-1,-1 0 0,1 0 0,-1 0 1,1 0-1,-2 0 0,1 0-36,-1-1 25,0 1 0,0 0 0,1 0 0,-1 0 1,0 0-1,0 1 0,0-1 0,0 1 0,-4 1 0,6-1-12,1 0 0,0 0 0,-1-1 1,1 1-1,-1 0 0,1 0 0,0 0 0,0 0 0,0 0 1,-1 0-1,1-1 0,0 1 0,0 0 0,0 1 0,0-2 1,0 1 0,1-1 0,-2 0-1,1 1 1,0-1 0,0 0 0,0 1-1,0-1 1,0 0 0,0 0 0,0 1-1,0-1 1,0 0 0,0 0 0,-1 1-1,1-1 1,0 0 0,0 0 0,0 1-1,-1-1 1,1 0 0,0 0-1,0 1 1,0-1 0,-1 0 0,-5 5-25,3-2 42,0 0 1,0 0-1,0 0 1,0 0-1,0 1 0,0-1 1,1 1-1,-4 7 1,3 2 31,-4 12 12,-24 20 5,-1 14-10,-16 3 47,13 1-32,-13-1-31,13 1-1,-9-7 9,-9 13 20,-5 7 88,-6 11-15,36-42-80,17-31-51,-9 14 0,11-3 2,9-22-16,-1 0 1,0 0 0,0 0 0,0 0-1,0-1 1,0 1 0,-1 0 0,1-1-1,-1 1 1,0-1 0,1 1 0,-4 1-1,4-2 11,-1-1-1,0 1 1,0 0-1,1 0 0,-1-1 1,1 1-1,0 1 0,-1-1 1,1 0-1,0 0 1,0 0-1,0 1 0,1-1 1,-1 0-1,1 1 1,-1 2-1,1-1 76,0-4 5,0-4-154,0 2-2,0-1-1,1 1 1,-1 0 0,1 0 0,0-1-1,0 1 1,0 0 0,0 0-1,0 0 1,0 0 0,0 0 0,4-4-1,1-3-142,40-75-1621,-8 29 950,3 10 309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1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21 105 3968,'-17'-17'1285,"17"16"-1265,-1 1 0,1 0 0,0 0 0,0 0 0,-1 0 0,1-1-1,0 1 1,0 0 0,0 0 0,-1-1 0,1 1 0,0 0 0,0 0 0,0-1 0,0 1 0,0 0-1,0-1 1,-1 1 0,1 0 0,0 0 0,0-1 0,0 1 0,0 0 0,0-1 0,0 1-1,0-35 829,0 35-842,0 0 0,0 0-1,0 0 1,0-1 0,0 1-1,0 0 1,0 0-1,0 0 1,0 0 0,0 0-1,0 0 1,0 0-1,0-1 1,0 1 0,0 0-1,0 0 1,0 0 0,0 0-1,0 0 1,0 0-1,0 0 1,0 0 0,0-1-1,0 1 1,1 0-1,-1 0 1,0 0 0,0 0-1,0 0 1,0 0 0,0 0-1,0 0 1,0 0-1,0 0 1,0-1 0,0 1-1,1 0 1,-1 0-1,0 0 1,0 0 0,0 0-1,0 0 1,0 0-1,0 0 1,0 0 0,1 0-1,-1 0 1,0 0 0,0 0-1,0 0 1,0 0-1,0 0 1,0 0 0,0 0-1,1 0 1,-1 0-1,10 1 96,-6-1-78,0 0 0,1 0 0,-1 0 0,1 0 0,-1-1 0,1 0 0,-1 0 0,0 0 0,0 0 0,1-1 0,-1 0 1,0 1-1,0-1 0,-1-1 0,7-3 0,-5 3-12,1 0 0,-1 0 0,1 1 0,-1 0 0,1 0 1,0 1-1,0-1 0,11 0 0,55 0 29,-43 3-36,-12-1-9,-3-1 87,-1 2 0,16 1 1,-24-1-52,0 0 1,0 0 0,-1 1 0,1 0 0,0 0-1,0 0 1,-1 0 0,0 1 0,6 3 0,-5-2 10,-1 0 0,1 0 1,-1 0-1,0 1 1,0-1-1,-1 1 0,4 6 1,3 6 116,6 20 0,-12-28-102,2 5 59,1 1 85,-1 0 1,6 25-1,2 64 317,5-29-223,-7-29-148,38 208 261,-34-157-330,-4-45 13,19 55 0,-15-55-23,-2 5 89,-10-38-116,0-1 0,2 1 0,0-1 1,9 18-1,7 2-30,-14-27-107,-1 1 0,-1 0 0,6 15 0,-10-22-167,-1-1 1,0 1-1,-1-1 1,1 0 0,-1 7-1,0-6-1039,-1-15-893,1 7 259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63 187 4896,'-62'-20'1824,"62"20"-1440,21 0-96,0-21-64,-1 21-192,43-21 544,-1 21-320,42-21 192,-41 0-288,41 0 128,-21 1-160,0 20 160,1-21-192,-22 21-32,1 0-32,-22-21-896,-20 42 480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3072,'-14'0'673,"7"0"3182,10 4-3498,15 10-96,-1-7 33,-11 1-160,-1-1 20,12-5 11,49-2 107,14 0-112,-75 0-155,0-1 0,0 1-1,1-1 1,-1-1 0,0 1 0,0-1 0,0 1-1,0-2 1,8-3 0,-5 4 89,0 0-1,0 1 1,1 1 0,-1-1-1,0 1 1,12 2 0,-10-2 87,-9 0-175,-1 0-1,0 0 0,0 0 0,0 0 1,0 0-1,0 0 0,0 0 0,0 0 1,1 0-1,-1 0 0,0 0 0,0 0 0,0 0 1,0 0-1,0 0 0,0 0 0,0 0 1,1 0-1,-1 0 0,0 0 0,0 0 1,0 0-1,0 0 0,0 0 0,0 0 1,0 1-1,0-1 0,0 0 0,1 0 1,-1 0-1,0 0 0,0 0 0,0 0 1,0 0-1,0 0 0,0 0 0,0 0 0,0 1 1,0-1-1,0 0 0,0 0 0,0 0 1,0 0-1,0 0 0,0 0 0,0 0 1,0 1-1,0-1 0,0 0 0,0 0 1,0 0-1,0 0 0,0 0 0,0 0 1,0 0-1,0 1 0,0-1 5,0 1 0,0 0 0,0 0 0,0-1 0,0 1 0,0 0 0,0 0 0,0-1 0,0 1 0,-1 0 0,1-1 0,0 1 0,0 0 0,-1-1 1,1 1-1,0 0 0,-1 0 0,-1 0 12,1-1 0,0 1 0,0-1 0,-1 1 0,1-1 0,-1 1 1,1-1-1,0 0 0,-1 0 0,1 0 0,-1 0 0,1 0 1,-2 0-1,-11 0 68,10 0-52,4 0-124,4 0 6,10 0-5,-11 0 37,1 0 85,-3 0-59,1 0-1,0 0 1,0-1-1,-1 1 1,1 0-1,0-1 1,-1 0-1,1 1 1,0-1-1,-1 0 1,1 0-1,-1 0 1,1 0-1,-1 0 1,0 0-1,1 0 1,-1 0-1,0 0 1,0-1-1,0 1 1,0-1-1,1-1 1,-1 0-127,1 1 0,-1-1 1,1 0-1,-1 1 0,1-1 0,0 1 1,0 0-1,0 0 0,0-1 0,0 1 0,1 1 1,-1-1-1,0 0 0,1 0 0,0 1 1,-1 0-1,6-3 0,-5 3 16,39-20-1333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2656,'0'0'837,"0"3"-501,0 11-85,0-14-232,0 1 0,0-1 0,0 0 0,0 0 0,0 1 0,0-1 0,1 0 0,-1 1 1,0-1-1,0 0 0,0 1 0,0-1 0,0 0 0,0 0 0,0 1 0,1-1 0,-1 0 0,0 0 0,0 1 0,0-1 0,1 0 1,-1 0-1,0 0 0,0 1 0,1-1 0,1 2 76,0 1 1,0 0 0,-1-1-1,1 1 1,0 0-1,1 4 1,4 8 536,-3-8-423,-3-5-148,1 0 1,-1 1 0,0-1-1,1 1 1,-1 0-1,1 3 1,5 46 722,10 0-245,22 110 305,-12-43-510,-15-79-247,7 31 45,-11 10 33,-6-41-90,16 72 83,-1-15 15,-16-88-146,0 1 0,-1 0 0,-1 0 0,1 0 0,-1-1 1,-5 19-1,-1-5 138,-14 31 1,20-54-165,-4 13 49,-6 12 175,-19 35-1,23-50-159,0 0 0,0-1 1,-1 0-1,0 0 0,0-1 0,-12 9 0,4-6-14,0-1 0,-2 0 1,1-1-1,-1-1 0,0-1 0,-1-1 0,1 0 1,-1-1-1,-23 3 0,28-7-116,0-1 0,0 0 0,-1 0 0,1-1 0,0-1 0,0-1-1,0 0 1,-16-6 0,27 8 48,-13-3-269,0-1-1,0-1 0,0 0 1,1-1-1,0-1 0,0 0 1,-18-14-1,25 15 56,0-2-1,1 1 1,-1-1-1,-9-17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5824,'-21'0'2144,"42"0"-1664,0 21-128,0-21-64,0 0-224,-1 0-1024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87 2656,'-16'0'954,"32"0"535,-16 0-706,3 0 364,61 0 2466,39 0-2543,-92 0-1014,0 0 1,0-1 0,-1 0-1,1-1 1,0 0 0,0 0-1,17-7 1,-18 6-29,1 0 0,0 0 0,0 0 0,1 2 0,-1-1 0,0 1 0,12 0 0,-17 1-18,-1 0-1,0-1 1,0 1 0,0-1-1,0 0 1,0 0 0,0-1 0,0 1-1,-1-1 1,9-3 0,-11 4-14,0 1-1,0-1 1,0 1 0,0-1 0,0 1 0,0 0 0,0 0 0,2 0 0,-2 0-4,-1 0 0,0 0-1,0 0 1,0 0 0,0 0 0,0 0-1,0 0 1,0 0 0,1-1 0,-1 1 0,0 0-1,0-1 1,0 1 0,1-1 0,5-11-376,0 9 224,-5 4-122,-4-1-101,-5-3-78,7 2 412,-1 0 0,1 1-1,-1-1 1,1 0-1,0 1 1,-1-1-1,1 0 1,0 0 0,0 1-1,0-1 1,-1 0-1,1 0 1,0 1-1,1-2 1,-1 2 29,0 0 1,0 0-1,0 0 0,0 0 1,0 0-1,0 0 0,0 0 1,0-1-1,0 1 1,0 0-1,0 0 0,0 0 1,0 0-1,0 0 0,0 0 1,0 0-1,0 0 0,0 0 1,0-1-1,0 1 0,0 0 1,0 0-1,-1 0 0,1 0 1,0 0-1,0 0 1,0 0-1,0 0 0,0 0 1,0 0-1,0 0 0,0-1 1,0 1-1,0 0 0,0 0 1,-1 0-1,1 0 0,0 0 1,0 0-1,0 0 0,0 0 1,0 0-1,0 0 0,0 0 1,-1 0-1,1 0 1,0 0-1,0 0 0,0 0 1,0 0-1,0 0 0,0 0 1,0 0-1,-1 0 0,1 0 1,0 0-1,-8 0-460,-19-1-514,25 1 936,1 0 0,-1 0 0,1 0 0,-1 1 0,1-1-1,-1 0 1,1 0 0,-1 1 0,1-1 0,-1 1 0,-1 0 0,-4 7-281,7-8 328,0 1-1,0-1 1,-1 0-1,1 1 1,0-1-1,-1 1 1,1-1 0,0 0-1,-1 1 1,1-1-1,-1 0 1,1 0 0,0 1-1,-1-1 1,1 0-1,-1 0 1,1 1 0,-1-1-1,1 0 1,-1 0-1,1 0 1,-1 0-1,1 1 1,-1-1 0,0 0-1,1 0 1,-1 0-1,1 0 1,-1 0 0,0 0-1,0 0 14,1 0-1,0-1 0,0 2 1,-1-1-1,1 0 1,0 0-1,-1 0 1,1 0-1,0 0 1,-1 0-1,1 0 0,0 0 1,0 0-1,-1 0 1,1 0-1,0 1 1,0-1-1,-1 0 0,1 0 1,0 0-1,0 0 1,0 1-1,-1-1 1,1 0-1,0 0 0,-6 5 28,1-1-9,0 0 0,0 0 0,1 0 0,-6 7-1,3 6 35,-31 35 234,17-21 272,19-28-524,-1 0 1,1 0 0,0-1-1,0 1 1,0 0 0,1 1-1,-1-1 1,1 0 0,0 0-1,0 0 1,0 1 0,1-1-1,-1 0 1,1 1 0,0 4-1,0-2-17,0 0 0,0 0-1,-3 10 1,-2-3-11,-1 6-5,13 4-30,-7-21 17,0 0-1,-1 0 1,1 0-1,-1 1 1,0-1-1,-1 3 0,0-2 1,1 0 0,-1 1 0,1-1 0,0 0 0,1 1 0,-1-1 0,1 4-1,0-4 30,0 3 10,0 0 1,0 0-1,-1 0 0,0 0 1,-3 10-1,2-13-40,1 0-1,-1 0 0,0 0 1,-1 0-1,1-1 0,0 1 1,-1 0-1,0-1 1,1 0-1,-1 0 0,-1 0 1,1 0-1,-5 2 0,0 0-89,-1 0 0,-1-1 0,-11 4 0,12-5-7,-1 1-1,0 0 1,-10 6 0,17-7 113,0 0-1,-1 0 1,0 0-1,1-1 1,-1 1-1,0-1 1,0 0-1,0 1 1,0-2-1,0 1 1,0 0-1,0-1 1,0 1-1,0-1 1,-1 0-1,-7-1 1,-4 1 115,16 0-120,-4 0 80,1 0-1,-1 0 0,0 0 0,0 1 1,1-1-1,-6 2 0,8-2-61,1 1 1,-1-1-1,0 0 0,1 1 0,-1-1 1,1 0-1,-1 1 0,1-1 1,0 1-1,-1-1 0,1 1 0,-1-1 1,1 1-1,-1 0 0,-2 3 161,3-3-135,-1-1 0,0 1 0,0-1-1,0 0 1,1 0 0,-1 1 0,0-1-1,0 0 1,0 0 0,0 0-1,0 0 1,0 0 0,0 0 0,0 0-1,1 0-43,-4 0 550,4 0 372,4 0-250,204 0 1280,-203 1-1936,0-1-1,0 1 1,1-1-1,-1 1 1,0 0-1,0 1 1,0-1-1,0 1 0,8 4 1,8-1 117,-11 1-67,-8-5-59,0 0 1,0 0-1,0 0 1,0 0-1,0-1 1,0 1-1,0 0 1,0-1-1,0 1 1,0-1-1,0 0 1,0 1-1,3-1 1,-3 0-22,0 0 0,0 0-1,1 0 1,-1 1 0,0-1 0,0 1 0,0-1 0,0 1 0,0 0-1,-1-1 1,1 1 0,2 1 0,13 5-277,-13-6 133,0 0-1,0 0 1,-1-1-1,1 1 1,0-1-1,0 0 1,0 0 0,0 0-1,0 0 1,0-1-1,-1 1 1,1-1-1,5-1 1,16-12-1912,13-3 668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46 3072,'0'-37'1787,"0"28"-1139,1 14 601,-1-2-1007,0-1 1,0 1-1,-1 0 0,1-1 0,-1 1 0,0 0 0,-1 2 0,-10 14 99,8-13-269,0 0-1,1-1 0,0 1 1,0 0-1,1 1 1,0-1-1,0 0 0,1 1 1,0-1-1,0 0 1,0 1-1,2 9 0,0 8 55,-1 0 35,-4 46 0,-2-42-83,1-5 41,-2 43-1,7 121 1461,0-192-1545,1 1-31,-1 1-1,0 0 0,0 0 1,-1-1-1,1 1 0,-1 0 1,-1-4-1,-1 1-92,1 3 34,1 0-1,0 0 1,0 0-1,0 0 1,0 0-1,0-4 1,6-14-187,1 1 6,-2-8-165,-4 18 254,1 0 1,1 0-1,0 0 1,1 0-1,0 1 1,9-18-1,23-28-513,-7-5 277,-24 54 340,1 0-1,0 0 1,9-9 0,-4 5 2,1-1 2,-6 5 96,0 0 0,1 0 1,0 1-1,0 0 0,0 0 1,1 0-1,0 1 0,0 0 0,10-5 1,-12 7-21,14-6 450,31-9 0,-45 16-405,1-1 0,0 1 0,-1 0 0,1 1 0,0-1 0,0 1 0,0 0 0,0 0 0,11 2 0,56 15 943,-61-14-942,0 1-1,1 0 0,-1 0 1,-1 1-1,1 1 0,-1 0 1,20 13-1,-10 4 25,-17-17-61,1-1-1,10 10 1,-13-14-51,0 1-1,-1-1 1,1 0 0,-1 1-1,1 0 1,-1-1 0,0 1-1,1-1 1,-1 1 0,0 0-1,-1 0 1,1-1 0,0 1-1,0 0 1,-1 0 0,0 0-1,1 0 1,-1 2 0,-1 0-53,0-1 1,0 0 0,0 1-1,0-1 1,-1 0-1,0 0 1,0 1 0,0-1-1,-5 5 1,-1 4-312,5-8 241,0 0 0,1 0 1,-1-1-1,-1 1 0,1 0 0,-1-1 0,1 0 0,-1 0 0,-7 4 0,4-3 29,-4 3-44,0 0 0,0-1-1,-1 0 1,0-1 0,-1 0 0,-15 4 0,7-4-15,-1-1 0,-25 1 0,-1 1 17,-15 6 89,4-7 122,28 2 139,24-5-57,-1 0 0,0-1 0,0 0 1,0 0-1,-12 0 0,20-1-138,-1 0 0,1 0-1,0 0 1,0-1 0,-1 1 0,1 0 0,0 0-1,-1 0 1,1 0 0,0 0 0,-1 0 0,1 0-1,0 0 1,0 1 0,-1-1 0,1 0 0,0 0-1,-1 0 1,1 0 0,0 0 0,0 0 0,-1 0-1,1 1 1,0-1 0,0 0 0,-1 0 0,1 0-1,0 0 1,0 1 0,0-1 0,-1 0 0,1 0-1,0 0 1,0 1 0,0-1 0,0 0 0,0 0-1,0 1 1,0-1 0,-1 0 0,1 1 0,1 0 24,0-1 0,-1 1 1,1 0-1,0-1 1,-1 1-1,1-1 0,0 1 1,0 0-1,0-1 1,-1 1-1,1-1 0,0 0 1,0 1-1,0-1 0,0 0 1,0 1-1,2-1 1,35 6 527,-18-1-192,23 8 1,-2 0-166,103 33 228,-125-40-366,26 8 42,-27-11-81,-15-2-27,0-1 0,0 0 1,0 1-1,0 0 0,0 0 1,0-1-1,0 1 1,0 1-1,-1-1 0,1 0 1,0 0-1,-1 1 0,1 0 1,2 1-1,-1 1 2,-1-1-1,1 0 0,1 0 1,-1-1-1,1 1 1,-1-1-1,1 1 0,0-1 1,0-1-1,0 1 0,0 0 1,7 0-1,9 4 107,13 5-27,-9-5-122,-21-4 33,1 0 1,0 0 0,0 0 0,0-1 0,0 0-1,0 1 1,0-2 0,0 1 0,10 0 0,-11-1 19,0 0 0,0 0 1,1-1-1,-1 1 0,0-1 1,0 0-1,0 0 0,0 0 1,7-3-1,3-1 55,-7 3 19,0 0-1,14-7 1,-11 5 15,-3 2-50,-6 1-46,1 1 0,-1-1-1,0 1 1,1-1 0,-1 1 0,0-1 0,0 1 0,0-1 0,2-1 0,18-21 151,-4 15-70,-10-7-100,-4 11 24,-1 1 0,0-1 1,0 0-1,0-1 1,0 1-1,-1 0 0,0 0 1,0 0-1,0-8 1,-1 9-2,0 0 0,-1 1 1,1-1-1,-1 1 1,0-1-1,0 1 1,0-1-1,0 1 1,-1-1-1,1 1 0,-1 0 1,0 0-1,1 0 1,-1 0-1,-1 0 1,1 0-1,0 0 1,0 0-1,-1 1 1,1-1-1,-1 1 0,-5-3 1,4 3-5,0 0-1,0 0 1,0 1 0,0-1 0,0 1-1,0 0 1,0-1 0,0 2 0,-1-1-1,1 0 1,0 1 0,0-1 0,-6 3 0,7-1 24,0-1-1,0 1 1,0 0 0,0 0 0,-3 3 0,-18 12 122,18-13-99,0-2 0,0 1 0,-10 3 0,14-6-47,0 1 0,0-1 1,1 1-1,-1-1 1,1 1-1,-1 0 1,1-1-1,-1 1 1,1 0-1,-1 0 1,-1 2-1,2-3-8,1 1 0,-1 0 0,1 0 0,-1 0 0,1 0 0,0 0 0,-1 0 0,1 0 0,0 0 0,0 2 0,-3 9-3,-5 0-14,7-11 10,0 0-1,0 0 1,0 0-1,1 0 1,-1 0 0,0 0-1,1 0 1,-1 0-1,1 0 1,-1 0-1,1 1 1,0-1-1,0 0 1,0 0 0,-1 0-1,1 0 1,0 1-1,1-1 1,-1 0-1,0 0 1,0 0-1,1 0 1,0 2 0,2 3-11,0 0 1,0 0 0,1-1 0,4 7 0,-5-10 9,-1 1 0,0 0 0,1-1 0,0 0 0,-1 1 1,1-1-1,0 0 0,0 0 0,1-1 0,-1 1 0,0 0 0,4 0 0,3 0-63,-1-1 1,1 0-1,0 0 1,0-1-1,16-1 0,0 0-147,5 2-244,-9-1 30,0 0 0,28-4 0,12-7-705,-3 5 272,-10-5-139,10 5 384,-44 3 528,0 0 0,0-1-1,-1 0 1,0-1-1,14-6 1,-18 7 116,0 0 0,-1-1 1,0 0-1,0-1 0,-1 0 0,0 0 0,12-11 1,8-18 390,6-2-27,-26 25-96,9-21-1,3-5 270,-16 33-400,-1-1 1,0 0 0,-1 0-1,1 1 1,-2-1 0,1 0-1,-1-1 1,0 1 0,0-10-1,-1 11 20,0 1-1,0-1 0,1 0 1,2-7-1,1 1 99,-3 10-256,-1 1 1,1-1 0,-1 1-1,1-1 1,-1 0 0,0 1-1,1-1 1,-1 0 0,0 1-1,0-1 1,0 0 0,0 0-1,0 1 1,0-1 0,0 0-1,0 0 1,0 1 0,0-1-1,0 0 1,0 1 0,0-1-1,-1 0 1,1 1 0,0-1-1,-1 0 1,1 1 0,-1-1-1,1 0 1,-1 1 0,1-1 0,-1 1-1,1-1 1,-1 1 0,0-1-1,0 0 1,-3-2 348,4 3 11,-3 3-101,1-1-249,0 1 0,0-1-1,0 0 1,0 1 0,1-1 0,0 1 0,-1-1 0,1 1 0,0 0 0,1-1-1,-1 1 1,0 5 0,-2 6 17,-5 18 68,-19 88-249,20-51-14,-7-1 59,7 4-65,2-35-105,-1 1-167,0 39 1,6 58-774,0-123 957,0 0-1,4 16 1,4-1-114,-6-21 207,0 1 0,0-1 0,-1 1 0,1 8 0,-2-13 122,0 0 0,0 0 0,0-1-1,0 1 1,0 0 0,1 0 0,-1-1 0,1 1 0,0 0-1,-1-1 1,1 1 0,0-1 0,0 1 0,0-1 0,1 1 0,-1-1-1,0 1 1,1-1 0,1 2 0,-2-2 17,-1-1 4,1 0 1,-1 0 0,0 1 0,0-1-1,0 0 1,1 0 0,-1 0 0,0 0 0,0 1-1,1-1 1,-1 0 0,0 0 0,0 0-1,1 0 1,-1 0 0,0 0 0,0 0 0,1 1-1,-1-1 1,0 0 0,1 0 0,-1 0-1,0 0 1,1 0 0,-1 0 0,2 0 3,-1 0 1,0 0 0,0 0 0,1 0-1,-1-1 1,0 1 0,1 0-1,-1 0 1,0-1 0,0 1 0,1-1-1,-1 1 1,0-1 0,0 1-1,0-1 1,0 1 0,0-1 0,0 0-1,0 0 1,0 1 0,0-1-1,1-1 1,0-1 0,-1 0-1,1 0 1,-1 1 0,0-1-1,0 0 1,1-4 0,2-7 1,0 6 3,-3 7-3,0-1-1,0 1 1,-1-1-1,1 1 1,0-1 0,-1 1-1,0-1 1,1 0-1,-1-2 1,-5-22 56,0 6-19,1-19 45,4 32-34,0 0 0,0 0 0,-1 0-1,-1 1 1,1-1 0,-1 0 0,0 1 0,-1-1-1,0 1 1,-7-11 0,-25-29 657,29 37-579,3 5-30,0-1-1,-1 1 1,-7-8-1,-28-11 397,-40-26 278,70 44-676,-10-4 70,1 5-69,15 3-89,0 1 0,0-1 0,0 1 0,0-1 0,0 0 0,0 0 0,0 0-1,0-1 1,0 1 0,-5-4 0,8 5-17,0 0 0,0 0 0,0 0 0,-1-1 0,1 1 0,0 0 0,0 0 0,0 0 0,-1 0 0,1-1 0,0 1 1,0 0-1,-1 0 0,1 0 0,0 0 0,-1 0 0,1 0 0,0 0 0,0 0 0,-1-1 0,1 1 0,0 0 0,-1 0 0,1 0 0,-1 0 0,1 1-2,-1-1 1,0 0 0,1 0-1,-1 0 1,1 0 0,-1 0-1,0-1 1,1 1-1,-1 0 1,0 0 0,1 0-1,-1 0 1,0-1 0,1 1-1,-1 0 1,1 0-1,-1-1 1,1 1 0,-1 0-1,1-1 1,-1 1 0,1 0-1,-1-1 1,1 1-1,0-1 1,-1 1 0,1-1-1,0 1 1,-1-1-1,1 1 1,0-1 0,0 1-1,-1-1 1,1 1 0,0-1-1,0 1 1,0-1-1,0 1 1,0-1 0,0 1-1,0-2 1,0 2 6,0 0 0,0 0 0,0 0 0,0 0 1,0 0-1,0 0 0,0-1 0,0 1 0,0 0 0,0 0 0,0 0 0,0 0 1,0 0-1,0 0 0,0 0 0,0 0 0,0 0 0,0-1 0,0 1 0,0 0 1,0 0-1,0 0 0,0 0 0,0 0 0,0 0 0,0 0 0,0 0 0,0 0 1,1 0-1,-1 0 0,0-1 0,0 1 0,0 0 0,0 0 0,0 0 1,0 0-1,0 0 0,0 0 0,1 0 0,-1 0 0,0 0 0,0 0 0,0 0 1,0 0-1,0 0 0,0 0 0,0 0 0,0 0 0,1 0 0,-1 0 0,0 0 1,0 0-1,0 0 0,0 0 0,0 0 0,1 0 0,-1 0 0,1 0-1,0 0 1,0 0-1,0 0 1,0 0-1,0 0 1,0 0-1,0 0 1,0-1-1,-1 1 1,1 0-1,0 0 1,0-1-1,0 0 1,2-3-2,-2 4 4,-1-1 0,0 1 0,1-1 0,-1 1-1,0-1 1,1 1 0,-1-1 0,1 1 0,-1-1 0,1 1 0,-1 0 0,1-1 0,-1 1 0,2-1 0,0 0 0,-1 1 0,1 0 0,0 0 0,0-1 0,-1 1 0,1 0 0,0 0 0,3 1 0,-2-1-1,0 0-1,0 0 1,0 0-1,0 0 1,0-1-1,0 1 1,0 0-1,0-1 1,0 0-1,3-1 1,5-3-30,-9 4 27,0 0 0,-1 0 0,1 0 0,0 0 0,0 0 0,0 1 0,1-1 1,-1 0-1,0 1 0,0 0 0,0-1 0,0 1 0,3 0 0,4 0 41,-6 0-25,0 1 1,0-1-1,0 0 0,0-1 1,-1 1-1,1 0 0,0-1 1,0 1-1,4-2 0,-3 0-7,1 0 0,0 0 0,0 0-1,0 1 1,0 0 0,0-1 0,0 1 0,0 1-1,10-1 1,-2 1-35,-9 0 24,0 0 0,-1 0-1,1 0 1,-1 0 0,1 0 0,-1-1-1,7-1 1,25-10 97,34-11 170,-34 12-85,-14 5-122,-18 2-112,-3 4 49,0-1-1,1 0 1,-1 1 0,0-1-1,1 1 1,-1-1 0,0 1-1,1 0 1,-1-1 0,1 1-1,-1-1 1,1 1 0,0 0 0,0-1-1,15-3-96,-12 3 61,-1 1 0,0-1 0,0 0 0,0 0 0,0 0 0,0 0 0,0 0 0,-1 0 1,1-1-1,0 1 0,4-4 0,-2 0-80,0 0 1,0 0 0,0-1-1,5-6 1,-5 5-21,0 1 1,0-1 0,1 1-1,9-7 1,71-76-476,-75 78 589,-4 2 34,0-1 0,6-11 0,5-5 170,-15 23-158,-1 0 1,0 0 0,0 0-1,0 0 1,0-1 0,0 1-1,-1 0 1,1-1 0,-1 1-1,0-1 1,-1 1 0,1-1-1,-1 1 1,1-1 0,-1 1-1,-1-5 1,1-3 48,0-3 299,0 13-349,0 1-1,0 0 1,0 0 0,0-1 0,0 1-1,0 0 1,0 0 0,0-1 0,0 1-1,-1 0 1,1 0 0,0-1 0,0 1-1,0 0 1,0 0 0,0 0 0,-1-1-1,1 1 1,0 0 0,0 0 0,0 0-1,-1-1 1,1 1 0,0 0-1,-1 0 1,-13-14 589,10 6-416,4 8-162,0-1-1,0 1 0,0-1 0,0 1 1,-1-1-1,1 1 0,0-1 1,0 1-1,-1 0 0,1-1 0,0 1 1,-1-1-1,1 1 0,-1 0 0,1-1 1,-1 1-1,1-1 0,-1 1 1,1 0-1,-1 0 0,1-1 0,-1 1 1,1 0-1,-1 0 0,0 0 0,1-1 1,-1 1-1,1 0 0,-1 0 1,0 0-1,1 0 0,-1 0 0,1 0 1,-1 0-1,0 0 0,0 0-8,1 0-1,0 0 0,-1 0 1,1 0-1,0 0 1,-1 0-1,1 0 0,0 0 1,0 0-1,-1 0 0,1 0 1,0 0-1,0 0 1,-1 0-1,1-1 0,0 1 1,-1 0-1,1 0 0,0 0 1,0 0-1,0-1 1,-1 1-1,1 0 0,0 0 1,0-1-1,-14-10 316,10 8-171,4 3-91,0 3-26,1 11 4,0-8-3,-1 1 1,1-1-1,-2 0 0,1 0 1,-1 0-1,-3 12 0,-10 16 201,12-19-177,0 0-1,2 21 1,1-21-31,-1 0 1,-4 21-1,-4-10 60,6-19-70,0-1 1,0 1-1,1 0 1,-1 12 0,1-6-34,0-10-4,1 0 0,-1 0 0,1 0 0,0 0-1,1 1 1,-1-1 0,1 0 0,-1 0 0,1 0 0,2 4-1,11 14-122,-7 4 37,-7-24 94,1-1 1,-1 1-1,1-1 0,-1 1 1,1-1-1,-1 1 0,1-1 0,-1 0 1,1 1-1,0-1 0,-1 0 0,1 1 1,-1-1-1,1 0 0,0 0 1,0 1-1,0-1 0,5 2-4,19 9-16,13-5-47,-16-1 34,-13-3-123,0 1-1,0-2 1,0 1 0,13-1 0,2-1-306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4736,'-9'4'368,"6"-3"-171,-1 1 0,1 0 0,0 0 0,-7 4 0,10-5-156,-1 0 0,0 0 0,0 0-1,0 0 1,0 0 0,1 0 0,-1 1-1,0-1 1,1 0 0,-1 0 0,1 1-1,-1-1 1,1 0 0,0 1 0,0-1 0,-1 0-1,1 1 1,0 0 0,0 71 1057,0-73-1098,-3 77 432,-1-41-317,-10 132 656,14 325 66,0-472-817,-1 0 0,-8 39 0,5-41 99,1 0-1,0 35 1,3-48-139,-1-1 0,1 0 0,-1 0 1,0 0-1,0 0 0,-1 0 0,1 0 0,-1 0 0,0-1 0,-5 9 0,4-5-115,3-8 118,0 0-1,0 0 1,0 1 0,0-1-1,0 0 1,0 1-1,0-1 1,0 0-1,0 0 1,0 1 0,0-1-1,-1 0 1,1 0-1,0 1 1,0-1 0,0 0-1,-1 0 1,1 1-1,0-1 1,0 0-1,0 0 1,-1 0 0,1 0-1,-1 1 1,-1-2-177,1 0 0,-1 0 0,0 0 1,0-1-1,1 1 0,-1 0 0,1-1 1,-3-2-1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85 3648,'6'-3'235,"0"0"-1,0 0 1,-1-1 0,7-4-1,2-13 236,-12 19-414,1 0 1,-1 0-1,1 0 1,0 0-1,0 1 1,0-1 0,0 1-1,0-1 1,0 1-1,0 0 1,0 0 0,0 1-1,1-1 1,-1 1-1,0-1 1,1 1 0,4 0-1,1 0 100,0-1-1,0 0 1,0-1 0,9-3-1,-7 2 4,0 0 0,1 1 0,-1 1 0,14-1 0,2 1 75,-7 1-49,1 0 0,29 4 1,-4 10 43,-33-11-178,-9-3-34,0 1-1,0 0 0,0 0 1,0 0-1,4 2 0,-2 1 25,0 0-1,0 1 1,0-1 0,8 11-1,-12-14-26,0 0 1,-1 1-1,1-1 0,-1 1 1,0-1-1,0 1 0,1 0 1,-1-1-1,0 1 0,0 0 1,1 3-1,-2-3 9,-1-1-1,1 1 1,0-1 0,-1 1-1,1-1 1,-1 0 0,1 1 0,-1-1-1,0 0 1,1 1 0,-1-1-1,0 0 1,-1 2 0,-2 2 47,-12 24 161,11-18-135,-1-1-1,0 1 1,-10 12-1,-55 51 70,42-44-191,16-17 14,-1-1-1,-18 15 1,-27 4-15,14 4-26,23-22-53,19-11 78,-1 0 1,1-1 0,0 1 0,0 1 0,0-1 0,0 0-1,0 1 1,0 0 0,1-1 0,-1 1 0,-1 4 0,-3 14-373,3-15 279,3-5 106,0 0-1,0 0 1,1 0 0,-1 0-1,1 0 1,-1 1-1,1-1 1,-1 0 0,1 0-1,0 0 1,-1 0 0,1 1-1,0 1 1,0-2-8,1 1-1,0-1 1,-1 0-1,1 0 1,-1 0 0,1 1-1,0-1 1,0 0 0,0 0-1,0 0 1,0 0-1,0 0 1,0-1 0,0 1-1,0 0 1,0 0 0,0-1-1,1 1 1,-1 0-1,2 0 1,31 16-23,1-2 0,38 12-1,17-5 200,67 22 148,-15 15-195,-133-55 12,1 0-1,-1 1 0,-1 1 1,1 0-1,-1 0 0,0 0 1,14 16-1,-20-21-77,0 1 0,0-1 0,0 1 0,-1 0 0,1 0 0,-1 0 0,1 0 0,-1 0 0,0 0 0,0 0 0,0 0-1,0 0 1,0 1 0,0-1 0,0 3 0,-1-2 15,-1-1 0,0 0-1,1 1 1,-1-1 0,0 0 0,-1 0-1,1 0 1,0 1 0,0-1-1,-1 0 1,0-1 0,1 1 0,-1 0-1,0 0 1,-2 1 0,-4 5 38,-2-1 0,1 0 0,0 0 0,-1-1 0,-1 0 0,1 0 0,-1-1 0,-18 5 0,-235 112 414,233-107-454,-1-1 0,-1-2 1,-38 9-1,13-5-94,-26 6-46,80-21 66,-1 0 1,1-1 0,-1 1-1,0-1 1,1 0-1,-1-1 1,1 1-1,-1-1 1,1 0-1,-1 0 1,1 0 0,0-1-1,-1 1 1,1-1-1,0 0 1,0-1-1,-4-2 1,6 4-131,-1-1 0,1 1-1,0-1 1,0 0 0,0 0 0,0 0 0,-3-4 0,5 5 41,-1 0 1,1 0 0,-1-1 0,1 1-1,-1 0 1,1-1 0,0 1 0,0 0-1,0-1 1,-1 1 0,1 0 0,1-1-1,-1 1 1,0 0 0,0-1-1,0 1 1,1 0 0,0-3 0,16-34-4467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22 3328,'0'0'1061,"0"-4"-634,0-13 559,0 17-516,-3 0-6,-2 0-336,2-1-57,-1 1 0,1 0 0,0 0 0,0 0 1,0 1-1,0-1 0,0 1 0,-5 1 0,-58 40 489,29-20-369,2 2 0,1 2 1,1 1-1,1 1 0,1 2 1,2 1-1,-28 38 0,-26 66 257,56-89-173,-23 57 0,33-55-78,-14 71 0,-32 188 437,54-240-516,3-1-1,4 112 1,18-9 21,-10-141-96,0 1-1,2-1 1,2 0-1,13 30 1,1-13-95,35 53 1,42 48-889,-87-127 762,138 182-1855,-126-171 1440,0-2 0,2 0 0,1-2 0,43 29 0,47 12-2493,-113-64 2914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3232,'-4'0'1035,"4"0"-1017,-1 0 1,0 0 0,1 0 0,-1 0 0,0 0-1,1 0 1,-1 0 0,0 0 0,1 0-1,-1 0 1,1 0 0,-1-1 0,0 1 0,1 0-1,-1-1 1,1 1 0,-1 0 0,1-1 0,-1 1-1,1-1 1,-1 1 0,1 0 0,-1-1 0,1 1-1,-1-1 1,1 0 0,0 1 0,-1-1 0,1 1-1,0-1 1,0 1 0,-1-1 0,1 0-1,0 1 1,0-1 0,0 0 0,0 1 0,0-1-1,0 0 1,0 1 0,0-2 0,0-2 861,0 4-288,0 0-160,0 4-118,0-2-251,1 0 0,-1 1 0,1-1 0,-1 0 0,1 0 0,0 0 0,0 0 0,0 0 0,0 0 0,3 4 0,2 5 108,1 13 251,7 15-81,-7 2 171,7 4-176,-12-29-246,-1 0 0,0 28 0,-2-16-8,1-13-29,-1-1 1,0 1-1,-1-1 0,-1 1 1,-1-1-1,-5 17 0,-9 13 325,-27 62-94,7-44-1164,37-61 752,1 0 1,-1 1 0,1-1 0,-1 0-1,1 1 1,0-1 0,0 0 0,-1 1-1,1-1 1,0 0 0,0 3-1,0-1-899,0-3-178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14 3072,'0'-13'963,"0"22"-561,0-9-395,0 0-1,-1 0 0,1 1 1,0-1-1,0 0 0,0 0 1,0 0-1,0 0 0,0 0 1,0 0-1,0 0 1,0 1-1,0-1 0,0 0 1,0 0-1,0 0 0,0 0 1,0 0-1,0 0 0,1 0 1,-1 1-1,0-1 1,0 0-1,0 0 0,0 0 1,0 0-1,0 0 0,0 0 1,0 0-1,0 0 0,0 0 1,0 0-1,0 1 1,1-1-1,-1 0 0,0 0 1,0 0-1,0 0 0,0 0 1,0 0-1,0 0 0,0 0 1,0 0-1,1 0 1,-1 0-1,0 0 0,0 0 1,0 0-1,0 0 0,0 0 1,0 0-1,0 0 0,1 0 1,-1 0-1,0 0 1,0 0-1,4 0 212,-1-1-127,-1 1 0,0 0-1,1 0 1,-1 0 0,0 0-1,1 0 1,-1 1 0,0-1-1,1 1 1,-1-1 0,0 1-1,0 0 1,1 0 0,-1 0-1,0 0 1,0 1 0,0-1-1,0 0 1,-1 1 0,1-1-1,0 1 1,0 0 0,-1-1-1,3 5 1,59 77 1274,-46-58-1050,0 0 0,23 47-1,-7-10 108,43 67 95,-25-23-283,-36-74-180,70 166 375,-70-158-264,-3 1-1,15 79 1,-24-95-108,-2 0 1,0 0-1,-2 0 0,-1 0 1,0 0-1,-2-1 1,-8 28-1,0-13-14,-1 1-1,-3-2 1,-27 53-1,-34 37-181,57-92-41,-33 50-418,19-43-87,-3-2 1,-76 66-1,77-78-694,-1-1-1,-70 40 1,41-30-621,48-30 1040,-26 8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1437 124 3488,'0'0'1115,"0"-3"-673,0-11-127,0 14-305,-1 0-1,1 0 1,0 0 0,0-1-1,0 1 1,0 0 0,0 0 0,0 0-1,0 0 1,0 0 0,0 0 0,0 0-1,0-1 1,0 1 0,0 0 0,0 0-1,0 0 1,0 0 0,0 0-1,0 0 1,1 0 0,-1-1 0,0 1-1,0 0 1,0 0 0,0 0 0,0 0-1,0 0 1,0 0 0,0 0-1,0 0 1,0 0 0,0 0 0,0 0-1,1-1 1,-1 1 0,0 0 0,0 0-1,0 0 1,0 0 0,0 0 0,0 0-1,0 0 1,1 0 0,-1 0-1,0 0 1,0 0 0,0 0 0,0 0-1,0 0 1,0 0 0,0 0 0,1 0-1,-1 0 1,0 0 0,0 0-1,14 0 381,-14 1-383,0-1 0,0 0 0,0 0 0,0 0-1,1 0 1,-1 0 0,0 0 0,0 0 0,0 0 0,0 0 0,0 0 0,0 0 0,0 0 0,1 0 0,-1 0 0,0 0 0,0 0-1,0 0 1,0 0 0,0 0 0,0 0 0,0-1 0,0 1 0,1 0 0,-1 0 0,0 0 0,0 0 0,0 0 0,0 0 0,0 0-1,0 0 1,0 0 0,0 0 0,0 0 0,0-1 0,0 1 0,0 0 0,1 0 0,-1 0 0,0 0 0,0 0 0,0 0 0,0 0-1,0-1 1,0 1 0,0 0 0,0 0 0,0 0 0,0 0 0,0 0 0,0 0 0,0 0 0,0 0 0,0-1 0,0 1 0,-1 0-1,1-1 8,0 1-1,0-1 0,0 1 1,0-1-1,0 1 0,0-1 0,0 1 1,0-1-1,1 0 0,-1 1 1,0-1-1,0 1 0,0-1 1,1 1-1,-1-1 0,0 1 0,0-1 1,1 1-1,-1-1 0,0 1 1,1 0-1,-1-1 0,1 1 0,-1 0 1,0-1-1,1 1 0,-1 0 1,1-1-1,-1 1 0,2-1 0,7-5 311,-2-11 2,7-1-28,-14 18-291,0 0 0,0 0 0,1 0-1,-1 0 1,0-1 0,0 1 0,0 0 0,1 0-1,-1-1 1,0 1 0,0 0 0,0 0-1,0-1 1,1 1 0,-1 0 0,0 0-1,0-1 1,0 1 0,0 0 0,0-1 0,0 1-1,0 0 1,0 0 0,0-1 0,0 1-1,0-1 3,0 0-1,0 1 1,0-1-1,0 0 0,0 1 1,0-1-1,0 0 0,0 1 1,0-1-1,1 0 1,-1 1-1,0-1 0,0 1 1,1-1-1,-1 0 1,0 1-1,1-1 0,-1 1 1,0-1-1,1 1 0,-1-1 1,1 1-1,-1-1 1,1 1-1,-1 0 0,1-1 1,-1 1-1,1 0 0,0-1 1,-1 1-1,1 0 1,-1 0-1,1-1 0,0 1 1,-1 0-1,1 0 0,0 0 1,-1 0-1,1 0 1,0 0-1,0 0 0,-1 0 0,1 0-1,-1 0 0,0 0 1,0 0-1,0 0 0,0 0 0,0 0 1,0 0-1,0 0 0,1 0 1,-1 0-1,0 0 0,0 0 1,0 0-1,0 0 0,0 0 0,0 0 1,0 0-1,1 0 0,-1 0 1,0 0-1,0 0 0,0 0 1,0 0-1,0 0 0,0 0 0,0 0 1,0 0-1,0 0 0,1 0 1,-1 0-1,0-1 0,0 1 1,0 0-1,0 0 0,0 0 0,0 0 1,0 0-1,0 0 0,0 0 1,0 0-1,0-1 0,0 1 1,0 0-1,0 0 0,0 0 0,0 0 1,0 0-1,0 0 0,0 0 1,0-1-1,0 1 0,0 0 0,0 0 1,0 0-1,0 0 0,0-14 255,-1 11-186,-2 6-19,-17 18 252,18-19-294,0 0 1,0 0-1,1 1 0,0-1 0,-1 1 0,1-1 0,0 1 0,0-1 0,0 1 0,1 0 1,-2 3-1,-7 23 38,-22 30-42,3 7-123,-19 41 224,-72 119 0,-110 125 336,179-284-381,-36 53 52,-30 71 42,-4 3 84,33-81-139,53-70-95,2-2-20,-47 57-57,7-28 33,29-29 61,-47 56 228,65-74-126,-46 33 0,46-38-212,-38 34 0,42-31-1118,18-17 69,6-8-618,15-13 608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42 3712,'-17'-17'1221,"16"17"-1203,1 0 0,0 0 0,0-1 0,-1 1-1,1 0 1,0 0 0,0 0 0,0-1 0,-1 1 0,1 0-1,0 0 1,0-1 0,0 1 0,0 0 0,0-1 0,-1 1 0,1 0-1,0 0 1,0-1 0,0 1 0,0 0 0,0-1 0,0 1-1,0 0 1,0-1 0,0 0 4,0 0-1,0 0 0,0 0 1,0 1-1,0-1 0,0 0 0,0 0 1,-1 0-1,1 0 0,0 0 1,0 0-1,-1 1 0,1-1 1,-1-1-1,-10-1 555,18 3-160,-17 0 80,-3 0-229,1 1 1,-1 1-1,1 0 0,-1 0 1,1 1-1,-16 7 0,-63 33-11,52-23-31,21-11-191,-200 110 796,216-117-820,-132 87 536,110-70-457,0 1 0,2 1 0,-35 40 0,17-9 89,2 2 0,-44 83-1,40-33 37,35-87-188,0 5 0,-5 7 0,2 1 0,1 0-1,1 1 1,-4 43 0,8-32-42,2 1 0,2 0 0,9 71 0,-3-90 62,0-1 0,17 38 1,-13-35 1,1 0 0,2-1 0,0 0 0,2-1 0,27 34 0,17 8 32,-41-44-91,12 15-37,-9-20-95,-1 0 1,2-2 0,28 16-1,-45-28 94,4 3-106,0 0 0,1-1 0,-1 0 0,1-1 0,0 0 0,0 0 0,1-1 0,-1-1 0,1 0 0,-1 0 0,1-1 0,0 0 0,11-1 0,-22 0 155,13 0-477,0 0 1,17-3-1,-23 1 283,0 0 0,0-1 0,0 0 0,10-5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4576,'-34'0'1450,"28"0"-1073,5 3-172,1 12 149,0-2-85,0-1 0,0 0-1,-4 16 1,-10 17 440,12-28-489,0 1 0,2 25 0,-3 22 256,-10 18-65,6 0-32,-14 13-85,7-32-39,-7 47 177,17-85-361,3-17 3,0 1 1,-1 0-1,0-1 1,-1 1-1,0-1 1,-5 12-1,-30 41-277,34-53 72,3-8 83,1-1 0,0 1 0,0 0 0,0-1-1,0 1 1,-1-1 0,1 1 0,0-1-1,-1 1 1,1-1 0,0 1 0,-1-1 0,1 1-1,-1-1 1,1 1 0,0-1 0,-1 1 0,1-1-1,-1 0 1,1 1 0,-1-1 0,0 0-1,1 0 1,-1 1 0,1-1 0,-1 0 0,0 0-1,1 0 1,-1 0 0,1 0 0,-1 0 0,0 0-1,1 0 1,-1 0 0,0 0 0,-3 0-880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2 230 3072,'-1'-12'748,"1"-15"56,0 25-781,0 1-1,0-1 1,0 1 0,0-1-1,0 1 1,0-1 0,1 1-1,-1-1 1,1 1 0,-1 0-1,2-3 1,7-2 115,-8 6-115,-1-1-1,1 1 0,-1 0 0,1 0 0,-1-1 1,1 1-1,-1 0 0,0-1 0,1 1 0,-1-1 1,1 1-1,-1 0 0,0-1 0,1 1 0,-1-1 1,0 1-1,0-1 0,1 1 0,-1-1 0,0 1 1,0-1-1,0 1 0,0-1 0,1 0 0,-1 1 1,0-1-1,0 1 0,0-1 0,0 1 0,-1-2 0,1 2-3,0 0-1,0-1 0,0 1 1,0 0-1,0-1 0,0 1 0,1 0 1,-1 0-1,0-1 0,0 1 0,0 0 1,0-1-1,0 1 0,0 0 0,0 0 1,1-1-1,-1 1 0,0 0 0,0 0 1,0-1-1,1 1 0,-1 0 0,0 0 1,0 0-1,1-1 0,58-58 1145,-55 55-1141,0 1 1,0-1-1,1 1 1,-1 0-1,1 0 1,0 0-1,0 0 1,0 1-1,0 0 1,0 0 0,0 0-1,1 1 1,-1 0-1,1 0 1,-1 0-1,6 0 1,28-5 90,11-8 21,-33 8-72,1 0 0,22-2 0,-6 5 155,41 2 0,-45 1-81,-21 0-48,1 1 0,-1 0-1,1 0 1,-1 1-1,13 4 1,-17-5-39,0 1 1,-1 0-1,1 0 1,-1 1-1,0-1 1,1 1 0,-1 0-1,-1 0 1,1 0-1,0 0 1,5 8-1,-2 2 75,0 0-1,-1 0 1,-1 1-1,0 0 0,5 22 1,-5-18 21,2 12 38,-2 1 1,4 60-1,-6-42-40,26 117 140,-19-124-148,-2 0 0,4 87 0,-12-114-127,-2 82 403,0-80-298,0 1-1,-1-1 1,-9 27-1,-5 2-661,-28 53 0,44-95 430,-1-1 1,0 0-1,0 0 1,0 0 0,0 0-1,0 0 1,0 0-1,-1 0 1,-3 2-1,4-4-78,-1 1-1,1-1 0,-1 0 1,1 0-1,-1 0 0,0-1 0,1 1 1,-1 0-1,0-1 0,0 0 1,1 0-1,-5 0 0,-35 0-1551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6304,'0'0'2336,"0"0"-1824,0-21-128,21 21 224,-1 0-416,22 0 128,0 0-192,-1-21 224,22 21-224,20-20-1312,-41 20 640,41-21-1408,-20 21 1088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4640,'0'0'1728,"0"0"-1344,0 17-96,-21-17 32,42 0-224,-21 0-160,0 0 0,0 0-800,0 0 448,0 0-928,0 0 736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22 105 6976,'-21'0'2592,"21"0"-2016,21 0-160,-21 0 896,21 0-800,20 0-480,1 0-64,-1-21-64,22 21 96,-1-21-704,1 0 384,-1 1-1088,1 20 800,-22-21-1600,1 21 1216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0 3488,'-31'0'1694,"20"0"1390,11 4-2806,0 2-98,0-1-86,0 0-1,0 0 1,0 0-1,1 0 1,2 9-1,11 41 158,-7 11-75,6 18 128,-10-1-86,1 21 108,2-61-233,-2-13 47,-1 1 1,-1-1 0,-3 41 0,-4-38-22,-2 1 0,-1-1 0,-17 41 0,15-44-35,5-14-49,2-6-12,0 0-1,-1-1 1,0 1-1,-1-1 1,-6 11-1,3-10 16,-1 0 0,-18 15 0,5-4 14,0 3 0,12-12-9,-17 14 0,4-9 48,-31 19 0,44-30-70,-8 5 55,0-1 0,-1-1-1,0-1 1,-1 0 0,1-2 0,-27 6 0,39-10-47,-10 2 38,8-1-37,1-1 0,-2 0 0,-16 1 0,18-4-59,0 0 0,-17-3 1,4-1-36,6 3 22,10 2-1,0-1 1,1 1-1,-1-1 0,0-1 1,1 1-1,-1 0 0,-6-4 0,5 0-113,1 0 1,-1 0-1,1 0 0,0-1 0,1 1 0,-1-1 0,-4-9 0,9 14 155,-8-11-445,0-1 1,1 0-1,0-1 0,2 1 0,-1-2 0,2 1 0,0 0 0,0-1 1,-2-28-1,2-61-1650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7136,'-21'0'2656,"21"0"-2080,21 20-160,-21-20 224,0 0-448,20 21-1056,1 0 448,21-21-2528,-21 21 1632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4992,'-35'0'1589,"35"0"-1565,-1 0 1,1 0-1,-1 0 0,0 0 0,1 0 0,-1 0 1,1 0-1,-1 0 0,0 0 0,1 1 0,-1-1 1,1 0-1,-1 0 0,1 1 0,-1-1 0,1 0 1,-1 1-1,1-1 0,-1 0 0,1 1 0,-1-1 1,1 1-1,0-1 0,-1 1 0,1 0 0,-1 0-3,-4 4 141,0 0 0,1 0 0,0 0 0,0 1 0,0 0 0,0 0 1,-4 10-1,7-13-84,-1 2-2,-1-1 0,1 0 0,0 1 0,1 0 0,-1-1 1,1 1-1,0 0 0,0 0 0,1 0 0,-1 0 1,1 6-1,0-1-23,0-1 0,-1 0 1,0 1-1,-4 15 0,-23 55 235,25-66-224,-1 28 0,1-15-10,-11 56 132,7 0-52,-7-3 20,11-58-125,2-8 53,-1-1-1,-1 1 1,0-1 0,-9 22 0,6-17 0,4-12-68,0 0 0,0 0 0,-1-1 1,0 1-1,0-1 0,0 1 0,0-1 0,-1 0 0,-7 7 1,2-2-18,5-5-89,0 0-1,-1-1 0,-6 6 0,10-9 68,0 0-1,0-1 0,0 1 0,0-1 1,0 1-1,0-1 0,-1 1 0,1-1 0,0 1 1,0-1-1,0 0 0,0 0 0,0 0 1,-1 1-1,1-1 0,0 0 0,0 0 0,0-1 1,0 1-1,-1 0 0,1 0 0,0-1 0,-2 0 1,-18-13-519,17 13 483,0-1 1,1 0 0,-1 0 0,1-1-1,-1 1 1,1-1 0,0 1 0,0-1-1,0 0 1,0 0 0,1-1-1,-1 1 1,-2-6 0,0-1-75,2-1-1,0 1 1,0-1 0,-2-19 0,1 6-79,-1-2-63,1-1-1,0-42 1,7-25 85,11 11 198,-11 61 59,-3 14-17,2-1-1,-1 0 1,4-9 0,-1 8 10,0-1 0,8-10 1,-1 1 75,-11 19-125,12-23 442,21-31-1,-28 47-311,1 1 1,0 0 0,1 0-1,-1 0 1,1 1-1,1 0 1,13-8 0,20-6 258,-20 12-247,-11 4-82,2-2 22,1 0 0,0 1 1,0 1-1,0 0 0,0 1 1,1 1-1,-1 0 0,16 0 1,1 1 100,-8 1-16,24 2 0,-37-1-142,-1 0 0,1 1 0,-1 0 1,0 1-1,1 0 0,8 4 1,14 8 75,-13-7-38,21 12 0,-35-17-7,0-1 1,0 1 0,-1 0-1,1 0 1,-1 0 0,1 0-1,-1 1 1,0-1-1,-1 1 1,4 6 0,-5-9-49,0 0 7,0 0 0,0 0 0,-1 0 0,1 0 0,-1 1 0,1-1 0,-1 0 0,1 0 0,-1 0 0,1 1 1,-1-1-1,0 0 0,0 0 0,0 1 0,0-1 0,0 0 0,0 0 0,0 1 0,0-1 0,0 0 0,0 1 0,-1-1 0,1 0 0,-1 0 0,1 0 0,-1 1 0,1-1 0,-1 0 0,1 0 0,-3 2 0,2-2-2,-1 3-18,-1 1 0,0-2 0,0 1 0,0 0 0,0-1 0,-1 1 0,0-1 0,1 0 0,-1 0 0,0-1 1,-9 5-1,-6 3-239,-30 8 0,21-7-6,15-7 148,-1 1 0,1-2-1,-1 1 1,-16 0 0,6 0 10,-6 4-1,25-6 24,-1 0 1,0-1-1,0 1 1,1-1-1,-1-1 1,0 1-1,-7-1 1,11 0 18,-1 0 1,1 1-1,0-1 0,0 0 1,-1 1-1,1-1 0,0 1 1,-4 2-1,5-3 26,1 0 0,-1 1 0,0-1-1,1 0 1,-1 1 0,1-1 0,-1 1 0,0 0-1,1-1 1,-1 1 0,1-1 0,-1 1 0,1 0-1,0-1 1,-1 1 0,1 0 0,-1-1 0,1 1-1,0 0 1,0 0 0,0-1 0,-1 1 0,1 1-1,0-1-3,1 1-1,-1-1 1,1 0 0,-1 1-1,1-1 1,-1 0-1,1 1 1,0-1-1,0 0 1,-1 0-1,3 2 1,2 4-57,1 3-5,12 15-115,21 6 14,6 21-31,-9-21 123,-13-13 79,21 24 74,19 17 87,-50-50-104,-5-3-3,-1 0 0,1 1 1,8 10-1,15 35 127,-28-49-136,1 1-1,-1-1 0,0 0 0,6 4 0,4 4 73,-10-8-78,0 0 0,0 1 0,-1-1-1,1 1 1,2 4 0,-4-6 11,-1-1 0,1 1 0,0-1 0,-1 1 1,1-1-1,-1 1 0,0-1 0,1 1 0,-1 0 0,0-1 0,0 1 1,0 0-1,0-1 0,0 1 0,-1-1 0,1 1 0,0 0 0,-1-1 1,0 3-1,-3 2 37,0-1 0,0 0 0,0 1 0,-1-1 0,0-1 0,0 1 0,0-1 1,0 0-1,-1 0 0,-6 3 0,8-5-47,0 0-1,0-1 1,-1 0-1,1 0 1,-8 1-1,-4 0 36,-43 11 165,26-4-117,-38 4 0,-29-7 27,-1 8-81,18-7-95,42 2 5,-15 1-7,53-9 15,-1-1 0,0 0 1,1 0-1,-1 0 1,0 0-1,1 0 1,-1-1-1,0 0 0,1 0 1,-6-2-1,8 3-26,0 0 0,1-1-1,-1 1 1,1 0 0,-1-1-1,1 1 1,0-1 0,-1 1-1,1-1 1,-1 1 0,1-1-1,0 1 1,-1-1 0,1 1-1,0-1 1,0 1 0,-1-1-1,1 0 1,0 1 0,0-1-1,0 1 1,0-1 0,0 0-1,0 1 1,0-1 0,0 1-1,0-1 1,0 0 0,0 1-1,0-1 1,1 0 0,6-3-1449,27-13 486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6560,'0'-17'2117,"1"14"-1573,9 2-256,8 1-104,-1-1 42,1 1-1,-1 0 1,1 1-1,29 6 1,-36-2-100,-1 0 0,0 0 0,0 1-1,15 12 1,-11-8-50,106 80 935,-94-69-715,-2 2-1,38 44 1,-36-33-111,-2 2 1,-2 0-1,-1 1 0,-2 1 1,-1 1-1,-3 0 1,0 1-1,9 50 1,-14-35 148,-3 0 0,0 106 1,-6-141-275,-2 0 1,0 0 0,-1 1 0,-5 19 0,1-22-53,-1 0 1,-1-1-1,-1 0 1,-13 20-1,22-36-8,-21 33-126,-1-1 0,-2-1 0,-38 40 0,18-30-515,-82 60 0,-9-8-1439,7-25 640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7648,'0'0'2816,"0"0"-2176,21 0-192,0 0 1184,0 21-992,0-21 448,-1 0-640,22-21-256,0 21-128,-1 0-1216,-20 0 640,21 0-3296,-21 0 2112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7296,'-62'0'2720,"62"0"-2112,0 21-192,0-21 1056,21 20-896,-1-20 416,22 0-608,20 0-192,1 0-128,-21-20-1824,20 20 960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63 3904,'0'0'1253,"0"0"-762,0 0-118,0 0 416,0-4-159,0-10 244,0 11-239,0-1 32,0 4-648,0-1 0,0 1 0,0-1 0,0 0 0,0 1 0,0-1 0,-1 0 0,1 1 0,0-1 0,0 0 0,0 1 0,0-1 0,-1 1 0,1-1 0,0 0 0,-1 1 1,1-1-1,0 1 0,-1-1 0,1 1 0,-1-1 0,1 1 0,-1-1 0,1 1 0,-1 0 0,1-1 0,-1 1 0,1 0 0,-1-1 0,0 1 0,1 0 0,-1 0 0,1-1 0,-1 1 0,0 0 0,1 0 0,-1 0 1,0 0-1,1 0 0,-1 0 0,-1 0 0,2 0-15,0 0 1,0 0 0,0 0-1,0 0 1,0 0 0,-1 0-1,1 0 1,0 0 0,0 0-1,0 0 1,0 0 0,0 0 0,0 0-1,0 0 1,-1 0 0,1 0-1,0 0 1,0 0 0,0 0-1,0 0 1,0 0 0,0 0-1,0 0 1,0 0 0,-1 0-1,1 0 1,0 0 0,0 0-1,0 0 1,0 0 0,0-1-1,0 1 1,0 0 0,0 0-1,0 0 1,0 0 0,0 0-1,0 0 1,0 0 0,-1 0 0,1-1-1,0 1 1,0 0 0,0 0-1,0 0 1,0 0 0,0 0-1,0 0 1,0 0 0,0-1-1,0 1 1,0 0 0,0 0-1,1 0 1,-1 0 0,0 0-1,0-1 18,0 0 1,0 0-1,0 1 0,0-1 0,0 0 0,0 0 0,-1 1 0,1-1 0,0 0 1,0 1-1,-1-1 0,1 0 0,0 1 0,0-1 0,-1 0 0,1 1 0,-1-2 1,0 2-5,0-1 1,0 1 0,0-1 0,0 1 0,0 0 0,0-1 0,0 1 0,0 0 0,0-1 0,0 1 0,0 0 0,0 0 0,0 0 0,-2 0 0,2 0-3,0 0 0,-1 0 0,1 0 0,0 0 0,0 0 0,0 0 0,0 1 0,0-1 0,0 0 0,0 0 0,-1 1 0,1-1 0,-1 2 0,-1 3 40,2-5-52,1 1 1,0 0-1,-1-1 1,1 1-1,0 0 1,-1-1-1,1 1 0,-1-1 1,1 1-1,-1-1 1,1 1-1,-1-1 1,1 1-1,-2 0 1,-12 2 41,12-3-40,0 0 0,0 0 0,0 1 0,0-1 0,0 1 0,0-1 0,0 1 0,1 0 0,-1 0 0,0 0 0,0 0 0,0 0 0,1 0 1,-1 0-1,1 0 0,-1 1 0,1-1 0,-1 1 0,1-1 0,0 1 0,0-1 0,0 1 0,0 0 0,-1 2 0,-44 103 437,29-59-220,2 0 0,2 0 0,2 1 0,2 1 0,-2 54 0,4 42 193,-7 17-16,10-67-320,4 0 0,22 167 0,2-138 11,11-21 16,-29-83-67,-2-8 13,1 0-1,11 23 0,-9-24-30,1-1 0,15 16 1,-9-11-42,4 6-52,13 15-109,8-4-67,-23-21 20,-14-10 179,14 10-601,19 13 0,-29-22 466,-1 0-1,1 0 1,1 0 0,-1-1-1,0 0 1,13 2-1,40 3-2242,-52-5 2093,0 0 0,0 1 0,0 0 1,10 4-1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15 5312,'0'-1'201,"0"-10"546,-2 9-240,-3 9 416,-50 125 309,-4 17 32,50-120-1099,4-12-40,0 0-1,-11 21 1,-2-7 203,-2-1-1,-35 41 1,13-16 60,11-13 22,-63 79 550,35-55-325,51-57-566,-1 3 42,0-1 0,-1 0 0,-1-1 0,0 0 1,-14 10-1,22-18-99,1 0 0,-1 0 0,0-1 0,1 1 0,-1-1 0,0 0 0,-3 1 0,5-2-19,0 0 1,1 0 0,-1 0 0,0 0 0,0 0-1,1 0 1,-1-1 0,0 1 0,1 0 0,-1 0-1,0-1 1,1 1 0,-1-1 0,0 1-1,1 0 1,-1-1 0,1 1 0,-1-1 0,1 1-1,-1-1 1,1 0 0,-1 1 0,1-1 0,0 1-1,-1-1 1,1 0 0,0 1 0,-1-1-1,1-1 1,0 1-7,-1 0 1,1 0-1,0 0 0,-1-1 0,1 1 0,0 0 0,0 0 0,0 0 1,0-1-1,0 1 0,0 0 0,0 0 0,1 0 0,-1-1 0,0 1 1,1 0-1,-1 0 0,0 0 0,1 0 0,0 0 0,0-2 1,31-53-671,-5-4 95,-17 36 10,22-38 0,45-52-529,-15 24 230,-15 12 404,35-49-155,-69 109 744,1 1-1,1 0 1,0 1 0,31-24-1,-42 38-26,-1-1-1,1 1 0,-1 0 0,1 0 0,0 0 1,0 0-1,0 1 0,0 0 0,0-1 1,0 1-1,7 0 0,-9 1-29,1 0 0,-1 0 0,1 0 0,-1 1 0,0-1 0,1 1 0,-1 0 0,0-1 0,1 1 0,-1 0 0,0 0 0,0 1 0,0-1 0,0 0 0,0 1 0,0-1 1,0 1-1,0 0 0,-1 0 0,1-1 0,1 4 0,0-1 35,-1 0 1,1 1 0,-1-1 0,0 0 0,0 1-1,-1 0 1,1 0 0,0 6 0,4 44 490,-3-18-354,21 87 322,-10-61-434,48 225 286,-44-205-282,-15-56-84,0-5-40,1 0 1,10 36-1,3 1-607,-15-50 455,-1 0 0,0 18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 7712,'-42'-42'2880,"42"42"-2240,0 0-192,21 0 544,0 0-640,41 0 128,-20 0-288,20 0 32,1 0-128,-1 0-1184,-20 0 576,0-21-2944,20 0 1920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3232,'17'0'1035,"-16"0"-1028,-1 0 0,0 0 1,0 0-1,0 0 0,0 0 1,0 0-1,0 0 1,0 0-1,0 0 0,1 0 1,-1 0-1,0 0 1,0 0-1,0 0 0,0 0 1,0 0-1,0 0 1,0 0-1,1 0 0,-1 0 1,0 0-1,0 0 1,0 0-1,0 0 0,0 0 1,0 0-1,0 0 0,0 0 1,0 0-1,1 0 1,-1 0-1,0 0 0,0 1 1,0-1-1,0 0 1,0 0-1,0 0 0,0 0 1,0 0-1,0 0 1,0 0-1,0 0 0,0 0 1,0 0-1,0 1 1,0-1-1,0 0 0,0 0 1,0 0-1,0 0 0,0 0 1,0 0-1,0 0 1,0 0-1,0 0 0,0 1 1,0 10 419,0-11-407,0 0 0,0 0 0,0 0 0,0 1 0,0-1 0,0 0 0,0 0 0,0 0 0,0 0 0,0 0 0,0 0 0,0 0 0,0 0 0,0 0 0,0 1 0,0-1 0,0 0 0,0 0 0,0 0 0,0 0 0,0 0 0,0 0 0,0 0 0,0 0 0,0 0 0,0 0 0,0 1 0,0-1 0,0 0 0,0 0 0,1 0 0,-1 0 0,0 0 0,0 0 0,0 0 0,0 0 0,0 0 0,0 0 0,0 0 0,0 0 0,1 0 0,-1 0 0,0 0 1,0 0-1,0 0 0,0 0 0,0 0 0,0 0 0,0 0 0,1 0 0,-1 0 0,0 0 0,0 0 0,0 0 0,0 0 0,0 0 0,1 0 22,0 0 0,-1 0 0,1 0 0,0 0 0,-1 0 1,1 0-1,0 0 0,-1 0 0,1-1 0,0 1 0,-1 0 0,1 0 0,0-1 0,-1 1 1,1 0-1,-1-1 0,1 1 0,-1 0 0,1-1 0,-1 1 0,1-1 0,-1 1 1,1 0-1,-1-1 0,1 0 0,0 0-1,-1 0 1,1 0 0,0 1-1,-1-1 1,1 0-1,0 1 1,0-1-1,0 1 1,-1-1 0,1 1-1,0-1 1,0 1-1,0-1 1,0 1-1,0 0 1,0-1 0,0 1-1,0 0 1,0 0-1,0 0 1,1 0-1,-1 0 1,0-1 0,0 2-1,2-1 1,-1 0-28,0-1 1,0 1 0,0 0 0,1-1-1,-1 1 1,0-1 0,0 0 0,0 1-1,-1-1 1,1 0 0,2-1-1,-2 1 7,0 0 0,1-1 0,-1 2 0,0-1 0,1 0-1,-1 0 1,1 0 0,-1 1 0,1-1 0,0 1 0,3 0-1,-3-3 146,11-9 319,-13 12-471,-1 0 0,0 0 0,0 0 0,1 0 0,-1-1 0,0 1 0,0 0 0,0 0 0,1 0 0,-1-1-1,0 1 1,0 0 0,0 0 0,0 0 0,0-1 0,1 1 0,-1 0 0,0 0 0,0-1 0,0 1 0,0 0 0,0 0 0,0-1 0,0 1 0,0 0 0,0-12 316,0 12-321,0 0 0,0-1 0,0 1 0,0 0-1,0 0 1,0-1 0,0 1 0,0 0 0,0 0 0,-1-1-1,1 1 1,0 0 0,0 0 0,0-1 0,0 1-1,0 0 1,-1 0 0,1 0 0,0-1 0,0 1 0,0 0-1,-1 0 1,1 0 0,0 0 0,-1-1 0,-13-10 273,14 11-273,0 0 0,0-1 0,-1 1 0,1 0-1,0 0 1,0 0 0,0 0 0,-1-1 0,1 1 0,0 0-1,0 0 1,0 0 0,0-1 0,-1 1 0,1 0-1,0 0 1,0-1 0,0 1 0,0 0 0,0 0 0,0-1-1,0 1 1,0 0 0,0 0 0,0-1 0,0 1 7,0-1 0,0 1 0,0-1 0,0 1 0,0-1 0,0 1 0,0-1 0,0 1 1,0 0-1,0-1 0,0 1 0,-1-1 0,1 1 0,0-1 0,0 1 0,-1 0 0,1-1 0,0 1 1,-1-1-1,1 1 0,0 0 0,-1-1 0,1 1 0,-1 0 0,1 0 0,-1-1 0,1 1 0,-1 0 1,1 0-1,-1-1 0,-8-4 194,2-9 163,6 12-350,0 1 0,0 0-1,0 0 1,0 0 0,-1 0 0,1 0-1,0 0 1,0 0 0,-1 0 0,1 0-1,-1 0 1,1 0 0,-1 1-1,1-1 1,-1 1 0,0-1 0,1 1-1,-1-1 1,0 1 0,0 0 0,1 0-1,-3-1 1,1 1 180,-1 3 127,3-2-313,0 0-9,-1 0 0,1 1-1,-1-1 1,1 0 0,0 1 0,0-1-1,0 1 1,0-1 0,0 1-1,0-1 1,0 1 0,1 0-1,-1-1 1,1 1 0,-1 0-1,1 0 1,0-1 0,0 1-1,0 3 1,-1 4-22,0-6 20,1 1 0,0-1 0,-1 0 0,2 0 1,-1 1-1,0-1 0,1 0 0,0 0 0,-1 0 0,3 4 0,11 13 69,-10-5-35,-3-13-34,-1 1 0,1-1 0,0 1 0,0-1 0,0 1 0,0-1-1,0 0 1,1 1 0,-1-1 0,1 0 0,0 0 0,0 0 0,2 2 0,5 4-43,-6-5 13,0-1 1,-1 1-1,1-1 1,0 0-1,0 0 1,1 0-1,-1 0 1,1 0-1,4 2 1,-3-3-47,-1 0 1,1-1-1,-1 1 1,1-1-1,-1 1 1,1-1-1,-1 0 1,6-1-1,37-7-723,-15 1-7,24 2 11,-8-7 31,-21 9 518,-17 2 109,-1-1 1,1 1-1,0-1 0,-1-1 1,17-5-1,7-6 118,42-24 0,-71 36 81,1 0-1,0-1 1,-1 1 0,0-1 0,0 0 0,0 0-1,0 0 1,-1-1 0,1 1 0,-1-1 0,0 0-1,0 1 1,2-6 0,-4 6 67,0-1 1,0 1-1,0 0 0,1 1 0,0-1 1,-1 0-1,1 0 0,0 0 0,1 1 1,2-4-1,-5 6-91,1 0-1,-1 0 1,0 0 0,0 0-1,0-1 1,1 1 0,-1 0 0,0 0-1,0 0 1,0-1 0,1 1-1,-1 0 1,0 0 0,0 0-1,0-1 1,0 1 0,0 0-1,0 0 1,0-1 0,0 1 0,1 0-1,-1 0 1,0-1 0,0 1-1,-1 0 1,2-10 612,-1 15 522,0-1-944,0 0-1,0 0 1,-1 1 0,-2 5 0,0-5-223,1 0 1,-2 0 0,-5 7-1,-8 10-31,16-19 2,0 1-1,0-1 0,0 0 1,1 1-1,-1-1 0,1 0 1,0 1-1,0-1 0,0 1 1,1-1-1,0 0 0,-1 1 1,3 4-1,-1-6-74,0 1 1,0-1 0,0 1-1,1-1 1,-1 0-1,1 0 1,-1 0-1,1 0 1,0 0-1,0-1 1,0 1 0,0-1-1,0 1 1,1-1-1,-1 0 1,0 0-1,1 0 1,-1 0-1,1-1 1,-1 1 0,1-1-1,-1 0 1,7 0-1,11 0-1367,-8 1 495,1-1 1,15-3 0,-24 3 800,0-1 1,0 0-1,-1-1 1,1 1-1,0-1 0,-1 0 1,1 1-1,-1-2 1,5-2-1,29-21-1404,-14 15 512,-3-15 118,-13 17 952,-1-1 0,-1 0 0,11-21 0,-13 22 79,1-2 223,-1 0-1,0 0 1,-1 0-1,2-14 1,-2 5 266,11-31 676,-12 43-799,-1 0-1,0-1 0,-1-11 0,0-7 1005,0-2 287,1 16-562,-6 23-115,4-7-982,-2 0 5,1 1 1,0 0-1,0 0 0,0-1 1,1 1-1,0 0 1,0 0-1,0 0 1,0 0-1,1 0 0,0 6 1,0 3 60,-4 23 1,0-18-101,2-11-35,0-1-1,0 14 1,2-13-16,1 0 0,4 12 1,-1 0-63,3 30-360,-4-37-529,1 0 0,1 0 0,0-1 0,0 1 1,11 15-1,5-7-2869,0-3 1276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6720,'17'-17'2170,"-16"16"-2113,0 0-1,0 1 1,0-1 0,0 0-1,0 1 1,0-1-1,0 1 1,0 0-1,0-1 1,0 1-1,0 0 1,0-1-1,1 1 1,1 0-1,55-14 472,-55 13-466,0 1 0,0-1-1,0 1 1,0-1 0,0 1-1,1 0 1,-1 0 0,0 0-1,0 1 1,0-1 0,0 1-1,0 0 1,-1-1 0,1 1-1,0 1 1,4 1-1,15 5 161,-13-7-90,0 0 1,15-1-1,-14 0-5,0 0 1,0 1-1,18 3 0,-18-1 15,-1 0 0,1 0 0,-1 1 1,0 0-1,-1 1 0,1 0 0,-1 0 0,0 1 0,0 0 0,9 9 0,-16-14-116,0 1 1,0-1-1,0 0 1,0 1-1,0-1 1,0 1-1,0 0 1,0-1-1,-1 1 1,1 0-1,-1-1 1,1 1-1,-1 0 1,0 0-1,1 0 1,-1-1-1,0 1 1,0 0-1,0 0 1,-1 0-1,1-1 1,0 1-1,-1 0 1,1 0-1,-1-1 1,1 1-1,-1 0 1,0-1-1,0 1 1,0-1-1,-2 4 1,-4 5 122,-1-1 0,0 1 0,-18 15 0,10-10 87,-4 6-42,2-3 114,-27 23 0,21-24-135,7-5-51,-22 21-1,20-11-80,18-21-53,0 1-1,1 0 1,-1 0-1,0-1 1,1 1 0,0 0-1,-1 0 1,1 0-1,0 0 1,0 3-1,0-4 8,-1 0-1,1 0 1,0 0-1,0 0 0,0 0 1,0 0-1,1 0 1,-1 0-1,0 0 0,0 0 1,0-1-1,1 1 0,-1 0 1,0 0-1,1 0 1,0 1-1,1-1 5,-1-1 0,1 1 0,0 0 1,-1-1-1,1 1 0,0-1 0,0 0 0,-1 0 0,1 0 0,0 0 1,0 0-1,1 0 0,17 1 11,-6-1-261,0 0 1,0 0-1,25-5 1,-23 2 88,6-2-801,0 2 0,40-3 0,-1 6-1539,-18 0-1945,-2 0 1194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7456,'0'0'2784,"0"0"-2176,21 20-160,20-20 672,-20 0-704,21 0-32,0-20-224,20 20 224,-20-21-192,62 0-1856,-42 0 896,22 0-4032,-1 1 2688</inkml:trace>
  <inkml:trace contextRef="#ctx0" brushRef="#br0" timeOffset="1">416 1 5568,'-62'0'2048,"62"0"-1568,-21 83-160,0-41 1088,21-1-832,0 22 352,0 20-576,-21 0 96,21-20-288,-20-1-64,20 1-64,0-1-1184,20-20 640,-20-22-1760,21 1 1280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6400,'-35'34'2058,"29"-25"-1534,5 10-248,-2 75 199,-6-37 13,6-39-274,0 1 0,0 29 1,4-8 111,0 7 143,-6 50 0,-1-52-282,0 1-11,1 47-1,5 237-1471,0-327-261,0-6 26,3-18-1178,14-17 880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6240,'-17'-34'2005,"15"27"-1491,4 7-244,1-1-330,0 1 284,1 0 1,-1 0 0,1 0 0,-1 0-1,1 1 1,-1-1 0,0 1 0,5 1 0,17 12 500,-13-11-522,14 4 101,-22-4-235,0-1 1,0 1 0,-1 0 0,1 0-1,0 0 1,3 5 0,3 1 174,19 16 0,-23-20-207,3 1 2,-1 0 1,0 1 0,0 0 0,-1 1-1,0 0 1,0 0 0,0 0 0,6 13-1,22 34 308,-33-52-334,-1 0 1,1-1-1,0 1 1,-1 0-1,1 0 1,-1 1-1,0-1 0,0 0 1,-1 0-1,1 0 1,0 1-1,-1-1 1,0 0-1,0 1 1,0-1-1,0 0 0,0 1 1,-1-1-1,0 0 1,1 0-1,-3 4 1,0 10 15,0 2-7,2-12-34,0-1 0,0 0 0,-4 12 0,3-13-41,-1 0 0,0 0 0,-1 0 0,-6 9 0,1-3-50,-8 13-90,11-16 54,0 1 1,0-2-1,0 1 1,-1-1-1,-11 10 1,7-10-25,0 0 0,-15 6 1,-6 5-97,8-1 3,17-14 62,-5 4-207,11-7 393,1 1 0,0-1 1,0 0-1,0 0 1,0 1-1,-1-1 1,1 0-1,0 1 1,0-1-1,0 0 1,0 0-1,0 1 1,0-1-1,0 0 1,0 1-1,0-1 1,0 0-1,0 1 1,0-1-1,0 0 1,0 1-1,0-1 1,0 0-1,0 0 1,0 1-1,1-1 1,-1 0-1,0 1 1,0-1-1,0 0 1,0 0-1,1 1 1,-1-1-1,0 0 1,0 0-1,1 0 1,-1 1-1,0-1 1,1 0-1,19 7-371,64 31 1,-73-33 356,1-1 33,20 11 0,1 11 184,-17-13-92,11 7 27,-13-11-16,-1 1-1,16 15 0,-26-21-64,1 0 0,0 1 0,-1-1 0,0 1-1,0-1 1,0 1 0,-1 0 0,0 0 0,1 0 0,-2 0-1,3 8 1,-2-1 134,-1-1 1,0 1-1,0-1 0,-1 1 0,0 0 0,-1-1 0,-1 1 0,-4 16 0,-2-9 180,-2 0 0,0-2-1,-1 1 1,-26 31 0,32-42-275,-1-1 0,1 0 1,-1 0-1,0 0 1,-1-1-1,1 0 1,-1 0-1,0-1 1,0 1-1,-1-2 0,-9 5 1,-35 13 220,43-16-258,8-5-51,0 1 1,0 0-1,0-1 0,0 1 1,0-1-1,0 1 1,0-1-1,0 0 1,0 1-1,0-1 0,0 0 1,0 0-1,0 1 1,0-1-1,0 0 1,-1 0-1,1 0 0,-2-1 1,0-1-34,0 1 1,0-1-1,0 0 1,0 0-1,1 0 1,-1-1-1,1 1 1,-1-1-1,1 1 1,-2-5 0,3 6-25,0-1 0,0 0 1,0 0-1,0 0 1,1 0-1,-1 0 1,0 0-1,1 0 1,0 0-1,0 0 1,-1 0-1,1 0 1,0 0-1,1-2 1,-1-51-2707,0-8 790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7136,'-6'0'653,"-1"0"675,9 0-430,27 4-151,-5 10-480,-3-7-139,-11-1-6,-8-5-94,0 1-1,0-1 0,0 0 1,0 0-1,0 0 1,0 0-1,0-1 1,0 1-1,0-1 1,0 1-1,0-1 1,1 1-1,1-1 1,-1 0-2,0 0 1,-1 1-1,1 0 1,0-1 0,-1 1-1,1 0 1,-1 0-1,1 0 1,-1 1 0,1-1-1,-1 1 1,0-1-1,0 1 1,1 0 0,-1-1-1,2 4 1,-3-3 1,1-1-1,0 1 1,-1 0 0,1-1 0,0 1-1,0-1 1,0 0 0,0 0-1,0 0 1,1 0 0,-1 0 0,0 0-1,0 0 1,1-1 0,3 1 0,-6-1-18,0 0 0,0 0 0,1 0 1,-1 0-1,0 0 0,0 0 1,0 0-1,0 0 0,0 0 1,0 0-1,0 0 0,1 0 0,-1 0 1,0 0-1,0 0 0,0 0 1,0 0-1,0 0 0,0 0 0,0 0 1,0 0-1,1 0 0,-1 1 1,0-1-1,0 0 0,0 0 0,0 0 1,0 0-1,0 0 0,0 0 1,0 0-1,0 0 0,0 0 1,1 0-1,-1 1 0,0-1 0,0 0 1,0 0-1,0 0 0,0 0 1,0 0-1,0 0 0,0 0 0,0 0 1,0 1-1,0-1 0,0 0 1,0 0-1,0 0 0,0 0 0,0 0 1,0 0-1,0 0 0,0 1 1,0-1-1,0 0 0,0 35 1137,0-35-1139,0 0 0,0 0 0,0 0 0,0 0 0,0 0 0,0 0 0,0 1 0,0-1 0,0 0 0,0 0 0,0 0 0,0 0 1,0 0-1,0 0 0,0 0 0,0 0 0,0 1 0,0-1 0,0 0 0,0 0 0,0 0 0,0 0 0,0 0 0,-1 0 0,1 0 0,0 0 0,0 1 0,0-1 0,0 0 0,0 0 0,0 0 0,0 0 0,0 0 0,0 0 1,0 0-1,-1 0 0,1 0 0,0 0 0,0 0 0,0 0 0,0 0 0,0 0 0,0 0 0,0 0 0,0 0 0,-1 0 0,1 0 0,0 0 0,0 0 0,0 0 0,0 0 0,0 0 0,0 0 0,0 0 0,-1 0 1,1 0-1,-1 0 22,0 1 0,0-1 1,-1 0-1,1 1 0,0-1 1,0 1-1,0-1 0,0 1 1,0 0-1,0-1 0,0 1 1,0 0-1,0 0 0,0 0 1,0-1-1,1 1 0,-1 0 1,0 0-1,0 0 0,1 0 1,-1 1-1,1-1 0,-1 2 1,-15 19 147,19-22-359,7 0 87,-3 0 30,0 0 1,0 0 0,-1-1 0,13-2-1,16-14-362,-20 12-15,0 0 0,21-2 0,-25 5 130,0 1 0,15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6304,'-35'-18'2032,"45"32"-688,-10-13-1307,1-1 1,-1 0-1,0 0 1,0 1-1,0-1 1,1 0-1,-1 0 1,0 0 0,0 1-1,1-1 1,-1 0-1,0 0 1,0 0-1,1 0 1,-1 0-1,0 1 1,0-1-1,1 0 1,-1 0-1,0 0 1,1 0 0,-1 0-1,0 0 1,1 0-1,-1 0 1,3 0 68,-1 1 0,1-1 0,-1 1 0,1-1 0,-1 1 0,0 0 0,1 0 0,-1 0 0,0 0 0,0 1 0,0-1 0,0 1-1,0-1 1,3 4 0,3 1 129,-1-1-92,1 1 22,0 0 1,-1 0-1,12 13 1,-14-12-13,-1 0 1,0 0 0,4 8-1,6 11 204,38 58 304,-31-41-324,-2 1 0,23 84-1,-38-114-301,21 76 259,-4 2-1,13 152 0,-32-204-156,-2 0 0,-2 0 0,-12 74 1,11-94-79,-5 27 178,-20 70 0,21-96-166,-1 0 1,-1 0-1,0 0 0,-2-1 0,-17 24 0,9-20-169,-2 0-1,0-1 0,-39 31 1,50-46 1,0 0 1,-1 0-1,0-1 1,0-1-1,-16 7 1,24-11-19,-1-1 0,0 1 0,1-1 0,-1-1 0,0 1 1,1 0-1,-1-1 0,0 0 0,0 0 0,0 0 0,0 0 0,1 0 0,-1-1 0,0 0 0,0 0 0,1 0 1,-1 0-1,1 0 0,-1-1 0,-5-3 0,7 4-20,0-1 1,0 0-1,0 1 1,0-1 0,0 0-1,0 0 1,1 0-1,-1 0 1,1 0-1,0 0 1,-1 0-1,1 0 1,-2-5-1,0-2-478,1 1 0,-1-1-1,1 0 1,1 1 0,-1-19-1,2 18 194,1 1 0,0-1-1,1 0 1,0 1-1,5-15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 6720,'-41'-42'2496,"41"42"-1952,41 0-128,-41 0 736,0 21-704,21 0 672,0-1-640,0 22 448,-21 0-512,21-1 32,-1 22-256,-20-22 192,0 1-256,-20-21-1728,20 21 864,0-42-3264,20 20 2272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 6816,'-35'0'2197,"34"-1"-2140,0 1 0,0 0 0,0 0 0,0 1-1,1-1 1,-1 0 0,0 0 0,0 0 0,0 1 0,0-1 0,0 0 0,1 1 0,-1-1-1,-1 1 1,-3 1 22,0 0 101,1 1-1,-1-1 1,1 0-1,0 1 1,0 0-1,0 0 1,0 0-1,0 1 1,1-1-1,-6 9 1,3-3 133,-13 16 366,-22 7 339,5 0-633,2 2-1,-43 56 1,57-66-291,-6 6 63,-48 65 209,57-71-371,0-1-1,-33 34 1,35-41 90,1 2 1,-19 28-1,28-40-17,0 1 0,-1-1 1,-9 8-1,11-10-78,0-1 0,0 1 0,1 0 0,-1 0 0,1 0 0,-3 6 0,2-2-24,4-7 5,0 0 0,-1-1-1,1 1 1,0-1-1,0 1 1,0 0-1,-1-1 1,1 1-1,0-1 1,-1 1 0,1-1-1,0 1 1,-1-1-1,1 1 1,-1-1-1,1 1 1,-1-1-1,1 0 1,-1 1-1,1-1 1,-1 0 0,1 1-1,-1-1 1,0 0-1,1 0 1,-1 0-1,1 0 1,-1 1-1,0-1 1,1 0-1,-1 0 1,1 0 0,-1 0-1,0 0 1,0 0-1,-3 0-935,8-4-1152,13-13 645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4896,'-17'0'1370,"30"0"299,32 0 1398,-30 0-2355,25 3 0,-35-2-643,0 0 0,0 0-1,-1 1 1,1-1 0,0 1-1,-1 0 1,9 6 0,-9-5-10,1 0 0,-1-1 0,1 0 1,-1 1-1,1-2 0,0 1 0,0 0 1,8 1-1,3 0-11,-10-1-32,0 0 0,0 0 0,-1 1 0,1 0-1,-1 0 1,1 0 0,8 8 0,-12-10-1,0 1 0,1 0 0,-1 1 0,0-1-1,0 0 1,0 1 0,0-1 0,0 1 0,-1-1 0,1 1 0,-1 0-1,0 0 1,0 0 0,0 0 0,0 0 0,0 0 0,0 5 0,-1 1 141,1-6-104,-1 0 1,0 0 0,0 0-1,0 0 1,-1-1 0,1 1-1,-1 0 1,1 0 0,-2 4-1,-2 0 83,0 0 0,-1 0 0,0 0 0,0 0-1,0-1 1,-9 8 0,12-13-92,-1 1 0,1-1 0,-1 0-1,1-1 1,-1 1 0,1 0 0,-4 0 0,-6 2 137,-12 10 177,9-6-126,12-6-198,0 1-1,1-1 1,-1 1-1,0-1 1,0 1-1,-3 3 1,6-5-32,0 0 0,-1 0 0,1 0 1,0 1-1,0-1 0,0 0 0,0 0 1,0 0-1,-1 0 0,1 0 0,0 0 0,0 0 1,0 0-1,0 1 0,0-1 0,0 0 0,0 0 1,0 0-1,0 0 0,-1 0 0,1 1 1,0-1-1,0 0 0,0 0 0,0 0 0,0 0 1,0 0-1,0 1 0,0-1 0,0 0 1,0 0-1,0 0 0,0 0 0,0 1 0,0-1 1,0 0-1,0 0 0,1 0 0,-1 0 0,0 0 1,0 1-1,0-1 0,0 0 0,0 0 1,0 0-1,0 0 0,0 0 0,0 0 0,1 0 1,-1 1-1,0-1 0,0 0 0,0 0 1,0 0-1,0 0 0,1 0 0,0 1 0,0 1 13,1-1-1,-1 0 1,1 1 0,-1-1-1,1 0 1,0 1-1,0-1 1,0 0-1,0-1 1,-1 1-1,1 0 1,0 0-1,1-1 1,-1 1-1,0-1 1,0 0 0,0 1-1,0-1 1,3-1-1,159 1 808,-159 0-858,0 0-1,0 0 0,0-1 0,0 0 0,0 0 1,0-1-1,0 1 0,0-1 0,-1 0 0,9-5 0,-10 6-133,-1 0 0,1 1 0,-1-1 0,1 1-1,0-1 1,-1 1 0,1 0 0,0 0-1,5 0 1,2 1-3994,-10-1 2683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4160,'0'-62'3712,"0"-59"64,0 120-3774,0 1 1,0 0-1,0 0 1,0 0-1,0 0 1,0 0-1,0 0 1,0 0-1,0-1 1,0 1-1,0 0 1,0 0-1,0 0 1,0 0 0,0 0-1,0 0 1,0 0-1,0-1 1,0 1-1,0 0 1,0 0-1,0 0 1,0 0-1,0 0 1,0 0-1,1 0 1,-1 0-1,0 0 1,0-1-1,0 1 1,0 0-1,0 0 1,0 0 0,0 0-1,0 0 1,0 0-1,0 0 1,1 0-1,-1 0 1,0 0-1,0 0 1,0 0-1,0 0 1,0 0-1,0 0 1,0 0-1,1 0 1,-1 0-1,0 0 1,0 0-1,0 0 1,0 0 0,0 0-1,0 0 1,0 0-1,1 0 1,-1 0-1,1 0 1,0 0-1,-1 0 0,1 0 1,0 0-1,-1 0 1,1 1-1,-1-1 1,1 0-1,0 0 1,-1 1-1,1-1 1,-1 0-1,1 1 0,-1-1 1,1 0-1,-1 1 1,1-1-1,-1 1 1,1-1-1,-1 1 1,1-1-1,-1 1 1,0-1-1,1 1 0,-1-1 1,0 1-1,0-1 1,1 1-1,-1 0 1,2 23 3,-2-21-3,-1 45 74,0-24-12,2 0 0,4 33 0,11 17 211,2 15-45,-11-6-130,7 4-5,-10 65 265,-1 1-263,1-121-97,-1-16 14,0 27 1,-9 29 90,2-43-34,1 33 0,3 139-434,0-201 344,0 1 1,0-1-1,0 1 1,0-1-1,0 0 1,0 1 0,0-1-1,0 1 1,0-1-1,0 1 1,0-1-1,-1 0 1,1 1 0,0-1-1,0 1 1,0-1-1,0 0 1,-1 1-1,1-1 1,0 0-1,0 1 1,-1-1 0,1 0-1,0 1 1,-1-1-1,0 1-83,0 0 0,0 1-1,0-1 1,0 0 0,0 0-1,0 1 1,0-1 0,0 0-1,0 2 1,1-2 71,1-1 0,-1 0-1,0 1 1,1-1 0,-1 0 0,1 1-1,-1-1 1,1 0 0,-1 0 0,1 1 0,0-1-1,-1 0 1,1 0 0,-1 0 0,1 0-1,-1 0 1,1 0 0,0 0 0,-1 0 0,1 0-1,-1 0 1,1 0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0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84 207 4992,'-18'-29'1589,"18"28"-1526,-1 0 0,0 0 0,0 0 0,0 0 0,0-1 0,0 1 0,0 0 0,0 1 0,-1-2-1,-26-21 589,28 23-574,-1-1 0,1 1 0,-1 0 0,1 0 0,-1-1 0,1 1 0,0 0 0,-1-1 0,1 1 0,0 0 0,-1-1 0,1 1 0,0 0 0,-1-1 0,1 1 0,0-1 0,0 1 0,0 0 0,-1-1 0,1 1 0,0-1 0,0 0 0,0 1-4,0-1 1,0 1 0,0-1-1,0 1 1,0-1 0,0 0-1,0 1 1,0-1 0,0 1-1,0-1 1,-1 1-1,1-1 1,0 1 0,0-1-1,-1 1 1,1-1 0,0 1-1,-1 0 1,1-1 0,-1 1-1,1-1 1,-1 1 0,1 0-1,-1-1 1,1 1 0,-1 0-1,1-1 1,-1 1 0,1 0-1,-1 0 1,0-1-1,1 1 1,-1 0 0,1 0-1,-1 0 1,0 0 0,1 0-1,-1 0 1,0 0 0,1 0-1,-2 0 1,-2 0 870,8 0-715,27 0-206,-30 0-22,1 0 1,0 1 0,0-1-1,-1-1 1,1 1 0,0 0-1,-1 0 1,1 0-1,3-2 1,-1 1 7,24-10 109,-23 10-104,1 0 1,-1 0 0,1 1 0,-1-1 0,7 1 0,-2 0 12,-1 0 0,16-2 0,34-10-11,4 7-197,-43 1 115,28-8 0,5-1 49,-11 7 91,-18-5 257,-9 5-149,-12 5-151,0 0 1,0 0 0,-1 0 0,1-1 0,0 1 0,3-3 0,-5 3-28,-1 1-1,0 0 1,0 0-1,1 0 1,-1 0-1,0-1 1,0 1-1,0 0 1,1 0-1,-1 0 1,0-1-1,0 1 1,0 0-1,0 0 1,0 0-1,1-1 1,-1 1-1,0 0 0,0 0 1,0-1-1,0 1 1,0 0-1,0 0 1,0-1-1,0 1 1,0-12 76,0 12-80,0 0 0,0 0 1,0 0-1,0 0 0,0 0 1,0 0-1,0 0 0,0 0 0,0-1 1,0 1-1,0 0 0,0 0 1,0 0-1,0 0 0,0 0 0,0 0 1,0 0-1,0 0 0,0 0 0,0-1 1,0 1-1,0 0 0,0 0 1,0 0-1,0 0 0,0 0 0,-1 0 1,1 0-1,0 0 0,0 0 1,0 0-1,0 0 0,0 0 0,0-1 1,0 1-1,0 0 0,0 0 1,-1 0-1,1 0 0,0 0 0,0 0 1,0 0-1,0 0 0,0 0 0,0 0 1,0 0-1,0 0 0,-1 0 1,1 0-1,0 0 0,0 0 0,0 0 1,0 0-1,0 0 0,0 0 1,-1 0-1,-1 1-46,1-1 7,0 0 0,0 0 1,0 0-1,0 1 0,0-1 1,0 0-1,0 0 0,0 0 0,0-1 1,0 1-1,0 0 0,-2-1 1,3 4-1728,0 8 736,-1-3-241,1 0-1,0 1 1,1-1 0,2 11 0,11 4-52,-12-15 1137,-1-1-1,0 1 0,0-1 1,-2 14-1,1-9 347,0 146 9066,0-157-9204,-1-1-1,1 1 0,0-1 1,0 1-1,0-1 1,0 1-1,0-1 0,0 1 1,0 0-1,0-1 0,1 1 1,-1-1-1,0 1 0,0-1 1,0 1-1,1-1 1,-1 1-1,0-1 0,1 1 1,-1-1-1,0 1 0,1-1 1,-1 0-1,1 1 1,-1-1-1,1 0 0,-1 1 1,1-1-1,-1 0 0,1 1 1,1-1-1,6 5 165,-2 2-83,-6-6-104,1-1 0,-1 1 0,0-1 0,1 1 0,-1-1 0,0 1 0,1-1 0,-1 0 0,1 1 0,-1-1-1,1 1 1,-1-1 0,1 0 0,-1 0 0,1 1 0,0-1 0,-1 0 0,1 0 0,-1 1 0,1-1 0,0 0 0,-1 0 0,1 0 0,0 0-1,-1 0 1,1 0 0,0 0 0,-1 0 0,1 0 0,0 0 0,0 0 0,45 0-95,-12 0 91,8 0 895,-39 0-260,-3 2-161,0 13 491,4-15-789,-3 0-164,0 0 1,0 0-1,0 0 1,0 1-1,0-1 1,0 0-1,0 1 1,0-1-1,0 0 1,0 1-1,0-1 1,0 1-1,0 0 1,-1-1 0,1 1-1,0-1 1,0 1-1,-1 0 1,1-1-1,-1 1 1,1 0-1,0 0 1,-1 0-1,0-1 1,1 2-1,2 2-9,0 0-1,0 0 0,0-1 0,5 5 0,-5-6-26,0-1 1,-1 1 0,1-1-1,0 1 1,0-1-1,0 0 1,0 0-1,0 0 1,0 0-1,0-1 1,0 1 0,1-1-1,-1 1 1,0-1-1,0 0 1,1 0-1,3-1 1,56 1 678,-62 0-649,0 0 0,0 0-1,0 0 1,0 0 0,0 0-1,0 0 1,0 0-1,0 0 1,0-1 0,0 1-1,-1 0 1,1-1-1,0 1 1,0 0 0,0-1-1,0 1 1,-1-1-1,1 1 1,0-1 0,0 0-1,-1 1 1,1-1 0,-1 1-1,2-2 1,-2 1 0,0 1 0,1-1 0,-1 1-1,1-1 1,-1 1 0,1-1 0,-1 1 0,1 0 0,0-1 0,-1 1 0,1-1 0,0 1 0,-1 0 0,1 0 0,0-1-1,-1 1 1,1 0 0,0 0 0,0 0 0,-1-1 0,1 1 0,0 0 0,1 0 0,-2 0 3,1 0-1,-1 0 1,0 0 0,1 0-1,-1 0 1,0 0 0,0 0-1,1 0 1,-1 0 0,0 0-1,1 0 1,-1 0 0,0 0 0,0-1-1,1 1 1,-1 0 0,0 0-1,0 0 1,1 0 0,-1 0-1,0-1 1,0 1 0,0 0-1,1 0 1,-1-1 0,14-13 92,-10 7-32,-4 6-60,0 1 0,0-1 0,0 1 1,1-1-1,-1 1 0,0-1 1,0 1-1,1-1 0,-1 1 1,0 0-1,1-1 0,-1 1 0,1-1 1,-1 1-1,0 0 0,1-1 1,-1 1-1,1 0 0,-1-1 1,1 1-1,0 0 0,-1 0 1,1-1-1,-1 1 0,1 0 0,-1 0 1,1 0-1,0 0 0,-1 0 1,1 0-1,0 0 0,-1 0 1,1 0-1,-1 0 0,2 0 0,-2 0-4,0 0 0,0 0 0,0 0-1,0 0 1,0 0 0,0 0 0,1 0-1,-1 0 1,0 0 0,0 0-1,0 0 1,0 0 0,0 0 0,0 0-1,0 0 1,1 0 0,-1 0-1,0 0 1,0 0 0,0 0 0,0 0-1,0 0 1,0 0 0,0 0-1,0 0 1,1 0 0,-1 0 0,0-1-1,0 1 1,0 0 0,0 0-1,0 0 1,0 0 0,0 0 0,0 0-1,0 0 1,0 0 0,0 0 0,0 0-1,0 0 1,0-1 0,0 1-1,0 0 1,0 0 0,1 0 0,-1 0-1,0 0 1,0 0 0,-1 0-1,1 0 1,0 0 0,0-1 0,0 1-1,0 0 1,0 0 0,0 0-1,0-52 167,0 21-428,-3 31 289,-11 0-16,14 0-11,0 0 1,0 0-1,-1 0 1,1 0 0,0 0-1,0 0 1,0 0-1,0 0 1,0 0-1,0 0 1,0 0 0,-1 0-1,1 0 1,0 0-1,0 0 1,0 0-1,0 0 1,0 0-1,0 0 1,0 0 0,-1 0-1,1 0 1,0 0-1,0 0 1,0 0-1,0 0 1,0-1 0,0 1-1,0 0 1,0 0-1,0 0 1,0 0-1,-1 0 1,1 0-1,0 0 1,0 0 0,0 0-1,0 0 1,0 0-1,0-1 1,0 1-1,0 0 1,0 0-1,0 0 1,0 0 0,0 0-1,0 0 1,0 0-1,0 0 1,0 0-1,0-1 1,0 1 0,0 0-1,0 0 1,0 0-1,0 0 1,0-12 543,0 13-548,0 0 0,0 0 0,0-1 0,0 1 0,0 0 0,0 0 0,0-1 1,0 1-1,-1 0 0,1 0 0,0-1 0,-1 1 0,1 0 0,-1 0 0,0-1-4,0 1 0,1-1 0,-1 0-1,0 1 1,0-1 0,0 0 0,0 0 0,0 0 0,1 1-1,-1-1 1,0 0 0,0 0 0,0 0 0,-1 0-1,2 0 9,0 0-1,0 0 0,0 0 0,0 0-1,0 0 1,-1 0 0,1 0-1,0 0 1,0 0 0,0-1-1,0 1 1,0 0 0,0 0-1,0 1 1,-1-1 0,1 0 0,0 0-1,0 0 1,0 0 0,0 0-1,0 0 1,0 0 0,0 0-1,-1 0 1,1 0 0,0 0-1,0 0 1,0 0 0,0 0-1,0 0 1,0 0 0,0 0 0,0 0-1,0 0 1,0 1 0,0-1-1,0 0 1,-1 0 0,1 0-1,0 0 1,0 0 0,0 0-1,0 0 1,0 0 0,0 0 0,0 0-1,0 1 1,0-1 0,0 0-1,0 0 1,0 0 0,0 0-1,0 0 1,0 0 0,0 0-1,0 0 1,1 1 0,-2 12-68,1-8 62,0-1-1,0 1 1,0-1 0,1 1 0,1 5 0,0-8 5,0 1 0,-1-1 1,1 1-1,1-1 0,-1 0 0,0 0 0,1 1 1,2 0-1,9 9-20,-14-12 24,0 0 0,0 0-1,1 0 1,-1 1 0,0-1-1,0 0 1,1 0 0,-1 0-1,0 1 1,0-1 0,0 0-1,0 0 1,1 0-1,-1 1 1,0-1 0,0 0-1,0 0 1,0 1 0,0-1-1,0 0 1,0 0 0,0 1-1,0-1 1,0 0-1,0 1 1,1 1-7,-1 0-1,0 0 1,1-1 0,0 1-1,0 0 1,-1 0 0,1 0-1,1 0 1,-1-1 0,0 1-1,0 0 1,1-1 0,-1 1-1,4 1 1,-2 0-64,7-3 29,-10 0 40,0 0 1,1 0-1,-1 0 0,0 0 0,1 0 0,-1 0 0,0 0 0,1 0 0,-1-1 0,0 1 0,1 0 0,-1 0 1,0 0-1,1 0 0,-1 0 0,0 0 0,1 0 0,-1-1 0,0 1 0,1 0 0,-1 0 0,0-1 0,7-10 0,7 5-26,-7-5-92,7 5 54,-7-6 80,2 8 11,-9 3-22,1 1 0,-1 0-1,1 0 1,-1-1 0,1 1-1,0 0 1,-1-1 0,0 1-1,1 0 1,-1-1 0,1 1-1,-1-1 1,1 1 0,-1-1-1,0 1 1,1-1 0,-1 1-1,0-1 1,0 1 0,0-1-1,1 1 1,-1-1 0,0 1-1,0-1 1,0 1 0,0-1-1,0 1 1,0-1-1,0 0 1,0 1 0,-1-2-1,2-5 36,-1 6-29,0-1 0,0 0 0,0 0 0,0 0 0,0 1 0,0-1 0,0 0-1,-1 0 1,1 0 0,-1 1 0,-1-4 0,-12-1 37,7-8-85,6 12 35,1 1 0,-1 0 0,0 0 0,0 0 0,0 0 0,0-1 1,0 1-1,-1 0 0,-1-1 0,-6-5 42,-5-5 8,14 12-45,0 0 0,0 0 0,0-1 0,-1 1-1,1 0 1,0 0 0,0 0 0,0 0 0,-1-1 0,1 1 0,0 0 0,0 0-1,-1 0 1,1 0 0,0 0 0,-1 0 0,1-1 0,0 1 0,0 0 0,-1 0-1,1 0 1,0 0 0,-1 0 0,1 0 0,-1 0 0,1 0-5,-1 0 0,0 1 0,1-1 1,-1 0-1,0-1 0,1 1 0,-1 0 1,1 0-1,-1 0 0,0 0 0,1 0 0,-1 0 1,0-1-1,1 1 0,-1 0 0,1 0 1,-1-1-1,1 1 0,-1 0 0,1-1 0,-1 1 1,1-1-1,-1 1 0,1 0 0,-1-1 1,1 1-1,0-1 0,-1 1 0,1-1 0,0 1 1,0-1-1,-1 1 0,1-1 0,0 1 1,0-1-1,0 1 0,0-1 0,0 1 0,0-1 1,0 1-1,0-2 0,0 2 1,0 0-1,0 0 0,0 0 1,0 0-1,0-1 1,0 1-1,0 0 0,0 0 1,0 0-1,0 0 1,0 0-1,0 0 0,0 0 1,0 0-1,0 0 1,0-1-1,0 1 1,0 0-1,0 0 0,0 0 1,0 0-1,0 0 1,0 0-1,0 0 0,0 0 1,0 0-1,0 0 1,0 0-1,0-1 0,-1 1 1,1 0-1,0 0 1,0 0-1,0 0 0,0 0 1,0 0-1,0 0 1,0 0-1,0 0 1,-1 0-1,1 0 0,0 0 1,0 0-1,0 0 1,0 0-1,0 0 0,0 0 1,0 0-1,-1 0 1,1 0-1,0 0 0,0 0 1,0 0-1,0 0 1,0 0-1,0 0 0,-14 0-131,14 0 130,-1 0 1,1 0-1,0 0 0,0 0 1,0 0-1,0 0 0,0 0 0,0 0 1,0 0-1,-1 0 0,1 0 1,0 0-1,0 0 0,0 0 0,0 0 1,0 0-1,0 0 0,0 0 1,0 0-1,-1 0 0,1 0 0,0 0 1,0 0-1,0 0 0,0 0 1,0 0-1,0 0 0,0 0 0,0 0 1,0 0-1,-1 0 0,1 0 1,0-1-1,0 1 0,0 0 0,0 0 1,0 0-1,0 0 0,0 0 1,0 0-1,0 0 0,0 0 0,0 0 1,0 0-1,0-1 0,0 1 1,0 0-1,0 0 0,0 0 1,0 0-1,0 0 0,0 0 0,0 0 1,0 0-1,0 0 0,0-1 0,0-10-295,0 11 288,0-1 1,0 1 0,0 0-1,0 0 1,0-1-1,0 1 1,0 0-1,0 0 1,0-1-1,1 1 1,-1 0 0,0 0-1,0-1 1,0 1-1,0 0 1,0 0-1,1 0 1,-1-1 0,0 1-1,0 0 1,0 0-1,1 0 1,-1 0-1,0-1 1,1 1 0,19-17-626,-6 5 272,-13 12 354,-1 0-1,0 0 1,0 0-1,0-1 1,0 1 0,1 0-1,-1 0 1,0 0-1,0 0 1,1-1-1,-1 1 1,0 0 0,0 0-1,1 0 1,-1 0-1,0 0 1,1 0-1,-1 0 1,0 0-1,0 0 1,1-1 0,-1 1-1,0 0 1,1 0-1,-1 1 1,101-1-471,-98 0 518,1 0 1,-1 1-1,1 0 1,-1 0-1,0 0 1,0 0-1,1 0 0,-1 0 1,0 1-1,0-1 1,0 1-1,-1 0 1,1 0-1,0 0 1,-1 0-1,4 3 0,5 7 634,19 23-1,-22-24-518,9 9 199,-10-8-176,-7-11-165,0 0 1,1 0-1,-1 1 1,1-1 0,0 0-1,0 0 1,-1 0-1,1 0 1,0 0-1,0 0 1,0 0 0,0 0-1,0 0 1,1 0-1,-1 0 1,0-1 0,3 2-1,2 0 47,-5-2-50,-1 1 0,1-1 0,0 0 0,-1 0 0,1 0 1,0 1-1,-1-1 0,1 0 0,-1 1 0,1-1 0,0 0 0,-1 1 0,1-1 0,-1 1 0,1-1 0,-1 1 0,1 0 0,6 25 93,-7-25-111,1 0 1,0 0-1,-1 0 0,1 0 1,0 1-1,0-1 0,0 0 0,0 0 1,0 0-1,0-1 0,0 1 1,0 0-1,0 0 0,1 0 0,-1-1 1,0 1-1,1 0 0,-1-1 1,0 1-1,1-1 0,-1 1 0,1-1 1,-1 0-1,1 0 0,-1 1 1,1-1-1,2 0 0,-4 0 0,0 0 1,1 0-1,-1 0 1,0 0-1,0 0 0,1 0 1,-1 0-1,0 0 0,1 0 1,-1-1-1,0 1 0,0 0 1,1 0-1,-1 0 1,0 0-1,1 0 0,-1 0 1,0-1-1,0 1 0,0 0 1,1 0-1,-1 0 0,0 0 1,0-1-1,1 1 0,16-12-534,-8 9 366,-9 3 152,1 0 0,0 0 0,-1 0 0,1-1 0,-1 1 1,1 0-1,-1 0 0,1 0 0,-1-1 0,1 1 0,-1 0 0,1-1 1,-1 1-1,1 0 0,-1-1 0,1 1 0,-1 0 0,0-1 1,1 1-1,-1-1 0,0 1 0,1-1 0,-1 1 0,0-1 0,0 1 1,1-1-1,-1 1 0,0-1 0,0 1 0,0-1 0,0 1 1,0-1-1,0 1 0,0-1 0,0 0 0,0 1 6,0 0 0,0-1 1,0 1-1,0 0 0,0 0 0,0-1 0,0 1 0,0 0 0,0 0 0,0 0 0,0-1 0,0 1 1,0 0-1,1 0 0,-1-1 0,0 1 0,0 0 0,0 0 0,1 0 0,-1-1 0,0 1 0,0 0 1,0 0-1,1 0 0,-1-1 0,4-3-174,0 0 0,-1-1 0,0 1 0,0-1-1,3-9 1,9-13-54,-1 11 171,-10 11 67,0 0 0,1 0-1,-2 0 1,6-10 0,-9 13 10,1 0 1,-1 0 0,1 0 0,0 0 0,0 0-1,0 1 1,0-1 0,1 0 0,-1 0 0,1 1-1,-1-1 1,1 1 0,0-1 0,-1 1 0,1 0 0,0-1-1,0 1 1,0 0 0,0 0 0,0 0 0,1 0-1,-1 0 1,0 1 0,1-1 0,-1 1 0,0-1-1,1 1 1,-1-1 0,1 1 0,-1 0 0,0 0-1,5 1 1,-5-2 108,0 1 0,0 1 0,0-1-1,0 0 1,0 0 0,0 1 0,-1-1 0,1 1-1,0-1 1,0 1 0,0-1 0,-1 1 0,1 0-1,0 0 1,-1 0 0,1 0 0,-1 0 0,1 0-1,-1 0 1,2 2 0,0 1 98,0 0 0,0 0 0,-1 1 0,0-1 0,3 7 0,5 11 170,27 58 375,-36-77-747,0 1 13,0-2-22,0 1 0,0 0 1,0-1-1,1 1 0,-1 0 0,1-1 0,-1 0 0,1 1 1,0-1-1,0 0 0,0 0 0,3 3 0,16 12-1153,0 0 283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62 5152,'0'-21'2800,"4"21"-1766,10 0-228,-11 0 250,-6 0-379,2 0-651,0 0 0,1 0 0,-1 0 0,0 0 0,1 0 0,-1 0 0,0 0 0,1 0 0,-1 0 0,0 0 0,1 0 0,-1 1 0,0-1 0,1 0 0,-1 1 0,1-1 0,-2 1 1,-5 15 252,6-11-248,-2 2 19,-1 0-1,0 0 1,0 0 0,0-1 0,-9 10 0,-11 17 61,-4 26 55,12-30-136,-1-2 0,-29 35 0,25-34-40,-32 44 18,-82 102 309,113-151-327,-1-1-1,-1-2 1,-45 31 0,27-21 72,30-20-26,-6 2-283,17-11 206,0-1-1,1 0 1,-1 0-1,0 1 1,0-1-1,0 0 1,0 0-1,0 0 1,0 0 0,0 0-1,0 0 1,0 0-1,1-1 1,-1 1-1,0 0 1,0 0 0,0-1-1,0 1 1,-1-1-1,2 1 9,-1-1 0,0 1 1,0-1-1,0 1 0,0-1 0,1 1 0,-1-1 0,0 0 0,1 1 0,-1-1 0,0 0 0,1 1 0,-1-1 0,1 0 0,-1 0 1,1 0-1,0 1 0,-1-1 0,1 0 0,0 0 0,-1 0 0,1 0 0,0 0 0,0 0 0,0 0 0,0 0 0,0-1 0,1-3-120,0 1 0,0-1 0,0 1 0,1 0 0,2-5 0,-1 0-81,13-26-738,0 1 0,3 2 0,38-55 0,-32 54 413,51-80-797,-57 80 1335,45-58 0,16-10 2271,-77 97-2076,0 0 0,-1-1 0,1 1 0,-1-1 0,0 1 0,0-1 0,1-6 0,0-2 168,-3 10-261,1 1 0,-1-1 1,1 0-1,0 1 0,0-1 0,0 0 1,2-3-1,-1 4 42,0-1 1,0 1-1,0 0 0,1 0 0,4-3 1,3-3 293,-9 7-362,-1 0 0,1 0-1,0 0 1,0-1-1,0 1 1,-1 0-1,1 0 1,-1-1 0,1-1-1,2-4 179,11-10 482,-14 16-706,0 1 0,0 0 0,0 0 0,0 0 0,0 0 0,0 0 0,1 0 0,-1-1 0,0 1 0,0 0 0,0 0 1,0 0-1,0 0 0,0 0 0,0 0 0,1 0 0,-1-1 0,0 1 0,0 0 0,0 0 0,0 0 0,0 0 0,1 0 0,-1 0 1,0 0-1,0 0 0,0 0 0,0 0 0,1 0 0,-1 0 0,0 0 0,0 0 0,0 0 0,0 0 0,0 0 0,1 0 0,-1 0 1,0 0-1,0 0 0,0 0 0,0 1 0,0-1 0,1 0 0,-1 0 0,0 0 0,0 0 0,0 0 0,0 0 0,0 0 0,0 1 1,0-1-1,1 0 0,-1 0 0,0 0 0,0 0 0,0 1 0,6 4 282,1 2-73,-1-1 0,1 1 0,5 9 0,13 23 108,-13-20-193,0 0 0,2-1 0,31 33 0,-5-9 2,-2 2 0,64 96 1,-53-57-408,3-3-43,-21-14-261,-19-44 400,-7-13 27,0 1-1,4 11 1,-7-13-132,0 0 1,2 15-1,-1-3-210,2-1 35,0 7-475,-5-22 633,-1 0-1,0-1 1,1 1-1,-1 0 1,0 0 0,-3 3-1,2 1-343,1-5 376,0 0-1,0 0 0,1 0 1,-1 0-1,1 0 0,0 4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7872,'0'0'2944,"0"0"-2304,20 21-160,1-21 704,0 0-736,0 0 384,20 0-480,1 0 96,0 0-288,-1 0-288,1-21 64,0 21-1600,-1 0 896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6048,'0'0'1952,"0"0"-1179,0 0-320,4 0 187,62 0 1254,-44 0-1608,2 1 70,48-5-1,-6-10-3,10 7-149,-10-7-59,-33 11 93,62 2 0,-63 1-269,13 0-1296,-42 0 75,-3 0-176,-3-3-1771,-15-14 960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5216,'-9'0'890,"6"0"-631,-1 0 0,1 0 1,0 0-1,-1 0 1,1 1-1,0-1 1,-7 3-1,8-2-134,1-1-1,-1 1 0,1 0 1,0 0-1,-1 0 1,1 0-1,0 0 1,-1 0-1,0 2 1,-7 7 1243,7-9-1250,1 1 0,-1-1 0,1 1 0,0 0-1,-1 0 1,1 0 0,0 0 0,0 0 0,1 0 0,-2 3-1,0 2 133,1 0-1,1 0 0,-1 11 1,1-8-133,-1 0 1,-1 0-1,-5 17 1,4-17-47,1 1 1,0 0 0,-1 22 0,3 141-746,0-57-4769,0-75 3347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22 497 7040,'-21'0'2624,"21"0"-2048,0 0-128,0 0 864,21 21-800,-21-42 416,20 21-544,1 0 0,21-21-224,20 0-576,-20 0 192</inkml:trace>
  <inkml:trace contextRef="#ctx0" brushRef="#br0" timeOffset="1">938 18 4480,'0'0'1445,"0"-3"-885,0-11 106,0 28 1165,0 31 8,0-14-1519,1 0 0,2-1 0,1 1 0,9 33 0,-7-37-235,5 33 1,-4 33 132,1-46 198,-6-37-306,0 0 0,0 0-1,-1 0 1,-1 0 0,1 1 0,-3 17-1,-12 45 307,10-51-98,-8 29 0,10-46-240,1 0 0,-2 0 0,1 0 0,0 0 0,-1 0 1,0-1-1,0 1 0,-7 8 0,-11 0 263,13-2-257,8-9-92,-1-1 0,0 1 0,0-1 0,0 1 1,0-1-1,0 0 0,0 1 0,0-1 0,0 0 0,0 0 1,0 0-1,-1 0 0,1 0 0,-1 0 0,1 0 0,0 0 1,-1-1-1,1 1 0,-1-1 0,0 1 0,1-1 0,-1 1 1,1-1-1,-1 0 0,0 0 0,-2 0 0,1 0-54,1 0 0,-1 0 0,1 0 0,-1 0 0,1-1 0,0 1 0,-1-1 0,1 0 0,0 1-1,-1-1 1,1 0 0,-4-3 0,3 1-173,0 1-1,1-1 0,-1 0 1,1 0-1,0 0 0,0 0 1,0 0-1,-3-6 0,-16-33-1406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7136,'0'0'2656,"0"0"-2080,21 0-160,-21 0 928,0 0-832,21 0 64,0 0-352,0 0-1408,20 0 640,22-21-2272,20 21 1600</inkml:trace>
  <inkml:trace contextRef="#ctx0" brushRef="#br0" timeOffset="1">833 20 6816,'18'-17'2197,"-15"15"-1638,-3 7-265,0 51 1760,0-52-1887,-1 0 0,1 1 0,-1-1 1,0 0-1,0 0 0,0 0 0,0 0 0,-3 4 1,-3 13 337,0 24 119,-28 118 139,32-142-733,2 1 1,0-1-1,3 22 1,-1-23-35,-1 1 1,-5 40 0,0-39-146,4-15 37,-1 1 0,0 14 0,9 26-368,-8-44 416,1 0 0,0-1 0,-1 1 0,0 0 1,1 0-1,-3 4 0,1-2-102,0-1-1,1 1 1,0 0 0,0-1 0,0 1-1,1 9 1,0-13 21,0 0 1,0 0-1,0 0 1,-1 0-1,1-1 1,0 1-1,-1 0 1,1 0-1,-2 2 1,0-1-52,0 0 1,-1 1 0,1-1 0,-6 5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4640,'17'-35'1504,"-16"34"-1445,0-1 0,0 1 0,-1 0 1,1-1-1,0 1 0,0 0 0,0 0 0,0-1 1,2 0-1,28-29 474,-29 29-411,0 0 1,1-1-1,-1 1 0,1 1 1,-1-1-1,1 0 1,0 0-1,0 1 0,-1 0 1,1 0-1,0-1 0,0 2 1,0-1-1,6-1 0,8-2 368,10-10 977,-19 13-1220,0 0-1,0 0 1,0 0-1,0 1 1,11 1 0,6-1 225,-21 0-420,6 0 75,0 0-1,0 1 1,0 0-1,11 3 1,-17-3-86,0 0 0,0 0 0,0 1 1,-1 0-1,1-1 0,-1 2 0,1-1 0,-1 0 1,0 1-1,1-1 0,-1 1 0,-1 0 0,1 0 0,0 0 1,2 4-1,-2-1 39,0 0-1,0 0 1,0 0 0,-1 0 0,0 0 0,0 0-1,-1 1 1,0-1 0,1 10 0,-2-12-90,0 0-1,1 0 1,-2 0 0,1 0 0,0 0-1,-1 0 1,0 0 0,0 0 0,0-1-1,0 1 1,-1 0 0,1 0-1,-1-1 1,0 1 0,0-1 0,-1 0-1,-2 4 1,-5 3-195,6-5 51,0-1-1,0 1 1,-1-1 0,1-1 0,-7 5 0,-13-2-380,-7 8-234,30-13 731,0 0 0,1-1 0,-1 1 0,0-1 0,0 1 0,0-1-1,0 0 1,0 1 0,0-1 0,0 0 0,1 0 0,-1 1 0,0-1 0,0 0-1,0 0 1,0 0 0,0 0 0,0 0 0,0-1 0,0 1 0,-2 0 0,1-1-85,-2 1-134,6 1 224,-1 0 1,1 0 0,-1 0 0,0 0-1,1 0 1,-1 0 0,0 1 0,0-1-1,2 3 1,3 3 82,0-2 149,1 1 0,12 7-1,8 8 210,1 17 317,-1-2-315,-11-17-183,-1 1-1,-1 1 1,14 29 0,-19-33-10,-2 0-1,0 0 0,8 32 1,-14-42-142,0-1 0,-1 1 0,0-1 1,-1 1-1,1-1 0,-1 0 0,0 1 1,-1-1-1,0 0 0,0 0 0,0 0 1,-1 0-1,1 0 0,-1 0 1,-1-1-1,1 1 0,-1-1 0,0 0 1,-5 5-1,3-5-40,0-1 1,0 0-1,0 0 1,0 0-1,-1-1 0,1 0 1,-1 0-1,-8 1 1,-21 11 72,-23 16 8,54-29-101,-1 0 0,0-1 0,-10 2 0,1-1 11,-8 4-90,8-2 70,1 0-1,-1-2 1,-17 2 0,29-4-93,0 1 1,0-1 0,0 0-1,0-1 1,0 1 0,0 0-1,0-1 1,0 0-1,0 0 1,0 1 0,0-2-1,0 1 1,1 0 0,-1-1-1,0 1 1,1-1-1,-1 0 1,1 0 0,0 0-1,-1 0 1,-2-5 0,2 4-134,1-1 0,-1 0 0,1 0 0,0 0 0,1-1 0,-1 1 0,1 0 0,0-1 0,0 1 0,0-1 0,0 1 0,1-1 0,0 1 0,0-1 0,0 0 0,1 1 0,0-6 0,17-49-1503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6:5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 6400,'-35'-17'2058,"34"15"-1218,5 1-587,4 0-73,-8 1-103,0 0-60,0 0 0,0 0 0,0 0 0,0 0 0,0 0 0,1 0 1,-1 0-1,0 0 0,0 0 0,0 0 0,0 0 0,0 0 0,0 0 0,0 0 1,1 0-1,-1 0 0,0 0 0,0 0 0,0 0 0,0 0 0,0 0 0,0 0 1,0 0-1,0 0 0,1 1 0,-1-1 0,0 0 0,0 0 0,0 0 0,0 0 1,0 0-1,0 0 0,0 0 0,0 0 0,0 0 0,0 0 0,0 1 0,0-1 0,0 0 1,1 0-1,-1 0 0,0 0 0,0 0 0,0 0 0,0 0 0,0 1 0,0-1 1,0 0-1,0 0 0,0 0 0,0 0 0,0 0 0,0 0 0,-1 0 0,1 0 1,0 1-1,0 4 249,0-2-115,0 0-1,0 0 1,0 0-1,0 1 1,0-1-1,1 0 1,-1 0-1,3 5 1,10 14 413,-10-18-478,0 0-1,0 0 1,-1 0-1,0 1 1,0-1-1,0 1 0,2 9 1,3 45 309,10 7 4,-11-45-268,6 41 0,-5 39 24,7 6-70,-10 162 129,-5-173 20,0-51 31,-10 64-1,6-76-110,-2 36 134,0-34-131,4-23-165,0 1 1,1 0 0,0 15-1,2-18-429,0-6 160,0-1 0,0 1 1,0 0-1,-1-1 0,0 5 1,1-7 174,-1 0 0,1-1 1,0 1-1,0-1 1,-1 1-1,1-1 0,-1 1 1,1-1-1,0 0 0,-1 1 1,1-1-1,-1 1 1,1-1-1,-1 0 0,1 1 1,-1-1-1,1 0 0,-1 0 1,0 1-1,1-1 1,-1 0-1,1 0 0,-1 0 1,0 0-1,1 0 0,-1 0 1,1 0-1,-1 0 1,-1 0-1,-1 0-1647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0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21 105 3072,'-18'0'976,"16"0"-723,4-3-117,12-11 259,-10 10 629,-4 4-262,0 0 12,0-17 394,0 13-731,0 4 16,0 0-79,0 0 255,3 0-186,14 0 234,-17 4-266,0-3-399,0-1 1,1 1-1,-1 0 1,0-1 0,0 1-1,0 0 1,0 0-1,0-1 1,1 1 0,-1-1-1,0 1 1,1 0-1,-1-1 1,0 1 0,1 0-1,-1-1 1,1 1 0,-1-1-1,1 1 1,-1-1-1,1 1 1,-1-1 0,1 0-1,-1 1 1,1-1-1,0 0 1,-1 1 0,1-1-1,0 0 1,-1 0-1,1 1 1,1-1 0,3 1 69,1-1 0,-1 0 0,11 0 0,0-1 150,-10 1-169,-1-1 0,1 0 0,-1 0 0,1 0 0,-1-1 0,0 0 0,1 0 0,-1 0 0,9-6 0,-7 4-6,0 1 0,0-1 0,13-3 0,18 0 93,-10-7-44,10 7 70,-16 1-108,-13 3-47,0 1 1,0 0 0,0 0-1,13 0 1,-20 2-7,0 0 0,1 0 0,-1 0 0,0 1-1,0-1 1,0 1 0,1-1 0,-1 1 0,0 0 0,0-1-1,0 1 1,0 0 0,0 1 0,3 1 0,5 3 120,7 1 67,-10 7-10,2-7-108,-8-7-82,-1 0 0,1 0 1,-1 0-1,1 1 0,-1-1 0,1 0 0,-1 1 0,1-1 0,-1 0 0,0 1 0,1-1 0,-1 1 1,1-1-1,-1 1 0,0-1 0,0 1 0,1-1 0,-1 1 0,0-1 0,0 1 0,0-1 1,1 1-1,-1-1 0,0 1 0,0-1 0,0 1 0,0-1 0,0 1 0,0 0 0,0 0 1,0 2 66,0-3 128,0 0-218,0 0-624,0-3-214,0 2 726,0 0 1,0 0-1,0 0 0,0 0 1,0 1-1,-1-1 1,1 0-1,0 0 0,0 0 1,-1 0-1,1 0 0,0 1 1,-1-1-1,0-1 1,0 2 32,0-1 1,0 1-1,0-1 1,0 1 0,0-1-1,0 1 1,0 0-1,0 0 1,0 0-1,-1-1 1,1 1 0,0 0-1,-2 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63 4800,'-18'-17'1557,"15"14"-954,3-1-193,0-10 316,0 14-704,0 0 1,0-1-1,0 1 1,0 0 0,0-1-1,0 1 1,0 0-1,0 0 1,0-1-1,-1 1 1,1 0 0,0-1-1,0 1 1,0 0-1,0 0 1,0-1-1,-1 1 1,1 0-1,0 0 1,0-1 0,0 1-1,-1 0 1,1 0-1,0 0 1,-1-1-1,-12-13 912,9 11-348,5 76 640,-5 111-585,-10-73-470,11-81-130,2-11 18,-6 25 1,-20 50 244,13-21-16,-22 19 249,16-45-317,12-28-121,0-1 1,-18 28 0,9-22-15,10-9-115,6-12-76,0 0-1,-1 0 1,1 0 0,-1-1 0,0 1 0,-3 4 0,2-4-390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81 3808,'18'-15'1227,"-18"15"-1209,0 0 1,0 0 0,1 0-1,-1 0 1,0 0 0,0-1-1,0 1 1,1 0 0,-1 0-1,0 0 1,0-1 0,0 1-1,0 0 1,1 0 0,-1 0-1,0-1 1,0 1 0,0 0-1,0 0 1,0-1-1,0 1 1,0 0 0,0 0-1,0-1 1,0 1 0,0-2 115,-1 1-30,1 0 0,0 0-1,0 0 1,0 1 0,0-1-1,0 0 1,0 0 0,0 0 0,0 0-1,0 0 1,0 1 0,1-3-1,-1 3-6,-1-1 0,1 0-1,-1 0 1,1 0-1,-1 1 1,0-1-1,1 0 1,-1 1-1,0-1 1,1 0 0,-1 1-1,0-1 1,-1 0-1,-12-9 1006,11 9-1014,1-1 1,-1 0-1,0 1 1,0 0 0,0 0-1,0-1 1,0 1-1,0 0 1,0 1 0,0-1-1,0 0 1,0 1-1,-1 0 1,1 0 0,0-1-1,0 1 1,-5 1-1,4-1-12,0 0-1,0-1 1,-1 1-1,1-1 1,0 0-1,-7-2 0,8 2-27,0 0-1,0 0 0,0 0 0,0 1 1,0-1-1,-6 1 0,-17 4 171,7 0-84,10-3-35,0 0 0,-14-1-1,12 0 19,1 0-1,0 0 1,-18 4 0,15-1 104,1 1 1,0 0 0,-15 8 0,7-4-21,16-6-149,-1 0 0,0 1 0,1-1 1,-1 0-1,1 1 0,0 0 0,0 0 1,0 0-1,1 0 0,-1 1 0,1-1 1,0 1-1,0-1 0,-4 9 1,-4 4 152,6-8-122,0-1 0,1 1 0,0 0 0,1 0 0,-3 9 1,3-4-18,2-1 1,0 1 0,1 0-1,0 0 1,5 20 0,-4-29-73,0 0 0,0 0 1,1 0-1,0 0 1,0 0-1,0-1 1,1 1-1,-1-1 1,1 1-1,0-1 1,1 0-1,-1 0 1,0 0-1,1 0 1,6 4-1,0-2-33,0 0-1,0-1 1,0 0-1,1 0 1,13 3-1,-4-2-73,0-1 0,0-1 0,0 0 0,22 0 0,81-3-634,-59-1 337,-43 1 367,0-2 0,0 0 1,0-1-1,0-1 0,-1 0 1,0-2-1,22-7 0,-30 8 28,-1 0 0,0 0 0,0-1-1,-1-1 1,1 1 0,-2-1 0,13-12-1,-15 13 32,-4 4-9,-1 0 1,0 0 0,0 0-1,0 0 1,0 0 0,0 0 0,-1 0-1,1-1 1,-1 1 0,0 0 0,0-1-1,0 1 1,0-1 0,0-4-1,3-7 54,10-9 141,-7-2 406,-7 24-586,1 1-1,-1-1 0,1 1 1,-1-1-1,1 1 0,-1-1 1,1 1-1,-1 0 0,1-1 1,-1 1-1,1 0 0,-1-1 1,1 1-1,1-1 0,3-1 166,-4 0-88,0 0 0,-1 0 1,1 1-1,-1-1 0,1 0 1,-1 0-1,0 0 0,1 0 1,-2-3-1,1 0 612,-1 18-293,1 107-156,1-113-289,0 1 1,0-1-1,0 0 1,1 1 0,4 6-1,0 4 31,-4-10 38,-1-3-29,1 0 0,0 1 0,0-1 1,0 0-1,7 10 0,-8-14-40,1 1 0,-1-1-1,1 1 1,0-1 0,-1 1-1,1-1 1,0 0 0,0 0 0,0 0-1,0 0 1,0 0 0,0 0-1,1 0 1,-1-1 0,0 1 0,0 0-1,1-1 1,-1 0 0,0 1-1,1-1 1,-1 0 0,3 0-1,54 0-942,-56-1 910,0 1 1,1-1-1,-1 1 0,0-1 1,0 0-1,0 0 1,-1 0-1,1 0 1,0-1-1,0 1 0,-1-1 1,1 1-1,-1-1 1,1 0-1,-1 1 0,0-1 1,3-4-1,2 0-110,-7 6 164,1 0 0,-1 0-1,0-1 1,1 1-1,-1 0 1,0-1 0,0 1-1,1 0 1,-1 0 0,0-1-1,0 1 1,0 0 0,0-1-1,1 1 1,-1 0-1,0-1 1,0 1 0,0-1-1,0 1 1,0 0 0,0-1-1,0 1 1,0 0 0,0-1-1,0 1 1,0-8 3,1 4 14,-1 0 0,0 0 0,0 0 0,0 0 0,0 0 0,-1 0 0,0 0 0,-2-5 0,-11-23 181,11 18-132,2 11-56,1 1 0,-1-1-1,1 1 1,-1-1 0,0 1 0,0-1 0,-1 1 0,1 0-1,0-1 1,-1 1 0,0 0 0,1 0 0,-1 0-1,-3-2 1,-1-2 11,0 0 0,0 0 1,0-1-1,1 1 0,-4-9 0,8 14 0,1-1 1,-1 1-1,0 0 0,1 0 1,-1-1-1,0 1 0,0 0 1,0 0-1,0 0 0,0 0 1,0 0-1,0 0 1,-1 0-1,1 1 0,-2-2 1,-1 0 42,0-1 70,4 3-16,0 0-59,0 3-90,1-2 29,-1 0 1,0 0-1,1 0 1,-1 0-1,1 0 1,-1 0-1,1-1 1,-1 1-1,1 0 1,0 0-1,0 0 1,-1 0-1,1-1 1,0 1-1,0 0 1,0-1-1,0 1 1,0 0-1,0-1 1,0 1-1,0-1 1,1 1-1,0-1 1,20 13-58,-15-9 78,0 0 0,0 0 1,0-1-1,0 1 0,1-1 1,0-1-1,0 0 0,0 1 1,8 0-1,-5-2-19,0 0 0,0 0 1,0-1-1,0-1 0,0 1 0,0-1 1,0-1-1,19-4 0,-5 1-27,79-12-250,-95 16 263,1 0 1,15 1-1,-20 0 26,1 0-1,-1-1 0,1 1 1,-1-1-1,7-1 0,12-9 187,-15 8-120,-8 2-61,0 1 0,-1 0 0,1 0 0,0 0 0,-1 0 0,1-1 0,-1 1 0,1 0 0,0-1 0,-1 1 0,1 0 0,-1-1 0,1 1 0,-1-1 0,1 1 0,-1 0 0,0-1 0,1 1 0,-1-1 0,0 1 0,1-1 0,-1 1 0,0-1 0,0 1 0,1-1 0,-1 1 0,0-1 1,0 0-1,0 1 0,0-1 0,0 1 0,0-1 0,0 1 0,0-1 0,0 0 0,0 1 0,-1-1 0,1-6 76,1 5-63,-1 0 0,0 0-1,0 1 1,0-1 0,0 0 0,0 0 0,-1 0 0,1 1 0,0-1-1,-1 0 1,-1-3 0,-19 0 72,7 0-90,10 3-6,0 1 1,0-1-1,0 1 1,0 0-1,0 0 1,0 1-1,-1-1 1,1 1-1,-8-1 1,2 2 67,-1 0 1,0 1-1,1 0 1,-21 6-1,28-7-58,1-1 3,-1 1 0,1-1 1,0 1-1,0 0 0,0-1 1,0 1-1,0 0 0,0 0 1,0 0-1,0 1 0,0-1 0,0 0 1,1 1-1,-1-1 0,1 1 1,-1-1-1,1 1 0,-1-1 0,0 4 1,-5 4 18,-6 6 29,11-13-57,-1 0-1,1 1 0,0-1 0,0 0 1,1 1-1,-1-1 0,1 1 1,-1-1-1,1 1 0,0 0 0,0-1 1,1 1-1,-2 4 0,3-1-32,1-1-1,-1 1 1,1-1 0,1 1-1,-1-1 1,1 0-1,0 0 1,5 6 0,2 4 5,-4-5 46,2 0-1,-1-1 0,1 0 0,1 0 1,12 10-1,-17-15-31,1-1-1,-1 0 1,1 0-1,0 0 0,0 0 1,0 0-1,0-1 1,1 0-1,-1 0 1,11 2-1,2 2-81,19 9-316,-32-13 288,0 1 0,0-1 1,1 0-1,0 0 0,-1 0 0,1-1 1,0 1-1,0-1 0,0 0 0,0-1 1,6 1-1,1 0-143,-8-1 154,0 0-1,-1 1 1,1-1-1,0-1 1,0 1-1,0-1 1,-1 1-1,8-3 1,22-8-248,-31 10 341,13-4-98,-11-2 70,-1 0 42,2 1 14,-4 5-8,-1-1 0,1 1 1,-1 0-1,0 0 0,0 0 1,1-1-1,-1 1 0,0 0 1,0-1-1,-1 1 0,2-2 1,1-2-10,-1 2 0,0 0-1,0 0 1,-1-1 0,1 1-1,-1-1 1,0 1-1,0-1 1,0 1-1,0-1 1,-1-3 0,0 6 7,0 0 0,0 0 0,0 1 0,0-1 1,0 0-1,0 0 0,1 1 0,-1-1 1,0 0-1,0 1 0,1-1 0,-1 0 0,1 1 1,-1-1-1,0 0 0,1 1 0,-1-1 1,1 0-1,0 1 0,-1-1 0,1 1 0,0-1 1,-1 1-1,1-1 0,1 1 0,-1-1-3,-1 1 0,1-1-1,0 1 1,-1-1-1,1 1 1,0-1 0,-1 1-1,1-1 1,-1 1-1,1-1 1,-1 0 0,1 1-1,-1-1 1,1 0-1,-1 1 1,0-1 0,1 0-1,-1 0 1,0 1-1,0-1 1,0 0 0,0 0-1,0 1 1,0-1-1,0-1 1,0-12-20,0 11 63,0 0 65,0-8 229,0 8-117,0 6-113,0 60-271,0-60 202,0-3-74,3 0-30,0 1 0,-1-1 0,1 0 0,0 0 0,0 0-1,-1 0 1,1 0 0,0-1 0,0 1 0,-1-1 0,1 1 0,5-3 0,0 0-39,1-1 0,11-6 1,6-4-103,-12 8 122,-1-1 1,-1 0 0,12-8-1,-3 2-26,20-10 6,39-26 340,-77 47-194,0 1 0,1-1 0,-1 0-1,-1 0 1,1 0 0,0 0 0,-1-1 0,1 1-1,-1 0 1,0-1 0,0 0 0,0 1-1,0-1 1,0 0 0,-1 0 0,0 0 0,1 0-1,-1 0 1,-1 0 0,1 0 0,0 0-1,-1 0 1,0-5 0,0 6-9,0 0 0,0 0 0,0 1 1,0-1-1,-1 0 0,1 0 0,-1 0 0,0 1 0,1-1 1,-1 0-1,0 0 0,0 1 0,0-1 0,-3-2 0,-2-4 142,-1-7 147,-7 10 235,7-10-161,-7 1-58,14 14-333,0 0 0,0 0 0,0-1 0,0 1 0,0 0 0,0 0 0,0 0 0,-1 0 0,1 0 0,0 0 0,0 0 0,0-1 0,0 1 0,0 0 0,0 0 0,0 0 0,-1 0 0,1 0 0,0 0 0,0 0 0,0 0 0,0 0 0,-1 0 0,1 0 0,0 0 0,0 0 0,0 0 0,0 0 0,0 0 0,-1 0 0,1 0 0,0 0 0,0 0 0,0 0 0,0 0 0,-1 0 0,1 0 0,0 0 0,0 0 0,0 0 0,0 0 0,0 0 0,0 0 0,-1 0 0,1 0 0,0 1 0,0-1 0,0 0 0,0 0 0,0 0 0,0 0 0,0 0 0,-1 0 0,1 0 0,0 1 0,0-1 0,-21 17-14,16-12 7,0 0 0,0 0 0,1 0 0,0 0 0,0 1 0,1-1 0,-1 1 0,1 0 0,1 0 0,-3 8 0,-1 8 107,-3 38 0,6-38-67,-48 202 231,43-195-326,1-4-5,1 2 0,2-1 0,0 36 0,1 7-107,-2-47 66,3-9-18,-2 21-1,5-22 50,0 0 0,4 11 0,-1-4-40,-1 5-148,-3-17 155,1 1 0,1-1 1,4 15-1,-5-19 41,1 0 1,0 0 0,-1 0-1,1 0 1,1-1-1,-1 1 1,0 0-1,1-1 1,-1 0-1,1 0 1,0 1 0,0-1-1,4 2 1,7 3-131,31 17-616,-43-23 787,-1-1 1,1 1 0,-1-1-1,1 0 1,0 0 0,-1 1-1,1-1 1,-1 0-1,1 0 1,0 0 0,-1-1-1,1 1 1,-1 0 0,1 0-1,0-1 1,-1 1 0,3-1-1,21-11-161,-22 10 144,6-3 11,-1 0 0,0-1-1,-1 0 1,0 0 0,0 0 0,10-12 0,-17 18 30,3-3 3,0 0-1,-1-1 1,1 1-1,-1-1 0,0 0 1,0 0-1,0 0 1,-1 0-1,0 0 1,0 0-1,0 0 0,0 0 1,0-7-1,-2 6 6,0-1 0,0 1 0,0-1 0,-1 1 0,0-1 0,0 1 0,-1 0 0,1 0 0,-1 0-1,-4-5 1,-1 0 9,1 1 13,-10-18 1,4-13 45,8 32-41,0 1 0,-1 0 0,0 0-1,-10-10 1,4 5 42,-11-16-1,-5-18 149,21 38-175,1 1 0,-2-1 0,-15-11 0,18 15-25,-1 0 1,1 0-1,0-1 0,1 1 0,-1-1 0,1 0 0,0 0 0,1-1 0,-1 1 0,1 0 0,-2-7 0,3 6-32,1 0-1,1 0 1,-1-10 0,2 11-14,-1 1-1,-1-1 1,1 1 0,-3-10 0,-6-1-149,8 14 148,0-1 0,0 1 0,0-1 0,0 1-1,0-1 1,0 1 0,1-1 0,-1 1 0,1-1 0,-1 0 0,1 1 0,0-1 0,0 1 0,0-1-1,0 0 1,0 1 0,0-1 0,0 0 0,1 1 0,-1-1 0,1 1 0,-1-1 0,2-1 0,-1 1 20,0 1 0,0 0 0,1 0 0,-1-1 1,0 1-1,1 0 0,-1 0 0,1 0 0,-1 0 1,1 1-1,0-1 0,-1 0 0,1 0 0,0 1 0,0-1 1,-1 1-1,1 0 0,0-1 0,4 1 0,5-1 82,-1 0 0,16 2 0,-11-1-78,-9 0-4,1 1 1,-1-1-1,10 2 0,5 2-53,-6-1 1,1 0 0,1-1 1,-1-1-1,20 1 0,165-2 28,-187 0 18,0-1 0,17-1 0,15-10 137,-8 6-5,-21-1 0,-15 6-47,0 1-1,-1-1 1,1 0-1,0 0 1,0 1-1,0-1 0,0 1 1,0-1-1,0 1 1,0-1-1,0 1 1,3 0-1,-5 3 437,0 2-265,0-2-158,0 0 0,0 1 0,0-1 0,0 0 0,-1 0 1,0 1-1,-1 2 0,-11 26 263,6 5-171,-8 4-141,9-26-28,1-1-1,-4 19 1,8-21 19,0-1 1,1 0-1,1 0 1,0 0-1,1 1 0,0-1 1,1 0-1,7 17 1,-4-14-96,6 24 0,-8-11-9,-3-19 2,0 0 1,0-1 0,1 1 0,0-1 0,1 0-1,0 1 1,7 12 0,22 14-266,-21-15 15,-10-18 305,-1 0 0,0 0 1,1 0-1,0 0 0,-1 0 1,1 0-1,0 0 0,-1 0 1,1-1-1,0 1 1,0 0-1,0 0 0,0-1 1,0 1-1,0 0 0,0-1 1,0 1-1,1 0 0,0-1-20,0 1-1,0 0 0,0-1 0,0 0 1,0 1-1,0-1 0,0 0 0,0 0 1,0 0-1,0 0 0,0 0 0,0 0 1,0 0-1,0-1 0,0 1 0,0-1 1,2 0-1,-1-2 91,0-1 0,-1 1 0,0-1 0,0 0 0,-1 1 0,1-1 0,1-6 0,-3 8-43,-1 1-1,1-1 1,0 0-1,-1 0 1,0 0 0,1 0-1,-2-2 1,0 1 4,0-1-1,1 1 1,0 0 0,0-1-1,0 1 1,1-1 0,-1-6 0,1 7-8,0 0 1,0 0 0,-1 0 0,1 0-1,-1 0 1,-1-3 0,-15-25-4,11 18-50,1-1-1,0 0 0,1-1 1,-2-22-1,3 19 12,-10-31-1,-5 9 34,14 31 14,-1-1 1,1 0 0,-3-13-1,0-29-1,2 26-52,0 8 1,2 1 1,-1-22-1,3 15 20,1 15-12,-1 0-1,1 0 1,1 0 0,4-17 0,8 6-43,-6 9 50,-6 8 26,0 0 0,1 1 0,-1 0 0,1-1 0,0 1 0,0 0 0,0 0 0,3-3 0,19-15 95,-10 6-373,-10 6 110,-4 7 148,0 1 1,0-1 0,0 1-1,1 0 1,-1-1-1,0 1 1,0-1 0,1 1-1,-1-1 1,0 1 0,1 0-1,-1-1 1,0 1-1,1 0 1,-1-1 0,1 1-1,18-2-1352,-6 2 278,-12 0 1079,-1 0 0,0 0 0,0 0 0,0 0 0,0 0 1,0 0-1,0 0 0,0 0 0,1 0 0,-1 0 0,0 0 1,0 0-1,0 0 0,0 0 0,0 0 0,0 0 0,0 0 0,1 0 1,-1 0-1,0 0 0,0 0 0,0 0 0,0 0 0,0 0 1,0 0-1,0 0 0,0 0 0,0 0 0,1 0 0,-1 0 0,0 0 1,0 0-1,0 1 0,0-1 0,0 0 0,0 0 0,0 0 1,0 0-1,0 0 0,0 0 0,0 0 0,0 0 0,0 0 0,0 0 1,0 1-1,0-1 0,0 0 0,0 0 0,0 0 0,0 0 1,0 0-1,0 0 0,0 0 0,0 0 0,0 0 0,0 1 0,0 10-770,0-11 776,0 0-1,0 0 1,0 1-1,0-1 1,0 0-1,0 0 1,0 0-1,0 0 1,0 0-1,0 0 1,0 0-1,0 0 1,0 0-1,0 1 1,0-1-1,0 0 1,0 0-1,0 0 1,0 0-1,0 0 1,0 0-1,0 0 1,0 0-1,0 0 1,0 0-1,0 1 1,0-1-1,0 0 1,0 0-1,1 0 0,-1 0 1,0 0-1,0 0 1,0 0-1,0 0 1,0 0-1,0 0 1,0 0-1,0 0 1,0 0-1,1 0 1,-1 0-1,0 0 1,0 0-1,0 0 1,0 0-1,0 0 1,0 0-1,0 0 1,1 0-1,-1 0 1,0 0-1,0 0 1,0 0-1,0 0 1,0 0-1,14 0-386,-14 0 392,1 0 0,-1 0 0,0 0 0,0 0 0,0 0-1,0 0 1,0 0 0,0 0 0,0 0 0,0 0-1,1 0 1,-1 0 0,0 0 0,0 0 0,0 0 0,0 0-1,0 0 1,0 0 0,0 0 0,1 0 0,-1 0-1,0 0 1,0 0 0,0 0 0,0 0 0,0 0 0,0 0-1,0 0 1,0 0 0,0 0 0,1 1 0,-1-1-1,0 0 1,0 0 0,0 0 0,0 0 0,0 0 0,0 0-1,0 0 1,0 0 0,0 0 0,0 0 0,0 1-1,0-1 1,0 0 0,0 0 0,0 0 0,0 0 0,0 0-1,0 0 1,0 0 0,0 0 0,0 0 0,0 1 0,0-1-1,0 0 1,0 1 6,0-1 0,0 1 0,0-1-1,0 1 1,0 0 0,0-1 0,0 1 0,0-1-1,0 1 1,1 0 0,-1-1 0,0 1 0,1-1 0,-1 1-1,0-1 1,1 1 0,0 0 0,0-1 1,0 1 1,-1-1-1,1 1 1,0-1-1,0 0 0,0 0 1,0 1-1,0-1 1,0 0-1,1 0 1,-1 0-1,0 0 1,0 0-1,2 0 0,-3 0 0,1 0 1,0 0-1,0 0 0,0 0 0,0 0 0,0 0 0,0 0 0,0 0 0,0 1 0,-1-1 0,1 0 0,0 0 0,0 1 0,0-1 0,0 0 0,-1 1 0,1-1 0,1 1 0,-2 0 13,0 0-1,1-1 1,-1 1-1,0 0 1,1 0-1,-1-1 1,0 1-1,0 0 1,0 0-1,0-1 1,0 1-1,0 1 1,0 0 24,0 0 0,0 0 1,1-1-1,-1 1 0,0 0 0,1 0 1,-1-1-1,1 1 0,1 2 0,12 13 546,-7 0 282,-5-13-721,1 0-1,-1-1 1,0 1-1,0 0 0,-1 0 1,1 0-1,-1 1 1,0-1-1,-1 0 0,1 8 1,-1 4 180,-1-7-78,1-1 0,0 1 0,1-1 0,3 11 0,9 18 374,-6 9-5,7-9-235,-8-17-167,-6-15-187,2-1 1,-1 1-1,0 0 0,1-1 0,0 0 0,0 1 1,1-1-1,-1 0 0,1 0 0,0 0 0,0 0 0,1 0 1,7 6-1,5 4 9,-10-8 60,0 0-1,13 8 1,-17-13-112,0 0 1,1 1 0,-1-1 0,1 0 0,-1 0 0,1 0 0,0 0 0,-1-1 0,1 1 0,0 0 0,0-1-1,0 0 1,3 1 0,-1-1-252,-3 0 142,0 0 0,1 0 0,-1 0 0,1 0 0,-1 0 0,0 0 1,1-1-1,-1 1 0,1 0 0,3-2 0,1-10-1611,-6 12 1647,0-1 0,0 1 1,0 0-1,0-1 0,0 1 0,0 0 1,0 0-1,0-1 0,0 1 1,1 0-1,-1 0 0,0 0 0,2 0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5824,'0'0'1866,"4"10"-1130,9 39-293,-6-4 176,7 3-246,-11-17-187,-2 56 1,-1-41-123,0-3-15,1-4 17,-6 59 1,-9-29 61,7 4-27,-6-24 48,8-28-102,4-13 34,-1 1-1,0-1 1,-1 1 0,-6 13-1,8-21-64,0 1 0,0 0 0,0 0 0,0-1 0,0 1 0,-1 0 0,1-1 0,-1 1 0,1-1-1,-1 0 1,0 0 0,1 1 0,-1-1 0,0 0 0,0 0 0,0-1 0,0 1 0,0 0 0,0-1 0,0 1 0,0-1 0,0 1-1,0-1 1,-3 0 0,4 0-14,0 0 0,1 0-1,-1 1 1,0-1-1,0 0 1,1 0 0,-1 0-1,0 0 1,1 0 0,-1 0-1,0-1 1,0 1-1,1 0 1,-1 0 0,0 0-1,1-1 1,-1 1 0,0 0-1,1-1 1,-1 1-1,1-1 1,-1 1 0,0 0-1,1-1 1,-1 1 0,1-1-1,-1 0 1,1 1-1,0-1 1,-1 1 0,1-1-1,0 0 1,-1 1 0,1-1-1,0 0 1,0 1-1,-1-1 1,1 0 0,0 1-1,0-1 1,0 0 0,0-1-1,-3-5-1,-10-35-75,10 25-37,2 1 0,0-1 0,0 0 0,5-30 0,15-61-299,-10 72 189,2 1 0,24-51-1,-31 76 165,5-11-51,-5 9 139,1 0 0,0 1 1,1-1-1,1 1 0,-1 0 1,2 0-1,11-13 0,-10 16 35,0 0 0,0 0 0,1 1 0,16-10 0,-21 15-40,-1 0 0,0 0 0,1 0 0,0 0 0,-1 1 0,1-1 0,0 1 0,0 0 0,-1 1-1,1-1 1,0 1 0,0 0 0,0 0 0,9 2 0,-11-1-5,1-1-1,-1 1 1,1 1 0,0-1 0,-1 0-1,0 1 1,1 0 0,-1 0 0,0 0-1,0 0 1,0 0 0,0 0 0,0 1-1,-1 0 1,1-1 0,-1 1-1,0 0 1,0 0 0,3 5 0,-2-1 37,0 1 0,0-1 0,0 1 0,-1 0 0,-1 0 0,1 0 0,-1 0 0,0 16 0,-2-13-14,0 0-1,0 1 0,-1-1 1,-1 0-1,0 0 1,-8 20-1,-24 45-58,26-55-78,-10 21-206,-16 3-47,8-7-69,1-19 231,17-14 141,6-2 33,-1-1 1,1 0 0,-1 0-1,1 0 1,-1 0 0,0 0 0,1-1-1,-1 0 1,0 0 0,0 0-1,0 0 1,0 0 0,0-1-1,-7 0 1,9 0 5,0 0 0,0 0 0,0 0 0,0 0-1,0 1 1,0-1 0,0 1 0,0-1 0,0 1 0,0 0 0,0 0 0,0-1-1,0 2 1,0-1 0,0 0 0,1 0 0,-1 0 0,0 1 0,-1 2-1,2-3 8,1-1-1,-1 0 1,1 0 0,0 1-1,0-1 1,0 0 0,-1 0-1,1 0 1,0 1-1,0-1 1,0 0 0,-1 0-1,1 0 1,0 0 0,-1 0-1,1 1 1,0-1 0,0 0-1,-1 0 1,1 0-1,0 0 1,-1 0 0,1 0-1,0 0 1,0 0 0,-1 0-1,0 0 4,1 0-1,0 0 0,-1 0 0,1 0 1,0 0-1,-1 0 0,1 0 0,-1 0 1,1 0-1,0 0 0,-1 0 0,1 0 1,0 0-1,-1 0 0,1 0 1,0 0-1,-1 0 0,1 1 0,0-1 1,-1 0-1,1 0 0,0 0 0,-1 1 1,1-1-1,0 0 0,-1 1 0,5 7 310,2 2-60,1 14 189,-4-14-338,1-1 0,0 0 0,0 0 0,1 0 0,0-1 0,11 14 1,23 10 96,-30-21-145,1 1-1,11 20 1,-14-20-2,0-1 1,1 0-1,0-1 0,0 1 0,18 14 1,-3-8 79,-5-4-11,21 19 1,-25-17-1,-11-11-99,1 0 1,-1 0-1,1-1 1,1 1-1,7 4 1,5-1-277,-13 2-308,-5-21-930,1 9 1295,1 1-1,-1 0 0,0 0 0,1 0 1,-1 0-1,1-1 0,-1 1 1,1 0-1,0 0 0,0 0 0,0 0 1,0 0-1,0 1 0,1-1 0,1-2 1,4-7-787,14-27-773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6880,'0'-21'2560,"0"21"-1984,42 0-160,-21 0 1184,20 21-960,1-42 352,-21 21-576,20-21 128,1 0-320,0 21 0,-1-20-128,1 20-960,-21 0 448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6656,'0'63'2464,"0"-63"-1920,0 83-160,0-62 512,0 21-576,0-1 224,-21 1-320,21 20-416,0-20 96,-20 0-608,20-1 384,0-20-3040,20-21 1888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84 7136,'0'0'2309,"-3"0"-1413,1 0-836,0 0 1,0-1-1,-1 1 0,1-1 0,0 1 1,0-1-1,0 0 0,0 0 0,0 0 1,1 0-1,-3-1 0,2 0-12,0 1 0,-1-1-1,1 1 1,0 0 0,-1 0 0,1 0-1,-1 1 1,1-1 0,-1 0 0,0 1-1,-3-1 1,1 2 32,3 0-65,1-1 0,0 0 0,0 0 0,0 0 0,0 0 0,0 0 0,0 0 0,0 0 0,0 0 0,-1 0-1,1-1 1,0 1 0,0 0 0,0-1 0,0 1 0,0-1 0,0 1 0,0-1 0,-1 0 0,-29-13-111,-38-14-347,54 22 427,11 4 22,0 1 0,0-1 0,-1 0 0,1 1 0,-1 0 0,1 0 0,-7 0 0,11 1-1,-1 0-1,1 0 1,0 0 0,0 0 0,-1 0-1,1 0 1,0 0 0,-1 0-1,1 0 1,0 0 0,0 0 0,-1 0-1,1 1 1,0-1 0,-1 0-1,1 0 1,0 0 0,0 0 0,-1 1-1,1-1 1,0 0 0,0 0-1,0 0 1,-1 1 0,1-1 0,-17 14 107,11-11-58,5-3-46,0 0 0,1 0 0,-1 0 0,0 1 0,0-1 0,1 0 0,-1 1 0,1-1 0,-1 1 0,0-1 0,1 0-1,-1 1 1,1-1 0,-1 1 0,1 0 0,-1-1 0,0 2 0,-6 29 179,-6-7 186,6 0-90,4-17-230,0 2 10,0 0 0,1 0 0,0 1 0,0-1 1,-1 18-1,4-10-11,0-13-35,-1 1 1,0 0-1,0 0 0,0 0 1,-1-1-1,1 1 0,-1 0 0,-2 6 1,-3 3 33,4-10-34,0 0 0,1 0 0,-1 0-1,1 0 1,0 1 0,0-1 0,0 0-1,0 8 1,2-3 5,-1-7-10,0 0 0,0 0 0,1 0 0,-2 0 0,1 1 0,0-1 0,0 0 0,-1 0 0,1 0 0,-1 0 0,-1 4 0,-3-1 173,1 1 196,13 4-202,-9-10-178,3 4 21,-3-4-92,4 0-127,97 0 464,-96 0-256,1 0 1,0-1 0,-1 1-1,11-3 1,15-11-348,-24 13 247,0 0-1,0 1 0,11 0 0,-8 0-367,0 0 0,0-1 1,18-3-1,-19 1 73,0 0 0,15-8 0</inkml:trace>
  <inkml:trace contextRef="#ctx0" brushRef="#br0" timeOffset="1">137 126 5568,'-41'0'2048,"41"0"-1568,0 0-160,0 0 1376,0 0-992,21 0 640,-21 0-800,41 0 64,-20 0-352,42-21-96,-22 21-96,22 0-960,-22 0 480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6240,'0'140'5385,"0"185"-3533,-3-223-1385,-15 105-1,1-51 238,14-112-523,-5 47 161,-20 51 239,21-53-336,5-59-153,-1 0 0,-1 0 0,-11 41 0,-14 16 55,12-37-130,-13 60 1,23-69-1661,2-28 1079,5-12 448,-1-1 0,1 1 1,-1 0-1,1 0 0,0 0 0,-1-1 0,1 1 0,0 0 0,0 0 0,-1 0 0,1 0 1,0 0-1,0-1 0,0 1 0,0 0 0,0 0 0,0 0 0,0 0 0,1 0 1,-1 0-1,0-1 0,0 1 0,1 0 0,-1 0 0,0 0 0,1-1 0,-1 1 0,1 0 1,-1 0-1,1-1 0,0 1 0,-1 0 0,1-1 0,-1 1 0,2 0 0,1 2-1942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7392,'0'0'2720,"0"0"-2080,21 20-224,0 1 1056,-1-21-896,1 0-224,0 21-224,21-21-288,-1 0 96,1 21-1504,0 0 832,-22-21-4832,1 21 3104</inkml:trace>
  <inkml:trace contextRef="#ctx0" brushRef="#br0" timeOffset="1">0 355 7648,'0'0'2816,"0"0"-2176,42 20-192,-21-20 672,-1 0-704,43 0-32,-21 0-224,20-20-1888,21 20 960,-20 0-4032,-1 0 2688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4576,'-17'0'1450,"16"0"-1427,1 0-1,0 0 1,-1 0-1,1 0 0,0 0 1,0 0-1,-1 0 0,1 0 1,0-1-1,-1 1 0,1 0 1,0 0-1,0 0 0,-1 0 1,1 0-1,0 0 1,-1-1-1,1 1 0,0 0 1,0 0-1,0 0 0,-1-1 1,1 1-1,0 0 0,0-1 1,-3-2 247,-4-6-278,-1 4 4162,5 12-3685,-14 24 123,13-26-517,2-3-47,1 1 1,-1-1-1,1 1 1,-1 0 0,1 0-1,0-1 1,0 1-1,0 0 1,0 0 0,0 3-1,-1 16 136,1 33 0,1-23-8,-7 61 0,-21 45 250,20-35-185,6-53-106,-15 113 326,-1 21-34,11-21 41,-13-5-103,5-49-98,8-19-50,-7-10 80,7-17-223,-1-31-299,6-24 88,0 0 0,0 1 0,1-1 0,-1 10 0,2-17 37,0 1-1,0-1 0,0 1 1,0-1-1,0 0 0,0 1 1,1-1-1,-1 1 1,0-1-1,1 0 0,-1 1 1,1-1-1,0 2 1,0-3 28,-1 0 0,1 1 1,0-1-1,-1 1 0,1-1 1,-1 0-1,1 0 1,0 1-1,-1-1 0,1 0 1,0 0-1,0 0 1,-1 0-1,1 1 0,0-1 1,-1 0-1,1-1 1,0 1-1,0 0-24,-1 0 1,0 0 0,1 0-1,-1 0 1,0 0-1,1 0 1,-1 0-1,0 0 1,0 0-1,1 0 1,-1 0-1,0 0 1,1 0-1,-1-1 1,0 1-1,0 0 1,1 0-1,-1 0 1,0 0-1,0-1 1,0 1-1,1 0 1,-1 0-1,0-1 1,0 1-1,18-17-1910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21 4480,'0'-17'1445,"0"13"-885,-4 4-149,3 0-381,1 0 1,-1 0 0,1 0 0,-1 0-1,0 0 1,1 0 0,-1 0-1,0 1 1,1-1 0,-1 0-1,1 0 1,-1 0 0,1 1-1,-1-1 1,0 0 0,1 0-1,-1 1 1,1-1 0,-1 0-1,1 1 1,-1-1 0,1 1-1,0-1 1,-1 1 0,1-1 0,-1 1-1,1-1 1,0 1 0,0-1-1,-1 1 1,1-1 0,0 1-1,0 0 1,-1-1 0,1 2-1,-4 6 215,-10 13 619,4 7-261,-21 31 10,19-28-433,-8 18 83,8-28-32,-15 21 0,11-19-80,-39 66 256,-18 27 189,21-45-330,-53 84 316,50-48-230,-11-6 90,59-87-338,-11 29-1,8-17-6,-26 41 241,26-51-356,1 1-1,-12 29 1,17-29-430,4-34-821,1 10 954,0-1 0,0 1 0,1 0 0,0 0 1,0 0-1,1 0 0,0 0 0,0 1 0,0-1 0,9-11 1,-6 9-106,18-36-1297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5312,'0'-38'2880,"0"35"-1888,0 3-272,0 3 101,0-1-758,0 0-1,1-1 1,-1 1 0,0 0-1,1 0 1,-1-1-1,1 1 1,-1-1 0,1 1-1,0 0 1,0-1 0,2 3-1,-2-1-6,1-1-1,-1 1 0,1-1 1,-1 1-1,0 0 0,0-1 1,0 1-1,-1 0 0,1 0 1,-1 0-1,1 0 1,-1-1-1,0 5 0,0 11 40,2 0 1,0 0-1,0 0 0,2 0 0,10 31 0,2-8 274,0 0 100,11 44 0,-17-44-283,25 84 150,45 66 315,-59-139-587,-4-15-384,-16-34 241,0 1 0,-1-1-1,1 1 1,-1 0 0,1 0 0,-1 3-1,0 3-520,0-6 244,0-1-1,0 1 1,0 0-1,-1-1 1,0 5 0,1-7 228,-1 0-1,1-1 1,0 1 0,0-1 0,-1 1 0,1-1 0,-1 1 0,1-1 0,0 0 0,-1 1 0,1-1 0,-1 1 0,1-1-1,-1 0 1,1 1 0,-1-1 0,1 0 0,-1 0 0,0 1 0,1-1 0,-1 0 0,1 0 0,-1 0 0,0 0 0,1 0-1,-1 0 1,1 0 0,-1 0 0,-1 0 0,-1 0-2085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42 209 7712,'-42'0'2880,"42"0"-2240,21 0-192,0 0 736,0 21-736,0-21-96,41 0-224,-20 0-480,20-21 224,1 21-2176,-1 0 1280</inkml:trace>
  <inkml:trace contextRef="#ctx0" brushRef="#br0" timeOffset="1">1062 42 7648,'0'0'2816,"0"0"-2176,0 0-192,21 0 832,0 0-800,0 0 416,20 0-512,1 0-128,20 0-160,-20-21-96,20 21 32,1 0-1664,-21 0 896,-1 0-1888,1 0 1472,-21-20-3232,-21 20 2464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145 206 4384,'0'-31'3978,"0"28"-2831,0 3 309,0 0-432,0 0 48,-3 0-453,-11 0-731,15 0 95,0 0 1,-1-1-1,1 1 1,0 0 0,-1 1-1,1-1 1,0 0 0,0 0-1,-1 0 1,1 0-1,0 0 1,-1 1 0,1-1-1,0 0 1,-1 0 0,1 1-1,0-1 1,0 1-96,0 0 1,-1 1-1,1-1 1,-1 0-1,1 0 1,-1 0-1,0 0 1,0 0-1,1 0 1,-1 1-1,0-1 1,0 0-1,-1 2 1,1-3 72,0 1 1,0 0-1,0-1 1,0 1 0,0-1-1,1 1 1,-1 0 0,0-1-1,0 1 1,0-1-1,1 1 1,-1 0 0,0-1-1,1 1 1,-1-1 0,1 2-1,0-2-34,0 1 0,0-1 0,0 0 0,0 1 0,0-1-1,0 0 1,0 1 0,0-1 0,0 0 0,0 0 0,0 0 0,0 0 0,0 0-1,2 0 1,-3 3 9,0 26-122,0-27 58,0-2 64,0 0 80,-3 0 37,-8 0 70,18 0-22,-17 3 48,9-2-134,1-1-1,0 1 0,-1-1 0,1 1 0,0 0 1,-1-1-1,1 1 0,0-1 0,0 1 0,-1 0 1,1-1-1,0 1 0,0 0 0,0-1 1,0 1-1,0-1 0,0 1 0,0 1 0,0 0 154,-3-2 120,-2 0-117,1-1-74,1 1-1,-1 0 1,0 1-1,1-1 1,-1 0 0,0 1-1,-3 1 1,3-1-49,1 1 1,0 0-1,0 0 1,-5 5-1,5-5 71,0 1 0,0-1 0,0 0 0,-6 3 0,-4 0 185,11-5-286,1 0 0,0 1 0,-1-1 1,1 0-1,0 1 0,-1-1 0,1 1 1,0 0-1,0-1 0,0 1 0,0 0 1,0-1-1,0 1 0,0 0 0,0 0 0,0 0 1,0 0-1,1 0 0,-1 0 0,0 0 1,1 0-1,-1 0 0,0 1 0,-6 27 180,-1-17-54,7-11-134,0 0 0,0 0 0,1 0 0,-1 0 0,0 0 0,1 0 0,-1 0 0,1 0 0,-1 0 0,1 0 0,-1 0 0,1 0 0,0 1 0,0-1 0,0 0 0,0 0 0,0 0 0,0 0 0,0 1 0,0-1 0,1 0 0,-1 0 0,1 2 0,2 3-9,0-1 0,1 1 1,-1-1-1,1 0 1,1 0-1,-1 0 0,1 0 1,0-1-1,0 1 1,9 5-1,-6-5 4,-1-1 1,1 0-1,0 0 1,0 0-1,1-1 0,-1 1 1,1-2-1,17 5 1,-9-6-108,1 1 1,33-2-1,-12-1-303,-28 1 306,1-1 0,-1-1-1,1 1 1,-1-2 0,0 1-1,13-5 1,-12 3 21,-10 4 71,1-1 0,-1 0 0,1 1 0,-1-1-1,0 0 1,1 0 0,-1-1 0,0 1 0,0 0 0,0 0 0,0-1 0,-1 1 0,1-1-1,0 0 1,-1 1 0,1-1 0,-1 0 0,1 0 0,-1 0 0,2-3 0,10-12-47,-6-1 44,-4 15 15,-1-1 1,1 0 0,-1 0 0,-1 0 0,1-1 0,-1 1 0,1 0 0,-2 0-1,2-8 1,-2 10 18,0 0 0,0 0 0,0 1 0,-1-1 0,1 0 0,0 0 0,-1 1 0,1-1 0,-1 0 0,0 1 0,0-1 0,0 1-1,0-1 1,0 1 0,0-1 0,0 1 0,0-1 0,-1 1 0,-2-2 0,3 2-1,-2-2 350,3 9-12,2 44 1159,-1-45-1518,0-1 1,0 1-1,0-1 1,1 0 0,0 1-1,0-1 1,0 0-1,5 6 1,34 41 130,-23-31-245,-18-19 92,1 0 0,-1 0-1,1 0 1,-1 0 0,1 0 0,0 0-1,-1 0 1,1 0 0,0 0 0,0 0 0,0-1-1,0 1 1,0 0 0,0 0 0,0-1-1,0 1 1,0-1 0,1 1 0,-1-1-1,0 1 1,0-1 0,0 0 0,1 1-1,-1-1 1,0 0 0,1 0 0,-1 0-1,0 0 1,1 0 0,-1 0 0,0 0-1,3 0 1,1 0-53,-2 0 26,-1 0 1,0 0-1,0-1 1,1 1-1,-1 0 1,0-1-1,0 1 1,0-1-1,0 1 1,0-1-1,0 0 1,0 0-1,2-1 1,13-5-327,18 2-80,-16-5 43,-11 5 244,7-3-71,-1 0 1,14-12-1,-21 15 152,-1-1 0,0 0-1,0 0 1,-1 0 0,0-1-1,4-7 1,33-55-288,-40 65 366,1-1-1,0 1 1,1-1 0,-1 1 0,6-5 0,26-14 23,-24 11 37,-10 11-28,0-1-1,0 1 0,0 0 0,0 0 0,0-1 1,0 1-1,1 0 0,-1 0 0,1 0 1,-1 0-1,1 0 0,-1 0 0,1 0 1,-1 1-1,1-1 0,0 0 0,-1 1 0,1-1 1,0 1-1,0-1 0,0 1 0,0 0 1,-1 0-1,1 0 0,0 0 0,0 0 1,0 0-1,0 0 0,0 0 0,0 0 0,-1 1 1,1-1-1,0 1 0,2 0 0,1 0 54,-1 1 0,0-1-1,1 1 1,-1 0 0,0-1 0,0 2-1,0-1 1,0 0 0,0 1-1,-1-1 1,0 1 0,1 0 0,3 5-1,2 4 103,-4-5-91,0-1-1,1 1 0,11 9 1,-1-2-5,24 18 17,-35-29-87,0 0 0,0 0-1,0-1 1,0 1 0,1-1 0,7 2 0,12 2 205,-21-4-253,1 0 0,0 0 0,0 0-1,0-1 1,0 0 0,0 1 0,0-1 0,0-1 0,10 1 0,-13-1-12,0 0 0,0 0 0,1 0 0,-1 0 0,0 0 0,0-1 1,0 1-1,0-1 0,1 0 0,-1 1 0,0-1 0,0 0 0,-1 0 1,4-2-1,6-2-237,10-1-197,-1-5-208,-5 6 329,-14 4 313,1 1 0,-1 0 0,1-1 0,-1 1 0,1-1 0,-1 0-1,0 1 1,1-1 0,-1 0 0,0 0 0,0 1 0,0-1-1,0 0 1,0 0 0,0 0 0,0 0 0,2-2 0,3-17-322,9-7 329,-10 19 50,0 0 0,5-15 0,-3-12-11,-2 21-11,1 0 0,11-18-1,-9 18 45,-2 1 0,8-20-1,-7 1 374,6 9 36,-11 14 356,-1-1 1,0-16-1,-1 25-729,-1-1 281,-2 4-44,0 1-177,0 0 0,1 1-1,-1-1 1,1 0-1,-1 1 1,1-1 0,1 1-1,-4 6 1,-8 39 239,9-31-299,-2 2-32,3-10-18,0 1 0,1-1 1,0 1-1,0 13 0,2 73 51,1-89-277,-1-1 1,1 1-1,1-1 1,0 0-1,0 0 1,5 11 0,-4-11-77,-2-5 68,-1 0 1,1 1-1,-1-1 1,1 0-1,-1 0 1,0 1-1,0-1 1,0 0-1,0 0 1,0 0-1,-1 1 1,1-1-1,-1 0 1,0 0-1,0 0 1,0 0 0,0 0-1,0 0 1,-1 0-1,-1 3 1,2-4 45,0 0 1,0 1 0,0-1 0,0 1-1,0-1 1,1 1 0,-1 0 0,0-1-1,0 4 1,1-6 124,0 1-1,0-1 1,0 1 0,0-1-1,0 1 1,-1-1-1,1 1 1,0-1 0,0 1-1,-1-1 1,1 1-1,0-1 1,-1 1 0,1 0-1,-1-1 1,1 1-1,-1-1 1,1 1 0,-1 0-1,1 0 1,-1-1-1,1 1 1,-1 0 0,1-1-1,-1 1 1,0 0-1,1 0 1,-1 0 0,0 0-1,1 0 1,-1-1-1,0 1 1,1 0 0,-1 0-1,0 0 1,0 1-1,1-1 39,-1 0 0,1 0 0,0 0 0,0 0 0,-1 0 0,1 0-1,0-1 1,-1 1 0,1 0 0,0 0 0,0 0 0,-1 0-1,1 0 1,0 0 0,-1 0 0,1 0 0,0-1 0,0 1 0,0 0-1,-1 0 1,1 0 0,0 0 0,0-1 0,0 1 0,-1 0-1,-4-5 62,0 0 0,0-1-1,-6-8 1,6 7 141,0 1 0,-1-1 0,-11-9 0,15 14-80,0 1 1,0-1-1,1 0 0,-1 0 0,1 0 1,-1 0-1,1 0 0,0 0 0,-1 0 0,0-2 1,1-1 78,0 1 1,1-1-1,-1 1 1,1-7-1,0 9-176,1 1 0,-1-1 1,0 0-1,1 1 0,-1-1 0,1 1 1,0-1-1,-1 1 0,1-1 0,0 1 0,0-1 1,0 1-1,0-1 0,1 1 0,-1 0 0,0 0 1,1-1-1,-1 1 0,1 0 0,-1 0 0,1 0 1,0 0-1,-1 0 0,5-1 0,3-1 11,0 0 0,1 1 0,-1 0 0,11-2-1,3 2-51,-1 0 0,43 2 0,-36 1-68,37-3 1,-22-4-22,-18 2-7,50-1 0,28 5 193,-99 0 61,0 0 1,0 0-1,0-1 0,0 0 0,0 0 0,0 0 1,0 0-1,0-1 0,0 0 0,7-3 1,-10 4 71,-1 1 0,1-1 0,-1 1 0,1 0 0,0 0 0,-1-1 0,1 1 0,2 0 0,0 0 1269,-8 3 235,3-2-1557,-1 1 0,1-1 0,0 0 0,-1 1 0,1-1 0,0 1 0,0-1 0,0 1 0,0 0 0,-1 3 0,1 0 289,0 1 1,0-1-1,1 11 0,-1 7-73,0-13-285,1 1 0,0 0 0,0-1 0,6 22-1,7-9-127,-11-18-78,-1 0 0,0 0 0,-1-1 0,1 1 0,-2 8 0,1-1-595,0-11 507,0 0-1,0 0 1,0 0 0,0-1-1,0 1 1,0 0-1,0 0 1,-1 0 0,1 0-1,0 0 1,-1 0 0,1 0-1,-2 1 1,1-1 59,0-1 0,0 0 0,0 1 0,0-1 0,0 0 0,0 1 0,0-1 0,0 0 0,0 0 0,0 0 0,0 0 0,-1 0 1,-1 0-1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5568,'-21'-41'2048,"21"41"-1568,-21 0-160,21 21 1088,0-1-832,0 22 544,-20 0-640,20 20 0,0 1-288,0-1 96,0 1-160,0-22-1056,0 1 512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729 646 7456,'0'52'2421,"0"-49"-2286,0 0 0,0 0 0,1 0-1,-1 0 1,1 0 0,1 3 0,4 21 192,-2 0 0,3 48 0,-7 50 425,0-112-640,-1 0 0,-1 0 0,0 0 0,-1-1 0,0 1 0,-1 0 0,0-1 0,-10 19 0,9-19 6,-1 3-28,-1-1 0,0-1 0,0 1 0,-2-1 0,0-1 0,0 0 0,-1 0 0,-13 12 0,10-11-76,-1 0-1,0-1 1,-1-1-1,0 0 1,-1-1-1,0-1 1,-1 0 0,1-2-1,-2 1 1,1-2-1,-1 0 1,-25 4-1,-51 11-621,14-4-150,69-16 546,1 0 0,-1-1 0,1 0 0,-17-2 0,21 1 67,1 0 1,0 0-1,0 0 1,0-1-1,0 0 1,0 0-1,0 0 1,0-1-1,0 1 1,1-1 0,-6-5-1,3 1-559,-1 0 0,1-1 0,1 0 0,-9-14 0,-26-40-1930</inkml:trace>
  <inkml:trace contextRef="#ctx0" brushRef="#br0" timeOffset="1">646 1 7456,'21'0'2784,"-21"0"-2176,-21 0-160,21 0-928,0 20 160,21-20-2144,-21 21 1376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5632,'0'53'2544,"0"-42"-2409,-1 1 0,-2 13 0,-2-6 59,0 7 87,10 0-87,0-7-52,-2-1 42,-1 0 1,-1 0 0,-2 31 0,-1-25-51,2-1 0,4 36 0,2-25-54,-1-6 72,2 48 0,-7-51-78,1-16-29,-1 1 0,-1 0 0,1 0 0,-4 13 0,-10 19 152,11-27-46,2-9-92,0-1 0,-1 0 0,1 0 0,-1-1 0,0 1 0,-1 0 0,1-1 1,-5 8-1,-1 2-117,6-10 21,0-1 0,0 1 0,0 0 0,0-1 0,-1 0 0,1 1 0,-1-1 0,0 0 1,0 0-1,-7 4 0,-7 0-347,13-3 279,4-4 82,0 1-1,0-1 0,-1 0 0,1 1 0,0-1 1,0 0-1,-1 1 0,1-1 0,0 0 0,-1 0 1,1 1-1,0-1 0,-1 0 0,1 0 1,-1 0-1,1 1 0,-1-1 0,1 0 0,-1 0 1,0 0-14,0-1 0,1 1 0,-1-1 1,0 0-1,0 1 0,1-1 0,-1 0 1,1 1-1,-1-1 0,1 0 0,-1 0 1,1 0-1,-1 1 0,1-1 0,-1-1 1,0-1-77,0 1 1,1-1 0,-1 1 0,0-1 0,1 0-1,0 1 1,0-1 0,0 0 0,0 1-1,0-4 1,1-7-504,-1-3 334,2 1 0,0 0 0,1 0 0,1 0 0,0 0 0,0 0 0,2 1 0,12-24 0,9-11 796,37-48-1,-32 50 518,-6 12 176,1 1 0,42-39 0,-65 68-1006,1 0-1,0 1 1,0 0-1,0 0 1,0 0-1,1 1 1,0 0 0,0 0-1,9-4 1,-14 7-163,0-1 0,1 1 0,-1-1 0,0 1 0,0-1-1,0 1 1,1 0 0,-1 0 0,0 0 0,1 0 0,-1 0 0,0 0 0,0 0 0,1 0 0,-1 0 0,0 1 0,0-1 0,1 0 0,-1 1 0,0-1 0,0 1 0,0-1 0,0 1 0,0 0 0,0-1 0,0 1 0,0 0 0,0 0 0,0 0 0,0 0 0,0 0 0,0 0 0,-1 0 0,1 0 0,0 0 0,-1 0 0,1 0 0,-1 1 0,1-1 0,-1 0 0,0 0 0,1 0 0,-1 2 0,1 4 64,0-1 1,-1 1-1,0 0 0,0-1 1,0 1-1,-1 0 1,-1 6-1,-3 6-36,-1-1-1,0 0 0,-15 28 1,16-38-312,1 1 1,-5 16 0,6-8-13,2-14 144,1 0 1,-1 0-1,1 1 0,-1-1 1,0-1-1,0 1 0,-1 0 1,1 0-1,0 0 0,-1-1 1,0 1-1,1 0 0,-1-1 1,-3 3-1,3-3-47,-1 0 0,1 1 1,0-1-1,0 1 0,1-1 1,-1 1-1,0-1 0,-1 6 0,3-8 114,0 1 0,0-1 0,-1 1 0,1-1 0,0 0-1,0 1 1,0-1 0,0 1 0,0-1 0,0 1 0,1-1-1,-1 0 1,0 1 0,0-1 0,0 1 0,0-1 0,0 0-1,0 1 1,1-1 0,-1 0 0,0 1 0,0-1 0,1 0 0,-1 1-1,0-1 1,1 1 0,0-1-94,1 1 1,-1-1-1,0 1 0,1-1 0,-1 1 1,0-1-1,1 0 0,-1 1 1,1-1-1,-1 0 0,0 0 0,2 0 1,3 0-122,-2-1 170,0 1 1,0 0 0,0 0 0,0 1-1,0-1 1,0 1 0,4 1 0,-2 1 54,0 0 0,-1 0 1,10 6-1,12 8 264,-21-14-50,1 0 0,-1 0 1,0 1-1,0 0 1,-1 0-1,1 0 0,-1 1 1,6 5-1,-10-8-131,5 4 254,0 0 0,-1 0 0,0 1 0,0 0-1,-1 0 1,8 14 0,-10-15-159,2 1 123,-1 0 0,0 1-1,-1-1 1,0 1 0,2 15 0,-1 41 1444,-2-47-1335,-1-12-260,1 0 0,-1-1 0,0 1 1,0 0-1,-1 0 0,0-1 0,1 1 1,-4 6-1,-9 24 356,12-33-459,1-1 0,-1 1 0,0 0 0,1-1 0,-1 1 1,0-1-1,0 1 0,0-1 0,0 1 0,0-1 0,-2 2 0,2-2-33,0-1 1,0 1-1,0-1 1,0 1-1,0-1 1,0 0-1,0 1 1,0-1 0,0 0-1,0 0 1,-1 0-1,-12 4-249,8 2 48,6-6 209,0 0-1,0 1 1,-1-1-1,1 0 1,0 0-1,0 1 1,-1-1-1,1 0 0,0 0 1,-1 1-1,1-1 1,0 0-1,-1 0 1,1 0-1,0 1 1,-1-1-1,1 0 1,-1 0-1,1 0 1,0 0-1,-1 0 1,-3-1-145,0 0 1,0 0 0,0 0 0,1-1 0,-6-2 0,7 3-3,0 0 0,0 1 1,1-1-1,-1 0 0,0 0 0,1 0 0,-1-1 1,1 1-1,0 0 0,-1-1 0,-1-1 1,-4-3-501,4 5 449,1 0-1,-1-1 1,1 1-1,-1-1 0,1 1 1,0-1-1,-1 0 1,1 0-1,0 0 1,0 0-1,0 0 1,1-1-1,-1 1 0,0 0 1,1-1-1,-2-4 1,2 6 105,-3-6-1380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5472,'-14'0'1261,"7"0"2800,7 3-3565,0-2-478,0 0 0,0-1 0,0 1 0,0-1 0,0 1 0,0 0 0,0-1 0,0 1-1,-1 0 1,1-1 0,0 1 0,0 0 0,0-1 0,-1 1 0,1-1 0,0 1 0,-1-1 0,1 1-1,-1-1 1,1 1 0,0-1 0,-1 1 0,1-1 0,-1 1 0,1-1 0,-1 0 0,0 1 0,1-1 0,-1 0-1,1 1 1,-1-1 0,0 0 0,1 0 0,-1 0 0,1 1 0,-1-1 0,0 0 0,1 0 0,-1 0-1,0 0 1,-1 0 0,2 0-13,0-1-1,0 1 0,0 0 1,0 0-1,0 0 1,0 0-1,0 0 0,0 0 1,-1 0-1,1 0 1,0 0-1,0 0 0,0 0 1,0 0-1,0 0 1,0 0-1,0 0 0,-1 0 1,1 0-1,0 0 1,0 1-1,0-1 0,0 0 1,0 0-1,0 0 1,0 0-1,0 0 0,-1 0 1,1 0-1,0 0 1,0 0-1,0 0 0,0 0 1,0 0-1,0 1 1,0-1-1,0 0 0,0 0 1,0 0-1,0 0 1,0 0-1,0 0 0,0 0 1,0 1-1,0-1 1,0 0-1,0 0 0,0 0 1,0 0-1,0 0 1,0 0-1,0 0 0,0 1 1,0-1-1,0 0 1,0 0-1,0 14 161,0-11 1,0-3-38,0 0 26,0 0-36,0 0 79,0 0-58,0 0 21,0 0-22,0 0 65,0 0-102,0 4-58,0 10 160,0-11-54,0-3 32,0 0-95,0 0-145,0 0 16,0 0 107,0 0-32,0 0-144,0 0 70,0 0 244,0 0 1,0 0 37,0 0-96,0 0-75,0 0-26,0 0 10,0 0-5,0 0 27,0 0-59,0 0-107,3 0 81,11 0 239,-10 0-80,-4 0-170,0 0 32,0 0 170,0 0-85,0 0-128,0 0 5,0 0 49,0 0-54,0 0-219,0 0 102,0 0 143,0 0 166,0 0-48,0 0-48,0 0-58,0 0-118,0 0 96,0 0 245,0 0-128,0 0-335,0 0 63,0 0 128,0 0 91,0 0 102,0 0-81,0 0-170,0 0 37,0 0 90,0 0 49,0 0-48,0 0-70,0 0-58,0 0-219,0 0 154,0 0 369,0 0-27,0 0-75,0 0-31,0 0-12,0 0-47,0 0-102,0 0 22,3 0 58,11 0 102,-10 0-43,-4 0-112,0 0-11,3 0-10,11 0 48,-11 0 122,-3 0 32,0 0 129,0 0-129,0 0-192,1 1 72,-1 0 0,0 0-1,1 1 1,-1-1 0,0 0-1,0 0 1,0 0 0,0 0-1,0 0 1,0 0 0,-1 2-1,0 3 34,2-2-3,-1 0 0,0 0 0,1 0 1,0 0-1,0 0 0,0 0 1,2 4-1,-1-1-8,1-1-1,-2 1 1,3 10 0,3 73 93,-3-60-81,-1-13 33,0 30 1,-10 71 372,13-37-225,-1-34-131,-1 264 170,-5-192-203,5 6 32,3-60 47,3 61-14,-10-49-598,0-29 79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1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1373 22 6144,'0'-17'1978,"0"13"-1199,0 4-240,0 0 479,-3 0-234,2 0-743,1 0-1,-1 0 0,1 0 1,-1 0-1,1 0 0,-1 0 1,0 0-1,1 0 1,-1 0-1,1 0 0,-1 0 1,1 0-1,-1 1 0,1-1 1,-1 0-1,1 0 0,-1 1 1,1-1-1,-1 0 1,1 1-1,-1-1 0,1 0 1,0 1-1,-1-1 0,1 0 1,-1 1-1,1-1 0,0 1 1,0-1-1,-1 1 0,1-1 1,0 1-1,0-1 1,-1 2-1,-7 13 387,-24 26 240,-2 29-246,-112 159 294,-145 159-79,200-270-584,79-102-51,-219 274 370,172-222-202,-4-3 0,-72 58 1,-8 3 25,126-109-402,1 0 0,1 2 1,0 0-1,1 1 0,-15 29 1,26-42-212,9-7-204,29 0-1581,6 0 662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222 126 3904,'-20'0'3050,"20"-4"-2356,0 2-596,0-1 0,1 1 0,-1 0 0,1 0 0,0-1 1,0 1-1,0 0 0,0 0 0,0 0 0,0 0 0,1 0 0,-1 0 0,1 0 1,2-2-1,-4 3-72,1 1 1,-1 0-1,0 0 1,0 0-1,0-1 0,1 1 1,-1 0-1,0 0 1,0 0-1,0-1 1,1 1-1,-1 0 1,0-1-1,0 1 1,0 0-1,0 0 1,0-1-1,0 1 0,0 0 1,0-1-1,0 1 1,1 0-1,-1 0 1,0-1-1,-1 1 1,1-35 1514,0 31-1013,-3 1-123,-11-14 113,10 7-330,4 9-176,0 0 0,0 1 1,-1-1-1,1 1 0,0-1 1,0 1-1,0-1 0,-1 1 1,1-1-1,0 1 0,-1 0 1,1-1-1,0 1 0,-1-1 1,1 1-1,-1-1 0,-18-1 417,5 2-199,11 0-49,0 3 144,2-2-309,-1 1 5,1-1-1,-1 1 1,1-1 0,0 1 0,-1 0 0,1-1-1,0 1 1,0 0 0,0 0 0,0 0 0,1 0 0,-1 0-1,0 0 1,1 0 0,0 0 0,-1 0 0,1 0 0,0 0-1,0 4 1,-1 7 53,0 0-1,-1 0 1,-4 14-1,-1 8 103,0 37 90,-7 43 97,7 17-144,-7 24-118,7-3-32,-10 3 76,0-7-45,10-21-89,0-61-20,-4 95 109,8-64-63,-3-66-75,1 1-36,6-28 47,-1-1 0,1 1 0,0-1-1,0 0 1,2 7 0,1 2-167,-3-7-107,0 0-1,0 0 1,-1 10 0,0-16 301,0 7-880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500 117 5056,'0'-38'2661,"0"35"-2101,0 3-117,0 0 287,-3 3-148,-1 0-363,2-2-154,1 0-1,0 0 1,0 0-1,-1 0 1,1 0 0,0 0-1,0 0 1,0 1 0,0-1-1,0 0 1,0 1-1,1-1 1,-1 1 0,0-1-1,0 2 1,-41 81 751,-23 61 91,13-47-433,3 2-175,-7-13-118,26-36-116,17-28 95,-1 0 0,-1-1 0,-1 0-1,-24 24 1,-22 17-181,44-46 85,15-13-11,6-8 27,1 0-123,0-1 1,0 0-1,0 0 0,-1 0 0,0-1 1,0 1-1,0-1 0,-1 0 0,3-9 1,1-1-147,0 1 1,13-24 0,-3 12-1,65-126-624,-71 131 679,25-53-346,9 3 158,13-26 84,26-48 297,-20 45 944,-60 97-893,0 1 0,0-1 0,0 1 0,1-1 1,0 1-1,-1 0 0,1 0 0,0 1 0,0-1 1,5-1-1,6-5 294,-13 7-354,0 1 9,-1 0-1,1 0 0,0 0 0,0 0 0,-1 0 0,1 0 1,0 0-1,0 0 0,0 1 0,2-1 0,-2 1 0,0 1-1,0-1 0,0 1 1,0 0-1,0-1 0,-1 1 1,1 0-1,0 1 0,-1-1 1,3 1-1,-2 0-8,5 2 53,-4-2-64,1 1 0,-1-1 0,1 1 0,-1-1 0,0 1 0,5 6 0,23 43 80,-2-22-90,-21-23 23,0 1 0,0 0 1,-1 1-1,0-1 0,6 12 0,-10-14-23,70 127-40,-66-117-20,-3-5-61,1 0 1,11 17 0,15 11-509,-14-19 237,-11-12 191,0 0-1,-1 0 1,6 13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21 167 9152,'-20'0'3360,"20"0"-2592,20 0-224,-20 0 672,21 20-768,0-20 480,21 21-577,20-42-31,1 21-192,20-20-1567,-21 20 767</inkml:trace>
  <inkml:trace contextRef="#ctx0" brushRef="#br0" timeOffset="1">792 62 8800,'0'0'3264,"0"0"-2528,41-20-224,-20 20-192,-21 0-288,42-21-448,-1 21 224,1-21-2720,20 21 1600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 9568,'0'0'3066,"0"6"-1855,0-2-1117,0-1 1,0 0-1,1 1 1,-1-1-1,1 0 1,1 5-1,-2-7-53,1 0 1,-1-1-1,0 1 0,1 0 0,-1-1 1,1 1-1,-1 0 0,1-1 0,0 1 1,-1-1-1,1 1 0,0-1 0,-1 1 0,2 0 1,4 5 350,-4 13-176,0 7-68,6 34-1,0-4-47,-4 156 329,-5-139-331,1-69-92,-3 70 45,2-65-57,-1 1 1,0-1-1,-1 0 0,0 0 0,-7 16 0,-6 4-7,-1-1 1,-30 36-1,42-58-3,-1 0 0,1-1 0,-1 1 0,0-2 0,-1 1 0,1-1 0,-1 0-1,0 0 1,0 0 0,0-1 0,0 0 0,-9 2 0,-14 6-95,4 1 24,17-7 31,-1 0 0,-14 4 0,12-6-38,1-1 0,-16 1 1,1-1-53,0 3 15,17-3 41,1 0 0,-15 0 1,16-3-18,0 1 1,0-2-1,0 1 0,0-1 1,0 0-1,-10-4 0,-28-15-399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8064,'0'0'2976,"0"0"-2304,41 21-192,-41-21 0,21 21-352,-21-21-672,21 21 288,0-21-4704,20 20 2720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18 3808,'0'-15'1227,"0"13"-742,0 2-133,0 2 341,0 41 1510,2-18-1581,1 0 0,13 43 0,-8-29-447,-2 0-1,1 64 0,-4-20 39,11-11-47,-11-39-34,-2 38 0,-2-41-55,2-17 7,-2-1-1,-2 15 1,-5-1 47,6-20-44,0 1-1,0 0 1,0 0 0,1 12 0,1-18-79,0 1 1,0 0-1,0 0 1,0-1-1,-1 1 1,1 0-1,0 0 1,-1-1-1,1 1 1,-1 0-1,0-1 1,0 1-1,-1 1 1,1-2-31,-1 0 0,1 0 0,-1 0 1,1 0-1,-1 0 0,0-1 0,1 1 0,-1 0 0,0-1 1,0 1-1,-2-1 0,-6 3-96,-2 1-26,11-3 92,-1-1-1,1 1 1,0-1 0,-1 0 0,1 1 0,-1-1 0,1 0 0,0 0 0,-3 1 0,3-2 15,0 1 1,0 0 0,1 0-1,-1-1 1,0 1-1,0 0 1,1-1 0,-1 1-1,1-1 1,-1 1-1,0-1 1,1 1 0,-1-1-1,1 1 1,-1-1-1,1 1 1,-1-1 0,1 1-1,0-1 1,-1-1-1,-6-9-449,6 8 370,0 1 0,-1-1 0,1 1 0,-1-1 0,0 1 0,0 0 0,0 0 0,-3-2 0,1 0-17,0 0 0,1 0 0,-1 0 0,1 0 0,0 0 0,0-1 0,0 1 0,1-1 0,0 0 1,0 0-1,0 1 0,-1-10 0,1 4-71,1 0 1,0-1-1,0 1 1,1 0 0,1 0-1,3-18 1,1 13 78,0 1 0,0-1 0,2 1 0,11-18 0,-2 4-24,-14 24 131,44-78-29,-37 70 129,0 0-1,1 1 0,1 0 1,16-14-1,24-12 434,-32 25-316,-10 5-21,1 0 0,0 1 0,1 0 0,0 0-1,0 1 1,0 0 0,1 0 0,14-3-1,-16 5-82,1 0-1,0 0 1,0 1-1,0 0 0,0 1 1,0 0-1,0 1 1,0-1-1,19 3 0,-13 0-96,-1 2-1,1-1 1,28 11-1,-35-10-36,1 0-1,0 1 0,-1 0 0,0 0 1,0 1-1,10 8 0,-15-10 40,0 1 0,0 0-1,-1 0 1,1 0-1,-1 1 1,-1-1 0,5 9-1,-6-10-56,-1 0-1,1 0 1,-1-1-1,0 1 1,-1 0-1,1 0 1,-1 0-1,0 0 1,0 0-1,0 0 1,-2 7-1,0-4-57,-1 1 0,0-1 1,-1 0-1,0 0 0,0-1 0,-1 1 0,0-1 0,0 1 1,-1-1-1,1-1 0,-2 1 0,1-1 0,-1 0 0,-10 6 0,-39 12-439,20-1 311,25-16 276,0 1 0,-17 7 0,-9 0 163,22-8 35,0 0-1,0 0 0,0 1 1,1 0-1,-18 13 0,25-11 602,5-6-657,0 1 0,0 0 0,0 0 0,0 0 0,1 0 0,-1 1-1,1-1 1,1 0 0,-1 0 0,1 0 0,0 1 0,0-1-1,2 9 1,6 11 280,1 0 0,2-1 0,27 42-1,-28-49-294,-1 1-34,-4-8-53,0-1 1,7 9 0,21 17 178,-14-16-126,7 9 30,-18-17-82,1-1-1,0 0 0,0-1 1,17 12-1,-2-6 24,-7-3-39,22 16 0,-39-27-58,3 3-22,0-1-1,1 1 1,0 0 0,6 3-1,7 0-611,-10 1 205,-7-6 376,0-1 0,0 0 1,1 1-1,-1-1 0,0 1 0,1-1 1,-1 0-1,0 1 0,1-1 0,-1 0 1,0 1-1,1-1 0,-1 0 0,1 0 1,-1 1-1,1-1 0,-1 0 0,1 0 1,-1 1-1,1-1 0,-1 0 0,1 0 1,-1 0-1,1 0 0,0 0 0,-1 0 1,1 0-1,-1 0 0,1 0 0,0 0 1,-1 0 29,0 0 0,1 0 0,-1 0 1,0 0-1,0 0 0,0 0 1,0 0-1,0 0 0,0 0 0,0 0 1,0 0-1,1 0 0,-1 0 0,0 0 1,0 0-1,0 0 0,0 0 0,0 0 1,0 0-1,0 0 0,1 0 0,-1 0 1,0 0-1,0 0 0,0 0 1,0 0-1,0 0 0,0 0 0,0 0 1,0 0-1,0-1 0,0 1 0,1 0 1,-1 0-1,0 0 0,0 0 0,0 0 1,0 0-1,0 0 0,0 0 0,0 0 1,0 0-1,0-1 0,0 1 1,0 0-1,0 0 0,0 0 0,0 0 1,0 0-1,0 0 0,0 0 0,0 0 1,0 0-1,0-1 0,0 1 0,0 0 1,0-17-2192,0-15 732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8800,'-35'18'2842,"34"-18"-2799,1 0 0,-1 1 1,1-1-1,-1 0 0,0 1 0,1-1 0,-1 0 0,1 1 0,-1-1 0,1 1 0,-1-1 0,1 1 0,0-1 0,-1 1 0,1-1 1,0 1-1,-1 0 0,1-1 0,0 1 0,-1 0 0,1-1 0,0 1 0,0-1 0,0 1 0,0 1 0,-18 43 613,16-40-516,-1-1-39,1 0 0,0 0 1,0 1-1,0-1 0,0 1 0,1-1 1,-1 1-1,1-1 0,1 1 0,-1 0 1,1 0-1,-1 5 0,1-1-14,-1-1-1,0 0 1,0 0-1,-5 15 1,-2 8 19,7-22-79,0 0 0,1 15-1,0-11 10,-1-1-1,-3 25 1,0-21 1,2-8-15,1-1 1,0 1 0,-1 9 0,2-13-17,1 1 1,-1-1 0,1 1 0,3 7-1,0 6-45,-2-7-49,0 0-1,-1 0 0,-1-1 1,0 1-1,0 0 0,-1 0 1,-3 14-1,-4-3-299,7-18 230,-1 0 0,1 0 0,-1 0 0,1 0 0,0 0 0,0 9 1,1-13 105,0 0 1,0 1 0,0-1-1,0 0 1,0 1 0,0-1 0,0 0-1,0 0 1,0 1 0,-1-1-1,1 0 1,0 1 0,0-1 0,0 0-1,0 0 1,0 1 0,-1-1 0,1 0-1,0 0 1,0 1 0,0-1-1,-1 0 1,1 0 0,0 0 0,-1 1-1,1-1 38,-1 1-58,0 0-1,0 0 0,0 0 0,0 0 0,0-1 0,0 1 0,0 0 1,0-1-1,0 1 0,-1 0 0,1-1 0,-3 1 0,4-1 37,-1 0 0,0 0 0,1 0-1,-1 0 1,0 0 0,0 0 0,1 0 0,-1 0-1,0-1 1,1 1 0,-1 0 0,1 0 0,-1-1-1,0 1 1,1-1 0,-1 1 0,-1-2-99,0 1 0,1-1 0,0 0 1,-1 1-1,1-1 0,0 0 1,0 0-1,-1-2 0,-10-19-489,1 3-61,1 0-1,1-1 1,-12-40 0,19 51 665,0 3 49,0-1 0,0 1 0,0-14 0,2 17 6,1 0 0,-1-1 0,1 1 1,0-1-1,2-5 0,1-3 175,1-10 473,-4 17-528,0 1-1,0 0 1,0-1 0,1 1-1,0 0 1,0 0-1,0 0 1,1 0 0,5-8-1,0 3 91,0 0-1,0 1 1,1 0-1,1 0 1,-1 1-1,2 0 1,-1 1-1,1 0 1,0 1-1,0 0 1,0 1-1,14-5 1,12-4 283,-22 7-222,0 2 0,26-7-1,-31 10-204,-1 1 1,1 0-1,0 0 0,0 1 0,0 0 0,16 3 0,-20-2-35,0 1 1,0 0-1,1 0 1,-1 0-1,-1 0 0,1 1 1,0 0-1,-1 0 0,1 1 1,-1 0-1,9 8 0,-11-9-15,0 0 1,0-1-1,0 1 0,6 3 0,-2-3 102,5 4 164,-12-6-314,1-1 0,-1 1 0,0-1 0,0 1 0,0-1 0,0 1 0,0-1 0,0 1 0,0-1 0,0 1 0,0-1 0,0 1 0,0-1 0,-1 1 0,1-1 0,0 1 0,0-1 0,0 1 0,-1-1 0,1 0 0,0 1 0,0-1 0,-1 1 0,1-1 0,0 0 0,-1 1 0,1-1 0,-1 0 0,1 1 0,0-1 0,-1 1 0,-27 19-302,22-11 166,-2 0-43,-27-2-235,-6 7 96,19-9 42,16-4 200,0 0 0,0 0-1,0 1 1,0-1 0,1 2-1,-1-1 1,1 0-1,-1 1 1,1 0 0,0 0-1,0 1 1,-7 6 0,12-10 68,0 0 0,0 0 1,-1 0-1,1 1 1,0-1-1,0 0 1,0 0-1,0 0 0,0 0 1,0 0-1,-1 0 1,1 0-1,0 0 0,0 1 1,0-1-1,0 0 1,0 0-1,0 0 0,0 0 1,0 0-1,0 1 1,0-1-1,0 0 1,0 0-1,0 0 0,-1 0 1,1 0-1,0 1 1,0-1-1,0 0 0,0 0 1,1 0-1,-1 0 1,0 1-1,0-1 1,0 0-1,0 0 0,0 0 1,0 0-1,0 0 1,0 1-1,0-1 0,0 0 1,0 0-1,0 0 1,0 0-1,1 0 1,-1 0-1,0 1 0,0-1 1,0 0-1,0 0 1,0 0-1,0 0 0,1 0 1,-1 0-1,42 42-325,-4-7 639,0-8-133,-10 8-261,6-7 154,-28-22 64,-2 0 1,1 0-1,-1 1 0,0-1 1,0 1-1,-1 0 0,0 0 1,0 1-1,-1-1 0,0 1 1,0-1-1,-1 1 0,0 0 1,0-1-1,0 9 0,-2-11-63,1-1 0,0 1 0,-1-1-1,0 1 1,0-1 0,0 0 0,-1 1 0,0-1 0,1 0-1,-1 0 1,-1 0 0,1 0 0,0 0 0,-1-1 0,-5 7-1,-1 0 78,2 2-17,4-8-88,0-1 0,1 1 1,-1-1-1,0 1 1,-7 5-1,-42 18 219,4 8-85,39-31-125,1 0 0,-1-1 0,0 0-1,1-1 1,-1 0 0,0 0-1,-14 1 1,-11 2 39,7 2-75,23-5-27,0 0 0,0-1 0,0 0 0,0 0 0,0 0 0,-1-1 0,1 1 0,0-1-1,-6 0 1,9-1-12,0 1-1,1 0 1,-1 0 0,0-1-1,1 1 1,-1 0-1,0-1 1,1 1-1,-1-1 1,1 1-1,-1-1 1,1 1-1,-1-1 1,1 1-1,-1-1 1,1 1 0,0-1-1,-1 0 1,1 1-1,0-1 1,-1 0-1,1 1 1,0-2-1,-1-2-112,1 1-1,0 0 1,0 0-1,0-1 1,0 1-1,1 0 1,-1 0-1,2-5 1,2-3-292,0 1-1,0 0 1,1 0 0,0 1-1,11-15 1,39-49-3390,-47 63 3003,34-35-1626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6656,'0'-35'2144,"0"34"-2112,0 1 0,0 0 0,-1-1 1,1 1-1,0-1 0,0 1 0,0 0 0,1-1 1,-1 1-1,0-1 0,0 1 0,0-1 0,0 1 1,0 0-1,0-1 0,1 1 0,-1-1 0,0 1 1,0 0-1,0-1 0,1 1 0,-1 0 0,0-1 1,1 1-1,-1-1 0,14-16 592,-10 8-83,-4 9-494,0-1 0,1 1 0,-1-1 1,0 0-1,0 1 0,0-1 0,1 1 0,-1-1 1,0 1-1,1-1 0,-1 1 0,0-1 0,1 1 1,-1-1-1,1 1 0,-1-1 0,1 1 0,-1 0 1,1-1-1,-1 1 0,1 0 0,-1-1 0,1 1 1,-1 0-1,1 0 0,0 0 0,-1-1 0,1 1 1,0 0-1,-1 0 0,1 0 0,-1 0 0,1 0 1,0 0-1,0 0 0,-1 0-27,0 0-1,0 0 1,0 0 0,0 0 0,1 0-1,-1 0 1,0 0 0,0 0 0,0 0-1,0 0 1,0 0 0,0 0 0,0 0-1,1 0 1,-1 0 0,0 0 0,0 0-1,0 0 1,0 0 0,0 0 0,0 0-1,0 0 1,1 0 0,-1 0 0,0 1-1,0-1 1,0 0 0,0 0-1,0 0 1,0 0 0,0 0 0,0 0-1,0 0 1,0 0 0,0 0 0,0 0-1,1 1 1,-1-1 0,0 0 0,0 0-1,0 0 1,0 0 0,0 0 0,0 0-1,0 0 1,0 1 0,0-1 0,0 0-1,0 0 1,0 0 0,0 0 0,0 0-1,0 0 1,0 0 0,0 0 0,-1 1-1,2 3 153,-1 0 0,1 1 0,0-1 0,0 0 0,0 0-1,4 8 1,3 10 289,-1 23 94,6 2-201,-7-31-245,-1 1 1,5 31 0,-6 6 59,-3 56 0,-2-52-108,1 480 67,0-522-331,-3 25-1,2-36 66,0 0 0,0 0 0,-1-1 1,1 1-1,-1 0 0,0 0 0,-1-1 0,-2 5 1,-12 16-1149,10-8-1407,6-16 2560,0-1 0,0 1 0,0-1 0,0 0 0,0 1 0,-1-1 0,1 0 0,0 0 0,0 1 1,0-1-1,0 0 0,0 0 0,-3-1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7136,'-18'-17'2309,"18"16"-2293,0 1-1,0 0 1,0 0 0,0 0 0,0 0-1,0 0 1,0-1 0,0 1 0,-1 0-1,1 0 1,0 0 0,0 0-1,0 0 1,0 0 0,0 0 0,0-1-1,-1 1 1,1 0 0,0 0-1,0 0 1,0 0 0,0 0 0,0 0-1,-1 0 1,1 0 0,0 0-1,0 0 1,0 0 0,0 0 0,-1 0-1,1 0 1,0 0 0,0 0 0,0 0-1,0 0 1,0 0 0,-1 0-1,1 0 1,0 0 0,0 0 0,0 0-1,0 1 1,0-1 0,-1 0-1,1 0 1,0 0 0,0 0 0,0 0-1,0 0 1,0 0 0,0 1-1,0-1 1,0 0 0,-1 0 0,1 0-1,0 1 1,-1 0 79,0 0 91,-1 1 1,1-1-1,-1 1 1,0-1-1,1 0 0,-1 0 1,0 0-1,0 0 1,1 0-1,-1 0 1,0 0-1,0-1 1,0 1-1,0-1 1,0 1-1,0-1 1,0 0-1,0 0 0,-4 0 1,-8 0 1056,10 0-513,8 3-282,-3-1-412,1 0 0,-1-1 1,1 0-1,0 1 0,0-1 0,0 0 0,-1 0 0,1 0 0,0 0 1,0 0-1,1 0 0,-1 0 0,0-1 0,0 1 0,0-1 1,0 0-1,4 1 0,-2-1 7,0 0 0,1 1 1,-1-1-1,0 1 1,0 0-1,0 1 0,0-1 1,5 3-1,11 3 63,-8-5-71,0 0 0,0-1 1,0-1-1,18-1 0,-7 0 2,123 1-1237,-122 0 358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8800,'0'0'3264,"0"0"-2528,41 21-224,-41-1 1056,21-20-960,21 21 479,-21-21-639,20 21-128,-20-21-192,21 0-288,-1 0 64,22-21-2207,-22 21 1247,22-21-2432,-1 21 1952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2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188 368 7040,'0'-17'2282,"0"17"-2256,0-1 0,0 1-1,0 0 1,0-1-1,0 1 1,0 0 0,0 0-1,1-1 1,-1 1-1,0 0 1,0 0 0,0-1-1,0 1 1,0 0-1,1 0 1,-1-1 0,0 1-1,0 0 1,0 0-1,1-1 1,-1 1 0,0 0-1,0 0 1,1 0-1,-1 0 1,0 0 0,0-1-1,1 1 1,-1 0-1,0 0 1,1 0 0,-1 0-1,0 0 1,1 0-1,31-12 494,-19 7-297,1 0-1,21-11 1,-33 14-202,0 1-1,0-1 0,0 1 0,0-1 0,0 0 1,0 0-1,-1 1 0,1-1 0,2-4 0,-3 3 3,0 0-1,1 1 0,-1-1 0,1 0 0,0 1 1,0-1-1,0 1 0,0 0 0,0 0 0,1 0 1,-1 0-1,0 0 0,6-3 0,1-1 29,-6 4-34,0 0 0,0 0 1,0 0-1,0-1 0,0 1 0,-1-1 0,1 0 1,-1 0-1,0 0 0,0 0 0,0 0 1,0-1-1,0 1 0,-1 0 0,0-1 0,0 0 1,0 1-1,1-6 0,6-16 145,-2 11-21,-4 10-75,-1 0 0,1 0 0,-1 0 0,1-1 0,-1 1 0,0 0 0,-1-1 1,1-6-1,-1 8 18,1 1 1,-1 0-1,0-1 1,1 1-1,0 0 1,-1 0-1,1-1 1,0 1-1,2-3 1,3-11 275,-6 15-329,0-1 0,-1 1-1,1 0 1,0 0 0,-1 0 0,1-1-1,0 1 1,-1 0 0,0 0 0,0-2-1,0 1 35,-1 0 0,1 0 0,0 0 0,0 0 0,1-1 0,-1 1-1,0 0 1,1-1 0,0 1 0,-1 0 0,1-4 0,0-5 58,0 12 181,0 18 328,0-4-616,1-6 13,-1-1-1,-1 1 0,1-1 0,-1 1 0,-1-1 0,1 1 1,-2-1-1,1 0 0,-1 0 0,-6 12 0,-12 26 7,2 0 0,-24 91-1,29-78 26,-10 87 0,17-38-1,0-53-59,-3 77 8,10 118-242,-1-247 183,1 0 1,-1 0-1,1-1 0,-1 1 0,0 0 0,0 0 1,0 0-1,0-1 0,-1 1 0,1-1 1,-1 1-1,0-1 0,1 1 0,-1-1 0,0 0 1,0 0-1,-1 0 0,1 0 0,0 0 0,-1-1 1,1 1-1,-1-1 0,1 1 0,-1-1 1,0 0-1,0 0 0,1 0 0,-1 0 0,0-1 1,-5 1-1,-134-1 335,142 0-272,-1 0 1,1 0 0,0 0 0,-1 0 0,1 0 0,0 0 0,-1 0 0,1 0 0,0 0-1,0 0 1,-1 0 0,1 0 0,0 0 0,-1-1 0,1 1 0,0 0 0,0 0 0,-1 0 0,1 0-1,0-1 1,0 1 0,0 0 0,-1 0 0,1-1 0,0 1 0,0-1-4,-10-7 381,3 12 28,3 1-266,3-5-124,1 1-1,-1-1 1,0 1 0,0-1-1,0 0 1,0 1 0,0-1-1,1 0 1,-1 0 0,0 0-1,0 0 1,0 0 0,0 0-1,-1 0 1,-1 0 256,3 0 170,0 0-138,3 0-65,-1 0-232,0 1-1,0-1 0,0 1 0,0-1 1,0 1-1,0-1 0,-1 1 1,1 0-1,0 0 0,2 2 0,15 6 92,-10-7-71,1-1-1,0 0 1,-1 0-1,1-1 1,16-1 0,0 0 51,2 0-25,-15 1-20,1-1 0,0 2 0,25 4 0,-25-3-21,10 3-4,-1-1 0,34 2 0,-57-6-19,6 0 6,0 0 1,1 0-1,-1-1 0,11-2 1,10-10 46,-15 11-102,0 1-1,19 0 0,-30 1-57,-15 0-832,11 0-1130,3-3-261,0-15-2726,0-3 1536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3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5824,'21'-20'2144,"-21"20"-1664,20 20-128,-20-20 1216,21 21-928,-21 21 448,21-21-640,-42 41 288,21-20-416,-21 41-32,1-41-160,-43 41-1088,42-41 544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22 7232,'-21'-21'2656,"21"21"-2048,0 0-192,0 0 1056,0 21-896,-21-1 832,21 22-800,0 21-64,0-22-320,-21 42 0,0-20-128,0 20-64,21 0 0,-20 1-960,-1-1 512,0-20-1440,0-22 1024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7136,'0'17'2309,"0"-16"-2274,0-1-1,0 0 0,0 0 1,0 1-1,0-1 1,0 0-1,0 1 1,0-1-1,0 0 1,0 0-1,0 1 1,0-1-1,0 0 0,0 1 1,1-1-1,-1 0 1,0 0-1,0 1 1,0-1-1,1 0 1,-1 0-1,0 0 1,0 1-1,1-1 1,-1 0-1,1 1-12,0 1 46,1-1 0,-1 0 0,1 1 1,0-1-1,-1 0 0,1 1 0,0-1 1,0 0-1,0-1 0,0 1 0,0 0 1,0 0-1,0-1 0,0 1 0,0-1 1,0 0-1,0 1 0,0-1 0,4-1 1,62 2 480,131-5-293,-95-10-176,-18 11-7,15-1-13,-17-10-97,-5 7 16,-16-6 63,-18 6 76,-23 0 109,-14 5-14,1-1 0,-1 1-1,0 1 1,1 0 0,10-1 0,-19 6 229,0-2-408,0 0 1,-1 0-1,1-1 0,-1 1 0,1 0 1,-1 0-1,0 0 0,1 0 0,-1-1 0,-2 3 1,-6 15 154,2 19 29,-7 8 161,7 9-224,-7-6-454,13-39 223,-1 1 0,1-1 0,1 1 0,0-1 0,0 1-1,1-1 1,4 16 0,-4-21 16,0 0-1,0 0 1,1 0-1,0-1 0,0 1 1,0 0-1,0-1 1,1 0-1,0 1 0,0-1 1,0 0-1,0-1 1,1 1-1,0 0 0,-1-1 1,1 0-1,0 0 1,6 3-1,-8-5 20,0 0 1,0-1-1,0 1 1,0-1 0,0 1-1,1-1 1,-1 0-1,0 0 1,0 1-1,0-2 1,0 1-1,0 0 1,0 0-1,0-1 1,0 1-1,0-1 1,0 0-1,0 1 1,0-1-1,0 0 1,3-2-1,-2 1 22,0 0 1,0-1-1,0 1 0,0-1 0,0 1 0,0-1 0,-1 0 0,0 0 0,1 0 0,1-5 0,3-13 51,-4 15-19,-2 5-10,0 0 0,0 0 0,0-1-1,-1 1 1,1 0 0,-1-1 0,1 1 0,-1 0 0,1-1 0,-1 1 0,0-3 0,-5-19 44,0 8-19,-2-27 36,0 21-4,5 17-38,0 0 0,1 0 0,0 0-1,-1 0 1,2 0 0,-1 0-1,0-1 1,1-3 0,0 3 36,-1 0 0,1 1 0,-1-1 0,0 1 0,0-1 1,-3-6-1,3 10-71,0-1 0,0 1 1,1 0-1,-1 0 0,1-1 1,-1 1-1,1 0 0,0-1 1,0 1-1,-1-1 0,1 1 1,0 0-1,0-1 0,0 1 1,0-1-1,1 1 0,-1 0 1,0-1-1,1 1 0,-1 0 1,1-1-1,-1 1 0,1 0 1,-1-1-1,1 1 0,0 0 1,0 0-1,-1 0 0,3-2 1,1-1-292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63 5984,'-20'-21'2208,"20"21"-1728,-21-42-128,21 42 1248,0 0-960,-21 0 800,21 21-832,-21 0-128,0 20-288,21 1 0,-21 21-96,1-1-192,20 21 32,0 1-800,0-22 448,-21 21-928,0-41 736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3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5152,'17'-17'1648,"-16"17"-1621,-1-1 1,1 1-1,-1 0 1,0-1 0,1 1-1,-1 0 1,1-1-1,-1 1 1,1 0-1,0 0 1,-1-1-1,1 1 1,-1 0 0,1 0-1,-1 0 1,1 0-1,0 0 1,-1 0-1,1 0 1,-1 0-1,1 0 1,-1 0 0,2 1-1,196-1 2320,-172 1-2019,49 9 1,-53-6-148,42 1-1,-50-5-68,0 1 0,17 2 0,-5 5 40,-22-6-72,0-1-1,0 1 1,0-1 0,0 0 0,1 0-1,-1-1 1,0 1 0,7-1 0,65 0 1440,-76 0-1496,1 0 1,-1 0-1,0 0 1,1 0 0,-1 0-1,0 0 1,0 0 0,1 0-1,-1 0 1,0 0-1,1 0 1,-1 0 0,0-1-1,0 1 1,1 0-1,-1 0 1,0 0 0,0 0-1,1-1 1,-1 1-1,0 0 1,0 0 0,0 0-1,1-1 1,-1 1 0,14-14 423,-11 10 53,-6 1-176,-18-18 65,7 7-486,14 14 92,0 0 1,0-1 0,-1 1 0,1 0 0,0 0 0,0 0 0,0-1 0,-1 1 0,1 0 0,0 0 0,0 0 0,-1 0 0,1-1-1,0 1 1,0 0 0,-1 0 0,1 0 0,0 0 0,-1 0 0,1 0 0,0 0 0,-1 0 0,1 0 0,0 0 0,-1 0 0,0 0-4,0 0 0,0 1 1,-1-1-1,1 0 0,0 1 1,0 0-1,0-1 1,0 1-1,0-1 0,0 1 1,0 0-1,0 0 1,0 0-1,0 0 0,0-1 1,0 1-1,1 0 1,-1 0-1,0 1 0,1-1 1,-1 0-1,1 0 1,-1 2-1,-15 18-304,14-18 301,0-1-1,-1 1 0,2 0 1,-1 0-1,0 0 0,0 0 0,1 0 1,0 0-1,0 0 0,0 0 1,0 0-1,0 1 0,0-1 1,1 0-1,0 1 0,-1-1 1,1 0-1,1 7 0,-1-1 22,0 0 0,-3 16 0,-3-1 1,3-11-6,0 0 0,1 0 0,0 0 0,0 15 0,2 94 64,0-121-75,0 0 1,0 0 0,0 0-1,0 0 1,0 0-1,1 0 1,-1 0 0,0 0-1,0 0 1,1 0 0,-1 0-1,1 0 1,-1 0 0,2 1-1,-2-1-28,1-1-1,-1 1 0,1-1 1,0 0-1,-1 1 0,1-1 0,0 0 1,-1 1-1,1-1 0,0 0 1,-1 0-1,1 0 0,0 0 0,0 0 1,-1 0-1,1 0 0,1 0 1,-2 0 11,0 0 1,1 0 0,-1 0 0,0 0 0,1 0 0,-1 0 0,0 0 0,0 0-1,1 0 1,-1 0 0,0 0 0,1 0 0,-1 0 0,0-1 0,0 1 0,1 0-1,-1 0 1,0 0 0,0 0 0,1-1 0,-1 1 0,0 0 0,0 0 0,0-1-1,1 1 1,4-5-266,-1 2 181,-1 0 1,0 0-1,0 0 1,0 0-1,0-1 1,-1 0-1,1 1 1,2-8-1,2-27-545,-3 26 450,0 1-1,1 0 1,10-17-1,-9 17 52,0 0-1,-1 0 1,6-19-1,-6 5 160,-5 21 11,1 0 0,0 0 0,-1 0 0,2 0 1,-1 0-1,0 0 0,1 0 0,0 0 0,0 0 1,0 1-1,3-5 0,-4 7 22,0 0 1,0 0-1,0 0 1,1 1-1,-1-1 0,0 0 1,0 1-1,0-1 1,3 0-1,3-2 185,2-3 3,-8 5-193,0 1-1,0-1 1,0 0-1,0 0 1,0 0-1,0 1 1,0-1-1,0 0 1,0 1-1,0-1 1,0 1-1,1 0 1,-1-1-1,0 1 1,0 0-1,1 0 1,-1 0-1,0-1 1,0 1-1,1 1 1,-1-1-1,0 0 1,1 0-1,-1 0 1,0 1-1,2 0 1,1 1 75,0 1 0,1 1 0,-1-1 1,0 1-1,6 7 0,4 3 137,8 5-156,1-1 0,38 23-1,-25-18-82,-26-16 2,0-1 0,1 1 0,20 7 0,-22-11-6,-1-1 1,17 1-1,-4 0-14,11 3-37,-22-3 15,0-1 0,0 0-1,0-1 1,1 0-1,-1-1 1,0 0-1,12-1 1,-7-2-145,0-1-1,-1-1 1,1 0 0,-1-1 0,14-7-1,-18 8 92,-1-1-1,1 1 1,-1-2-1,-1 1 1,1-1-1,-1-1 1,12-13-1,-10 5 45,0-1 0,-1 0 0,-1 0 0,10-29-1,-7 17 71,-7 16-24,1 0-1,-2-1 1,0 1 0,3-28-1,-6-50 320,-1 47 266,1-22 1015,1 65-1579,-1 0 1,0 1-1,0-1 1,0 0 0,0 0-1,0 1 1,0-1-1,0 0 1,-1 1 0,1-1-1,0 0 1,0 0-1,0 1 1,-1-1 0,1 0-1,0 1 1,-1-1-1,1 0 1,-1 1 0,1-1-1,-1 1 1,1-1-1,-1 1 1,1-1 0,-1 1-1,1-1 1,-1 1-1,0-1 1,1 1 0,-2-1-1,2 1-16,-1 0 0,1 0-1,0 0 1,-1 1 0,1-1-1,0 0 1,-1 0 0,1 0-1,0 0 1,-1 0 0,1 1 0,0-1-1,-1 0 1,1 0 0,0 1-1,0-1 1,-1 0 0,1 0-1,0 1 1,0-1 0,0 0 0,-1 1-1,1-1 1,0 1 0,-1 0 11,1 1 1,-1-1 0,1 1 0,-1 0-1,1 0 1,0-1 0,0 1 0,0 2 0,0 13 176,0-3 8,0 1 0,-4 26 1,-10 14 259,7-29-229,-7 35 1,11-22-235,2 59 0,2-54-12,-1 126-110,0-148-188,3 32-1,-1-47 231,-1 0 0,1-1 0,1 1-1,-1-1 1,6 10 0,-8-16 74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7872,'21'0'2944,"-21"0"-2304,21-17-160,20 17 928,-20 0-864,0-17 704,41 17-736,1 0-32,-1-17-320,-20 0 127,41 17-191,-62-18-1503,41 1 735,-62 17-2752,21 0 1920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 9568,'-20'-42'3520,"20"42"-2720,0 0-256,0 0 1503,0 0-1247,0 0-256,0 0-352,-21-21-800,21 21 320,0-20-3487,21 20 2079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3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8544,'-21'42'3168,"21"-42"-2464,-21 62-192,0-41 1280,21 0-1088,0 21-64,0-21-416,-20 20-160,40 1-32,-20-21 31,0 20-31,0-20-1439,21-21 799,-21 0-1632,0 21 1280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3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15 264 7040,'0'0'2282,"0"7"-1386,0 70 1840,0-75-2671,-1 0 0,1 0-1,0 0 1,-1 0 0,1 1 0,-1-1-1,0 0 1,0 0 0,-2 3-1,3-3-27,-1-1-1,0 1 0,0 0 0,0 0 0,1-1 0,-1 1 0,1 0 0,-1 0 0,1 3 0,0-3-10,1 1-1,-1 0 0,1-1 0,-1 1 1,1 0-1,2 3 0,-2-2 27,1 0-1,-1 0 0,0 0 0,0 0 0,0 0 1,-1 0-1,1 5 0,-1 32 285,3-41-139,11 0-53,-10 0-53,-1-3-70,3-2-45,-1 0 1,0 0 0,-1 0 0,1 0 0,5-8 1,-3-8-149,7 0-21,-8 6-112,-4 12 241,-1 1 1,0-1-1,1 0 1,0 0-1,-1 0 1,4-3 0,-1 3-237,-4 3 251,0 0 453,0 3 22,-1 23 419,0-15-712,1 0 0,0 1-1,1-1 1,3 19 0,2-8-57,-3-13-38,0-1 0,-1 1 0,-1 1 0,2 11 0,-3-17-37,-1-1 1,2 0 0,-1 1-1,0-1 1,1 0 0,-1 1-1,1-1 1,0 0 0,0 0-1,0 0 1,1 0-1,-1 0 1,1 0 0,0 0-1,-1 0 1,1-1 0,4 4 0,-5-5-15,0 0 1,0 0 0,0-1 0,0 1-1,0 0 1,0-1 0,0 1 0,0-1-1,1 1 1,-1-1 0,0 0 0,0 0 0,1 1-1,-1-1 1,0 0 0,0 0 0,1 0-1,1-1 1,11 2-334,-8-1 211,0 1 0,0-1 0,0 0 0,0-1 0,0 1 0,0-1 0,0 0 0,0-1 0,6-2 0,33-27-1263,-34 25 941,22-8 1,-18 8-150,0-1 0,15-8 0,29-20-616,-38 25 662,-14 7 333,1-1-1,0 1 0,-1-2 0,0 1 0,0-1 1,0 0-1,-1 0 0,1-1 0,8-10 0,13-22-1074,-14 27 934,-11 8 310,1 0 1,-1 0-1,1 0 0,3-5 1,-5 4 64,1 0 1,-1 0 0,0 0 0,0 0-1,-1 0 1,1 0 0,1-8 0,4-36 235,-3 14 82,-1 15 409,11-35 1,-9 42-272,-2 0 0,1-1 0,-1 1 0,-1-1 0,0 0 0,0-19 0,-2-27 3227,0 70-3195,1 1-132,-1-1 0,-1 0 0,-3 20 0,-10 14 89,8 14-223,-1-26-112,3-20-95,2-1 1,0 1 0,-1 20 0,3 31-740,0 35-4216,0-95 3311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4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20 562 7968,'-17'-18'2565,"14"15"-1902,6 3-307,11 0 214,-14 0-543,0 0-1,0 0 0,1 0 0,-1 0 1,0 0-1,1 0 0,-1 0 0,0 0 1,1 0-1,-1 0 0,0 0 0,0 0 1,1 0-1,-1 1 0,0-1 0,0 0 1,1 0-1,-1 0 0,0 1 0,0-1 1,1 0-1,-1 0 0,0 0 0,0 1 1,0-1-1,3 2 18,0 0 1,0 0-1,-1 0 1,1 0-1,0-1 1,1 0-1,-1 1 1,0-1-1,0 0 1,0-1-1,1 1 1,6 0-1,6 2 45,20 6 65,44 17-1,14 5 79,-77-27-176,-1-1 0,1 0-1,32 1 1,135-4 104,-175 0-154,0-1 0,0 0-1,0 0 1,-1-1 0,1 0 0,12-5-1,-12 4-2,-4 1-3,11-5 65,-16 6-57,1 1 0,-1-1-1,1 1 1,-1-1-1,0 1 1,0-1 0,1 0-1,-1 1 1,0-1 0,0 0-1,0 1 1,0-1-1,0 0 1,0 1 0,0-1-1,0 1 1,0-2 0,0 1-5,0 1 0,0 0 0,0 0 0,0-1 0,0 1 0,0 0 0,0-1 0,0 1 0,0 0 0,0 0 0,-1-1 0,1 1 0,0 0 0,0 0 0,0-1 0,0 1 0,-1 0 0,1 0 0,0-1 1,0 1-1,-1 0 0,1 0 0,0 0 0,0 0 0,-1-1 0,1 1 0,0 0 0,0 0 0,-1 0 0,1 0 0,0 0 0,-1 0 0,1 0 0,-1 0 0,-30-14 61,7 7-21,16 3-22,6 3-12,0-1 0,-1 1 0,1-1 0,0 1 0,-1 0 0,1 0 0,-1 1 0,0-1 0,1 0 0,-1 1 0,1 0 0,-1-1 0,0 1 0,1 0 0,-1 0 0,0 1 0,1-1 0,-4 1 0,2 1 60,1 0 0,-1 0 0,1 0 0,-1 0 0,1 1 1,0-1-1,0 1 0,0 0 0,-3 5 0,-3 1 40,4-4-97,0 0 0,1 1-1,0-1 1,0 1 0,0 0 0,1 0 0,0 0 0,-3 8 0,4-10-43,2 0 1,-1-1-1,0 1 1,1 0-1,0-1 1,0 6-1,0-2 9,0-2 34,0 0 1,0 0-1,0-1 1,1 1-1,-1 0 1,1-1-1,1 1 1,-1-1-1,0 1 1,1-1-1,0 0 1,0 0-1,0 1 1,5 4 0,24 50 271,-21-38-206,-8-18-83,-1 0-1,0-1 0,1 1 1,0-1-1,-1 1 0,1-1 1,0 1-1,0-1 0,1 0 1,-1 0-1,0 0 1,1 0-1,-1 0 0,1-1 1,-1 1-1,1-1 0,3 2 1,0-2-56,0 0 0,0-1 0,0 1 1,0-1-1,0 0 0,-1 0 0,1-1 0,0 0 1,8-2-1,42-11-942,-41 12 737,-9 1 144,0 0 1,0 0 0,9-4-1,44-23-630,4 14 283,-53 10 369,0 0 0,11-8 0,0 1-32,17-5-42,-28 13 114,0-1 0,0 0 0,-1-1-1,18-12 1,53-41 28,-78 56 54,0 1 0,0-1 0,0 1 0,0-1 0,0 0 0,0 0-1,0 0 1,-1 0 0,3-3 0,0-4 274,-4 8-266,0 1 0,0-1 1,0 1-1,1-1 0,-1 0 0,0 1 1,0-1-1,1 1 0,-1-1 1,0 1-1,1-1 0,-1 1 1,0-1-1,1 1 0,-1-1 1,1 1-1,-1 0 0,1-1 0,-1 1 1,1 0-1,-1-1 0,1 1 1,0 0-1,-1-1 0,1 1 1,-1 0-1,1 0 0,0 0 0,-1 0 1,1 0-1,-1 0 0,1 0 1,0 0-1,-1 0 0,2 0 1,0 0 501,-4 3 24,-6 4-203,6-5-261,-1 0 0,1 0 0,-1 1-1,1-1 1,0 0 0,0 1 0,0-1-1,0 1 1,1 0 0,-1-1 0,1 1-1,0 0 1,-1 0 0,1 0 0,1 0-1,-1 0 1,-1 5 0,3 7 20,-1-9-116,0 0-1,0 0 1,-1 0-1,1 0 1,-3 8-1,-5 3-229,6-15 237,1 0 1,0-1-1,0 1 1,0 0-1,1 0 0,-1 0 1,0 1-1,1-1 1,-1 0-1,1 0 0,0 0 1,0 0-1,0 4 1,-1 3 122,5-18-514,10 2-70,-7-10-257,7-4 160,-7 3-170,10 8 122,4-21-335,-16 22 768,-1 1 0,1-1 0,-2 0 0,1-1 0,2-12 0,-4 15 191,-1 0 0,2 0 0,-1 0 0,1 0 0,0 1 0,0-1 0,1 1 0,0 0 0,0 0-1,6-7 1,12-3 172,-18 14-131,0-1 1,0 1 0,-1-1 0,1 0 0,-1 0-1,1 0 1,-1 0 0,5-8 0,-6 8-37,-1 1-4,0 0 0,0 0 0,1-1 1,-1 1-1,1 0 0,0 0 1,-1 0-1,1 0 0,0 1 1,0-1-1,0 0 0,0 1 1,1-1-1,-1 1 0,0 0 1,1 0-1,-1 0 0,0 0 0,1 0 1,0 0-1,-1 1 0,1-1 1,-1 1-1,1 0 0,-1 0 1,1 0-1,5 0 0,5 0 64,0 0-1,16-3 0,-10-2 69,7-1 98,-22 7-217,0-1 0,0 1 0,-1 0 1,1 0-1,0 0 0,4 2 1,0 0 53,-4-2-17,-1 0-11,0 0 0,0 0 0,0 0 0,1 0 0,-1 1 0,0-1-1,-1 1 1,1 0 0,0 0 0,0 0 0,-1 0 0,4 3 0,28 19 835,-38-14-578,3-8-264,0 0 0,-1 1 0,1-1 0,0 0 0,0 1 0,1-1 0,-1 1 0,0-1 0,0 6 0,1-6-18,0 0-1,0 0 1,0 0-1,-1 1 1,1-1-1,-1 0 1,0 0-1,1 0 1,-1 0-1,0 0 1,0 0-1,-3 3 1,-19 20 232,17-20-207,1 0 1,-1 1 0,-6 9-1,8-9-20,1 0 1,0 1-1,-4 9 0,4-9-61,0 0 0,-7 14 0,5-11-96,4-9 124,0 1 0,1-1 0,-1 0-1,1 1 1,-1-1 0,1 1-1,-1-1 1,1 1 0,0-1-1,0 1 1,0-1 0,0 1-1,0-1 1,0 1 0,0-1-1,0 0 1,0 1 0,1-1-1,-1 1 1,1-1 0,-1 1-1,1-1 1,1 3 0,-1-3-14,0-1 1,0 1-1,0 0 1,0 0 0,0-1-1,0 1 1,1-1-1,-1 1 1,0-1-1,0 1 1,1-1 0,-1 0-1,0 0 1,0 0-1,1 0 1,-1 1-1,0-2 1,1 1 0,-1 0-1,0 0 1,1 0-1,-1-1 1,0 1-1,0 0 1,0-1 0,1 1-1,-1-1 1,0 0-1,2-1 1,18-12-411,-7 8 209,-11 5 167,0 0 1,0-1-1,0 0 0,-1 1 0,1-1 0,0 0 0,-1 0 0,3-3 0,12-13-133,-9 10 6,0-1 0,1 1-1,15-11 1,-14 13 127,15-13-27,-3-10 30,-17 22 37,-1 0-1,2 1 1,6-8 0,-10 12-10,-1 1 1,1-1 0,0 1 0,0-1-1,0 1 1,0 0 0,0 0 0,0 0-1,1 0 1,-1 0 0,0 1 0,0-1-1,1 0 1,-1 1 0,5 0 0,-6 0 10,0 0 1,0 0-1,0 0 1,1 0-1,-1 0 1,0 0-1,0-1 1,0 1-1,0 0 1,0-1-1,0 1 1,0 0-1,2-2 1,1-2 157,3-1 162,3 14-81,-10-9-235,0 0 13,0 1 0,1-1 0,-1 0 0,0 0-1,0 1 1,0-1 0,1 0 0,-1 0 0,0 0 0,0 1-1,1-1 1,-1 0 0,0 0 0,0 0 0,1 0 0,-1 0 0,0 0-1,0 0 1,1 1 0,-1-1 0,0 0 0,1 0 0,-1 0-1,0 0 1,1 0 0,0 0-4,0 0 1,-1 0-1,1 0 0,0 0 1,0 1-1,0-1 0,0 0 1,-1 1-1,1-1 0,0 1 1,-1-1-1,1 1 0,0-1 0,-1 1 1,1-1-1,0 1 0,-1 0 1,1-1-1,-1 1 0,1 0 1,-1-1-1,1 1 0,-1 0 1,0 0-1,1-1 0,-1 1 0,0 0 1,0 0-1,0 0 0,1 0 1,-1-1-1,0 1 0,0 0 1,0 0-1,0 1 0,3 10 127,5-4-15,1-2-44,7 15 59,-12-13-80,2-1 1,10 13-1,-7-10 18,-5-6-53,1 1 0,-1-1 0,0 0 0,1 0 0,5 3 0,11 0 11,0 7 49,0-7 180,-20-7-249,0 1-27,0 0 1,0 0-1,0-1 1,1 1-1,-1 0 0,0-1 1,0 1-1,0-1 1,1 0-1,-1 1 1,0-1-1,0 0 0,1 0 1,-1 1-1,0-1 1,0 0-1,1 0 1,-1-1-1,0 1 1,0 0-1,1 0 0,-1-1 1,0 1-1,0 0 1,1-1-1,-1 1 1,0-1-1,0 0 0,0 1 1,2-3-1,-1 3-14,22-7-312,1-4 51,-5 1-80,-19 9 350,2 0-16,0 0-1,-1-1 1,1 1 0,-1-1 0,0 1 0,1-1 0,-1 0 0,0 0 0,0 0 0,0 0-1,0-1 1,-1 1 0,1 0 0,0-1 0,-1 1 0,2-5 0,0 2 22,0 0 0,1 0 0,-1 1 0,1-1 0,8-6 0,-9 8 4,1-1-1,-1 1 1,0-1 0,0 0 0,4-6 0,1-15-82,-5 12 30,10-15-23,-6-6 133,-1 22-26,-1-1 37,-7 7 24,0 0 1,-1 1-1,1-1 1,-7-9-1,9 15-51,-6-4 72,4 4-83,1 0-1,0 0 0,-1 0 0,1 0 1,0 0-1,0 1 0,-1-1 0,1 0 1,0 1-1,0-1 0,-1 1 1,0 0-1,-3 2 0,2-2-18,1 0-1,0 0 1,0 0 0,0 0 0,1 0 0,-1 1 0,0-1 0,0 1-1,1-1 1,-1 1 0,1 0 0,-1-1 0,1 1 0,0 0 0,0 0 0,0 0-1,0 0 1,0 0 0,0 0 0,0 1 0,0 2 0,-2 1-39,1-1 0,-2 1 1,-5 9-1,-8 12-55,16-24 95,0 0-1,0 0 0,0 0 1,1 0-1,-1 0 0,1 0 1,0 0-1,-1 1 0,2 5 1,-3 13 14,-6-5 0,7-15-20,0 0-1,0 0 1,0-1 0,0 1-1,0 0 1,0 0-1,1 0 1,-1 0 0,1 0-1,-1 1 1,1-1 0,0 2-1,0 34-278,0-38 263,0 0 0,0 0 0,0 0 0,0 1 1,0-1-1,0 0 0,0 0 0,0 0 0,0 0 0,0 0 1,0 0-1,0 0 0,0 1 0,0-1 0,0 0 0,0 0 0,0 0 1,0 0-1,0 0 0,0 0 0,0 0 0,0 0 0,0 1 0,0-1 1,0 0-1,0 0 0,0 0 0,0 0 0,0 0 0,1 0 1,-1 0-1,0 0 0,0 0 0,0 0 0,0 1 0,0-1 0,0 0 1,0 0-1,0 0 0,0 0 0,1 0 0,-1 0 0,0 0 1,0 0-1,0 0 0,0 0 0,0 0 0,0 0 0,0 0 0,1 0 1,-1 0-1,0 0 0,0 0 0,0 0 0,0 0 0,0 0 1,35 0-2259,-35 0 2244,1 0 1,-1 0-1,0 0 1,1 0-1,-1 0 1,0-1-1,1 1 1,-1 0-1,0 0 1,0 0-1,1 0 1,-1 0-1,0 0 1,1 0-1,-1-1 1,0 1-1,0 0 1,0 0-1,1 0 1,-1 0-1,0-1 1,0 1-1,1 0 1,-1 0-1,0-1 1,14-16-416,-7-1 102,10 8 149,-13 6 167,-1-1 1,0 1-1,-1-1 1,4-5-1,-6 9 56,1-1 1,-1 1-1,1-1 0,0 1 0,0-1 0,-1 1 1,1 0-1,0-1 0,0 1 0,0 0 0,1 0 0,-1 0 1,0 0-1,0 0 0,2-1 0,1-1 153,-3 3-162,-1-1 0,0 1 0,0 0 1,0 0-1,1-1 0,-1 1 0,0 0 0,0 0 0,0 0 0,1-1 1,-1 1-1,0 0 0,0 0 0,1 0 0,-1 0 0,0 0 1,1 0-1,-1 0 0,0-1 0,0 1 0,1 0 0,-1 0 0,0 0 1,1 0-1,-1 0 0,1 0 12,-1 0 1,1 0-1,0 0 1,-1 0-1,1 0 1,-1 0-1,1 0 1,-1 0-1,1 1 0,-1-1 1,1 0-1,0 0 1,-1 0-1,1 1 1,-1-1-1,1 0 1,-1 0-1,0 1 0,1-1 1,-1 0-1,1 1 1,-1-1-1,0 1 1,1-1-1,-1 0 1,0 1-1,1-1 0,-1 1 1,0-1-1,1 2 1,5 7 326,8-2 87,-7 10-197,7 4-54,-13-20-191,-1 1-1,1-1 0,0 0 0,0 1 1,0-1-1,0 0 0,0 0 1,0 0-1,0 0 0,0 0 1,1 0-1,-1 0 0,0 0 0,0 0 1,1 0-1,-1-1 0,1 1 1,-1-1-1,3 1 0,2 0-17,0 0 0,1-1-1,-1 0 1,8 0 0,12-1-43,3 2-55,-14 0-127,0-1 1,0 0 0,0-1 0,18-4 0,-12-1-111,-12 3 234,-1 1 1,1 0-1,0 0 0,0 1 0,9 0 0,-13 1 106,-1 0 18,0 0 0,1 0-1,-1-1 1,1 1 0,4-2 0,-7 1-2,0 0 0,0 1 1,-1-1-1,1 0 0,0-1 1,0 1-1,0 0 0,-1 0 0,1-1 1,-1 1-1,1-1 0,-1 0 1,1 1-1,0-3 0,8-10 34,-1 1 5,14-26 0,-16 23-20,0-1 1,-1 1-1,0-1 1,-2 0-1,4-25 1,-1-52 355,-2 60-182,2 1 1,13-39 0,4-18 330,-18 45 6,8 7-150,-7 17 37,-7 21-420,1 0-1,-1-1 1,0 1-1,0 0 1,0 0-1,1 0 0,-1 0 1,0-1-1,0 1 1,0 0-1,1 0 1,-1 0-1,0 0 0,0 0 1,0 0-1,1 0 1,-1 0-1,0 0 1,0-1-1,1 1 0,-1 0 1,0 0-1,0 0 1,1 1-1,-1-1 1,0 0-1,0 0 0,1 0 1,-1 0-1,0 0 1,0 0-1,1 0 1,-1 0-1,0 0 0,0 0 1,0 1-1,1-1 1,-1 0-1,0 0 1,0 0-1,0 0 0,1 1 1,-1-1-1,0 0 1,0 0-1,0 1 1,0-1-1,0 0 0,0 0 1,0 0-1,1 1 1,-1-1-1,0 0 1,0 0-1,0 1 0,0-1 1,-9 25 268,4-11-180,-19 42 167,8-19-35,2 1 0,-15 60-1,-13 68-289,36-147-84,3-11 44,0 0 1,1 0 0,0 0-1,0 1 1,1-1 0,0 1-1,1-1 1,0 1 0,0-1-1,3 15 1,0-8-651,11 26-1,7 4-290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4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21 438 6880,'0'-15'1695,"0"21"96,0 24 275,0 171 296,0-197-2348,0 0 1,0 0-1,0 0 0,-1-1 0,1 1 0,-1 0 0,0 0 1,0 0-1,0-1 0,-1 1 0,-2 5 0,2-7-3,1 1-1,0 0 0,-1 0 0,1 0 1,1-1-1,-1 1 0,0 0 0,1 0 1,-1 0-1,1 0 0,0 5 1,0-6 3,2 28 145,-2-29-156,0 0 0,1-1-1,-1 1 1,0 0 0,0-1-1,0 1 1,1-1 0,-1 1 0,0 0-1,1-1 1,-1 1 0,0-1-1,1 1 1,-1-1 0,1 1-1,0-1-1,-1 0 0,0 1 0,1-1 0,-1 0-1,1 0 1,-1 0 0,0 0 0,1 0 0,-1 0-1,0 0 1,1-1 0,-1 1 0,1 0 0,-1 0-1,0 0 1,1 0 0,-1 0 0,0 0 0,1-1-1,-1 1 1,0 0 0,1 0 0,-1-1 0,0 1-1,0 0 1,1 0 0,-1-1 0,0 0 0,7-16-92,-4 13-32,0-1 1,1 1-1,-1 0 1,1 0-1,6-6 0,5-4-176,67-53-1273,-39 33 1011,-19 15 516,1 2 0,1 0 0,32-15 0,-44 25 186,1 1 1,0 0-1,0 1 1,0 1-1,0 0 1,1 1-1,0 1 1,18-1-1,-21 4 131,1 0-1,-1 1 1,23 6 0,-11-2-100,20 1 153,-24-1-229,-12-3-69,0-1 0,-1 0-1,1 0 1,0-1 0,9 0-1,-1 0 7,-13 0 0,1-1 0,0 0 0,0 0 1,-1 0-1,1-1 0,0 1 0,0-1 0,6-2 0,24-11 196,-25 10-53,-8 4-151,-1 0-1,1-1 0,0 1 1,0-1-1,-1 1 0,1-1 1,-1 0-1,1 1 1,0-1-1,-1 0 0,1 0 1,-1 0-1,0 0 0,1-1 1,-1 1-1,0 0 1,0 0-1,0-1 0,0 1 1,1-3-1,-1 4-27,-1 0 0,0-1 1,1 1-1,-1-1 0,0 1 0,0-1 0,1 1 0,-1-1 1,0 1-1,0-1 0,0 1 0,0-1 0,0 1 0,1-1 1,-1 1-1,0-1 0,0 1 0,0-1 0,0 1 0,-1-1 1,1 0-1,0 1 0,0-1 0,0 1 0,0-1 0,0 1 1,-1-1-1,1 1 0,0-1 0,0 1 0,-1 0 0,1-1 1,0 1-1,-1-1 0,1 1 0,-1 0 0,1-1 0,0 1 0,-1 0 1,1-1-1,-1 1 0,1 0 0,-1 0 0,1-1 0,-1 1 1,1 0-1,-1 0 0,1 0 0,-1 0 0,1 0 0,-2 0 1,-6-4-80,-3-2-97,9 4 144,1 1 0,-1 0 0,0 0 1,0 0-1,0 0 0,0 0 0,0 0 0,0 1 0,-1-1 1,1 1-1,0-1 0,0 1 0,-3 0 0,-17-1-199,14 1 242,-1 0 0,0 0 0,-9 2 1,15-2 6,1 1 1,-1 0 0,0 0 0,0 0 0,0 0 0,0 0 0,1 1 0,-1-1 0,0 1 0,1 0 0,0 0 0,-4 3 0,-4 4 35,5-5-35,1 0 1,-1 1-1,-5 6 0,9-10-11,1 0 1,-1 0-1,0 0 0,1 0 1,-1 0-1,1 0 1,-1 0-1,1 1 0,0-1 1,-1 0-1,1 0 0,0 0 1,0 0-1,0 1 1,0-1-1,0 0 0,0 0 1,0 0-1,0 0 0,0 1 1,0-1-1,1 0 0,0 2 1,1 1-5,1 0-1,-1 0 1,1-1 0,0 1 0,0-1 0,0 0-1,0 1 1,0-2 0,1 1 0,0 0 0,-1-1-1,1 1 1,0-1 0,0 0 0,0 0-1,5 1 1,2 0-55,-1 0 1,1-1-1,-1-1 0,1 1 0,17-1 1,-1-2-228,1-1 1,-1-1-1,-1-2 1,1 0 0,-1-2-1,42-16 1,16-11-653,-57 24 697,-10 5 55,22-12 0,-19 6-23,31-23 1,-42 27 157,1 0-2,4-3-29,24-21-1,3-17 86,5-5 64,-43 50-61,3-2 12,0 0 1,-1-1 0,1 0 0,-1-1 0,-1 1-1,1-1 1,-1 0 0,0 0 0,0 0 0,3-10-1,0-25 223,-2 27-164,0-8 177,-14 0 554,9 22-754,-1 0 0,1 0 0,-1 0 1,1 0-1,-1 1 0,1-1 1,0 0-1,-1 0 0,1 0 0,0 0 1,0 0-1,-1 0 0,1-2 1,-3 20 713,-5 8-453,-22 75 581,-28 98-192,36-129-522,-45 180 91,52-175-307,-7 96-1,15-41-232,2-88 179,-1 22-4,7-48 73,0 1 0,4 15 0,-1-10 8,-2-1 0,-1-15-14,-1 0 1,1 1-1,0-1 1,0 0 0,3 8-1,-2-10-34,1 1 0,-1-1-1,1 0 1,-1 0 0,1 0-1,0-1 1,0 1 0,1-1 0,-1 1-1,0-1 1,1 0 0,4 2-1,-6-3-10,1 1 0,0-1 0,1 0-1,-1 0 1,0 0 0,0 0-1,0-1 1,1 1 0,-1-1-1,0 0 1,0 0 0,1 0-1,-1 0 1,4-1 0,-4 0 9,0-1 1,-1 1 0,1-1-1,0 0 1,-1 0-1,1 0 1,-1 0-1,0 0 1,3-3-1,-5 5 56,6-7-112,1 0-1,-1-1 1,0 0-1,-1 0 1,0-1-1,0 1 1,0-1-1,-2 0 1,1 0-1,3-13 1,34-141-800,-34 135 757,-2 0 1,-1 0-1,-1-1 0,-1-28 1,-2 49 137,-2-111-9,0 99 238,0 0 0,-1 0 0,-9-32 0,-26-53 1660,37 101-1755,0 0 0,0 0 0,0 0 0,-1 0 0,0 0 0,1 0 0,-1 0 0,-1 1 0,1-1 0,-1 1 0,1-1 0,-1 1 0,0 0 0,-4-3 0,-1-1-21,5 4-104,3 6-48,0-3 51,0 1 1,0-1-1,0 1 1,0 0-1,0-1 1,0 1-1,0-1 1,0 1-1,0 0 1,0-1-1,1 1 1,-1-1-1,0 1 1,0-1 0,1 1-1,-1-1 1,0 1-1,1-1 1,-1 1-1,0-1 1,1 1-1,-1-1 1,1 1-1,-1-1 1,1 0-1,-1 1 1,1-1-1,-1 0 1,2 1-1,1 0-26,1-1 0,-1 1 0,1-1 0,0 0 0,4 0 0,2 0-38,22 0-286,-7 1-142,0-1 1,32-5-1,-8-8-239,9 6-197,-16-3 218,55-19 0,-84 25 596,0-1 1,-1-1-1,0-1 0,15-9 0,7-5-17,-12 12 83,-15 6 56,0-1 1,13-7-1,-17 8 30,1 0 0,-1-1 0,0 1 0,4-6 0,4-4 95,2 2-17,-9 8-64,0 0 0,-1 0 1,0 0-1,5-5 0,-5 3 43,0-1 0,-1 1 0,1-1 1,-1 1-1,0-1 0,0 0 0,-1 0 0,2-11 0,4-18 315,-1 13-99,-4 13-185,1 1-1,-1-1 1,-1 0-1,1 0 1,-1-9-1,-1-82 1294,0 97-1384,0 0 0,-1 0 0,1 1 0,0-1 0,-1 0 0,0 1 0,0-1 1,0 0-1,0 1 0,0-1 0,0 1 0,-3-4 0,3 4 0,0 1 0,0-1 0,0 0 0,0 1 0,0-1 0,1 0 0,-1 0 0,0 1 0,1-1 0,0 0 1,-1-4-1,1 3 215,-3 6 6,-2 2-142,0 1 1,1-1-1,0 1 1,0 0 0,1 0-1,-1 1 1,1-1 0,-4 13-1,1 6 123,1 0 0,1 0-1,-1 35 1,1-14-71,-15 57 245,3-23-209,10-14-101,-1-33-67,3-21 18,2 1 1,0 0-1,-1 24 0,3 43-1039,0-78 837,0 0-1,1 1 0,-1-1 0,1 0 1,-1 0-1,1 1 0,0-1 0,-1 0 1,1 0-1,0 0 0,0 0 0,3 4 0,-3-6 53,0 1 0,-1 0 0,1 0 0,0-1-1,-1 1 1,1 0 0,0-1 0,0 1 0,0-1-1,0 1 1,0-1 0,0 1 0,0-1-1,0 0 1,-1 0 0,1 1 0,0-1 0,0 0-1,1 0 1,-1 0 0,0 0 0,0 0 0,0 0-1,0 0 1,0 0 0,0-1 0,0 1-1,0 0 1,-1 0 0,1-1 0,2 0 0,18-13-3839,-20 13 3674,1 1 0,0-1 0,0 1-1,0-1 1,0 1 0,0 0 0,-1 0-1,1-1 1,2 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7:4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7712,'0'17'2506,"0"-17"-2478,0 1 0,0-1 0,0 0 1,0 1-1,0-1 0,1 0 0,-1 0 0,0 1 0,0-1 0,0 0 0,0 1 0,0-1 0,0 0 0,1 0 0,-1 1 0,0-1 0,0 0 0,0 0 0,1 0 0,-1 1 0,0-1 0,0 0 0,1 0 0,-1 0 0,0 0 0,0 1 0,1-1 0,-1 0 0,0 0 0,0 0 1,1 0-1,-1 0 0,0 0 0,1 0 0,3 2 66,0 0 67,1 1 0,-1-1 0,1 0-1,-1-1 1,1 1 0,0-1-1,0 0 1,6 0 0,-10-1-137,-1 0 1,0 0-1,0 0 1,1 0-1,-1 0 0,0 0 1,1 1-1,-1-1 1,0 0-1,1 0 0,-1 0 1,0 0-1,0 0 1,1 0-1,-1 0 0,0 1 1,0-1-1,1 0 1,-1 0-1,0 0 1,0 1-1,0-1 0,1 0 1,-1 0-1,0 1 1,2 1 38,-1-1 0,1 1 0,0-1 0,-1 0 0,1 1 0,0-1 0,0 0 0,0 0 1,0 0-1,0 0 0,0 0 0,0-1 0,0 1 0,0-1 0,1 1 0,-1-1 0,3 0 1,4 0 121,-6 1-92,1-1 1,-1 0-1,0 0 1,1-1-1,-1 1 1,0-1-1,7-1 1,7-12 93,-16 14-180,-1 0 0,0-1 0,0 1 0,1 0 0,-1 0 1,0 0-1,0-1 0,0 1 0,1 0 0,-1 0 0,0-1 1,0 1-1,0 0 0,0 0 0,0-1 0,1 1 1,-1 0-1,0-1 0,0 1 0,0 0 0,0 0 0,0-1 1,0 1-1,0 0 0,0-1 0,0-1-2,-1 0-1,1 0 1,-1 0-1,1 0 1,-1 0-1,0 0 1,1 0-1,-1 0 1,0 0-1,0 0 1,-1 1 0,-1-4-1,-18-18-304,16 18 211,-6-2-87,7 5 140,-18-9-93,20 10 124,1 1 0,-1-1-1,0 1 1,1-1-1,-1 1 1,1 0 0,-1 0-1,0 0 1,1 0-1,-1 0 1,1 0 0,-1 0-1,0 1 1,1-1-1,-1 0 1,-1 2 0,-3 1 39,0 1 1,1 0 0,0 0 0,0 1 0,0 0 0,0 0 0,1 0 0,-1 0 0,1 1 0,-5 10 0,7-9-24,1 0 0,0 0 0,1 0 0,0 1 0,0-1 0,0 0 0,1 0 0,0 0 0,0 0 0,1 0 0,0 0 0,0 0 0,1 0 0,-1-1 0,5 7 0,-6-11-4,0 0 1,0-1-1,1 1 1,-1 0 0,0-1-1,1 1 1,0-1 0,-1 0-1,1 1 1,-1-1-1,1 0 1,0 0 0,0 0-1,0 0 1,0 0 0,0-1-1,0 1 1,3 0-1,6 3 83,3 2-33,-10-4-103,0-1 0,0 1 0,0-1-1,0 1 1,0-1 0,0 0 0,1-1-1,-1 1 1,8-1 0,-9 0-10,1 0-1,0 0 1,-1-1 0,1 1-1,0-1 1,3-1 0,30-15-787,-28 13 715,0 1 0,0-1 0,16-2 0,-6 3-29,-16 3 133,0-1 1,0 1-1,0-1 0,0 1 1,0-1-1,0 0 0,-1 0 0,1-1 1,0 1-1,0 0 0,-1-1 0,1 0 1,-1 0-1,1 1 0,-1-2 0,4-3 1,32-28-47,-22 23 61,-14 10 4,0 0 1,0-1-1,0 1 1,0-1-1,0 1 0,0-1 1,-1 1-1,1-1 1,0 0-1,-1 0 1,0 0-1,1 0 1,-1 0-1,0 0 0,0 0 1,0-1-1,0 1 1,0-4-1,0 3-3,3-7 37,-1-1-1,0 1 0,-1-1 0,3-20 1,-5 26-15,0-2 144,0 0 0,-1 0-1,-1-9 1,2 15-136,0 1-1,0-1 0,0 0 1,-1 0-1,1 0 1,0 1-1,0-1 1,-1 0-1,1 0 1,-1 1-1,1-1 1,-1 0-1,1 1 1,-1-1-1,1 0 1,-1 1-1,1-1 1,-1 1-1,0-1 1,1 1-1,-1-1 1,0 1-1,1 0 1,-1-1-1,0 1 1,0 0-1,0-1 1,1 1-1,-1 0 1,0 0-1,-1 0 1,1 0 0,1 0 1,-1 0-1,0 0 1,1 0-1,-1 0 1,0 0-1,1 0 1,-1 1-1,1-1 1,-1 0-1,0 0 0,1 1 1,-1-1-1,1 0 1,-1 1-1,1-1 1,-1 0-1,1 1 1,-1-1-1,1 1 1,0-1-1,-1 1 1,1 0-1,-8 19 546,5-9-331,-10 17 292,8-20-408,1 1 1,0 0-1,1 0 0,-3 11 1,5-14-75,0 0 1,1 0 0,0 0-1,0 0 1,0 0 0,1-1-1,0 1 1,0 0-1,4 10 1,2 4 116,16 29-1,-21-45-145,0 1 2,1-1-1,-1 0 1,1 0-1,0 0 1,0 0-1,0-1 1,0 1-1,1-1 1,0 0-1,7 6 1,0-3 20,1 0 1,23 7-1,-6-1-184,-17-8-75,0 0 1,0-1-1,0 0 0,0-1 1,0-1-1,1 1 0,-1-2 1,0 0-1,18-2 1,36-12-1265,-45 11 1096,-13 3 143,1-2-1,16-3 1,-15 0-64,0 1 1,0-1-1,10-7 0,-11 6 88,-3 3 39,1-1-1,-1-1 0,0 1 0,0-1 1,-1-1-1,1 1 0,6-9 1,-5 3-47,-1 1 1,0-2 0,7-20 0,-9 24 172,2-6 11,-1 0 0,0 0-1,-1 0 1,0-1 0,3-27 0,-9 25 308,-6-28 0,1-11 360,-7 25 624,12 20-890,-3-10 232,5 21-561,-1 0 0,1-1 1,0 1-1,-1-1 1,1 1-1,0 0 1,-1-1-1,1 1 0,0 0 1,-1-1-1,1 1 1,-1 0-1,1 0 1,-1-1-1,1 1 1,-1 0-1,1 0 0,0 0 1,-1 0-1,1 0 1,-1 0-1,1-1 1,-1 1-1,1 0 0,-1 0 1,1 1-1,-1-1 1,1 0-1,-1 0 1,1 0-1,-1 0 1,1 0-1,-1 0 0,1 1 1,-1-1-1,1 0 1,0 0-1,-1 1 1,-2 0 35,1 1 1,0 0-1,-1-1 1,1 1-1,0 0 0,0 0 1,1 0-1,-1 0 1,0 1-1,1-1 1,-2 3-1,-14 32 286,13-27-307,0 1 1,1 0 0,0 0-1,0 0 1,2 1 0,-1-1-1,1 12 1,0 11-106,0-22-216,0 0 0,1 0 0,1 0 0,0 0 0,4 16 0,8-4-917,-6-9 545,-6-12 469,1-1 0,-1 1 0,1 0-1,-1 0 1,1 0 0,3 3 0,-2-3-176,-2-6 131,-1 0 241,0 0 0,0 0 0,0 0 0,0 0 0,-1 0 0,1-1 0,-1 1 0,1 0 0,-1 1 0,0-1 0,-1 0 0,1 0 0,0 0 0,-1 0 0,1 1 0,-1-1 0,0 1 0,-4-5 0,1 1 113,0 1 0,1-1 0,0-1 0,0 1 0,0 0 0,1-1 0,0 0 0,0 0 0,1 0 0,0 0-1,-2-9 1,1 4 401,0 0-1,-11-23 1,9 26-220,-8-17 238,13 25-480,-1-1 0,1 1 0,0-1 0,-1 1 0,1-1 0,0 1 1,0-1-1,0 1 0,0-1 0,0 1 0,0-1 0,1 1 0,-1-1 0,0 1 1,1-1-1,0-1 0,3-3 36,-1 0-1,2 1 1,-1 0 0,0 0 0,1 0-1,0 0 1,0 1 0,1 0 0,-1 0-1,12-6 1,-10 8-82,1 1 0,0 0 0,0 0 0,0 1 0,12 1 0,4-1 17,-1 1-3,-7 0-12,1-1 1,-1-1-1,19-3 0,10-6 45,49-18 1,-76 22-9,27-6 0,-20 9-22,-15 2-20,0-1 0,0 1-1,-1-2 1,1 1 0,-1-1 0,12-6 0,-12 4-4,1 0 0,-1 0 0,0-1 0,13-11 0,-22 17-16,0 0-1,0 0 1,0 0 0,0 0-1,1 0 1,-1-1 0,0 1-1,0 0 1,0 0 0,0 0-1,0 0 1,0 0 0,1 0-1,-1 0 1,0 0 0,0-1 0,0 1-1,0 0 1,0 0 0,0 0-1,0 0 1,0 0 0,0-1-1,0 1 1,0 0 0,0 0-1,0 0 1,0 0 0,0-1 0,0 1-1,0 0 1,0 0 0,0 0-1,0 0 1,0-1 0,0 1-1,0 0 1,0 0 0,0 0-1,0 0 1,0 0 0,0-1-1,0 1 1,0 0 0,-1 0 0,1 0-1,0 0 1,0 0 0,0 0-1,0 0 1,0-1 0,0 1-1,-1 0 1,1 0 0,0 0-1,0 0 1,-2-2-82,0 1 1,1-1-1,-1 1 0,0-1 1,0 1-1,0 0 1,0 0-1,0 0 0,0 0 1,0 0-1,0 0 0,0 0 1,-1 1-1,1-1 0,0 1 1,0 0-1,-1-1 0,1 1 1,0 0-1,-1 1 0,1-1 1,0 0-1,0 0 0,-1 1 1,-3 1-1,-19 12-1058,11-11 338,12-3 692,1 0-1,0 0 1,0 0 0,-1 1 0,1-1-1,0 0 1,0 1 0,0-1 0,0 1-1,-2 0 1,1 1-11,1-1 0,0 0 1,0 0-1,0 1 0,0-1 0,0 1 1,0-1-1,0 1 0,1 0 0,-1-1 0,0 4 1,-1-1-133,0 1 1,0 0-1,-1-1 1,-4 7-1,-15 26-708,1 15 776,16-39 463,1 1 0,0 0 0,-3 23 1,3-11 511,-4 5 80,5-23-408,1 0 0,0 1 0,1-1 0,-1 15 0,2-14-86,-1 1 1,-1-1-1,1 1 1,-2-1 0,-5 17-1,6-20-154,0 0-5,1 0-1,0 0 0,0-1 0,1 1 1,-1 0-1,2 11 0,0-14-171,-1-1-1,0 1 1,0 0-1,0-1 1,-1 1-1,1 0 1,0-1-1,-2 5 1,2-6-32,-1-1 0,1 1 1,-1 0-1,1-1 0,-1 1 1,1-1-1,-1 1 0,1-1 0,-1 0 1,1 1-1,-1-1 0,0 1 1,1-1-1,-2 1 0,-3 2 76,5-3-80,-1 1 0,1 0 0,-1-1 0,1 1 1,0 0-1,-1-1 0,1 1 0,0 0 0,0-1 0,-1 1 0,1 0 1,0 0-1,0 0 0,0-1 0,0 1 0,0 0 0,0 0 0,1 0 1,-1 2 22,3-3-20,11 0-75,-14 0 60,0 0 1,1 0-1,-1 0 0,0 0 1,1 0-1,-1 0 0,0 0 1,1 0-1,-1 0 0,0 0 1,0 0-1,1-1 0,-1 1 0,0 0 1,1 0-1,-1 0 0,0 0 1,0-1-1,0 1 0,1 0 1,-1 0-1,0 0 0,0-1 1,0 1-1,1 0 0,1-2-30,1 0 0,0 0-1,-1 0 1,1 1 0,0-1 0,0 1 0,0 0-1,0 0 1,0 0 0,7-1 0,7-2-54,8-10-77,-1 7 79,-10 1 62,-10 4 19,0 0 0,0 1 0,0-1 0,0 1 0,0 0 0,1 0 0,-1 0 0,8 1 0,26 0 458,-34 0 203,-4 3-176,0-1-437,0 0 0,0 0 0,1 0 0,-1 0 0,1 0 0,-1-1 0,1 1 0,0 0 0,0 0-1,0-1 1,0 1 0,2 3 0,20 19 169,-15-16-182,-5-6-22,-1 0 0,1 0 0,0 0-1,0 0 1,-1 0 0,1-1-1,0 1 1,1-1 0,-1 0 0,0 0-1,0 0 1,1 0 0,-1-1-1,0 1 1,1-1 0,-1 0 0,0 0-1,5 0 1,0-1-23,-1 2-1,0-1 1,12 3 0,-5 2-15,-10-4 3,0 0 0,-1 0 0,1 0 0,0 0 0,5 0 0,-5-2-39,0 1 0,0-1 1,-1 0-1,1 0 0,5-1 0,5-3-147,27-2-257,-3-7 54,-35 14 389,13-7-113,-11-1 178,-1-1 27,2-1-9,-5 8-55,1 1 1,-1-1-1,0 0 1,0 0-1,0 0 1,0 0-1,0 0 1,0 0-1,-1 0 1,1 0-1,-1 0 1,1 0-1,-1-1 0,0 1 1,0 0-1,0 0 1,0 0-1,0-1 1,-1 1-1,1 0 1,0 0-1,-1 0 1,-1-3-1,-12-16-124,7 4 59,-7 10 80,8-2-3,6 8-16,0 1 0,-1-1 0,1 1 0,0-1-1,-1 1 1,1-1 0,0 1 0,-1-1 0,1 1 0,0-1-1,-1 1 1,1 0 0,-1-1 0,1 1 0,-1 0 0,1 0-1,-1-1 1,1 1 0,-1 0 0,1 0 0,-1-1 0,1 1-1,-1 0 1,1 0 0,-1 0 0,1 0 0,-1 0 0,0 0 0,1 0-1,-2 0 1,-1 0-77,6 0-5,-2 0 79,0 0 0,0 0 1,0 0-1,-1 0 0,1 0 0,0 0 1,0-1-1,-1 1 0,1 0 1,0 0-1,-1-1 0,1 1 0,0-1 1,-1 1-1,1 0 0,0-1 0,-1 1 1,1-1-1,-1 0 0,1 1 0,-1-1 1,1 1-1,0-2 0,-1 1-1,1 0 1,0 0-1,-1 1 0,1-1 0,-1 0 0,1 0 0,0 1 0,0-1 0,-1 0 1,1 1-1,0-1 0,0 1 0,0 0 0,0-1 0,0 1 0,0-1 0,0 1 1,0 0-1,0 0 0,-1 0 0,1-1 0,0 1 0,0 0 0,2 0 0,6 1-52,-6-1 43,0 0 0,0 0 0,-1 0 0,1 0 0,0 0 0,0-1 1,0 1-1,0-1 0,3-1 0,3-3 13,16-8 33,-24 13-29,0 0 0,0-1-1,0 1 1,0 0 0,0 0 0,0-1 0,0 1 0,0 0-1,0 0 1,0 0 0,0 0 0,0 1 0,0-1 0,0 0-1,0 0 1,0 1 0,0-1 0,0 0 0,0 1 0,0-1-1,0 1 1,0-1 0,0 1 0,0 0 0,0 0 1,-1 0 0,1-1 0,-1 1 0,0 0 0,1 0 1,-1 0-1,0 0 0,0 0 0,1-1 0,-1 1 0,0 0 0,0 0 1,0 0-1,0 1 0,0-2 0,0 1 0,0-1 0,0 0 0,0 0 0,0 1 0,0-1 0,0 0 0,0 1 0,0-1 0,0 0 0,0 1 0,0-1 0,0 0 1,1 0-1,-1 1 0,0-1 0,0 0 0,0 0 0,1 1 0,-1-1 0,0 0 0,0 0 0,0 0 0,1 1 0,-1-1 0,1 1 8,0-1 0,-1 1 1,1 0-1,0-1 0,-1 1 0,1 0 0,-1 0 0,1-1 0,-1 1 1,1 0-1,-1 0 0,1 0 0,-1 0 0,0 0 0,0 0 1,1 0-1,-1 1 0,-7 16 629,5-14-522,1-1-17,0-1 1,1 1-1,-1-1 0,1 1 1,-1-1-1,1 1 1,0 0-1,0-1 1,0 1-1,0 3 0,1 7 406,-2-8-401,1 1 1,-1-1-1,0 0 0,0 0 0,0 0 0,-1 0 0,0 0 0,0 0 0,-5 8 0,6-9-86,0-1 0,0 1 0,0 0 0,1 0-1,-1 0 1,1-1 0,0 1 0,0 0 0,0 0 0,1 3 0,0 14 530,-1-14-387,0-6-308,1-2 94,-1 1 1,0-1-1,1 0 1,-1 1-1,0-1 0,1 1 1,-1-1-1,1 0 1,-1 1-1,1-1 1,-1 1-1,1-1 1,0 1-1,-1-1 1,1 1-1,0 0 1,-1-1-1,1 1 1,0 0-1,-1-1 1,1 1-1,0 0 0,0 0 1,-1 0-1,1 0 1,1 0-1,-2 0 22,0 0 0,1 0 0,-1 0 0,0 0 0,0 0 0,0 0 0,0 0 0,0 0 0,0 0 0,0 0 0,1 0 0,-1 0 0,0 0 0,0 0 0,0 0 0,0 0 0,0 0 0,0 0 0,0 0 0,1 0 0,-1 0 0,0 0 0,0 0 0,0 0 0,0-1 0,0 1-1,0 0 1,0 0 0,0 0 0,0 0 0,1 0 0,-1 0 0,0 0 0,0 0 0,0 0 0,0 0 0,0-1 0,0 1 0,0 0 0,0 0 0,0 0 0,0 0 0,0 0 0,0 0 0,0 0 0,0-1 0,0 1 0,0 0 0,0 0 0,0 0 0,0 0 0,0 0 0,0 0 0,0 0 0,0-1-1,0 1 1,0-35-4215,0 32 2427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39 2304,'-21'0'1051,"18"4"-715,1-2-229,0 1 1,0 0 0,0 0 0,1 0-1,-1 0 1,1 0 0,0 0 0,-1 0 0,2 0-1,-1 0 1,0 1 0,0 6 0,-2 6 112,-22 70 924,16-58-921,1 0 0,-5 35 0,9 19 27,4-56-84,-3 29-1,-11 11 81,7-4-1,-7-6-64,-2-5 145,11-36-241,0 3 213,7-36-799,-3-2 231,1 0-227,4-41 0,10-8-57,-11 19 10,-3-61 0,-2 61 845,8-83 0,8 71 547,-13 54-687,1 0 0,0 0 0,0 0 0,6-11 0,-7 16-97,1 0-1,1 0 1,-1 0 0,0 0-1,1 1 1,-1-1-1,1 1 1,0 0 0,0-1-1,0 1 1,3-2-1,11-4 206,0 1-1,0 0 0,23-6 1,-9 3 140,-18 6-268,1 0 0,0 1 0,1 0 0,-1 1 0,0 1 0,0 0-1,1 1 1,18 2 0,-2 4 87,0 0 0,52 19 0,-65-19-193,49 18 168,-60-21-169,1 1 0,-1-1-1,0 2 1,0-1 0,0 1 0,8 7 0,-8-3 47,1 0 0,-1 1 0,0-1 0,5 13 0,-11-19-54,0 0-1,0 1 1,0-1 0,-1 0-1,1 1 1,-1-1 0,0 0-1,0 1 1,0-1 0,0 0-1,-1 1 1,1-1 0,-1 0-1,0 1 1,0-1 0,0 0-1,-2 3 1,-15 19-105,4-8-4,11-12 37,0 0-1,-1 0 1,0-1 0,0 1-1,0-1 1,0 0 0,-1 0-1,0-1 1,1 0 0,-2 1-1,1-1 1,0-1 0,0 1-1,-1-1 1,1 0 0,-1 0-1,-6 1 1,-9 2-271,-1 0 1,0-1-1,0-1 0,-33 0 0,50-2 131,-1-1 0,1 0 0,-1-1 0,1 1 0,-1-1 0,1 0 0,0-1 1,-1 1-1,1-1 0,0 0 0,0 0 0,0-1 0,0 1 0,1-1 0,-1 0 0,1-1 0,0 1 0,-6-6 0,-14-15-1479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42 5408,'17'-35'1728,"-13"28"-1046,-4 11-180,0 31 1103,1-3-533,-6 50 0,1-50-882,-2 15 32,-1 58 1,7 179-138,0-251-44,-2 0 1,-1 0-1,-13 52 0,-1-16 66,12-34 15,4-23-80,-1 0-1,0 0 1,-1-1 0,0 1 0,-5 12 0,-10 4 49,14-19-68,4-8-27,0 0 1,0-1 0,0 1 0,-1 0-1,1-1 1,0 1 0,-1-1 0,1 1-1,0 0 1,-1-1 0,1 1-1,-1-1 1,1 1 0,-1-1 0,1 0-1,-1 1 1,1-1 0,-1 1 0,1-1-1,-1 0 1,0 1 0,1-1 0,-1 0-1,0 0 1,1 0 0,-1 1-1,0-1 1,1 0 0,-1 0 0,0 0-1,1 0 1,-1 0 0,0 0 0,1 0-1,-1 0 1,0-1 0,0 1 0,0 0-6,0 0 0,0 0 0,0 0 0,0 0 0,1-1 0,-1 1 0,0 0 0,0-1 0,0 1 0,0 0 0,0-1 0,1 1 0,-1-1 0,0 1 0,0-1 0,1 0 0,-1 1 0,0-1 0,1 0 0,-1 1 0,1-1 0,-1 0 0,1 0 0,-1 1 0,1-1 1,0 0-1,-1 0 0,1 0 0,0 0 0,-1 0 0,1 0 0,0 1 0,0-3 0,-1-5-83,1 0 0,-1 0 0,2-11 0,0-4-142,-1 7-35,1 0 0,1-1-1,1 1 1,0 0 0,7-22 0,-6 26 135,1 1 0,-1 0 0,2 1 0,0 0 0,0-1 0,1 2 0,0-1 0,12-12 0,-10 13 43,10-10-75,25-20 1,-38 35 216,0-1 1,0 1 0,1 1-1,-1-1 1,1 1-1,0 0 1,0 0 0,12-2-1,-13 4 54,0-1 0,0 1-1,0 1 1,0-1-1,0 1 1,0 0 0,0 0-1,0 1 1,0 0-1,0 0 1,0 0 0,8 4-1,14 15 323,-14-9-240,-3-3-26,-7-6-92,0 1 0,0 0 0,-1 0 0,1 0 1,4 6-1,-1 3 40,-1 0 0,0 0 1,-1 0-1,-1 1 1,4 14-1,1 3 136,29 113 161,-34-123-380,3 7-7,-2 1-1,-1-1 1,1 40 0,-5-52-3,1-1 1,0 0 0,1 0 0,0 0-1,1 0 1,9 23 0,-4-19 13,-6-14-34,0 0-1,-1 0 0,1 0 1,-1 0-1,0 0 0,0 1 1,0-1-1,0 0 1,0 7-1,-2-8-50,1 0-1,0 0 1,0 1-1,0-1 1,0 0-1,1 0 1,-1 1 0,1-1-1,0 0 1,0 0-1,0 0 1,1 0 0,-1 0-1,1 0 1,-1 0-1,1-1 1,3 5 0,-5-7 35,0 0 0,0 0 0,1 1 0,-1-1 0,0 0 0,0 0 0,0 1 0,1-1 1,-1 0-1,0 0 0,0 0 0,1 0 0,-1 1 0,0-1 0,0 0 0,1 0 0,-1 0 0,0 0 1,1 0-1,-1 0 0,0 0 0,1 0 0,-1 0 0,0 0 0,1 0 0,0 0-10,-1 0-1,1 0 1,0 0-1,0 0 1,0-1-1,0 1 0,-1 0 1,1-1-1,0 1 1,0 0-1,-1-1 1,1 1-1,0-1 1,-1 1-1,1-1 0,0 1 1,-1-1-1,2-1 1,10-17-605,-1 1 378,-1 1-33,10-23 0,-5 10 188,-15 30 102,38-69-102,4 13 28,3-16-97,-8 27 89,-18 24 52,26-38-29,-30 39 23,36-44 623,-45 55-387,0-1 1,0 1-1,-1-1 0,6-14 0,-10 23-177,-1 0 1,1-1-1,-1 1 0,1 0 0,-1 0 0,0 0 0,0 0 0,0-1 1,0 1-1,1 0 0,-1 0 0,-1-1 0,1 1 0,0 0 0,0 0 1,0 0-1,-1-1 0,1 1 0,-1 0 0,1 0 0,-1 0 0,1 0 0,-1 0 1,1 0-1,-1 0 0,-1-1 0,-1 0 41,1 0 1,-1 0-1,0 0 0,0 1 1,-1 0-1,1-1 0,-6 0 1,2-1 38,-4-2 17,8 3-99,1 1-1,0 0 1,-1 0-1,1 0 1,0 0 0,-1 0-1,1 0 1,-1 0 0,1 1-1,-1-1 1,0 1 0,1 0-1,-1 0 1,1 0-1,-1 0 1,0 0 0,1 1-1,-5 0 1,-7 6 31,1-1 1,0 2-1,0 0 1,1 0-1,-20 18 1,29-22-52,0 0 1,1 0 0,-1 0-1,1 0 1,0 0-1,0 1 1,0-1 0,1 1-1,0 0 1,0-1 0,0 1-1,0 0 1,1 0 0,-1 5-1,-2 15-57,-11 24-24,12-39 72,1 1 0,0 0 0,0 0 0,1 0 0,1 0 0,0 0 0,2 13 0,11 18 8,-10-25-1,-4-14-18,1 1 0,-1 0 0,1-1 0,0 0 0,0 1 0,1-1 0,1 5 0,-2-7-5,0 0 0,0 0 0,1 0 1,-1 0-1,0 0 0,0 0 0,0 0 0,1 0 0,-1-1 0,0 1 1,1 0-1,-1-1 0,1 1 0,-1-1 0,0 1 0,1-1 1,-1 0-1,1 0 0,-1 1 0,1-1 0,2-1 0,10 2-528,-11-1 457,1 0-1,-1 0 1,0 0 0,1 0 0,-1 0-1,0-1 1,1 1 0,-1-1-1,0 0 1,0 0 0,6-3-1,8-13-686,-6 3 226,27-17-458,-30 22 700,0-1 0,-1 0 0,11-18 0,19-42-977,-31 58 1070,-2 4 99,0 0-1,5-18 1,-6 9 153,-2 14 0,-1 0 1,1 0 0,0 0-1,-1 0 1,1 0 0,0 0 0,1 0-1,-1 0 1,0 0 0,1 1-1,0-1 1,0 1 0,-1-1-1,4-2 1,-2 2 196,0 0 1,0 0-1,-1 0 0,5-6 0,-4 2 122,3-5 565,-5 12-888,-1-1 1,0 1 0,0 0 0,1 0-1,-1 0 1,0 0 0,1 0 0,-1-1-1,0 1 1,0 0 0,1 0-1,-1 0 1,0 0 0,1 0 0,-1 0-1,0 0 1,1 0 0,-1 0 0,0 0-1,1 0 1,-1 0 0,0 0-1,0 0 1,1 1 0,-1-1 0,0 0-1,1 0 1,-1 0 0,0 0-1,0 1 1,1-1 0,-1 0 0,0 0-1,0 0 1,0 1 0,1-1 0,-1 0-1,0 0 1,0 1 0,11 16 830,8-2-492,-11-10-276,0 0 0,-1 1 0,10 8 0,-4 0-44,0-1-24,-1 0 1,2-1-1,0 0 1,0-1-1,27 15 1,-20-15-8,-9-4-189,1-1 1,12 5 0,-21-10 114,0 0 1,0 0 0,0 0-1,0 0 1,0-1 0,1 0-1,-1 0 1,0 0 0,0 0-1,0 0 1,5-2 0,33-12-614,-28 12 496,-10 1 124,0 0 1,0 0-1,0 0 1,0 0-1,3-2 0,4-5-121,0 0-1,-1 0 0,0-1 0,12-15 0,-2 4 83,-18 19 90,0-1 0,0-1 0,-1 1 0,1 0 0,0 0 0,-1-1 0,1 1 0,-1-1-1,0 1 1,2-6 0,-2 2 4,0 0-1,-1 0 1,0 0 0,0-7-1,-1-6 13,1-78 1511,1 94-1288,2 6-7,11 14 366,-13-14-553,1 0 0,0 0-1,0 0 1,0 0 0,0 0-1,0 0 1,1-1 0,-1 1-1,1-1 1,-1 0 0,1 0-1,5 3 1,-1 0-15,1 1 0,-2-1-1,8 8 1,0 3-53,17 24 0,-13-16 19,16 21 47,-6 10 38,-5-23 65,-17-24-106,0 0 0,0-1 0,-1 2 0,-1-1 0,5 11 0,12 33 100,-15-41-107,-5-10-23,0 1-1,0-1 1,0 1 0,0-1 0,-1 1-1,1-1 1,-1 1 0,1-1-1,-1 1 1,1 3 0,-2-2 24,1 1 0,-1-1 0,0 0 0,0 1 0,-2 4 0,-1 1 46,4-6-77,-1-1-1,1 0 1,-1 0 0,0 0 0,1 0 0,-1 0-1,-1 0 1,1 0 0,0 0 0,0 0-1,-1-1 1,1 1 0,-1 0 0,1-1-1,-1 1 1,1-1 0,-1 0 0,0 0 0,0 1-1,0-1 1,0 0 0,0 0 0,0-1-1,0 1 1,-3 1 0,3-2-5,-3 1-6,1 1 0,-1-1 1,1-1-1,-1 1 1,0-1-1,1 0 0,-1 0 1,0 0-1,1 0 0,-1-1 1,1 0-1,-7-2 1,7 2 8,1 0 0,-1-1 0,0 0 0,1 1 0,0-1 0,-1 0-1,1-1 1,0 1 0,0 0 0,0-1 0,1 0 0,-1 0 0,1 0 0,-3-3 0,-12-13 6,6 9-1,9 8-7,-1 1 0,1-1-1,0 0 1,0 0-1,0-1 1,0 1 0,0 0-1,-1-4 1,1 2-14,1 0 0,-1-1-1,1 1 1,0-1 0,0-4 0,-2-8-47,-2 2 1,0-1-20,5 12 57,1 1 0,0-1-1,-1 1 1,1 0 0,3-6 0,-1 0-32,-2 7 45,-1-1 1,1 1-1,0 0 1,0 0-1,0 0 1,0-1-1,0 1 1,0 0-1,1 0 1,-1 1-1,1-1 1,-1 0-1,1 0 1,0 1-1,0-1 0,-1 1 1,1 0-1,0-1 1,4 0-1,5-5-24,-5 2 35,1 0-1,0 1 1,0 0-1,0 0 0,0 1 1,1 0-1,-1 0 1,1 1-1,15-3 0,39-2 13,-30 1-51,-11 2 7,-1 0 0,32 0 0,115 4 337,-158 0-258,1-1 0,-1-1 0,1 1 0,-1-2 0,17-5 0,-20 6-7,-3 1-28,13-5 96,-11-2 6,-1-1-45,-3 7-62,0 1 0,0 0 0,-1 0 1,1 0-1,0 0 0,-1 0 0,1 0 0,-1-1 1,1 1-1,-1 0 0,0 0 0,1 0 0,-1-1 1,0 1-1,0 0 0,0-1 0,0 1 0,0 0 1,0 0-1,0-1 0,0 1 0,-1 0 0,1 0 1,0-1-1,-1 1 0,1 0 0,-1 0 0,1 0 0,-1 0 1,0-1-1,-1 0 0,1 0-2,-5-12 70,6 12-52,-1 1 0,1-1 1,-1 1-1,1-1 0,-1 1 1,0-1-1,0 1 0,0 0 0,0 0 1,0-1-1,0 1 0,0 0 1,0 0-1,0 0 0,0 0 0,-1 0 1,-1-1-1,-21-5 314,19 5-255,2 1-10,-1 0 0,1 0 0,0 0-1,-1 0 1,1 1 0,0-1-1,-1 1 1,-4 0 0,7 0-52,0 0-1,0 0 1,0 0 0,1 1-1,-1-1 1,0 0 0,0 1-1,0-1 1,1 1 0,-1-1-1,0 1 1,1-1 0,-1 1 0,0-1-1,1 1 1,-1 0 0,0 0-1,0 1 9,0 0-1,1-1 0,-1 1 1,0 0-1,1 0 0,-1 0 1,1-1-1,0 1 1,0 0-1,0 0 0,0 2 1,0-2-21,0 1 0,0-1 0,0 0 0,1 0 0,-1 0 0,1 0 1,0 0-1,-1 0 0,1 0 0,0 0 0,0 0 0,0 0 1,0 0-1,1 0 0,1 2 0,4 6-35,11 22-35,-12-20 32,0 0 0,10 12 0,-10-16 35,1-1-1,0 0 1,1 0-1,0-1 1,11 8 0,5 3 88,-5-1-40,-14-12-226,-1 1 0,1-1 1,0-1-1,0 1 0,1-1 0,-1 0 0,1 0 0,-1 0 0,1-1 0,10 4 1,4-4-1092,-1 0 1,33-3 0,-21 1-854,31 0-638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3808,'0'-35'1227,"0"34"-1195,0 0 0,0 1 1,0-1-1,0 0 0,0 0 1,0 0-1,1 0 0,-1 0 1,0 0-1,0 0 0,1 1 1,-1-1-1,1 0 0,0-1 1,4-7 204,0-1 0,1 1 1,0 0-1,10-9 0,-11 12-17,0 1-1,0 1 1,0-1-1,1 1 1,0 0-1,0 0 1,0 1-1,0 0 1,10-4-1,-6 2-46,-8 4-142,0-1 0,0 1 0,0 0 0,0 0 0,1 0 0,-1 0 0,0 0 0,1 1 0,-1-1 0,0 1 0,1-1 0,-1 1 0,1 0 0,-1 0 0,1 0 1,-1 0-1,1 0 0,4 2 0,-2 1 55,0 1 0,0 0-1,0 0 1,-1 0 0,0 1 0,1-1 0,-2 1 0,6 7 0,-4-5-36,0 1 0,0 0 0,0 0 1,6 17-1,-8-11 5,0 1 0,1 15 0,-4-27-44,17 66 301,-10-47-231,4 33 0,-8-21-124,-2 42-1,-1-37 99,0-15 153,-4 28 0,-3-8 10,3-25-72,1 0 0,0 28 0,3-33-89,-1-1 0,-2 19 0,-5-6-35,6-22-18,1 0 1,-1 0 0,1 0-1,0 0 1,0 0-1,1 0 1,-1 8 0,1-11 16,0 0-1,0 1 1,0-1 0,0 1 0,1-1 0,-1 0 0,1 1 0,-1-1 0,1 0 0,-1 0-1,2 2 1,-2-3-17,0 1 1,0-1-1,0 0 0,1 0 0,-1 1 0,0-1 0,0 0 0,1 0 0,-1 0 0,0 1 0,0-1 0,1 0 0,-1 0 0,0 0 0,0 0 0,1 0 0,-1 0 0,0 0 0,1 0 0,-1 1 1,0-1-1,1 0 0,-1 0 0,0 0 0,1 0 0,-1 0 0,0-1 0,1 1 0,-1 0 0,0 0 0,1 0 0,-1 0 0,0 0 0,0 0 0,1 0 0,-1-1 0,0 1 0,1 0 1,-1 0-1,0 0 0,0-1 0,0 1 0,1 0 0,-1 0 0,0-1 0,7-20 92,7-15-124,-8 21-169,9-31 1,-6-8-176,-6 36 105,9-32-1,6 2-66,-13 37 263,0 0 0,-2-1-1,4-17 1,-2-5-23,-4 22 59,1 0 0,0 0 0,1 1 0,0-1 0,6-13 0,11-6 67,-14 21 105,-5 8-105,0 1 0,-1-1 0,1 0 1,0 1-1,0 0 0,0-1 0,0 1 0,0-1 0,0 1 0,0 0 0,0 0 0,1-1 0,-1 1 0,0 0 0,1 0 0,-1 0 0,1 1 0,-1-1 1,1 0-1,-1 0 0,1 1 0,0-1 0,-1 1 0,1 0 0,3-1 0,3 1 145,10 0 113,-18 0-278,1 0 0,0 0 1,-1 0-1,1 0 0,0 0 1,-1 1-1,1-1 0,-1 0 0,1 0 1,0 1-1,-1-1 0,1 0 1,-1 1-1,1-1 0,-1 1 1,1-1-1,-1 1 0,1-1 1,-1 1-1,1 0 0,6 30 495,4-12-252,-4-10-174,4 11-14,0 1 0,-1 1 1,-1-1-1,9 30 0,2 19 194,-16-53-192,-4-14-62,1 0 0,-1 1-1,1-1 1,0 0 0,0-1 0,0 1 0,0 0-1,0 0 1,1 0 0,0-1 0,-1 1 0,1 0-1,0-1 1,3 3 0,-3-3-17,-1-1 0,1 1 1,0 0-1,-1 0 0,1 0 1,-1 0-1,1 0 0,-1 0 0,0 0 1,0 0-1,0 0 0,0 1 0,-1-1 1,1 0-1,0 1 0,-1 2 1,0-1-135,4-8-203,-2 3 310,-1-1 0,1 1 0,-1-1 0,0 0 0,1 0 0,-1 1 0,0-1 0,0 0 0,0 0 0,0 0 0,0 0-1,-1-1 1,1 1 0,-1 0 0,1 0 0,-1 0 0,0-4 0,0 0-13,0 1-1,1-1 1,0 0-1,0 0 1,0 0-1,0 1 1,4-10-1,3-10-67,-6 11 36,0 0 1,-1 0 0,-1-21-1,0 23-22,2-24 0,9-13-66,-5 26 90,6-31-131,21-76-144,-26 109 407,1 0-1,0 1 1,2 1 0,0-1-1,1 2 1,1-1-1,1 1 1,30-31-1,-40 45 10,1 0 0,0 1-1,0-1 1,1 1-1,-1 0 1,1 0 0,-1 0-1,1 1 1,0-1 0,0 1-1,0 1 1,0-1 0,1 1-1,-1-1 1,0 1-1,1 1 1,-1-1 0,10 1-1,-9 0 3,-1 0 0,1 1 1,0-1-1,-1 1 0,1 0 0,-1 1 0,1-1 0,-1 1 0,0 0 0,1 1 0,-1-1 1,0 1-1,-1 0 0,1 0 0,0 0 0,-1 1 0,8 7 0,-7-6-6,-1 1 0,1 0 0,-1 0 0,-1 0 0,7 14 0,-10-20-57,17 32 100,1 3 13,23 61-1,-11 19 98,-15-46-116,-8-46-54,-2 1 1,-1 0-1,-1 0 1,-1 30 0,-2-54-41,4 80 128,0-54-96,-2-11 8,2 27 0,-5-20 45,-5 26 1,3-25-9,-1 26 0,5-25-19,-1-16-55,1 0-1,-2 0 1,1 0 0,-1 0 0,-2 11 0,-6 0-217,8-17-14,0 0-1,0-1 0,0 1 0,0 0 0,0 0 0,1 0 0,-1-1 1,0 1-1,1 0 0,-1 3 0,2-7 2,-1 0 1,1-1-1,-1 1 1,1 0-1,0 0 0,-1 0 1,1 0-1,0 0 1,0 0-1,3-4 0,3-5-901,-6 9 984,-1 0 0,1 0 1,-1 1-1,1-1 0,-1 0 0,0 0 1,0 0-1,0 0 0,0-2 1,0 4 140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167 354 5728,'18'-17'1840,"-15"14"-1110,-3-1-191,0 2-220,0 1-149,-1 0 0,1 0 0,0 0 0,0 0 0,0 0 0,0 0 0,0 0-1,0-1 1,0 1 0,0 0 0,0 0 0,1-1 0,-4-2 262,1 3-407,1-1 0,-1 0 1,0 1-1,0 0 0,0-1 0,0 1 1,0 0-1,0 0 0,0 0 0,0 0 0,0 0 1,0 1-1,-1-1 0,1 1 0,0-1 1,0 1-1,-1 0 0,1 0 0,0 0 1,-1 0-1,1 0 0,0 0 0,0 1 0,-1-1 1,-3 2-1,-15 12 103,7-8-51,12-5-71,0-1 0,0 1 1,0 0-1,1 0 0,-1 0 0,0 0 0,0 0 1,1 1-1,-1-1 0,1 1 0,-1-1 0,1 1 0,-1-1 1,1 1-1,-2 2 0,-6 9 2,-20 33 5,22-25-77,1-11 39,4-8 15,1 0-1,0 0 0,0 0 0,0 0 1,0 0-1,0 0 0,0 0 0,1 0 0,-1 0 1,1 0-1,-1 1 0,1-1 0,0 0 0,0 4 1,0 25-124,0-30 123,0-1 0,0 0-1,0 1 1,-1-1 0,1 1 0,0-1-1,0 1 1,1-1 0,-1 0-1,0 1 1,0-1 0,0 1 0,0-1-1,0 0 1,0 1 0,1-1-1,-1 1 1,0-1 0,0 0 0,0 1-1,1-1 1,-1 0 0,0 1 0,1-1-1,-1 1 1,1-1 8,9 8-203,-4-12-313,-2 0 180,-2 3 284,-1 0-1,1 0 1,-1 1-1,1-1 1,0 1-1,-1 0 1,1-1-1,0 1 1,-1 0 0,1 0-1,0 0 1,0 0-1,-1 0 1,4 1-1,-3-1 18,-1 1 0,1-1 0,0 0 0,-1 0 0,1 0 0,0 0 0,-1 0 0,1 0 0,0 0 0,-1-1 0,1 1 0,0-1 0,-1 1 0,4-2 0,1-7-58,-6 8 98,0 1-1,1-1 1,-1 1-1,0-1 0,0 1 1,1-1-1,-1 1 0,0-1 1,1 1-1,-1 0 0,1-1 1,-1 1-1,1-1 0,-1 1 1,1 0-1,-1 0 0,0-1 1,1 1-1,0 0 1,-1 0-1,1 0 0,-1-1 1,1 1-1,-1 0 0,1 0 1,-1 0-1,1 0 0,-1 0 1,1 0-1,0 0 0,0 0 17,-1 0-1,0 0 0,1 0 0,-1 0 1,0 0-1,1 0 0,-1 0 0,0 0 0,0 1 1,1-1-1,-1 0 0,0 0 0,1 0 1,-1 0-1,0 0 0,0 0 0,1 1 1,-1-1-1,0 0 0,0 0 0,0 0 0,1 1 1,-1-1-1,0 0 0,0 1 0,5 3 217,0-1-1,0 1 0,1-1 0,5 3 0,20 12 623,-23-13-763,0 1 0,0-2 1,1 1-1,0-1 0,0 0 1,0-1-1,18 4 0,45 0 57,-45-2-115,-19-3-27,1-1-1,13 1 1,-13-2-14,0-1 0,13-3 0,4-1-13,10 1-6,-19 3-169,0-1-1,-1-1 1,0-1-1,21-6 1,29-21-950,-45 20 672,-10 5 317,0 0 1,0-1-1,0 0 1,-1-1-1,0 0 0,-1-1 1,10-11-1,-4 4-6,-10 11 121,1 1 17,-2-1 0,1 0 0,0 0 0,-1 0 1,0 0-1,0-1 0,-1 0 0,1 0 0,-1 0 0,-1 0 1,5-13-1,0-40 81,-1 27-13,-2 11 207,-1 0 0,1-26-1,-4-57 1797,-2 72-1256,2 31-718,-1 0 0,1 1 0,0-1 1,-1 0-1,1 0 0,-1 0 1,1 1-1,-1-1 0,1 0 0,-1 1 1,1-1-1,-1 0 0,0 1 1,1-1-1,-1 1 0,0-1 0,1 1 1,-3-2-1,9 2 673,-15 0-145,6 1-399,2 5-64,1 9-38,0 5-39,0-1 0,4 21 1,10 9 65,-12-38-177,-1 1 0,0-1 1,0 1-1,-1-1 0,-1 1 1,0 0-1,-2 11 0,0-9-4,-2 9-608,1 1-1,-2 33 1,6 29-2464,0-44 1909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4224,'0'35'1568,"0"-35"-1216,0 17-96,0 0 1632,21 17-1088,-21 1 736,0-1-896,0-17-160,0 18-288,0-1 96,0 1-192,0-18-96,0 17-32,0-16-2016,0-1 1120,0-17-2880,20 0 2144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20 368 7136,'-17'-17'2309,"14"14"-1721,9 2-280,15 1 72,11-1 182,50 6 0,-30 9-439,21-7-33,-3 7-4,-22-10 39,79-4 1,-56-1 1,220 1 401,-285 0-457,-1 0 0,0-1 0,0 0-1,0 0 1,0 0 0,0 0 0,0-1 0,0 0-1,-1 0 1,9-4 0,2-1 208,-12 6-175,0-1 0,-1 1 0,1-1 1,0 1-1,0-1 0,3-3 0,-20-2 781,9-2-695,0 3-81,-13 4 3,18 2-109,-1 0 1,0 0 0,0 0-1,0 0 1,0 0-1,0 0 1,0 0-1,0 0 1,0 1-1,1-1 1,-1 0 0,0 1-1,0-1 1,0 1-1,-2 4 12,2-4-16,1-1 1,0 1 0,-1 0 0,1-1-1,0 1 1,-1-1 0,1 1 0,-1 0-1,1-1 1,-1 1 0,1-1 0,-1 0-1,1 1 1,-2 0 0,-8 2-27,9-3 21,-1 1 0,1-1 0,-1 0 1,0 1-1,1-1 0,0 1 0,-1 0 1,1 0-1,-1-1 0,-1 2 0,-10 26-42,11-27 51,1 0 0,0 0 0,-1 0 0,1-1 0,-1 1 0,1 0 0,-1-1 0,-2 1-1,-12 6 36,0 10-6,5-3-48,-12 3-88,19-15 79,0 0 0,1 1 0,-1-1-1,0 1 1,1 0 0,0 0 0,0 1 0,-5 6 0,-13 25-205,18-32 195,1 0 0,0 1 0,0-1-1,0 1 1,0-1 0,0 1 0,1 0 0,0 0-1,0 0 1,0 0 0,0 0 0,0 0 0,1 0-1,0 6 1,0-9 14,0 1-1,-1-1 0,1 0 1,0 1-1,1-1 1,-1 0-1,0 1 0,0-1 1,0 0-1,1 0 1,-1 1-1,1-1 0,-1 0 1,2 2-1,-1-3-18,0 1 0,0-1-1,0 1 1,1-1 0,-1 1 0,0-1-1,0 0 1,1 0 0,-1 1 0,0-1-1,1 0 1,-1 0 0,0 0 0,2-1-1,5 1-88,-1-1 0,1 0 0,-1 0 0,9-4 0,25-4-404,-16 6 334,-13 2 42,-1 0-1,14-4 0,-15 1-90,-1 0 0,1 0 0,9-6 1,-1 0-149,90-38-1268,-74 34 1205,-20 8 294,-6 3 56,-1 0 0,1-1 0,-1 0 1,11-7-1,-10 4-25,-1 0 0,-1 0 0,9-12 0,-5 7-7,11-15-68,-5 8 172,18-28 0,-29 39 92,-1 0 0,0-1 0,0 1 0,-1-1-1,0 0 1,3-17 0,1-33 868,1 27-389,-6 24-162,0 0 0,0 0 0,0 0 0,-1-15 0,-1-40 1938,0 50-1583,0 13-701,0 17 517,0 229 401,2-223-875,0-1 1,9 38 0,-8-43-29,-1-5-4,-1 0 0,0 0 0,-1 1 0,0-1 0,-1 0 0,0 1 0,-1-1 0,-4 16-1,2-11-109,1-1-1,1 1 0,-1 18 1,3 69-1314,1-103 1360,-1 0 0,0-1 0,0 1 0,0 0 0,0 0 0,0-1 0,0 1 0,0 0 0,0-1 0,0 1 0,-1 0 0,1-1-1,0 1 1,0 0 0,0-1 0,-1 1 0,1 0 0,0-1 0,-1 1 0,1-1 0,-1 1 0,1-1 0,-1 1 0,1-1 0,-1 1 0,1-1 0,-1 1 0,1-1 0,-1 0 0,0 1 0,1-1 0,-2 1 0,1-1-6,1-1 1,-1 1 0,1 0-1,-1-1 1,0 1-1,1 0 1,-1-1-1,1 1 1,-1-1-1,1 1 1,-1-1 0,1 1-1,-1-1 1,1 1-1,-1-1 1,1 0-1,0 1 1,0-1-1,-1 0 1,1 1 0,0-1-1,0 0 1,-1 1-1,1-1 1,0 0-1,0 1 1,0-1 0,0 0-1,0 1 1,0-1-1,0 0 1,1-1-1,-1 0-38,0 0 0,0 0 0,0 0 0,1 0 0,-1 0 0,1 0 0,0 0 0,-1 0-1,1 0 1,0 0 0,0 0 0,2-1 0,5-15-306,-7 13 204,0-1 0,0 1 0,0-1 0,-1-10 0,0 8 35,0 1-1,0-1 1,3-11-1,1 8 187,0-1 0,1 1 0,1 0 0,-1 0 0,2 1 0,0 0 0,0 0 0,0 0 0,1 1 0,12-10 0,-18 16 22,0 1 0,1 0 0,-1 0 0,1 1 0,0-1 0,0 1 0,-1-1-1,1 1 1,0 0 0,0 0 0,0 0 0,0 0 0,1 0 0,-1 1 0,0 0 0,0-1 0,0 1-1,5 1 1,-5-1 29,1 0 0,-1 0 0,1 0 0,0 1-1,-1 0 1,0-1 0,1 1 0,-1 1 0,1-1 0,-1 0-1,0 1 1,0 0 0,0 0 0,0-1 0,0 2 0,0-1-1,-1 0 1,4 3 0,0 3 43,-1 0 0,1 0 0,-1 0 0,7 19 0,-3-8 102,-3-6 42,-1 1-1,7 27 1,-6-21-109,7 20 0,8 12-33,-4-20 37,-13-15-126,-3-14-70,0 1 1,0-1 0,0 1 0,0-1 0,1 1 0,1 3-1,-2-6-11,0 0-1,0 0 1,0 0-1,-1 0 1,1 0-1,0 0 0,0 0 1,1 0-1,-1-1 1,0 1-1,0 0 1,0-1-1,0 1 0,1-1 1,-1 0-1,0 1 1,0-1-1,1 0 0,-1 0 1,0 1-1,1-1 1,1-1-1,0 1-1173,1-10-64,13-35-1130,-15 41 2161,0 1 0,0-1-1,1 1 1,-1-1 0,1 1 0,4-4 0,-7 7 233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5472,'0'0'1760,"-4"0"-1051,3 0-672,0 0 0,0 0 0,0 0 0,1 0 0,-1 0 0,0 0 0,0-1 0,0 1 0,0 0 0,0-1 0,0 1 0,1 0 0,-1-1 0,-1 0 0,-2-8 1142,5 18-300,-1-9-864,0 1 0,0-1-1,0 0 1,0 0 0,0 0-1,0 0 1,0 0 0,0 0 0,0 0-1,0 1 1,0-1 0,0 0-1,0 0 1,0 0 0,0 0-1,0 0 1,0 0 0,0 0-1,0 1 1,0-1 0,0 0 0,0 0-1,0 0 1,0 0 0,0 0-1,-1 0 1,1 0 0,0 0-1,0 0 1,0 1 0,0-1-1,0 0 1,0 0 0,0 0-1,0 0 1,0 0 0,0 0 0,-1 0-1,1 0 1,0 0 0,0 0-1,0 0 1,0 0 0,0 0-1,0 0 1,0 0 0,-1 0-1,1 0 1,0 0 0,0 0 0,0 0-1,0 0 1,0 0 0,0 0-1,0 0 1,-1 0 0,0 0 111,-2-1-82,0 1 0,0 0 0,0 0 0,0 0 0,0 0-1,1 1 1,-1-1 0,0 1 0,-4 1 0,6 0-74,0 0 0,0 0-1,1 0 1,-1 0 0,1 0 0,-1 0 0,1 0 0,0 0-1,0 0 1,0 0 0,0 0 0,1 4 0,-1 6-191,0 47-579,0-57 776,0 0 1,1 0-1,-1 0 1,0 0-1,1 0 1,-1 0-1,1 0 1,0 0-1,0 0 1,0 0-1,0 0 1,1 2-1,6 13-1,-1 18 78,7-8 214,-12-14-101,0 0-1,-1-1 1,-1 1-1,-1 14 1,1-7-23,0-19-129,-1 0 1,1 0 0,0 0 0,0 0 0,0 0-1,1 0 1,-1 0 0,0 0 0,0 0-1,1 1 1,-1-1 0,0 0 0,1 0-1,-1 0 1,1 0 0,-1-1 0,1 1 0,0 0-1,-1 0 1,1 0 0,0 0 0,0-1-1,-1 1 1,1 0 0,2 1 0,-3-2-9,1 0 1,-1 1-1,1-1 1,0 0 0,-1 1-1,1-1 1,-1 1-1,1-1 1,-1 1-1,1-1 1,-1 1-1,0 0 1,1-1 0,-1 1-1,0-1 1,1 1-1,-1 0 1,0-1-1,0 1 1,0 0 0,0-1-1,1 1 1,-1 0-1,0-1 1,0 2-1,0-16-251,0 14 237,-1 0 0,1 0 0,0-1 0,1 1 0,-1 0 0,0-1 0,0 1 0,0 0 0,0-1 0,0 1 0,0 0 0,0 0 0,0-1 0,0 1 0,1 0 0,-1 0 0,0-1 0,0 1 0,0 0 0,1 0 0,-1-1 0,0 1 0,0 0 0,0 0 0,1-1 0,55-54-755,-46 48 705,17-5 578,43-11 0,-60 22-413,-1-1 0,1 1 1,0 1-1,14 1 1,-14-1-18,-1 1-1,1-2 1,-1 1 0,15-4 0,21-10 161,-32 13-186,-1 0 0,25 1 0,-24 1-18,0-1 1,1 0-1,-1-1 1,14-3-1,-5-3-21,-13 5-11,-1-1-1,1 1 0,0 1 0,0-1 1,9 1-1,-15 2 4,0-1 0,0 0 0,1 0 0,-1 0 1,0-1-1,0 1 0,0-1 0,0 1 0,1-1 0,-1 0 0,0 0 1,0-1-1,-1 1 0,1-1 0,0 1 0,0-1 0,-1 0 0,1 0 0,2-3 1,-5 5-19,3-3 37,0 1 0,0-1 1,0 0-1,6-3 0,0 2 21,-8 4-50,-1 0-1,1-1 1,0 1 0,-1 0-1,1 0 1,0-1-1,-1 1 1,1 0 0,-1-1-1,1 1 1,-1-1-1,1 1 1,-1-1 0,1 1-1,-1-1 1,1 1-1,-1-1 1,0 1 0,1-1-1,-1 1 1,0-1-1,1 0 1,-1 1 0,0-1-1,0 0 1,0 1-1,0-1 1,1 0-1,-1 1 1,0-1 0,0 0-1,0 1 1,0-1-1,-1 0 1,1 1 0,0-1-1,0 0 1,0-17 109,0 15-53,0-1-80,0-9-314,0 13 331,0 1 1,0 0 0,0 0 0,0 0-1,0 0 1,0 0 0,0 0 0,1 0 0,-1 0-1,0-1 1,0 1 0,1 0 0,-1 0-1,1 0 1,4 2 14,-4-2-14,0-1-1,-1 0 0,1 1 1,-1-1-1,1 0 1,0 1-1,-1-1 1,1 1-1,-1-1 0,1 1 1,-1-1-1,1 1 1,-1-1-1,1 2 1,6 33 30,7 13-6,-7 28-20,30 108-91,-15-93 58,-14-44 112,-1 0 0,-3 1 1,-2 56-1,-3-95-29,1 1 1,-1-1-1,-1 1 1,0-1-1,0 0 1,-1 0-1,0 0 0,0 0 1,-1 0-1,-1-1 1,-7 13-1,6-12 6,1 0 0,-1 0-1,-1-1 1,1 0 0,-2 0 0,1-1-1,-1 0 1,-13 10 0,5-8 6,0-1 1,-1 0 0,-25 7-1,16-5-2,-2 1 0,12-4-3,-24 7 0,19-11-8,0 0-1,-1-2 1,-42-1-1,33-1 16,21 1-56,0 0 0,0-1 0,-11-2 1,18 2-21,0 1 0,1-1 1,-1 0-1,0 0 0,1 0 1,-1-1-1,1 1 1,-1 0-1,1-1 0,-5-3 1,7 4 1,-1 1 0,1-1 0,-1 1 0,1-1 0,0 0 0,-1 1 0,1-1 0,-1 1 1,1-1-1,0 0 0,0 1 0,-1-1 0,1 0 0,0 1 0,0-1 0,0 0 0,0 0 0,-1 1 0,1-1 0,0 0 0,1 1 1,-1-1-1,0 0 0,0 0 0,0 1 0,0-1 0,0 0 0,1 1 0,-1-1 0,1 0 0,1-2-28,0 0 0,0 0 0,0 0 0,0 1 0,4-4 0,-1 2-11,3-4 27,1 0 1,-1 1-1,2 0 1,-1 0 0,1 1-1,14-6 1,2 1 57,37-9 1,-1 1-116,35-15-445,-14 6-79,-17-7-550,-44 25 811,-15 7 71,0 0 0,13-9 1,-17 10 6,1-2 0,-1 1 0,0 0 1,4-6-1,4-4-592,-6 9 609,0 0 0,0 0 0,0 1 0,0 0 1,8-3-1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43 5216,'-42'-42'1952,"42"42"-1536,0 0-96,0 0 1088,-21 0-832,0 21 480,21 0-608,-20 41 160,20 1-352,-21-1-64,21 0-128,0 22-128,0-22 32,0-20-672,0-1 384,0-20-1504,0 0 1024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61 209 4896,'-52'-121'1584,"43"99"-1184,11 12-192,0 7-148,0-1-1,0 0 1,0 1 0,1 0 0,-1-1 0,1 1 0,0 0 0,0 0-1,0 0 1,0 1 0,1-1 0,-1 1 0,1 0 0,-1-1 0,1 2-1,0-1 1,5-2 0,0 3 45,1 0 1,-1 0-1,15 1 0,3 0-7,1 1 0,-1 1 0,0 1 0,0 1-1,42 14 1,62 32 371,186 101 1,-26 12-193,-266-150-259,71 43 193,-73-38 38,-2 0 0,22 23 0,-32-31-80,0 1 1,-1 1-1,17 24 0,-21-24 59,-1 0 0,0 0-1,5 20 1,-8-23-125,-1-5-45,1 1-10,-1-1 0,1 0 0,-1 0 0,0 1 0,-1-1 0,1 0 0,-1 1 0,0-1 0,0 1 0,0-1 0,-1 1 0,0 3 0,-1-3 5,0 0 0,0-1 1,-1 1-1,1-1 0,-1 0 0,0 0 0,0 0 0,-6 5 0,0-1 42,0 0-1,0-1 0,-12 7 1,-13 5 171,-44 18 0,55-28-171,11-3-50,-3 1 10,1-1 1,-2-1-1,-20 6 1,9-8 11,0 0 1,-34-2-1,61-1-67,-26 0 9,0-1 0,-33-5 0,-36-19-264,75 19 190,3 1 9,-1 0-73,1-1 0,-21-10 0,18 5-316,-30-23 0,40 27 322,-1 0-142,1-2-1,-1 1 1,-12-15 0,20 19 60,-1 0 1,1 0-1,1-1 0,-1 1 1,1-1-1,-1 1 0,1-1 1,1 0-1,-1 0 1,-1-7-1,2 3-309,0 0 0,0-18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77 7808,'0'-66'4261,"0"55"-3376,1 17 874,-1-2-1542,0-1 0,0 0-1,-1 0 1,1 0 0,-1 1 0,1-1 0,-3 3 0,-2 5-596,1-4-144,1-1 1,-5 16-1,4-14-42,1 1 1,0 0 0,1 1-1,0-1 1,1 0-1,-1 1 1,2-1-1,0 0 1,0 1 0,0-1-1,3 11 1,14 32-1102,-13-43 1584,0 0 0,-1 1 0,0 0 1,-1 0-1,0 0 0,-1 0 1,1 19-1,-2 256 7564,0-277-7297,-1 1 0,0-1 0,0 1 0,-1-1-1,-3 10 1,-2 12 184,5-19-293,0-1 1,1 1 0,1 0-1,-1 0 1,2 0 0,0 0-1,3 14 1,3-5 2,-5-16-113,-1 0-1,1 0 1,-1 0 0,0 0 0,0 1-1,0-1 1,-1 0 0,1 5 0,-1-1-80,-1-5-46,1-1 0,0 0 0,0 0 1,0 0-1,0 1 0,0-1 0,1 0 0,-1 0 0,1 0 0,-1 0 0,2 4 1,-1-5 82,0-1 0,0 1 1,0-1-1,0 1 1,1-1-1,-1 0 1,0 0-1,0 1 0,0-1 1,0 0-1,0 0 1,0 0-1,3 0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15 169 5312,'0'0'1701,"3"0"-1024,7 0-444,-2 0 3652,-8 3-3507,0 8-33,1-7-274,-1 1 0,0 0-1,0-1 1,0 1 0,0 0-1,-1 0 1,0-1 0,-2 7 0,-3 0-15,4-9-58,1-1 0,0 1 0,0 0-1,0 0 1,0 0 0,0 0 0,0 0 0,1 0-1,-1 0 1,1 0 0,-1 0 0,1 1 0,0-1-1,0 0 1,0 2 0,0-2 1,0 0 1,0-1-1,0 1 1,-1 0-1,1-1 0,0 1 1,-1-1-1,-1 4 1,-2 2 0,3-6 0,1-1 0,-1 2 0,0-1 0,1 0 0,-1 0 0,1 0 0,-1 0 0,1 0 0,0 0 0,-1 3 0,3 2-41,0-1 1,0 1-1,1 0 0,5 9 1,-7-15 32,1 1-1,-1 0 1,0-1 0,0 1 0,1-1-1,-1 0 1,0 1 0,1-1-1,-1 0 1,0 0 0,1 0 0,1 0-1,24 0 14,-14-1 45,67 1 355,-78 0-400,1 0 0,-1 0 0,0 0 0,0 0 0,0-1 0,1 1 0,-1-1 0,0 0 0,0 1 0,0-1 0,0 0 0,0 0 0,0 0-1,3-3 1,5-2 1,11-1 37,0-7 58,-7 8-49,-11 5-46,0-1 0,0 1 0,0-1 0,-1 0 0,1 1 0,0-1 0,-1-1 0,3-1 1,-2 1 1,-1 2 6,-1-1 0,1 1 0,-1 0 0,1-1 0,-1 0 0,0 1 0,0-1 0,0 0-1,0 0 1,0 1 0,0-1 0,0 0 0,-1 0 0,1 0 0,-1 0 0,1 0 0,-1 0 0,0 0 0,1 0-1,-1 0 1,-1-3 0,1-96 621,-3 98-651,1-1 13,-4-1 1,5 6 2,0-1 0,1 0 0,-1 0 0,0 1 0,0-1 0,0 0 0,1 1 0,-1-1 0,0 1 0,0-1 0,1 1 0,-1-1 0,0 1 0,1-1 0,-1 1 0,0 1 0,1-2 0,-1 0 1,1 1 0,-1-1 0,1 0 0,-1 1-1,0-1 1,1 0 0,-1 1 0,1-1 0,-1 0 0,1 0-1,-1 0 1,0 0 0,1 1 0,-1-1 0,0 0-1,1 0 1,-1 0 0,1 0 0,-1 0 0,0-1-1,0 1 1,-6 0 39,5 0-40,0 1 0,0-1 0,0 0 0,0 1 0,0 0 0,0-1 0,0 1 0,0 0-1,0 0 1,1 0 0,-1 0 0,-2 3 0,-19 17-195,18-16 130,4-5 60,1 0 0,0 1 0,0-1-1,-1 0 1,1 0 0,0 0 0,0 1 0,0-1 0,-1 0 0,1 0-1,0 1 1,0-1 0,0 0 0,0 0 0,0 1 0,-1-1 0,1 0 0,0 1-1,0-1 1,0 0 0,0 1 0,0-1 0,0 0 0,0 0 0,0 1 0,0 3-10,0 0 1,0 1-1,0-1 1,1 0 0,0 0-1,-1 0 1,1 0 0,2 4-1,-2-6 24,0-1 0,0 0 0,0 0 0,0 0 0,0 1-1,0-1 1,0 0 0,0 0 0,0 0 0,0 0 0,1-1 0,-1 1 0,0 0-1,1-1 1,-1 1 0,1 0 0,-1-1 0,1 0 0,-1 1 0,1-1 0,-1 0-1,1 0 1,-1 0 0,1 0 0,2 0 0,-2 0-19,1 0 0,-1 1 0,0-1 0,1 1 1,-1-1-1,0 1 0,0 0 0,1 0 0,-1 0 0,0 0 0,0 0 1,2 2-1,-2-2-28,0 0 1,0 0 0,0 0-1,0 0 1,1 0 0,-1 0 0,0 0-1,0-1 1,1 1 0,-1-1-1,0 1 1,3-1 0,5 0-205,-8 1 181,1-1 1,0 0-1,0 0 0,0 0 1,0-1-1,0 1 1,-1-1-1,1 1 0,4-3 1,4-3-13,-10 5 68,1-1 0,0 1 1,0 0-1,0 0 0,0 0 1,0 0-1,0 1 0,0-1 0,0 0 1,0 1-1,1 0 0,-1-1 1,3 1-1,12 0-43,-17 0 47,0 0 1,0 0-1,0 0 1,0 0-1,1 0 1,-1 0-1,0 0 0,0 0 1,0 0-1,0 0 1,0 0-1,0 0 1,0 0-1,1 0 1,-1 0-1,0 0 0,0 0 1,0 0-1,0 0 1,0 0-1,0 0 1,0 0-1,0 0 0,1 0 1,-1 0-1,0 0 1,0 0-1,0 0 1,0 0-1,0 0 1,0-1-1,0 1 0,0 0 1,0 0-1,0 0 1,0 0-1,0 0 1,1 0-1,-1 0 0,0 0 1,0-1-1,0 1 1,0 0-1,0 0 1,0 0-1,0 0 1,0 0-1,0 0 0,0 0 1,0-1-1,0 1 1,0 0-1,0 0 1,0 0-1,0 0 1,-1 0-1,1-1 0,0 0 1,0 1-1,0-1 1,0 0-1,0 1 1,0-1-1,0 0 1,0 1-1,1-1 1,-1 1-1,0-1 1,0 0-1,1 1 1,-1-1-1,0 1 1,0-1-1,1 0 1,-1 1-1,1-1 1,16-4 63,-17 2 65,0-11 304,0 10-101,0 4-11,0 0-112,0 4 69,0 10-143,0-14-135,0 0 0,0 1-1,0-1 1,0 0 0,0 1 0,0-1 0,0 0 0,0 1 0,0-1 0,1 0 0,-1 0 0,0 1 0,0-1 0,0 0 0,0 0 0,0 1 0,1-1 0,-1 0 0,0 0 0,0 1 0,0-1 0,1 0 0,-1 0 0,0 0 0,1 1 0,10 10-19,-5-3 53,1-1-1,0 0 1,0-1 0,14 10 0,-1-9 116,-15-4-167,-1-1-1,1 0 1,0 0 0,0 0-1,0 0 1,0-1-1,0 0 1,0 0-1,0 0 1,9 0 0,10-1-96,-4 0-104,-1 0 0,22-4 0,-9-2 18,-11 2 43,-1 1-1,32-1 1,-38 4 82,0-1 0,17-2 1,18-11-209,-28 12 211,-17 2 92,-1 0 1,1 0-1,-1-1 0,1 1 0,-1-1 1,0 0-1,1 0 0,-1 0 0,0 0 0,0-1 1,1 1-1,-1-1 0,0 0 0,-1 0 0,1 0 1,3-3-1,4-4 135,-5 5-139,0 0 0,-1-1 0,6-7 0,-9 11-15,0 0 0,-1 1 1,1-1-1,0-1 0,-1 1 1,1 0-1,-1 0 0,1 0 1,-1 0-1,0 0 0,0 0 1,1 0-1,-1-1 0,0 1 1,0 0-1,0 0 0,0 0 1,0-1-1,0 1 0,-1 0 1,1 0-1,0 0 0,-1-2 1,-13-18 323,7 6-119,6 12-131,-1 0 0,1 0 0,-1 1 0,1-1 0,-1 0 0,-3-3 0,5 5-65,-1 1 1,1 0 0,0-1-1,-1 1 1,1 0 0,0 0-1,-1-1 1,1 1 0,0 0-1,-1 0 1,1 0 0,-1-1-1,1 1 1,0 0 0,-1 0-1,1 0 1,-1 0 0,1 0-1,-1 0 1,1 0 0,0 0-1,-1 0 1,1 0 0,-1 0-1,0 0 1,-5 0 21,5 0-26,0 0 1,-1 0-1,1 0 0,-1 0 1,1 0-1,0 0 0,-1 0 1,1 1-1,0-1 0,-1 0 1,0 1-1,0 0-2,1 0 0,0 0 1,0 0-1,0 1 0,0-1 0,0 0 1,0 0-1,0 1 0,0-1 0,0 0 1,1 1-1,-1-1 0,1 1 0,-1-1 1,0 2-1,-3 10-3,1 0 1,-1-1-1,2 1 1,0 0 0,1 0-1,0 18 1,1-31-2,3 101 0,11 20 21,-11-80 6,5 40 42,17 14 32,-17-68-14,-1 0 0,5 32 1,-5 28 56,0-47-117,-5-27-38,1-1 0,-1 0 1,-1 1-1,-1-1 0,1 1 0,-3 17 1,-1-17-80,0 0 1,-5 14-1,6-22 42,0 1 0,0-1 1,-1 0-1,0 0 0,0 0 0,0 0 1,-7 7-1,5-8-21,0 0-1,0 0 1,0 0 0,0-1 0,-1 0-1,0 0 1,1 0 0,-1-1 0,0 1-1,-7 0 1,1 0 18,-1-1 0,0 0 0,-24 0 1,28-2 7,1 0 1,0-1 0,-1 0 0,1 0-1,0-1 1,0 0 0,0-1 0,0 0-1,-10-5 1,9 3-66,0-1 1,0 0-1,1-1 0,0 0 0,0 0 0,1-1 0,-10-12 0,10 12 22,1 0 0,-1-1 0,2 0-1,-1-1 1,1 1 0,1-1 0,0 0 0,0 0-1,1 0 1,0 0 0,-2-15 0,3 10-8,1 0 0,1 0-1,0 0 1,1 0 0,0 0 0,1 0 0,1 0 0,1 0 0,0 1 0,8-21 0,0 10-83,1 1 1,0 1-1,2 0 0,1 0 0,0 2 0,24-24 1,-8 16-37,54-39 0,45-22 260,-99 69 81,135-83 1077,-118 72-704,-37 23-294,1 1 0,-1 1 0,1-1 0,16-5 0,-21 11-68,1 0 0,13-1-1,-2 0 118,7-5 294,-23 6-418,0 0 0,0 1 0,0 0 0,0 0 0,0 0 0,0 0 0,7 1 0,-10-1-105,0 1 0,0 0 1,-1 0-1,1 0 0,0 0 1,0 0-1,0 0 0,-1 1 1,1-1-1,0 0 0,0 0 1,-1 0-1,1 1 0,0-1 1,0 0-1,-1 1 0,1-1 1,0 1-1,-1-1 0,1 1 1,-1-1-1,1 1 0,-1-1 1,1 1-1,0 1 0,0 0 17,-1 1 0,1-1 0,-1 1 0,1-1 0,-1 1 0,0-1 0,-1 5 0,1 6 24,0 171 407,0-181-465,1 0 1,-1-1-1,1 1 0,-1 0 1,1 0-1,0 0 0,0 0 1,1-1-1,-1 1 0,4 4 1,-4-5-14,0-1 1,0 1 0,0-1-1,-1 1 1,1 0 0,0 0-1,-1-1 1,1 1 0,0 3 0,-1-8-35,0 0 0,0-1 1,0 1-1,1 0 1,-1-1-1,2-4 1,4 2-61,-6 6 92,1 0 0,-1-1 1,0 1-1,1 0 1,-1 0-1,0-1 1,0 1-1,1 0 1,-1 0-1,0-1 0,0 1 1,1 0-1,-1-1 1,0 1-1,0 0 1,0-1-1,0 1 0,0-1 1,1 1-1,-1 0 1,0-1-1,-5-15-91,3 12 72,1 0 1,-1 0-1,1-1 0,0 1 1,0 0-1,1 0 0,-1-1 1,1-4-1,0-7-117,1 5 21,-1 0 1,-1 0 0,-3-20-1,-2 10-67,4 16 150,0 0 1,1 1 0,0-1-1,0 0 1,0 0 0,0 0-1,1 1 1,0-1-1,0 0 1,0 0 0,1-8-1,13-43-229,-11 43 217,0-5-30,9-25 0,-10 38 84,0-1 1,0 1 0,1 0 0,0 0 0,0 0 0,0 1-1,1-1 1,5-5 0,-5 7 28,-1 0 0,1 0 1,0 1-1,0 0 0,0 0 0,0 0 0,1 0 1,-1 0-1,0 1 0,1 0 0,-1 0 0,1 0 0,8 0 1,1 1 52,0 0 0,0 1 0,19 3 0,-1 2 5,-11-2-11,-1-1 0,32 1 1,-41-4-66,0 0 0,0 1 0,0 1 0,-1-1 0,1 2 0,-1-1 0,1 2 0,11 4 0,-9-3 12,1-1 0,19 2 0,7 3 154,-19-1-93,-17-7-44,0 1-1,0-1 1,0 1 0,0-1-1,0 0 1,1-1 0,-1 1-1,5 0 1,29-1 648,-38 0-687,0 0-1,0 0 1,0 0-1,0 0 1,1 0-1,-1 0 1,0 0-1,0 0 1,0 0-1,0 0 1,0 0-1,0 0 1,0 0-1,1 0 1,-1 0 0,0 0-1,0 0 1,0 0-1,0 0 1,0 0-1,0 0 1,0 0-1,1-1 1,-1 1-1,0 0 1,0 0-1,0 0 1,0 0-1,0 0 1,0 0-1,0 0 1,0 0-1,0 0 1,0 0-1,0 0 1,0-1-1,1 1 1,-1 0-1,0 0 1,0 0 0,0 0-1,0 0 1,0 0-1,0 0 1,0-1-1,0 1 1,0 0-1,0 0 1,0 0-1,0 0 1,0 0-1,0 0 1,0 0-1,0-1 1,0 1-1,-1 0 1,-1-30 376,1 28-383,1 1 0,0-1 0,-1 1 0,1-1 0,-1 1 0,0-1 0,0 1 0,1 0 0,-1-1 0,0 1 0,0 0 0,0 0 0,0 0 0,-1-1 0,1 1 0,0 0 0,0 1 0,-2-2-1,-15-5-323,15 3 187,3 3 128,0 1 1,0 0-1,0-1 0,-1 1 1,1-1-1,0 1 0,0 0 0,-1-1 1,1 1-1,0 0 0,-1 0 0,1-1 1,0 1-1,-1 0 0,1 0 0,0-1 1,-1 1-1,1 0 0,-1 0 1,1 0-1,0 0 0,-1-1 0,1 1 1,-1 0-1,-1 1-27,1 0 1,0 0-1,0 0 1,-1 0-1,1 0 1,0 0-1,0 0 1,0 1-1,0-1 1,1 0-1,-1 0 1,0 1-1,0-1 1,1 1-1,-2 1 1,-32 91 111,33-90-76,-1 0 0,2 0 0,-1 0 0,0 0 1,1 1-1,0-1 0,0 0 0,0 0 1,0 0-1,1 1 0,-1-1 0,1 0 1,2 4-1,11 16-26,-8-9 111,-5-12-85,0 0 0,1 0-1,-1-1 1,1 1 0,0 0-1,-1-1 1,1 1 0,0-1-1,1 0 1,1 3 0,10 8-186,-14-12 167,1-1-1,-1 0 1,0 0 0,0 1-1,0-1 1,1 0 0,-1 0-1,0 0 1,0 1 0,1-1-1,-1 0 1,0 0 0,0 0 0,1 0-1,-1 1 1,0-1 0,0 0-1,1 0 1,-1 0 0,0 0-1,1 0 1,-1 0 0,0 0 0,1 0-1,-1 0 1,3 0-48,-1-1 0,0 1-1,0-1 1,0 1 0,0-1 0,1 0 0,-1 0 0,0 0-1,0 0 1,3-3 0,6-2-265,-6 3 220,-1 0 0,0 0 0,0 0-1,0 0 1,0-1 0,-1 1 0,1-1 0,2-4 0,24-38-541,-14 21 460,-4 7 84,-3 5 39,11-21 1,-17 28 112,1 0 0,-1 1 1,1-1-1,0 1 0,0 0 0,0 1 1,1-1-1,0 1 0,0 0 0,0 0 0,8-5 1,8-8 405,-21 17-434,0-1 0,0 1 0,0 0 0,0 0 0,1 0 0,-1 0 0,0 0 0,0-1 0,0 1 0,0 0 0,0 0 0,0 0 0,0 0 0,0 0 0,1 0 0,-1 0 0,0 0 0,0 0 0,0-1 0,0 1 0,0 0 0,1 0 0,-1 0 0,0 0 0,0 0 1,0 0-1,0 0 0,1 0 0,-1 0 0,0 0 0,0 0 0,0 0 0,0 0 0,0 0 0,1 0 0,-1 0 0,0 0 0,0 0 0,0 1 0,0-1 0,1 0 0,-1 0 0,0 0 0,0 0 0,0 0 0,0 0 0,0 0 0,0 0 0,0 0 0,1 1 0,-1-1 0,0 0 0,0 0 0,0 0 1,0 0-1,0 1 0,59 58 1356,-57-57-1349,1 1 1,-1-1-1,0 1 0,-1 0 0,1 0 1,0 0-1,-1 0 0,0 0 0,1 0 0,-1 0 1,0 1-1,0 2 0,0-2-15,-1-1 1,1 0-1,0 0 0,0 1 0,1-1 1,-1 0-1,1 0 0,-1 0 0,1-1 1,0 1-1,0 0 0,3 2 1,-3-3 4,1 1 0,-1-1 0,1 0 1,0-1-1,-1 1 0,1 0 1,0-1-1,4 2 0,6 3 96,12 8 58,6-7 160,-21 4-218,0-16-314,-8 4 151,0 0 0,1 0 0,-1-1 0,0 1-1,1 1 1,-1-1 0,1 0 0,-1 1 0,5-1 0,-4 1-4,-1-1 0,0 1-1,1 0 1,-1-1 0,0 1 0,1-1 0,-1 1-1,0-1 1,0 0 0,0 0 0,0 0 0,0 0 0,0-1-1,0 1 1,0-1 0,0 1 0,0-1 0,-1 1 0,4-5-1,-1-1-90,1 0 0,-1 0-1,-1-1 1,4-9 0,9-15-161,-9 23 153,0-1 0,1 2 0,15-14-1,-6 5 130,-16 17 37,12-12 297,-13 12-290,0 0-1,0 0 1,1 0 0,-1 0 0,0 0-1,0 0 1,1 0 0,-1 0-1,0 0 1,0 0 0,1 0 0,-1 0-1,0 0 1,0 0 0,0 1-1,1-1 1,-1 0 0,0 0 0,0 0-1,0 0 1,1 0 0,-1 1-1,0-1 1,0 0 0,0 0 0,0 0-1,0 0 1,1 1 0,-1-1-1,0 1 1,4 4 226,14 5 592,-3 11-437,-10-13-337,0-1 1,11 13 0,2-4-75,-12-11 17,1 1 1,-1 0 0,-1 0 0,1 1 0,5 9 0,-7-9 73,-4-7-54,0 1-1,1 0 1,-1 0 0,0 0-1,1 0 1,-1-1-1,1 1 1,-1 0 0,1 0-1,0-1 1,-1 1 0,1 0-1,0-1 1,-1 1 0,1-1-1,0 1 1,0-1 0,-1 1-1,1-1 1,0 0 0,1 1-1,5 2 0,4 4-42,-9-6-9,0 1 0,0-1 0,0 0 0,0 0 0,0 0 0,0 0 0,0-1 0,0 1 0,0 0 0,5 0 0,-7-1 8,1 0-1,-1 0 1,0 0 0,0 0-1,1 0 1,-1 0 0,0 0-1,1-1 1,-1 1-1,0 0 1,0 0 0,1 0-1,-1 0 1,0 0-1,1 0 1,-1-1 0,0 1-1,0 0 1,1 0 0,-1 0-1,0-1 1,0 1-1,0 0 1,1 0 0,-1-1-1,21-12-471,-18 12 451,0 0 0,0 0 1,0-1-1,0 0 1,-1 1-1,1-1 0,-1 0 1,1 0-1,-1-1 1,0 1-1,3-4 1,2-8-109,-6 11 126,0 0-1,1 0 1,-1 0-1,1 0 1,0 1 0,0-1-1,0 0 1,3-2-1,-3 3-1,1 0-1,-1 0 1,1 0-1,0 0 1,-1 0-1,1 1 1,0-1-1,4-1 1,6-3 135,-5 2 154,-5 2-189,-1 1-1,1 0 1,-1-1-1,1 1 0,0 0 1,-1 0-1,1 0 1,0 1-1,0-1 0,0 1 1,0-1-1,0 1 1,0 0-1,0 0 0,-1 0 1,1 1-1,5 0 1,6 4 303,1 0 0,-1 1 0,26 15 0,-22-11-166,24 10 1,-35-18-284,1 1 1,0-1-1,0 0 0,0 0 0,0-1 0,13 0 0,-5-1-281,16 0-149,4 0-3698,2 0 1429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42 271 5408,'-35'0'1728,"28"0"-1046,7 0-346,0 0-80,0 0-149,4 0-22,51 0 1185,-50 0-1193,-1 1 1,0-1-1,0 0 1,1 1 0,-1 0-1,0 0 1,0 1-1,6 1 1,16 6 72,-13-7-74,1-1 0,18-1 1,-15 0-16,28 4 1,21 10 28,-31-11-55,52-3 0,-46 0-30,111-10 143,-75 3-35,72 0-6,-73 1-126,168-6-101,-50 9 115,4-11 42,7 11 33,27-1-28,-128-1-37,274-7 33,-249 12-12,308-4 49,-104-10 0,0 7-48,168-17-82,-252 10 94,1021-48 350,-830 41-405,563-21 139,-510 25-139,530 12 260,-599 7-104,-183-3-27,489 5 184,-311 11-90,-366-13-184,450 16 110,1-15-23,-26 1 41,-314 0-33,158 2 154,8-12-131,-167 2-192,725 1-977,46-1 152,-563-10-36,-7 7 150,-34-7-225,-87 11 56,27-1-1733,-23-13 894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5568,'0'0'1786,"3"0"-1071,36 1 433,-4 0-370,58-6 0,-10-9-373,14 7-181,-10-7-32,0 7-96,-43 2-92,2-1-14,47 0 0,-59 5 69,45-8 1,-45 4-21,48-1 1,14 6 403,-55 0-178,-31 0-383,-9 0-35,-3 0-76,-2 0-46,0 1-1,-1-1 1,1 1 0,0 0 0,0 0 0,0 0 0,0 1 0,-5 1 0,-11 5-1079,12-7 925,1 0-1,0 0 0,-13-1 0,20 0 427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3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0 5632,'-17'18'1834,"16"-17"-1779,1-1 0,-1 1-1,0 0 1,1 0-1,-1 0 1,1 0-1,-1 0 1,1 0 0,-1 0-1,1 0 1,0 0-1,-1 2 1,-4 12 297,2 1 0,-1 0 0,2-1 0,0 1 0,1 24 0,1 189 1098,0-205-1348,3 28-1,2-26-41,-3-17-18,-1-1 0,2 15 1,-4-15 20,0 1 0,-1-1 1,0 1-1,0-1 0,0 0 1,-1 0-1,-7 13 0,-2 8 124,9-22-127,-2 6 68,0-1-1,-8 12 1,10-20-103,1 1 0,-2-1 0,1 0 0,0 0 0,-1-1 0,0 1 0,0-1 0,0 0 0,-5 4 0,-50 20 87,-7 8 48,51-30-35,0 0-1,0-1 1,0-1-1,-29 3 1,2-1 63,8 1-52,22-3-93,-1 0 0,0-2 0,1 1 0,-1-1 0,0-1 0,-19-2 0,-30-12 53,42 11-77,13 3-41,0-1 0,1 0 0,-1-1 0,-5-1 1,6 0-69,0-1 0,0 1 1,1-1-1,-1 0 1,1 0-1,-8-8 1,2 0-347,-15-19 0,23 27 196,0 0 0,1-1 0,-1 1 0,1-1 0,0 1 0,0-1 0,-2-5 0,3 2-97,0 1 1,0 0-1,1-13 0,0 20 335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3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8736,'21'63'3232,"-21"-63"-2528,0 41-192,0-20-192,21 0-288,0-21-1632,-21 0 864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54 5888,'0'-28'1898,"0"27"-1868,0 1-1,0 0 0,0-1 1,0 1-1,0 0 0,0-1 1,0 1-1,0 0 0,0-1 1,0 1-1,0 0 0,0-1 1,0 1-1,-1 0 0,1-1 1,0 1-1,0 0 0,0-1 1,-1 1-1,1 0 0,0-1 1,0 1-1,-1 0 0,1 0 1,-1-1-1,-13-10 456,11 8 299,-1 3-277,-11-1-70,8 0-421,1 1-1,0 0 0,-1 0 1,1 0-1,0 0 1,0 1-1,-1 0 1,-6 2-1,6 0-41,1 1 0,0-1 0,1 1 0,-1 1 0,-9 9 0,-6 4-31,11-10 60,7-6 25,0 1 1,0-1-1,0 1 1,1 0-1,-1 0 1,1 0-1,-1 0 1,1 0-1,1 0 1,-1 0-1,0 1 1,-1 5-1,1-4 49,-1 1 1,0-1-1,-6 8 0,3-6 37,-6 9 167,5 9 55,-6-13 176,6 14-187,-7-6-159,7-6-65,-7-8 54,7 8-49,5-11-93,0 0 0,-1-1 0,0 1 0,-4 3 0,4-3-10,0-1 0,0 0 0,1 1 0,-5 5 0,0 6-67,-1-9 48,7-5 23,1 0 0,-1 0 0,0 1 1,1-1-1,-1 0 0,1 1 0,-1-1 0,1 0 1,-1 1-1,1-1 0,0 1 0,-1-1 0,1 1 0,-1-1 1,1 0-1,0 1 0,0-1 0,-1 1 0,1-1 0,0 1 1,0 0-1,0-1 0,-1 1 0,1-1 0,0 1 1,0-1-1,0 1 0,0-1 0,0 1 0,1-1 0,-1 2 1,0 0 12,0 3-14,0 0-1,0 0 1,3 8 0,-3-12-11,0 0 0,1 0 0,-1 0 0,1 0-1,0 1 1,-1-1 0,1 0 0,0 0 0,0 0 0,0 0 0,0-1 0,0 1 0,0 0 0,0 0 0,0 0 0,0-1-1,0 1 1,3 1 0,17 3 0,3 7 26,-7-9-15,-14-2-2,0-1 0,0 1 0,0-1 1,0 1-1,0 0 0,0 0 0,0 0 0,0 1 0,-1-1 1,1 0-1,-1 1 0,1-1 0,2 3 0,0-1 13,0 0 0,0 0 0,0 0 0,0-1 0,1 1 0,0-1 0,7 2 0,17 7-275,-9 4-276,-21-15 479,0 0 0,0 0 0,0 1 0,0-1-1,1 0 1,-1 0 0,0 0 0,0 0 0,1 1-1,-1-1 1,0 0 0,0 0 0,1 0 0,-1 0 0,0 0-1,0 0 1,1 0 0,-1 0 0,0 1 0,1-1 0,-1 0-1,0 0 1,1 0 0,-1 0 0,1 0 0,16 0-953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20 6816,'-35'-18'2197,"29"16"-1638,9 8-265,-2-3-222,2 2 0,-1-1-1,0 1 1,0-1-1,0 1 0,-1 0 1,0 0-1,0-1 1,1 8-1,-6-2 30,-5 17-39,1 0-1,1 0 0,-3 31 1,3 8 103,-2-23 0,-2 0 1,-28 72-1,31-98-119,0 0 0,-15 22 1,6-11 129,12-15-79,-4 2 14,-18 5-5,16-6-74,10-14-39,0-1-1,0 0 1,0 1-1,0-1 1,0 0-1,0 0 1,0 1 0,0-1-1,0 0 1,1 0-1,-1 0 1,0 0-1,0 0 1,1 0-1,-1 0 1,1-1-1,-1 1 1,1 0-1,0 0 1,-1 0-1,1 0 1,0-1 0,0 1-1,0 0 1,0 0-1,0-1 1,0 1-1,0 0 1,0 0-1,0-1 1,0 1-1,1 0 1,-1 0-1,1-2 1,13-39-388,-11 23 270,-2 10 51,0 1 0,5-15 1,25-43-375,-3-13 42,-11 42 80,1 0 0,2 2 0,29-39 0,-32 48 281,-9 14-5,4-6 213,25-30 0,-33 44-77,1-1 0,-1 1-1,1 0 1,0 0 0,0 1 0,0-1 0,0 1 0,0 1 0,1-1 0,0 1 0,7-3 0,-6 3 128,1 1 1,-1 0-1,1 1 1,-1-1-1,1 1 1,-1 1-1,1 0 1,12 2-1,-1 8 370,-10-5-362,-3-2-103,-2-1-59,-1-1 0,1 0 0,-1 1 0,0 0 0,0 0-1,5 5 1,-3-1 57,-1 1 0,0-1 0,4 13 0,-1-3 23,2 4-9,17 41 122,1 36 14,8-12-128,-7-6-91,7-14-256,6 35-2027,-40-98 1881,0 0 1,0 0-1,-1 1 1,1-1-1,-1 0 1,0 5-1,0 31-1352</inkml:trace>
  <inkml:trace contextRef="#ctx0" brushRef="#br0" timeOffset="1">42 353 7648,'-42'-21'2816,"42"21"-2176,0 21-192,0-21 256,21 21-480,21-21 192,-1 41-256,22-41 288,-1 21-256,1-21-608,20 0 224,0 0-2400,1 0 1440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3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7232,'0'42'2656,"0"-42"-2048,21 20-192,-21-20-1600,0 0 544</inkml:trace>
  <inkml:trace contextRef="#ctx0" brushRef="#br0" timeOffset="1">958 1 5568,'-17'0'1786,"13"0"-1071,8 0-315,-4 0-378,1 0 0,-1 0-1,1 0 1,0 0 0,-1 0-1,1 0 1,0 0 0,-1 0-1,1 0 1,0 0 0,-1 1 0,1-1-1,-1 0 1,1 0 0,0 1-1,-1-1 1,1 0 0,-1 1 0,1-1-1,-1 1 1,1-1 0,-1 1-1,1-1 1,-1 1 0,0-1 0,1 1-1,-1-1 1,0 1 0,1-1-1,-1 1 1,0 0 0,0-1 0,1 1-1,-1 0 1,0-1 0,0 1-1,0-1 1,0 1 0,0 0 0,0-1-1,0 2 1,0 2 634,3 3-101,36 93 1221,-35-85-1694,1-1 0,-2 1 0,0-1 1,-1 1-1,1 17 0,-2 81 289,-2-64-201,2-7-75,-1-3 42,-4 47-1,-3-41-72,3-19-152,-2 49 0,6-63-47,-1 0 0,1 1-1,-2-1 1,0 0 0,0 0-1,-1 0 1,-8 21 0,0-15-278,10-16 219,0 0 0,0-1 0,0 1-1,0 0 1,0 0 0,0 0 0,0 0 0,1 0 0,-1 0 0,1 0-1,-1 0 1,1 0 0,0 3 0,0 16-1315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43 7040,'-17'-35'2282,"14"29"-1698,6 5-272,6 0 333,-18 6 417,-1 12-331,3-12-579,-1 1 1,1-2-1,-1 1 1,1-1 0,-10 3-1,-13 7 53,-9 6 51,-64 43 0,94-56-257,-10 7-33,-33 18-1,36-25 13,-23 7-1,11-4 20,7-1 6,1 2 1,0 0-1,0 2 0,1 0 0,-19 17 1,-36 25-237,65-49 245,-16 12 56,4 9 20,17-20 13,-1 0-1,-10 11 0,12-15-66,1 0 1,-1 1-1,1-1 0,0 0 0,0 1 0,1-1 1,-1 1-1,1 0 0,0 0 0,0-1 0,0 1 0,0 0 1,0 0-1,1 6 0,0 1 46,0 0 0,1 0-1,3 18 1,-2-21-3,1 0 0,5 13 0,-3-10-14,3 13 30,-5-14-50,0-1 0,1 1 0,0-1 0,0 0 0,1 0 0,12 15 0,-11-16-42,1-1 0,-1 0 0,2-1 0,14 12 0,-6-9-166,0 1 0,25 9 0,-8-4-16,-17-7-271,0 0-1,1-1 1,0-1-1,26 5 1,-27-9-166,30 0 1,-46-2 615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63 168 4800,'0'-17'1557,"0"17"-1546,0-1-1,0 1 1,0 0-1,0 0 1,0 0 0,0 0-1,-1 0 1,1 0-1,0 0 1,0 0-1,0-1 1,0 1 0,0 0-1,0 0 1,1 0-1,-1 0 1,0 0-1,0 0 1,0 0 0,0-1-1,0 1 1,0 0-1,0 0 1,0 0-1,0 0 1,0 0 0,0 0-1,0 0 1,0 0-1,0 0 1,0-1-1,1 1 1,-1 0 0,0 0-1,0 0 1,0 0-1,0 0 1,0 0-1,0 0 1,0 0 0,0 0-1,1 0 1,-1 0-1,0 0 1,0 0-1,0 0 1,0 0 0,0 0-1,0 0 1,0 0-1,1 0 1,-1 0 0,0 0-1,0 0 1,0 0-1,0 0 1,18 0 1242,-18-3-560,0-5-230,0 3-92,1 1 0,-1-1 0,0 0 0,0 0-1,-1 0 1,0 0 0,-2-9 0,2 14-330,1-1 0,-1 1 0,0-1 1,0 1-1,0 0 0,0 0 0,1-1 1,-1 1-1,0 0 0,0 0 0,0 0 1,0 0-1,0 0 0,-1 0 0,2 0-24,0 0-1,-1 0 1,1 0 0,0 0-1,-1 0 1,1 0 0,0 0-1,0 0 1,-1 0-1,1 0 1,0 0 0,-1 0-1,1 0 1,0 1-1,0-1 1,-1 0 0,1 0-1,0 0 1,0 1 0,-1-1-1,1 0 1,0 0-1,0 0 1,0 1 0,-1-1-1,-3 6 132,0 0 1,1 0-1,-1 0 0,1 1 0,-5 13 0,-4 9 41,9-22-158,0 1 0,0-1 0,0 1 0,1 0 1,-2 15-1,1 41 32,3-55-62,0 10 4,3 22 0,-3-36 1,1 0 0,1 1 0,-1-1 0,0 0 0,1 0 0,0 0-1,1 0 1,3 6 0,-5-9-3,0 0 0,1 0 0,-1 0-1,0 0 1,1-1 0,-1 1 0,1-1 0,0 1-1,-1-1 1,1 0 0,0 1 0,0-1-1,0 0 1,0 0 0,0 0 0,0-1 0,0 1-1,3 0 1,-3-1-9,0 0-1,0 0 0,0 0 0,0 0 1,0-1-1,0 1 0,0-1 1,0 1-1,0-1 0,0 0 1,0 0-1,0 0 0,0 0 1,-1 0-1,3-2 0,5-5-34,-2 0-1,1 0 0,-1 0 1,0-1-1,8-13 0,-11 15 42,-1 4 11,-1-1-1,0 1 0,0-1 1,0 1-1,0-1 0,-1 0 1,1 1-1,-1-1 0,0 0 1,0 0-1,0 0 0,-1 0 1,1 0-1,-1 0 0,0-6 1,1-24 75,0 22-86,-1 0 0,0 0-1,0 0 1,-1 0 0,-4-15 0,-3 10-4,7 15-1,0 0 1,0 0 0,0 0 0,0 0-1,0 0 1,0 0 0,1 0-1,-1 0 1,1-1 0,-1 1 0,1 0-1,0 0 1,0-3 0,0-5-56,0 3-26,0-1 0,0 1 1,2-8-1,-2 13 50,0 0 0,0 1 0,1-1 0,-1 0 1,1 1-1,0-1 0,-1 1 0,1-1 0,0 1 0,0-1 1,0 1-1,0 0 0,0-1 0,0 1 0,0 0 0,1 0 0,-1 0 1,0 0-1,3-1 0,20-5-588,14-7-709,4 7 367,3-7 113,-17 11 583,1 1 0,37 3 0,-29-1 173,88 0 1036,-125 0-894,0 0 0,1 0 0,-1 0 0,0 0 0,0 0 0,1 1-1,-1-1 1,0 0 0,1 0 0,-1 0 0,0 0 0,0 0 0,1 0 0,-1 0 0,0 1 0,0-1 0,1 0 0,-1 0 0,0 0-1,0 0 1,1 1 0,-1-1 0,0 0 0,0 0 0,1 1 0,0 0 59,1 1 0,-1-1-1,0 1 1,0 0 0,1-1 0,-1 1 0,0 0 0,0 0-1,0 0 1,-1 0 0,2 2 0,-1 4 234,0 0 0,0 0-1,-1 11 1,0 137 926,0-147-1255,1 0 0,0-1 0,0 1-1,1 0 1,4 12 0,0 1 18,1 16 43,7-10 100,-11-14-110,1 3 55,-3-17-102,-1 1 0,0-1-1,1 1 1,-1-1 0,0 1 0,1-1 0,-1 0 0,1 1 0,-1-1-1,1 0 1,-1 1 0,1-1 0,-1 0 0,1 1 0,-1-1 0,1 0-1,0 0 1,-1 1 0,1-1 0,-1 0 0,1 0 0,0 0-1,-1 0 1,2 0 0,-2 0-8,0 0 0,1 0-1,-1 0 1,0 0 0,1 0 0,-1 0-1,0 0 1,1-1 0,-1 1-1,0 0 1,0 0 0,1 0 0,-1 0-1,0 0 1,0-1 0,1 1-1,-1 0 1,0 0 0,0 0 0,0-1-1,1 1 1,-1 0 0,0 0 0,0-1-1,0 1 1,0 0 0,0 0-1,0-1 1,1 1 0,-1 0 0,0-1-1,0 1 1,0 0 0,0-1 0,12-31-117,-8 19-80,1-1 0,12-21 0,-14 31 139,-1 0 0,0 0 0,1 0 0,-1 0 0,-1 0 0,1-1 0,-1 1 0,0-1 0,0 1 0,0-1 0,0 1 0,-1-1 0,0 0 0,0-8 0,-1 5-42,1 0 0,1 0 0,-1 0 0,4-14 0,4 1-127,-6 17 172,-1 0-1,1 0 0,-1 0 1,0 0-1,0 0 1,0 0-1,-1-1 1,1-4-1,-1 7 39,0 0 0,0 0 0,0 0 1,1-1-1,-1 1 0,1 0 0,0 0 0,0 0 0,-1 0 0,1 0 1,0 0-1,1 0 0,-1 0 0,0 0 0,1 1 0,-1-1 0,3-2 1,-3 5 56,-1-1 1,0 1 0,1 0 0,-1-1-1,1 1 1,-1 0 0,0-1-1,1 1 1,-1 0 0,0 0 0,0-1-1,1 1 1,-1 0 0,0 0 0,0-1-1,0 2 1,2 6 121,0-1-6,1-1 0,0 1 1,6 8-1,-6-11-101,0 0-1,-1 0 1,1 1 0,-1-1 0,0 1 0,-1 0-1,1-1 1,-1 1 0,2 10 0,0-1-2,-3-9-46,2 0 1,-1-1-1,0 1 0,1-1 1,0 1-1,0-1 0,0 0 1,4 5-1,-1-3 8,0 0-1,1 0 0,0 0 1,13 8-1,2 3 22,-13-9-68,1-1 0,-1-1 0,1 0 0,1 0 0,-1 0 0,1-1 0,0-1 0,0 0 0,14 4 0,-12-6 188,23 1 1,-30-2-133,0-1 1,1-1 0,-1 1 0,0-1 0,-1 0 0,1 0 0,0 0 0,9-4 0,27-22-228,1 13-90,-35 9 178,-1 1-1,1-1 0,-1 0 1,0-1-1,0 1 0,-1-1 1,0 0-1,8-12 0,-5 7-14,-1-1 0,0-1 0,-1 1 0,5-16 0,-4 4-24,-5 20 132,5-14-9,-7 17 30,0 0 1,0 0-1,0 0 1,-1 0-1,1 0 0,0 0 1,-1 1-1,1-1 1,-1 0-1,1 0 1,-1 0-1,1 0 1,-1 1-1,1-1 1,-1 0-1,0 0 0,-1 0 1,2 1-2,0 0 0,0-1 0,0 1 0,0 0 0,0 0 0,0 0 1,0 0-1,0 0 0,0 0 0,0-1 0,-1 1 0,1 0 0,0 0 0,0 0 0,0 0 0,0 0 0,0 0 1,0 0-1,-1 0 0,1 0 0,0-1 0,0 1 0,0 0 0,0 0 0,0 0 0,-1 0 0,1 0 0,0 0 0,0 0 1,0 0-1,0 0 0,-1 0 0,1 0 0,0 0 0,0 0 0,0 0 0,0 1 0,-1-1 0,1 0 0,0 0 1,0 0-1,0 0 0,0 0 0,0 0 0,0 0 0,-1 0 0,1 0 0,0 1 0,0-1 0,0 0 0,0 0 0,0 0 1,0 0-1,0 0 0,0 0 0,-1 1 0,-2 3 65,-1-1 1,1 1-1,0 0 1,0 1-1,0-1 1,1 0-1,-1 1 1,1 0 0,0-1-1,0 1 1,1 0-1,-2 9 1,-4 62 325,-7 11-159,10 51 84,4-89-254,2-4-25,10 63 0,16 48-215,-28-156 174,17 101-159,-10-18-112,-2-57 189,-3-17 18,0-1 0,0 15 1,-3-15-36,0 0 1,0 0 0,0 0-1,-3 7 1,1-7-12,3-5 52,-1 0 0,0 0 0,0 0 0,0 0 0,0 0 0,0 0 0,-1-1 0,1 1 0,-3 3 0,2-5 11,0 1-1,0-1 0,0 1 1,0-1-1,0 0 1,0 0-1,0 0 0,-2 1 1,-8 3-136,4-2 152,0 0 1,0 0-1,0-1 0,0 0 1,-1 0-1,1-1 0,-1 0 1,1-1-1,-1 0 0,1 0 1,-1-1-1,1 0 0,-1 0 1,1-1-1,-1 0 0,1-1 1,0 0-1,0 0 0,0 0 1,-7-6-1,5 4 147,-1-2 0,2 1 1,-1-1-1,0-1 0,1 0 1,1 0-1,-1-1 0,2 0 1,-1 0-1,1-1 0,0 1 1,1-2-1,-7-14 0,12 23-76,0-1 0,0 1 0,1 0 0,-1 0 0,1-1 0,-1 1 0,1 0 0,0-1 0,0 1 0,0 0 0,0-1 0,0 1 0,1 0-1,-1-1 1,1 1 0,-1 0 0,1 0 0,0-1 0,0 1 0,2-3 0,0 0 51,1 0 1,1 0-1,-1 0 1,1 1-1,9-8 0,4-1 7,0 0 0,0 2-1,1 0 1,1 1 0,32-12-1,115-23-468,-76 24-289,-36 4-1296,-41 15 1493,0 1 1,17 0 0,-31 1 461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3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4224,'-20'-21'1904,"16"21"-1504,-10 0 394,11 0-164,3 0 244,-4 0-191,2 1-449,1-1-139,0 0 0,0 1 0,0-1 0,0 0-1,0 0 1,0 0 0,0 0 0,0 0-1,0 0 1,0-1 0,0 1 0,-2-1 0,3 5 454,0 10-208,0-11-106,0-3-54,0 0 171,0 0-64,808 0 768,-703 4-1077,-52 3 16,-28-3 21,46 2 0,29-6 330,-95 0-273,-1 0 0,0 1 0,1-1 0,-1 1 0,0 0 0,0 0 0,0 1 0,5 1 0,7 2 81,-15-5-147,-1 0-1,0 0 1,1 0 0,-1 0 0,0-1-1,1 1 1,-1 0 0,0 0-1,1 0 1,-1 0 0,0-1 0,1 1-1,-1 0 1,0 0 0,0-1 0,1 1-1,-1 0 1,0 0 0,0-1 0,0 1-1,1 0 1,-1-1 0,0 1 0,0 0-1,0-1 1,0 1 0,0 0-1,0-1 1,1 1 0,-1 0 0,0-1-1,0 1 1,0 0 0,0-1 0,0 1-1,-1 0 1,1-1 0,0 1-7,0-4-48,0 4-741,-3-3-123,-11-11-902,10 10 572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 4160,'-42'0'1845,"42"-4"-1520,0-5 149,0 18-105,0-5 138,0-8-54,0-10 368,0 14-810,0 0 0,0 0 0,0 0-1,0 0 1,0 0 0,0 0 0,0 0-1,0-1 1,0 1 0,0 0 0,0 0 0,0 0-1,0 0 1,0 0 0,0 0 0,0 0-1,0-1 1,0 1 0,0 0 0,0 0-1,0 0 1,0 0 0,0 0 0,0 0-1,0 0 1,0 0 0,0-1 0,1 1-1,-1 0 1,0 0 0,0 0 0,0 0-1,0 0 1,0 0 0,0 0 0,0 0-1,0 0 1,0 0 0,1 0 0,-1 0 0,0 0-1,0 0 1,0 0 0,0 0 0,0 0-1,0 0 1,0 0 0,1 0 0,-1 0-1,0 0 1,0 0 0,0 0 0,0 0-1,0 0 1,0 0 0,1 0 0,-1 0 25,1 0 1,0 0 0,0 0-1,-1 0 1,1 0-1,0 1 1,0-1 0,-1 0-1,1 0 1,0 1-1,0-1 1,-1 0 0,1 1-1,0-1 1,-1 1-1,1-1 1,-1 1 0,1-1-1,-1 1 1,1-1-1,-1 1 1,1-1 0,0 2-1,0-1-4,-1 0 0,1 0-1,-1 0 1,1-1-1,0 1 1,-1 0 0,1-1-1,0 1 1,0 0 0,-1-1-1,1 1 1,0-1-1,0 1 1,0-1 0,0 0-1,0 1 1,0-1 0,0 0-1,0 0 1,0 1-1,0-1 1,0 0 0,0 0-1,1 0 1,14-1 274,-11 0-212,1 1 1,-1 0-1,0 0 1,0 1-1,1-1 0,-1 1 1,8 2-1,-7-1-43,3 2 13,1-1-1,-1-1 1,0 0-1,1 0 1,17 1-1,226-3 407,-111 0-300,-132-1-144,0 2-1,1-1 0,-1 2 1,0-1-1,0 1 0,0 1 1,16 6-1,-15-2 599,-11-7-596,1 1 0,0 0-1,0-1 1,-1 1 0,1 0 0,-1 0 0,1 0 0,-1-1 0,1 1-1,-1 0 1,1 0 0,-1 0 0,0 0 0,1 0 0,-1 0 0,0 0-1,0 1 1,-7 16 559,6-14-496,-3 1-58,1 1 1,-1-1-1,1-1 1,-2 1-1,1 0 1,0-1-1,-1 0 1,-9 6-1,6-3-63,0-1 0,1 1 0,-11 12 0,7-4-43,0 1 1,-15 34-1,-14 39-26,27-58 96,-4 10 0,-28 60 59,36-85-31,2 0-1,0 1 1,0 0-1,-5 25 1,9-28-13,3-9 17,-1 0 0,0 0 0,0 0 1,-1 0-1,0-1 0,0 1 0,0-1 0,0 1 1,-6 7-1,5-8 9,1 0-1,-1 0 1,1 0 0,0 0 0,0 1 0,1-1 0,-1 0-1,1 1 1,0-1 0,-1 10 0,2-11 90,0-10-69,0-55 362,0-368-256,0 416-92,0 0 0,-3-17 0,-5-2 40,5 25-88,1 0 0,0 0 1,1 0-1,-1-11 1,2 16-25,0-1-1,0 1 1,0-1 0,0 1 0,-1 0 0,0-1-1,0 1 1,0 0 0,0-1 0,0 1 0,-3-5 0,2 5-21,1 0 0,-1 0 0,1 0 0,0-1 0,0 1 0,0 0 0,0-1 0,1 1 0,0-1 0,-1 1 0,1-6 0,0-8-289,4 13-16,-3 3 226,0 0-1,0 0 1,0 0 0,1 0 0,-1 0 0,0 0-1,1 0 1,-1 0 0,2 0 0,-3 1 69,1 1-1,-1-1 1,0 1 0,1-1 0,-1 1 0,0-1-1,1 1 1,-1-1 0,0 1 0,0-1-1,0 1 1,1-1 0,-1 1 0,0-1 0,0 1-1,0 0 1,0-1 0,0 1 0,0-1-1,0 1 1,0 0 0,0-1 0,-1 2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24 168 5152,'-18'-35'1648,"18"35"-1601,-1-1 0,0 0 1,1 0-1,-1 0 0,1 0 1,-1 0-1,1 0 0,0-1 1,0 1-1,-1 0 0,1 0 1,0 0-1,0 0 0,0 0 1,0 0-1,0 0 0,0 0 0,0-1 1,1 0-1,0-3 196,-1-34 1837,0 39-2043,0 0-1,0 0 1,0-1 0,0 1 0,0 0-1,0-1 1,0 1 0,0 0-1,0 0 1,0-1 0,0 1 0,0 0-1,1-1 1,-1 1 0,0 0-1,0 0 1,0-1 0,0 1 0,1 0-1,-1 0 1,0-1 0,0 1 0,0 0-1,1 0 1,-1 0 0,13-22 670,-12 19-639,0 0-1,1 0 1,-1 1 0,1-1-1,0 0 1,0 1 0,0-1 0,0 1-1,0-1 1,0 1 0,4-3 0,-3 4-30,-1 0 1,0 1 0,1-1 0,-1 0-1,0 1 1,1 0 0,-1-1 0,0 1-1,1 0 1,-1 0 0,1 1 0,-1-1-1,0 0 1,1 1 0,2 0 0,3 2 56,0 0 1,12 7 0,-13-7-43,-1 1-8,0-1 0,-1 1 1,1 0-1,-1 0 1,0 0-1,0 1 0,0 0 1,-1 0-1,1 0 1,5 10-1,-6-10-11,30 40 179,-26-32-106,-1 1 0,-1 0-1,0 0 1,5 18 0,-9-24-67,0 0 1,0 1-1,-1-1 1,0 1-1,-1-1 1,0 1-1,0-1 1,-1 1-1,-2 12 1,1-13-72,-1 0 0,0 0 0,0 0 1,-1 0-1,0-1 0,0 1 0,-1-1 0,-9 11 1,-13 2-459,20-15 277,0 0-1,-11 10 1,15-12 104,-1 0 0,0 0-1,0 0 1,-1-1 0,-4 3-1,5-3 20,1 0 0,-1 0 0,1 0-1,-6 5 1,8-6 70,0 0 1,0 0-1,0 0 0,0 0 0,1 1 0,-1-1 1,0 0-1,1 0 0,-1 1 0,1-1 0,-1 0 0,1 1 1,-1-1-1,1 1 0,0-1 0,0 0 0,0 3 1,0 3-130,-1-4 136,1 0 0,0 0 1,0 0-1,0-1 0,0 1 0,1 0 0,-1 0 0,1 0 0,-1-1 0,1 1 0,0 0 0,0-1 0,0 1 1,1-1-1,-1 1 0,0-1 0,1 1 0,0-1 0,0 0 0,-1 0 0,1 0 0,4 3 0,12 16 14,-1 0 0,27 45 0,23 31 222,-48-75-166,14 18 33,-27-30-53,-1-1 1,-1 1-1,5 12 1,-5-14-12,-1 1-1,-1-5-4,0 0-1,-1 0 1,1 0-1,-1 0 0,0 1 1,1 6-1,-3-7 18,1 0-1,-1 0 1,0 0-1,0 0 1,-2 4 0,-1 6 81,3-9-69,0 1 1,-1-1-1,1 0 0,-1 0 0,-4 7 1,4-9-25,0-1 0,-1 1 1,1-1-1,0 0 0,-1 0 1,0 0-1,1 0 0,-1 0 1,0-1-1,-4 3 0,-10 4 28,0 0 0,-1-1-1,-31 8 1,43-14-32,-1-1 0,0 1 0,1-1 0,-1 0 0,0-1 0,1 1 0,-1-1 0,1-1 0,-13-3 0,-10-2 163,10 4-88,14 3-66,0-1 0,0 1-1,0-1 1,0-1-1,-7-2 1,9 2-5,0 0 1,-1 0-1,1-1 0,0 0 0,1 0 1,-1 0-1,0 0 0,1 0 1,0 0-1,-1-1 0,1 1 1,-1-5-1,1 5-30,1 0 1,-1 0-1,1 0 0,0 0 1,0 0-1,0 0 0,1-1 0,-1 1 1,1 0-1,0 0 0,0-1 1,0 1-1,0 0 0,1-4 1,17-24-78,-12 16 43,-4 11 20,0-1 1,0 1-1,0 0 1,1-1-1,0 1 0,0 0 1,0 1-1,0-1 0,0 0 1,1 1-1,-1 0 0,1 0 1,0 0-1,0 0 0,0 0 1,1 1-1,4-2 1,64-31-1195,-7 11 326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4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1313 5216,'-21'0'2352,"21"-4"-2059,0-10-202,0 11 26,0-1 448,0-6-294,0 2-60,0 0 0,0-1 0,4-15 0,10-21 178,-8-14-122,12-19-83,-11 50-113,3-29-1,-6-29 10,-1 2-42,11-3 10,-10-67 100,-5 107-99,-9-86 162,0 16 42,9 96-128,-1 0 1,0 0-1,-11-37 0,12 52-74,0 0 1,0 1-1,0-1 0,0 0 0,1 0 0,1-12 1,0 5 21,-1-32-105,0 44 26,0 0 0,0-1 0,0 1 0,0 0 0,0 0 0,0 0 0,0 0 0,0 0-1,1 0 1,-1 0 0,0-1 0,1 1 0,0-2 0,0 3 7,0 0-1,0-1 1,-1 1 0,1-1 0,0 1-1,0 0 1,0 0 0,0-1-1,0 1 1,0 0 0,-1 0-1,1 0 1,0 0 0,1 0 0,2 0 47,-4 37 210,1-27-230,-1-1-1,0 1 0,-1 0 0,-3 18 0,-10 17-139,7 18 80,-7 10 283,8-25-22,-8-6-10,7-4-118,-7-10-111,7 3-54,7-30 57,-1-1 0,1 1 0,-1-1 0,1 1 0,-1-1 0,1 1 0,-1-1 0,1 1 0,-1-1 0,1 1 0,-1-1 0,0 0 0,1 1 0,-2-1 0,-3 3-59,5-2 58,-1 0 1,1 0 0,-1 0-1,1-1 1,0 1-1,-1 0 1,1 0-1,0 0 1,0 0-1,0 0 1,-1 0-1,1-1 1,0 1-1,1 1 1,-2-2 6,1 0 0,0 1 0,0-1 0,0 0 0,0 0 0,0 0 0,0 0 0,0 0 0,0 0 0,0 0 0,0 1 0,0-1 0,0 0 0,0 0-1,0 0 1,0 0 0,0 0 0,0 0 0,0 0 0,0 0 0,0 1 0,1-1 0,-1 0 0,0 0 0,0 0 0,0 0 0,0 0 0,0 0 0,0 0 0,0 0 0,0 0 0,0 1 0,0-1 0,0 0 0,1 0 0,-1 0 0,0 0 0,0 0 0,0 0 0,0 0 0,0 0 0,0 0 0,0 0 0,1 0 0,-1 0 0,0 0 0,0 0 0,0 0-1,0 0 1,0 0 0,0 0 0,0 0 0,1 0 0,-1 0 0,0 0 0,0 0 0,2 0-4,-1-1-1,1 1 1,0 0-1,0 0 1,-1-1-1,1 1 1,-1-1-1,1 0 0,0 1 1,-1-1-1,1 0 1,2-2-1,-2 2-7,1-1-1,-1 1 1,1-1-1,-1 1 1,1 0-1,0 0 1,0 0-1,0 1 1,-1-1-1,1 0 1,0 1-1,0 0 0,4 0 1,-3 0 27,2 1-30,-1-1 0,0 0-1,1 0 1,-1 0-1,1-1 1,-1 0-1,8-2 1,8-10 58,-3 6 97,-11-7 341,1 9-205,-7 4-258,-1 1 0,0 0 0,1 0 0,-1 0 0,0 0 0,1 0 0,-1 0 0,0-1 0,1 1 0,-1 0 0,0 0 0,1-1 0,-1 1 0,0 0 0,0 0 0,1-1 0,-1 1 1,0 0-1,0 0 0,0-1 0,1 1 0,1-22 1125,-1 14-907,-1 3-134,1 0 1,-1 0-1,0 0 0,-1 0 0,1 1 1,-1-1-1,0 0 0,-2-7 1,-10-26 356,6-7-191,-7-10-113,7 10-84,-2 16-121,-17-40 0,25 69-40,1-1 0,-1 0 0,1 0 0,-1 0-1,1 0 1,-1 0 0,1 0 0,0-1 0,-1 1-1,1 0 1,0 0 0,0 0 0,0 0-1,0 0 1,0 0 0,0 0 0,0 0 0,0-1-1,1 0 1,0-3-495,-1-16-827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4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8064,'0'0'2976,"0"0"-2304,42 42-192,-21-21 288,20 0-512,1 20-32,21 1-128,20 0 352,-21-22-256,22 22-1056,-22-21 448,21 0-1696,-20 0 1184,-22-1-3008,1-20 2208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4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8640,'-42'21'3200,"42"-21"-2496,0 20-192,-20 1 512,20 0-672,-21 21 640,21-21-576,-42 20 0,21-20-256,-20 21-33,-1-1-63,0 1-1727,1 0 895,-1-1-3232,42 1 2272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3072,'0'0'976,"4"0"-587,10 0-42,-14 0-333,0 0 0,0 0 1,0 0-1,0 0 0,0 0 0,0 0 0,0 0 1,0 0-1,1 0 0,-1 0 0,0 0 1,0 0-1,0 0 0,0 0 0,0 0 0,0 0 1,0 0-1,1 0 0,-1 0 0,0 0 1,0 0-1,0 0 0,0 1 0,0-1 0,0 0 1,0 0-1,0 0 0,1 0 0,-1 0 1,0 0-1,0 0 0,0 0 0,0 0 0,0 0 1,0 0-1,0 0 0,0 0 0,0 1 1,0-1-1,0 0 0,0 0 0,0 0 0,0 0 1,0 0-1,0 0 0,0 0 0,0 0 0,0 0 1,0 1-1,0-1 0,0 0 0,0 0 1,0 0-1,0 0 0,0 0 0,0 0 0,1 15 723,0-7-391,-1-1-1,0 1 1,0-1 0,-1 0-1,-3 13 1,-1-7-201,3-8-91,-1 0-1,2 0 1,-1 1 0,1-1 0,0 1-1,0-1 1,1 0 0,0 1 0,0-1-1,2 9 1,4 4 66,-3-11-29,-1 0 0,0 1 1,-1-1-1,1 0 0,-1 8 0,-1 71 655,0-84-726,0 0 1,0 0-1,-1-1 0,1 1 0,-1 0 0,1 0 0,-1 0 1,0-1-1,0 1 0,0 0 0,0-1 0,0 1 0,0-1 0,-1 1 1,1-1-1,0 1 0,-3 1 0,0 0 92,4-6-107,0-43-1141,0 41 1004,0 0 1,0 0-1,1 0 0,0 0 0,0 0 0,0 1 0,1-1 0,2-5 1,4-10-384,-2-6-31,-4 13 152,1 1 0,10-23 0,70-123-193,-80 154 701,0-1-1,1 0 0,0 1 1,0 0-1,0 0 0,0 0 1,1 0-1,0 0 0,0 1 1,0 0-1,8-4 0,-10 4 36,1 1-1,-1 1 1,1-1-1,0 0 1,-1 1-1,1-1 0,0 1 1,0 0-1,0 0 1,0 0-1,0 1 0,0-1 1,1 1-1,-1 0 1,0 0-1,8 0 0,4 0 332,-13 0-425,1 0 0,-1 0 0,0 0 0,0 0 0,0 1 0,0-1 0,0 1 0,1 0 0,-1-1 0,0 1 0,-1 0 0,1 0 0,0 1 0,0-1 0,0 0 0,-1 1 0,1-1 0,2 4 0,0-2 40,0 1 0,1-1 0,-1 0 0,11 5 0,-11-6-69,-1 0-1,0 0 1,1 1 0,-1-1-1,0 1 1,-1-1 0,1 1 0,-1 0-1,1 1 1,3 3 0,-4-2-5,1 0 0,-1 0 1,4 9-1,0 6 59,-6-19-80,-1 0 12,1 0-1,0 0 0,0 0 1,-1-1-1,1 1 1,-1 0-1,1 0 0,-1 0 1,1 0-1,-1 0 0,0 0 1,1 0-1,-1 0 0,0 1 1,0-1-1,0 0 0,0 0 1,0 0-1,0 0 0,-1 0 1,1 0-1,0 0 0,-1 0 1,1 0-1,-1 0 0,1 0 1,-1 0-1,1 0 1,-1 0-1,-1 1 0,1-1 5,-2 5 69,2-6-106,1 1-1,0 0 1,-1-1-1,1 1 1,0 0-1,-1-1 1,1 1-1,-1 0 1,0-1-1,1 1 1,-1-1-1,0 1 1,1-1-1,-1 1 1,0-1-1,1 1 1,-1-1-1,0 0 1,0 1-1,0-1 1,-1 1-1,-4 1-187,-18 10-340,20-9 440,-1-1 1,1 1 0,-1-1 0,0 0-1,0 0 1,-6 1 0,1-1-47,0-1-1,0 0 1,-18-1-1,20 0 73,1 0 0,0 0 0,-10 2-1,-14 9-140,22-9 213,-1-1-1,1-1 1,0 1-1,-14-2 1,3 1 15,7 0 140,13 0-129,9 0 493,2 3-7,-11-3-501,7 3 270,0-1 0,14 4 1,20 0 305,4 6-27,-11-8-321,-24-4-170,-1 1 0,0 1 0,0-1 0,0 1 1,0 0-1,-1 1 0,13 5 0,16 13 115,-27-14-78,1-1 1,18 8-1,-17-8-61,0-1 1,-1 1-1,0 1 0,0 0 0,-1 0 1,16 15-1,-15-13-7,-6-5-9,0 1 1,0 0 0,0-1-1,-1 1 1,0 1-1,-1-1 1,6 10 0,-4-6-24,-1-4-46,-2-2-12,0 0-1,-1 0 0,1 0 0,-1 0 0,1 0 1,-1 1-1,0-1 0,-1 0 0,1 1 0,-1-1 0,1 5 1,-2-7 33,1-1 1,0 1 0,0-1 0,0 1 0,0-1 0,0 1 0,0-1 0,0 0 0,0 1 0,0-1 0,0 1-1,1-1 1,-1 1 0,0-1 0,0 1 0,0-1 0,1 1 0,-1-1 0,0 0 0,1 1 0,-1-1-1,0 0 1,1 1 0,-1-1 0,1 0 0,-1 1 0,0-1 0,1 0 0,-1 1 0,1-1 0,-1 0-1,1 0 1,-1 0 0,1 1 0,-1-1 0,1 0 0,0 0 0,-1 0 0,1 0 0,-1 0 0,1 0-1,-1 0 1,1 0 0,0 0 0,-1 0 0,1 0 0,-1 0 0,1 0 0,-1 0 0,1-1 0,-1 1-1,1 0 1,-1 0 0,1 0 0,-1-1 0,1 1 0,20-12-1448,-7 7 610,-12 5 646,0-1 0,0 1 0,0-1 0,0 0 0,-1 0-1,1 0 1,0 0 0,-1 0 0,1 0 0,0 0-1,-1 0 1,1 0 0,-1-1 0,0 1 0,2-3-1,18-27-1788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6816,'0'0'2528,"0"0"-1984,0 0-128,21 0 1312,-1 0-1024,1 0 480,0 0-672,21-18 128,-21 36-384,20-18-704,-20 0 224,0 0-2400,20 0 1472,-20 0-2976,0 0 2336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5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63 3136,'0'0'1029,"4"-3"-629,9-11-85,-9 10 351,-1 1-159,11-11 117,-10 11-128,-4 3 245,0-4-170,0-10 112,0 14-675,0 0 0,0 0 0,0 0 0,0 0 0,0 0 1,0 0-1,0-1 0,0 1 0,0 0 0,0 0 0,0 0 0,0 0 1,0 0-1,0 0 0,0 0 0,0-1 0,0 1 0,0 0 0,0 0 1,0 0-1,0 0 0,0 0 0,0 0 0,0 0 0,0 0 0,0-1 1,-1 1-1,1 0 0,0 0 0,0 0 0,0 0 0,0 0 0,0 0 0,0 0 1,0 0-1,0 0 0,0 0 0,-1 0 0,1 0 0,0 0 0,0 0 1,0 0-1,0 0 0,0-1 0,0 1 0,0 0 0,-1 0 0,1 0 1,0 0-1,0 1 0,0-1 0,0 0 0,0 0 0,0 0 0,0 0 1,-1 0-1,-7 0 444,13 0-158,-16 3-43,11-2-236,-1 0 1,1 0-1,-1 0 1,1 0-1,0 0 0,-1 0 1,1 1-1,0-1 1,0 0-1,-1 0 0,1 0 1,0 0-1,0 0 0,1 2 1,-1-1 24,0 0 0,0 0 0,-1 0 0,1 0 0,0 0 1,-1 0-1,1 0 0,-2 2 0,-1 3 58,1-5-61,0 1-1,1-1 0,0 1 0,0-1 1,0 1-1,-1 3 0,-5 50 545,-10 19-167,10-48-282,-4 37 0,7-20-55,1-6 79,-14 68 0,4-60-82,6-20 7,0 1 1,1-1-1,-3 53 1,9-54-56,1-17-13,-1 0-1,0 0 1,0 0-1,-1 0 1,-2 11-1,-6-2 83,8-15-78,0 0 0,0-1-1,0 1 1,0 0 0,0 0 0,1 0 0,-1 0 0,0 0 0,1 0 0,0 0 0,-1 1 0,1 1 0,0 11 242,-1-21-141,1 3-99,0-1-1,0 1 1,1-1-1,-1 1 1,1-1-1,2-5 1,1 2 8,-3 5-31,1 0 0,-1-1 0,0 1 0,1-1 0,-1 0 1,1-3-1,4-46-300,-2 37 145,1 0 0,10-26 1,0 5-118,-10 19 227,1 2 1,1-1-1,1 1 0,0 0 1,1 0-1,0 1 1,1 0-1,1 1 1,20-20-1,7-9-217,-10 4 106,-19 30 163,0 1 1,19-12-1,-12 8-3,-15 11 3,1-2-11,0 0 0,0 1 0,1 0 1,-1-1-1,1 1 0,-1 0 0,1 0 0,-1 0 1,5 0-1,-5 1 17,0 0-1,-1 0 1,1 0 0,0 1 0,0-1-1,0 1 1,0-1 0,-1 1 0,1 0-1,0 0 1,-1 0 0,1 0 0,0 0-1,-1 0 1,1 0 0,-1 1-1,0-1 1,3 3 0,-3-4 1,-1 1 0,1 0 0,0 0 0,0 0 0,-1 0-1,1 0 1,0 1 0,-1-1 0,1 0 0,-1 0 0,0 0 0,1 0 0,-1 1 0,0-1 0,1 0 0,-1 0 0,0 1 0,0 1-1,-7 22 209,5-18-160,-6 18 144,7-21-177,1 0 0,-1-1 0,0 1 0,-1 0 0,1-1 0,-1 0 0,1 1 0,-1-1 0,0 0 0,0 0 0,0 0 0,-1 0 0,1 0 0,-1 0 0,0-1 0,0 0 0,1 1 0,-6 2 0,-7 4 19,7-4-29,0 0-1,0 1 0,-12 10 1,10-5-67,6-7 20,0 0-1,0 1 1,-1-1 0,1-1 0,-7 5-1,2-4-92,9-4 116,-1 0 0,0 0 0,1 0 0,-1 1 0,0-1 0,1 0 0,-1 1-1,1-1 1,-1 0 0,1 1 0,-1-1 0,1 1 0,-1-1 0,1 1 0,-1-1 0,1 1 0,-1-1 0,1 1 0,0-1 0,-1 1 0,1 0 0,0-1 0,0 1 0,-1 0 0,1-1 0,0 1-1,0 0 1,0-1 0,0 1 0,0 0 0,0-1 0,0 1 0,0 0 0,0-1 0,0 1 0,0 0 0,1 0 0,-1 103 478,0-95-376,1 0 0,0 0 0,1 0 1,0-1-1,3 10 0,1 3 122,-2-5-101,-4-11-87,2 0 0,-1 0 0,1 0 0,-1 0 0,1 0 0,1-1 0,-1 1 0,5 6 0,3 4-4,-6-7 11,2 0 0,-1 0 1,12 12-1,-14-17-6,0 0-1,-1 0 1,1 0 0,3 6 0,-5-8-10,-1 0 1,1 1-1,-1-1 1,1 0-1,-1 0 1,1 0 0,0 0-1,0 0 1,-1 0-1,1 0 1,0 0 0,0 0-1,0 0 1,0 0-1,0-1 1,0 1-1,0 0 1,1-1 0,-1 1-1,0-1 1,0 1-1,0-1 1,1 1 0,-1-1-1,0 0 1,0 0-1,1 0 1,-1 0-1,0 0 1,1 0 0,1 0-1,1 0 22,2 0 124,-5 3-8,-1 9-143,0-27-3956,0 15 2887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 6720,'0'0'2170,"-3"0"-1322,0-1-965,0 1 380,-1 0-1,1 0 1,-1 0-1,1 0 1,0 1-1,-1-1 1,1 1-1,-5 1 1,-3 4-162,1 0 0,1 1 1,-1 0-1,-9 9 0,10-6-71,1 1 0,-14 22 0,17-24-29,-1 0-1,0-1 0,-8 9 0,-20 11 139,6 6-22,23-30-99,0 0 0,0 0 0,0-1 0,0 0 1,-8 4-1,7-5 3,1 1 0,-1 0 0,1 1 0,0-1 0,-6 6 0,-14 22 256,24-30-261,0 0 0,0 0 0,0 0-1,0-1 1,0 1 0,-1 0 0,1-1 0,0 1 0,-3 0 0,-2 2 60,3-2-54,0 0-1,0 1 1,1 0 0,-1-1 0,1 1 0,0 0 0,0 0 0,-1 1 0,1-1 0,0 0 0,1 1 0,-1-1 0,0 1-1,1 0 1,-1-1 0,1 1 0,-2 6 0,3-7-15,-1 1 0,1-1 1,0 1-1,0-1 0,0 1 0,0-1 0,0 1 1,1-1-1,-1 1 0,1-1 0,-1 1 0,1-1 1,0 0-1,0 1 0,0-1 0,1 0 0,-1 0 1,0 1-1,1-1 0,-1 0 0,1-1 0,2 3 1,1 2 114,1 1 1,7 12 0,8 8 85,17 1 106,-10-3-159,-22-19-115,0 0 0,0-1 0,1 1 0,-1-1 0,1-1 0,0 1 0,0-1 0,1-1 0,8 4 0,26 0 211,-14 2-9,41 17 1,-59-23-536,0-3-168,-20 0-529,10 0 949,0 0 0,-1 0 0,1 0 0,0 0 0,0 0 0,-1 0 0,1 0 0,0 0 0,-1 0 0,1 0 0,0 0 0,-1 0 0,1 0 0,0 0 0,0-1 0,-1 1-1,1 0 1,0 0 0,0 0 0,0-1 0,-1 1 0,1 0 0,0 0 0,0-1 0,-1 1 0,-20-13-2189,18 12 1866,0 0 1,0-1-1,0 1 1,1-1 0,-1 0-1,0 0 1,1 0-1,-1 0 1,1 0-1,0 0 1,-3-4-1,4 4 185,0 0-1,1 0 0,-1 0 0,1 1 0,0-1 0,-1 0 0,1 0 0,0 0 0,0-2 0,0 4 177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5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5728,'-21'-20'2570,"21"20"-1983,0 0 672,0 0-321,0 0 140,0 0-406,0 0-187,0 0-170,4 3 143,-3-1-421,1-1 0,0 0-1,-1 1 1,1-1 0,0 0-1,0 0 1,0 0 0,0 0-1,0 0 1,4 1 0,0-1 42,1 0 0,0 0 0,11-1 0,2 1 32,1-1 4,39-4 1,6-10 44,-10 10-49,83 3 1,-74 3-85,-25-2-41,-20 1 12,1-2-1,30-3 1,-29-1 65,-14 4-17,-1-1 1,15 0 0,-18 2-23,-1 0 0,1 1 0,0-1 1,-1 1-1,1 0 0,-1 0 1,1 1-1,5 2 0,-8-3 9,0-1 0,0 0-1,-1 1 1,1-1 0,0 1-1,0-1 1,0 0 0,0 0 0,0 0-1,0 1 1,-1-1 0,1 0-1,0 0 1,1 0 0,26 0 303,-21 0-123,-7-4-288,0 3 42,0 1 0,0-1 0,0 1 0,0-1 0,0 0 0,0 1-1,0-1 1,-1 0 0,1 1 0,0-1 0,0 1 0,0-1-1,-1 1 1,1-1 0,0 0 0,-1 1 0,1-1 0,-1 1-1,1-1 1,0 1 0,-1 0 0,1-1 0,-1 1 0,1-1-1,-1 1 1,1 0 0,-1-1 0,0 1 0,0 0 0,-21-2-1981,16 2 1129,2 0-629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6976,'-38'0'3141,"40"1"-3045,0-1 0,0 0 0,0 1 0,1 0 0,-1-1 0,0 1 0,0 0 0,0 0 0,0 0 0,4 3 0,5 3 411,13 0 197,-17-5-541,-1 1 1,0 0-1,0 0 1,0 1-1,0 0 1,-1 0-1,1 0 1,5 7 0,-7-7-63,0 0 0,1 0 1,-1 0-1,1-1 0,0 0 1,0 0-1,0 0 0,1 0 1,-1-1-1,10 3 0,-2-2 9,-8-3-79,-1 1-1,-1 0 1,1 0-1,0 0 1,4 2 0,20 17 94,-14-8-58,10 4 89,-16-11-84,-1-1-1,0 2 1,9 8-1,-6-5 69,-5-5-87,0 0-1,-1 1 1,6 6-1,-9-10-24,0 0 0,-1 0 0,1 0 0,0 0 1,-1 0-1,1 0 0,-1 1 0,0-1 0,1 0 0,-1 0 0,0 0 0,1 0 0,-1 0 0,0 1 0,0-1 0,0 0 1,0 0-1,0 0 0,-1 1 0,1-1 0,0 0 0,0 0 0,-2 2 0,-27 43 545,20-33-442,4-6-131,0-1-1,-1 1 1,0-2-1,0 1 0,0 0 1,-1-1-1,0 0 1,-10 5-1,2-1 17,5-1-6,8-7-21,1 0 0,-1 1 0,0-1 0,0 0 0,0 0 0,0 0 0,0 0 0,0 0 0,0 0 0,0-1 0,0 1 0,0-1 0,0 0 0,-1 1 0,-2-1 0,5 0-56,-1 0-1,0 0 0,1-1 0,-1 1 0,0 0 0,0 0 1,1 0-1,-1 1 0,0-1 0,1 0 0,-1 0 0,0 0 1,1 0-1,-1 1 0,0-1 0,1 0 0,-1 1 0,1-1 1,-1 0-1,0 1 0,1-1 0,-1 1 0,1-1 0,-1 1 1,1-1-1,-1 1 0,1-1 0,0 1 0,-1-1 0,1 1 1,0 0-1,-1 0 0,1 0-59,0 0 0,1-1 1,-1 1-1,0 0 0,1-1 0,-1 1 1,1-1-1,-1 1 0,1-1 0,-1 1 1,1-1-1,-1 1 0,1-1 0,-1 1 1,1-1-1,-1 0 0,1 1 0,0-1 1,-1 0-1,1 0 0,0 1 1,-1-1-1,1 0 0,0 0 0,-1 0 1,1 0-1,0 0 0,-1 0 0,1 0 1,0 0-1,0 0 0,0 0 0,20 0-2091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8:5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1916 1888,'-13'0'375,"5"0"4860,5-3-4568,2 2-625,0 0-1,0 0 1,0 0-1,0 0 1,0 0 0,1 0-1,-1 0 1,0 0-1,1 0 1,-1 0 0,1 0-1,-1-1 1,1 1-1,-1-1 1,8-19 401,-7 20-400,0-1 0,0 1 0,-1 0 0,1-1 0,0 1 0,-1 0 0,1 0 0,-1-1 0,-1-1 0,1 1 26,0 0 1,-1 0-1,1-1 1,1 1-1,-1 0 1,0-1-1,1 1 1,-1-1-1,1 1 1,-1-5-1,1-94 2459,0 93-2415,-1-1 1,0 1-1,0 0 0,-5-14 0,-2-10 201,5 11-200,2-1-1,1-40 1,0 29-92,0-11-10,4-82 45,10 21-9,-12-32 42,-3 92-74,7-64 1,8 29 4,-7 11-15,-2 34-6,0 9 78,-2-1 0,1-31 0,-2 16 27,10-51 0,-9 68-80,3-16 5,-4 17-6,2 1-1,9-31 1,4 2 24,-10-7 27,7 0-22,-12 45-33,-1 9-11,0 0 0,0 0 1,0 0-1,1 0 0,0 1 0,0-1 1,0 1-1,0-1 0,6-7 0,1-3-4,-4 7 2,0 0-1,1 0 1,11-12 0,-7 9-3,-8 8-4,0 1 0,0-1 1,0 1-1,0 0 0,0 0 0,0 0 0,1 0 0,-1 1 0,1-1 0,0 0 0,-1 1 0,1 0 0,0 0 0,0-1 0,0 2 0,-1-1 0,1 0 0,5 0 1,51 1 319,-57 0-308,1 0 1,-1 0-1,0 0 1,0 1 0,0-1-1,1 1 1,-1-1 0,0 1-1,0 0 1,0-1-1,0 1 1,0 0 0,0 1-1,3 1 1,5 3-10,4 0 11,-13-6-4,1 1 0,-1-1 0,0 0 0,0 1 0,1-1 0,-1 1 0,0 0 0,0-1 0,0 1 1,0 0-1,1 0 0,-1 0 0,0 0 0,0 0 0,-1 0 0,1 0 0,0 0 0,0 0 0,0 0 0,-1 1 0,1-1 0,-1 0 0,1 2 1,1 4 39,0 0 1,-1 1 0,-1-1 0,1 0 0,-1 0 0,0 0 0,-2 14 0,0-11 25,0 1-1,0-1 0,-1 0 0,0 0 0,-6 10 0,6-14-45,1 0 1,-1-1-1,-1 0 0,1 1 0,-6 5 0,-26 16 157,7 8-112,19-27-119,0-1 0,0 0 1,-1 0-1,-12 6 0,1-6-68,-3 7 21,20-13 66,-1 0-1,0-1 1,1 1-1,-9-1 1,13 0 24,-7 0-132,7 17-395,0-16 516,0-1 0,0 0 0,0 1 1,0-1-1,0 0 0,0 0 0,0 1 0,0-1 0,0 0 0,0 1 0,1-1 0,-1 0 1,0 0-1,0 1 0,0-1 0,0 0 0,0 0 0,1 1 0,-1-1 0,0 0 0,0 0 0,0 1 1,1-1-1,-1 0 0,1 0 0,4 6-81,2 1 16,-1 0 1,1-1-1,9 6 0,-7-6 37,17 13-27,2 15 30,10-6 32,-22-14 14,-1 0 1,-1 0 0,0 2 0,0 0-1,17 28 1,-26-37-35,-3-3 109,1 0-1,0 0 1,-1 1-1,3 6 1,-4-9-36,-1-1 0,0 1-1,1 0 1,-1-1 0,0 1 0,0 0 0,0-1-1,0 1 1,0 0 0,0 0 0,-1-1 0,1 1-1,-1 0 1,1-1 0,-1 1 0,-1 2-1,1-3 10,1 1-1,-1-1 0,0 0 0,0 1 0,0-1 1,0 0-1,0 0 0,-1 0 0,1 0 0,0 0 0,0 0 1,-1 0-1,1-1 0,-1 1 0,1 0 0,-1-1 1,-2 1-1,-10 5 324,-10 9 138,20-12-465,0 0 0,-1 0 1,0 0-1,1-1 0,-1 0 1,-6 2-1,-28 3 182,21 2-136,16-8-82,1 0 0,-1 0 0,0 0 0,1 0 0,-1 0 0,0-1 0,0 1 0,0 0 0,0-1 0,0 1 0,0-1 0,0 0 0,0 0 0,0 0 0,0 0 0,0 0 0,0 0 0,0 0-1,0-1 1,0 1 0,1-1 0,-1 1 0,-3-2 0,-12-12-187,14 11-316,3 3-1124,3-4-209,14-13-1989,4-4 1174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1034 3136,'0'-17'1029,"0"13"-629,3 1-144,11-11 150,-11 10-71,15 4 657,-18 0-985,0 0 1,0 0-1,0 0 0,0 0 0,0 1 0,0-1 0,1 0 0,-1 0 0,0 0 0,0 0 0,0 0 0,0 0 0,0 0 0,0 0 0,0 0 0,1 0 0,-1-1 0,0 1 0,0 0 0,0 0 0,0 0 0,0 0 0,0 0 0,0 0 0,0 0 0,1 0 0,-1 0 0,0 0 0,0 0 0,0 0 0,0 0 0,0 0 0,0-1 0,0 1 0,0 0 0,0 0 0,0 0 0,0 0 0,0 0 0,0 0 0,0 0 0,0 0 0,0-1 0,0 1 0,1 0 0,-1 0 0,0 0 0,0 0 0,-1 0 0,1 0 0,0 0 0,0-1 0,0 1 0,0 0 0,0 0 0,0 0 0,0-18 612,4 15-342,10-11 86,-11 11-64,-3 3 159,0 0-132,0 0-28,0 0-132,0 0-49,0 0-48,0 0-5,0 0 86,0 0-60,0 0-84,0 0 36,0 0 38,0 0 139,0 0-38,3 0 54,15 0-107,-16 0-130,0 0 1,0 0-1,0 0 1,-1-1-1,1 1 0,0 0 1,0-1-1,0 1 1,2-2-1,6-4-30,-8 4 34,0 1 0,0 0 0,-1 0 0,1 0 0,0 0 0,0 0 0,0 0 0,0 1 0,0-1 0,1 1 0,-1-1 0,0 1 0,0 0 0,0 0 0,3 0 0,-4 0 3,-1 0 0,1 0 0,0 0-1,0 0 1,-1-1 0,1 1 0,0 0 0,0 0 0,-1-1 0,1 1 0,0 0-1,-1-1 1,1 1 0,0 0 0,-1-1 0,1 1 0,-1-1 0,1 1 0,0-1-1,-1 0 1,1 1 0,-1-1 0,1-1 0,0 1-1,-1 1 0,1-1 1,-1 0-1,1 0 0,0 1 1,-1-1-1,1 0 0,0 1 0,0-1 1,0 0-1,-1 1 0,1 0 1,0-1-1,0 1 0,0-1 0,0 1 1,0 0-1,0-1 0,0 1 1,0 0-1,0 0 0,0 0 0,0 0 1,1 0-1,15 0 12,-16 0-14,-1 0-1,0 0 1,0 0 0,1 0-1,-1 0 1,0 0-1,1 0 1,-1 0 0,0 0-1,1 0 1,-1 0 0,0-1-1,0 1 1,1 0 0,-1 0-1,0 0 1,0 0 0,1-1-1,-1 1 1,0 0-1,0 0 1,0 0 0,1-1-1,-1 1 1,0 0 0,2-2 7,-1 0 1,1 1-1,0-1 1,-1 1-1,1 0 1,0 0-1,0-1 1,0 1-1,0 0 0,0 1 1,0-1-1,0 0 1,0 1-1,0-1 1,1 1-1,-1-1 1,3 1-1,-2 0-5,-1 0 0,0 0 0,0-1 0,0 1 0,0-1 0,1 1 0,-1-1-1,0 0 1,0 0 0,0 0 0,0 0 0,0 0 0,1-2 0,8-3 16,10-1 33,3-7-31,11 7-65,-11-7 11,0 7 27,11-7-11,-14 7-54,-18 2 51,-3 5 19,0-1-1,1 1 1,-1-1-1,0 0 1,1 1-1,-1-1 1,1 1-1,-1-1 1,1 0-1,-1 1 1,1 0-1,-1-1 1,1 1-1,0-1 1,31-6 42,-8-7-20,-3 7-65,-11 0 24,-8 6 22,0 0 0,0 0-1,0-1 1,0 1 0,0 1-1,0-1 1,0 0 0,0 0-1,0 1 1,0-1 0,0 1-1,1 0 1,-1-1 0,4 1-1,-3 1-3,0-1 0,0 0 0,0 0 0,1-1 0,-1 1 0,0-1-1,0 1 1,0-1 0,0 0 0,0 0 0,0 0 0,0-1 0,0 1 0,-1-1-1,1 0 1,0 1 0,-1-1 0,4-3 0,-5 3 6,1 0-1,0 0 1,-1 1 0,1-1 0,0 0-1,0 1 1,0 0 0,0 0-1,1-1 1,-1 1 0,0 0-1,0 1 1,1-1 0,-1 0 0,0 1-1,4-1 1,4-3 16,22-10-197,-8 7 54,0-6 42,11 6 85,-11-7 91,-3 7-37,-16 4-64,-1 1 1,1 0 0,0 0 0,0 0-1,0 0 1,0 1 0,0 0 0,0 0-1,10 0 1,-11 1 2,1-1 1,-1 1-1,0-1 1,0 1-1,1-1 1,-1 0-1,0-1 1,0 1-1,7-4 1,2-1-37,-5 4-64,-1-1 0,13-7 0,-9 4 61,-10 6 39,1-1 0,0 0 0,0 1-1,0 0 1,0-1 0,0 1 0,-1 0 0,1 0 0,2 0 0,-2 0 0,0 0-1,0 0 1,0 0 0,0 0 0,0-1 0,0 1 0,0-1 0,-1 1-1,3-2 1,7-4-38,-10 5 32,1-1 0,0 1 1,0 0-1,0 0 1,0 0-1,0 0 0,0 1 1,0-1-1,1 0 1,-1 1-1,0-1 0,0 1 1,0 0-1,4 0 1,0 0 10,-1-1 0,0 1 0,0-1 0,0-1 1,1 1-1,-1-1 0,-1 1 0,1-2 0,8-3 1,-10 5-9,-1 0 0,0 0 0,1 1 0,-1-1-1,1 1 1,-1-1 0,0 1 0,1 0 0,-1 0 0,6 1 0,-5-1 17,1 0-1,0 0 1,-1 0 0,1 0-1,0 0 1,-1-1-1,6-1 1,6-4 19,-11 4-55,0 0 1,0 0 0,1 1 0,-1 0 0,0 0 0,1 0-1,6-1 1,-11 2 19,0 0 0,1 0 0,-1 0 0,0 0 0,1 0 0,-1 0 0,0 0 0,0 0-1,1 0 1,-1 0 0,0 0 0,1 0 0,-1 0 0,0 0 0,0-1 0,1 1 0,-1 0-1,0 0 1,0 0 0,1-1 0,-1 1 0,0 0 0,0 0 0,0 0 0,1-1 0,0-1 2,1 1 0,-1-1 1,1 1-1,0 0 1,0 0-1,0 0 0,0 0 1,0 0-1,0 0 1,4-1-1,0 1-12,1 0 0,0 0-1,11 1 1,-14 0 11,0 0 0,-1 0 0,1-1 0,0 1 0,0-1 0,4-1 0,-7 2 4,0-1 1,-1 1-1,1 0 1,-1-1 0,1 1-1,-1-1 1,1 1-1,-1-1 1,1 0-1,-1 1 1,0-1 0,1 1-1,-1-1 1,1-1-1,2-3 18,-2 4-10,1 1 0,0-1-1,0 0 1,-1 1 0,1 0-1,0-1 1,0 1 0,0 0-1,0 0 1,-1 0 0,1 0-1,0 0 1,2 0 0,-1 1-18,1-1 1,-1 0 0,0 0 0,0 0 0,0-1 0,0 1 0,0-1-1,4-1 1,3-4-29,-8 4 38,0 1 1,0 0-1,0 0 0,-1 0 1,1 0-1,0 0 0,0 0 1,1 1-1,-1-1 0,0 1 1,0-1-1,0 1 0,0 0 1,0 0-1,3 0 0,-3 0-1,0-1 0,1 1-1,-1-1 1,0 1-1,0-1 1,0 0 0,1 0-1,-1 0 1,0 0-1,0-1 1,-1 1 0,1 0-1,0-1 1,0 1-1,-1-1 1,3-2 0,-1 1-27,0 0 1,0 0-1,0 1 1,1-1-1,3-1 1,14-3-97,3-7 11,-7 10 72,-14 3 33,0 1 0,0-1 0,0 0 0,0 0 0,0 0 0,0 0 0,0 0 0,0-1 0,-1 1 0,1-1 0,0 0 0,-1 0 0,3-2 0,-1-1-12,0 1 0,1 1 0,-1-1 0,1 0 0,0 1 0,0 0 0,0 0 0,0 1 1,1 0-1,8-3 0,21-2 24,-27-2 162,-2 0-9,-4 8-139,0-1 0,0 1-1,0-1 1,0 1 0,0 0-1,0 0 1,1 0 0,-1 0-1,0 0 1,4 0 0,23-10 31,-12-4-86,-15 13 20,0 0 1,1 0-1,-1-1 1,1 1-1,-1 1 1,1-1-1,0 0 1,5-2-1,-4 3 1,1 0 0,-1 1 1,1-1-1,8 1 0,-13 0 15,1 0 4,0 0 0,0 0-1,-1 0 1,1 0 0,0 0 0,0-1 0,0 1 0,0 0 0,0 0 0,0-1 0,0 1 0,-1 0 0,1-1-1,1 0 1,3-1 6,-1-1-31,0 1 1,0 0-1,0 1 0,0-1 0,0 1 1,0 0-1,1 0 0,-1 0 0,0 1 0,5-1 1,-7 1 10,1 0 0,-1-1 0,0 1 0,0 0-1,0-1 1,0 0 0,1 1 0,-1-1 0,0 0 0,0 0 0,0 0 0,-1 0 0,3-2 0,7-3 23,6-1 19,-11-2-11,-6 8-20,1 1 1,-1-1 0,0 1 0,1-1 0,-1 1 0,0-1 0,1 1-1,-1-1 1,1 1 0,-1-1 0,1 1 0,-1-1 0,1 1-1,-1 0 1,1-1 0,0 1 0,-1 0 0,1 0 0,-1-1 0,1 1-1,0 0 1,-1 0 0,1 0 0,0 0 0,-1 0 0,1 0-1,0 0 1,-1 0 0,1 0 0,0 0 0,1 0 0,-1 0 3,0 1 0,0-1 0,0 0 0,0 0 0,0 0 0,0-1 0,0 1 0,0 0 0,0 0 0,0 0 0,0-1 0,0 1 0,0 0 0,0-1 0,0 0 0,0 0 18,0 0 1,-1-1-1,1 1 0,-1 0 0,1-1 0,-1 1 1,0 0-1,0-1 0,1 1 0,-1 0 0,0-1 1,0 1-1,-1-3 0,1 3-26,0 1 1,0-1-1,0 0 1,0 1-1,0-1 1,0 0-1,0 1 1,0-1-1,1 1 1,-1-1-1,0 0 1,0 1-1,1-1 0,-1 0 1,0 1-1,1-1 1,-1 1-1,0-1 1,1 1-1,-1-1 1,1 1-1,-1-1 1,1 1-1,-1 0 1,1-1-1,-1 1 0,1-1 1,-1 1-1,1 0 1,-1 0-1,1-1 1,0 1-1,-1 0 1,1 0-1,0 0 1,-1 0-1,1-1 0,0 1 1,-1 0-1,1 0 1,1 1-1,-2-1 4,0 0 1,0 0-1,0 0 0,0 0 0,0 0 0,0 0 0,1 0 0,-1 0 0,0 0 1,0 0-1,0 0 0,0 0 0,0 0 0,0 0 0,0 0 0,1 0 0,-1 0 1,0 0-1,0 0 0,0 0 0,0 0 0,0 0 0,0 0 0,0 0 0,0-1 1,1 1-1,-1 0 0,0 0 0,0 0 0,0 0 0,0 0 0,0 0 0,0 0 1,0 0-1,0 0 0,0 0 0,0-1 0,0 1 0,0 0 0,0 0 0,0 0 1,0 0-1,0 0 0,0 0 0,0 0 0,0-1 0,0 1 0,0 0 0,0 0 1,0 0-1,0 0 0,0 0 0,0 0 0,0 0 0,0-1 0,0 1 0,0-2 25,0 0-22,-1-1-1,1 0 1,0 0 0,1 0 0,-1 0 0,0 1 0,1-1 0,-1 0-1,3-5 1,-3 8 3,1 0 1,0-1-1,0 1 0,0-1 0,0 1 0,-1 0 0,1 0 0,0-1 0,0 1 0,0 0 1,0 0-1,0 0 0,0 0 0,1 0 0,1 0 329,-3 0-80,3 0 11,-2 0-255,0 0 1,-1 0 0,1 0 0,0 0 0,-1 0 0,1 0-1,0 0 1,-1 0 0,1 0 0,0 0 0,-1-1 0,1 1-1,-1 0 1,1 0 0,0-1 0,-1 1 0,1-1-1,-1 1 1,1 0 0,-1-1 0,1 1 0,-1-1 0,1 1-1,-1-1 1,0 1 0,1-1 0,-1 1 0,0-1 0,1 1-1,-1-1 1,0 0 0,0 1 0,1-1 0,-1 0 0,0 1-1,0-1 1,0 0 0,0 1 0,0-1 0,0 1-1,0-2 1,0-2 222,0 4-38,0 0-5,0 0 224,0-3-154,0 2-257,0 0 0,0 1-1,0-1 1,0 0 0,0 1 0,0-1 0,0 1 0,0-1 0,0 0 0,0 1 0,1-1 0,-1 0 0,0 1 0,0-1 0,1 1 0,-1-1 0,0 1 0,1-1 0,-1 0 0,1 1 0,-1 0 0,1-1-1,-1 1 1,1-1 0,-1 1 0,1-1 0,-1 1 0,1 0 0,-1 0 0,1-1 0,0 1 0,-1 0 0,1 0 0,-1 0 0,1-1 0,0 1 0,-1 0 0,1 0 0,0 0 0,-1 0 0,2 0 0,2 0 53,-1-3-36,11-11-65,-11 11 32,-3 3 102,4-4-32,10-10-75,-11 11 0,1 3 58,10 0-4,-14 0-41,0 0 0,0 0 0,0 0 0,0 0 0,0 0 0,0 0 0,0 0 0,1 0 0,-1 0 1,0 0-1,0 0 0,0 0 0,0 0 0,0 0 0,0 0 0,0 0 0,1 0 0,-1 0 0,0 0 1,0 0-1,0 0 0,0 0 0,0 0 0,0 0 0,0 0 0,0-1 0,1 1 0,-1 0 0,0 0 1,0 0-1,0 0 0,0 0 0,0 0 0,0 0 0,0 0 0,0 0 0,0 0 0,0-1 0,0 1 1,0 0-1,0 0 0,0 0 0,0 0 0,0 0 0,0 0 0,0 0 0,0-1 0,0 1 0,0 0 1,0 0-1,0 0 0,0 0 0,0 0 0,0 0 0,0 0 0,0-1 0,0-8-808,0 18-266,0-9 1036,0 0 0,0 1 0,0-1 0,0 0 0,0 0 0,0 0 0,0 0 0,0 0 0,0 0 1,0 0-1,0 1 0,0-1 0,0 0 0,0 0 0,0 0 0,0 0 0,0 0 0,0 0 0,0 0 0,0 1 0,0-1 0,0 0 0,0 0 0,0 0 0,0 0 0,0 0 0,0 0 0,0 0 0,1 0 0,-1 0 0,0 0 0,0 1 0,0-1 0,0 0 0,0 0 0,0 0 0,0 0 0,0 0 0,1 0 0,-1 0 0,0 0 0,0 0 0,0 0 0,0 0 0,0 0 0,0 0 0,0 0 0,0 0 0,1 0 0,-1 0 0,0 0 0,0 0 0,0 0 0,0 0 0,0 0 0,1 0 0,16 0-1585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0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3648,'0'-3'1173,"0"-7"-845,0 6 2944,0 4-3236,0 1 1,0 0-1,0 0 0,0-1 0,0 1 1,0 0-1,0-1 0,0 1 1,0 0-1,1-1 0,-1 1 0,0-1 1,1 1-1,-1 0 0,0-1 1,1 1-1,-1-1 0,1 1 0,-1-1 1,1 1-1,-1-1 0,1 1 1,-1-1-1,1 1 0,0-1 0,0 1 5,0 0 0,0-1-1,0 1 1,0 0 0,0-1-1,-1 1 1,1 0 0,0 0-1,-1 0 1,1 0-1,0 0 1,-1 0 0,1 0-1,-1 0 1,0 0 0,1 0-1,-1 0 1,0 0 0,0 0-1,1 0 1,-1 0-1,0 0 1,0 0 0,0 0-1,-1 2 1,1 32 668,0-35-696,0 1-1,0-1 0,0 0 1,0 1-1,0-1 0,1 0 0,-1 1 1,0-1-1,0 0 0,0 0 1,0 1-1,0-1 0,0 0 1,0 0-1,0 1 0,1-1 1,-1 0-1,0 0 0,0 1 0,0-1 1,1 0-1,-1 0 0,0 1 1,0-1-1,1 0 0,13 14 234,-11-11 111,-3-3-69,7 0 123,49 0 271,-54 0-647,0 0 0,0 0 0,0 0 0,0-1 0,0 1 0,0-1 0,0 0 0,0 1 0,0-1 0,0 0 0,0 0 0,1-1-1,15-7 120,-7 7-81,-1 1 0,1 0 0,0 0 0,21 2 0,-3 0 85,40-1 2,133-4 16,-64-10 91,-2 7-113,-74 3-147,185-9-62,599 13 1735,-845 0-1687,-1 0-1,0 0 0,0 0 1,1 0-1,-1 0 1,0 0-1,1 0 0,-1 0 1,0 0-1,0 0 1,1-1-1,-1 1 0,0 0 1,1 0-1,-1 0 1,0 0-1,0 0 1,1-1-1,-1 1 0,0 0 1,0 0-1,0 0 1,1-1-1,-1 1 0,0-1 1,14-12-302,-14 12 286,1 1 0,-1 0 0,0 0 0,0 0 0,0 0 0,1-1 0,-1 1 0,0 0 0,0 0 0,0-1 0,1 1 0,-1 0 0,0 0 0,0-1 0,0 1 0,0 0 0,0-1 0,0 1 0,0 0 0,0 0 0,1-1 0,-1 1 0,0 0 0,0-1 0,0 1 0,-1-2-50,1 0 0,0 1-1,0-1 1,0 0 0,-1 1-1,1-1 1,-1 1 0,1-1 0,-1 1-1,0-1 1,0 1 0,1-1-1,-1 1 1,0-1 0,0 1 0,0 0-1,-1 0 1,1 0 0,0-1-1,0 1 1,-1 0 0,1 0-1,-1 1 1,1-1 0,0 0 0,-1 0-1,0 1 1,1-1 0,-1 1-1,1-1 1,-1 1 0,0 0 0,1 0-1,-3-1 1,-6-2-1703,6 1 1422,-1-1 1,0 1-1,1 1 1,-1-1-1,0 1 1,0-1-1,0 1 1,0 1-1,0-1 1,0 1-1,0 0 1,0 0-1,-8 1 1,-33 13-1983,33-12 1515,-1-1-1,-18-1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5312,'-62'0'3493,"62"-4"-3002,0 4-465,0-1 0,0 1 0,0-1 0,0 0 0,0 1 1,0-1-1,0 0 0,0 1 0,0-1 0,0 1 0,0-1 0,1 0 1,-1 1-1,0-1 0,0 1 0,1-1 0,-1 1 0,0-1 1,1 1-1,-1-1 0,1 1 0,-1-1 0,1 1 0,-1 0 0,1-1 1,-1 1-1,1-1 0,-1 1 0,1 0 0,-1 0 0,1-1 0,-1 1 1,1 0-1,0 0 0,0 0 0,8-4 158,1-3 82,-8 6-222,0 0-1,0-1 0,-1 1 1,1 0-1,1 0 1,-1 0-1,0 1 0,0-1 1,0 1-1,0-1 1,0 1-1,1-1 0,-1 1 1,4 0-1,101 0 496,14 1 45,150 19 0,-2 2 27,-27-2-107,-209-16-441,86 9 172,23-6-59,-24 7-10,-45-7 4,-10 7 182,-40-12 81,37-1 1,-43-1-90,-17 0-347,1 0-1,-1 0 1,0 0 0,0 0-1,0 0 1,0 0 0,0 0 0,0 0-1,0 0 1,1 0 0,-1 0 0,0 0-1,0 0 1,0 0 0,0 0-1,0 0 1,0 0 0,0 0 0,1 0-1,-1 0 1,0 0 0,0 0-1,0 0 1,0 0 0,0 0 0,0 0-1,0 0 1,0 0 0,0 0 0,1 0-1,-1 0 1,0-1 0,0 1-1,0 0 1,0 0 0,0 0 0,0 0-1,0 0 1,0 0 0,0 0 0,0 0-1,0-1 1,0 1 0,0 0-1,0 0 1,0 0 0,0 0 0,0 0-1,0 0 1,0 0 0,0-1 0,0 1-1,0 0 1,0 0 0,0 0-1,0 0 1,0-1-47,0 0 0,0 1-1,0-1 1,0 0 0,0 0 0,0 1-1,0-1 1,0 0 0,-1 1 0,1-1-1,0 0 1,0 1 0,-1-1 0,1 0-1,0 1 1,-1-1 0,1 1 0,-1-1-1,0 0-172,0 0 0,-1 1 0,1-1-1,0 1 1,-1-1 0,1 1 0,0 0 0,-1-1-1,1 1 1,-1 0 0,1 0 0,0 0 0,-2 0-1,-4 0-513,0 0 0,0 1-1,-11 2 1,10 0-961,-1 0 1,-15 8-1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3165 5824,'12'-9'1193,"-12"9"-1170,0-1 0,1 1 1,-1 0-1,0 0 1,0 0-1,0 0 0,1 0 1,-1 0-1,0 0 0,0 0 1,0 0-1,1 0 1,-1 0-1,0 0 0,0 0 1,0 0-1,1 0 0,-1 0 1,0 0-1,0 0 1,0 0-1,1 0 0,-1 1 1,0-1-1,0 0 1,0 0-1,0 0 0,1 0 1,-1 0-1,0 0 0,0 1 1,1 0 39,-1 1-1,1 0 1,-1-1 0,0 1 0,1 0 0,-1-1 0,0 1-1,0 0 1,0 2 0,0-1-30,0 3 171,3-5 35,34 0 814,-17 0-686,0-1 1,0 0-1,29-6 1,100-32 325,-86 27-567,96-23 36,-114 20-89,-1-2 0,72-37 0,-52 12 16,-38 23-50,200-128 153,45-21-614,-168 105 582,-59 36-121,-1-2 1,-1-2-1,-2-1 0,-2-2 0,47-51 0,2-17-199,-54 65 112,31-36-27,26-46-37,4 11 11,-40 30-33,-39 53 92,110-163-251,-112 168 265,-2 3 4,0-2-1,10-19 0,-14 18 11,6-25-1,-2 9 7,27-59 15,0-2 39,-10-5 2,-14 64-17,3-13 13,-14 35-29,2-26 0,-2 14-8,3-7 7,17-52 0,-13 53 20,6-40 0,-13 49-20,-2 0-1,-2-36 0,0 36-10,1 0 0,5-35-1,1 25-26,-2 7-9,3-54 0,-7-82 198,0-66 891,0 225-1045,0 4-123,0 0 37,0 4 43,0 10 0,0-11-85,0 1 63,0 0 66,1-1 17,-1 0 0,0 0 1,0-1-1,0 1 0,-1 0 0,1 0 1,-1-1-1,1 1 0,-2 2 0,-7 1 26,9-5-57,-1-1 0,0 0 0,1 0 1,-1 1-1,1-1 0,-1 1 0,1-1 0,-1 1 0,1-1 0,-1 1 0,1-1 0,0 1 1,-1-1-1,1 1 0,0-1 0,-1 1 0,1-1 0,0 1 0,0 0 0,-1-1 1,1 1-1,0 0 0,0-1 0,0 1 0,0 0 0,0-1 0,0 1 0,0 0 1,0-1-1,0 1 0,1 1 0,-1-2 4,0 1 0,0 0-1,0-1 1,0 1 0,0 0 0,0-1 0,0 1 0,0 0-1,0-1 1,0 1 0,0 0 0,0-1 0,-1 1 0,1-1-1,0 1 1,0 0 0,-1-1 0,1 1 0,0-1 0,-1 1-1,1-1 1,0 1 0,-1-1 0,1 1 0,-1-1 0,1 1-1,-1-1 1,1 1 0,-1-1 0,0 0 0,0 1 0,-8 5 163,2 8-16,-10-7-170,15-6 7,1 0 0,-1 0-1,1 0 1,0 0 0,-1 0 0,1 0 0,0 1 0,0-1 0,0 0-1,0 1 1,0-1 0,0 1 0,0-1 0,0 1 0,1 0 0,-1-1-1,1 1 1,-1 0 0,1-1 0,0 1 0,-1 0 0,1 2 0,0-4 8,0 0 0,0 0 0,0 1 0,0-1 0,0 0 0,0 1 0,0-1 0,0 0 0,0 1 0,0-1 0,0 0 0,-1 0 0,1 1 0,0-1 0,0 0 0,0 0 0,0 1 1,-1-1-1,1 0 0,0 0 0,0 1 0,0-1 0,-1 0 0,1 0 0,0 0 0,-1 1-2,0 0 0,0 0-1,0 0 1,0 0 0,0 0 0,1 0 0,-1 0 0,0 0-1,1 0 1,-1 1 0,1-1 0,-1 0 0,1 0-1,-1 2 1,3 3-50,0 0-1,1 0 0,-1-1 1,7 10-1,11-8 0,-6-1 52,-10-4 12,0-1 1,0 1 0,0-1-1,0 1 1,0-1-1,0 0 1,1-1-1,-1 1 1,8-1-1,-1 1-8,-1 1 0,1 0 0,-1 0-1,21 8 1,-28-9-2,-1-1 38,1 1 0,-1 0 1,0-1-1,0 1 0,1-1 0,-1 1 1,0-1-1,1 0 0,-1 0 0,0 0 1,1-1-1,-1 1 0,0 0 1,0-1-1,1 0 0,2 0 0,2-13 517,-2 9-351,-5 5-184,0 0 0,0 0-1,1 0 1,-1 0 0,0 0 0,0-1 0,0 1 0,1 0 0,-1 0 0,0 0 0,0 0 0,0-1 0,0 1 0,1 0 0,-1 0 0,0 0 0,0-1 0,0 1-1,0 0 1,0 0 0,0 0 0,0-1 0,0 1 0,0 0 0,0 0 0,0-1 0,0 1 0,0 0 0,0 0 0,0-1 0,-11-12 442,10 12-446,-9-8 215,6 5-104,-1 0-1,1-1 1,0 1-1,0-1 0,-3-5 1,4 3 4,3 6-107,0-1 0,-1 1 0,1 0 0,-1-1-1,0 1 1,1 0 0,-1 0 0,0 0 0,-1-2 0,-9-5 72,9 7-91,1 1 1,-1-1 0,1 0-1,-1 0 1,1 0-1,0 0 1,-1 0 0,1 0-1,0 0 1,0 0 0,0-1-1,0 1 1,0 0-1,0-1 1,0 1 0,1-1-1,-1 1 1,0-1-1,1 1 1,-1-1 0,1 1-1,0-1 1,-1 0 0,1-2-1,-1-7-592,1-17-769,0 27 1217,0 0-1,0 0 1,0 0-1,0 0 1,0 0-1,0 0 1,1 0 0,-1 0-1,0 0 1,1 0-1,-1 0 1,0 0-1,1 0 1,-1 0-1,1 1 1,0-1-1,-1 0 1,1 0-1,1-1 1,2 1-117,0 0 1,0 1-1,0-1 0,1 1 1,-1 0-1,6 0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5152,'0'-14'1759,"0"18"466,0 30-625,0 563 2021,0-597-3615,0 0 0,0 0 0,0 0-1,0 1 1,0-1 0,0 0 0,0 0 0,0 0 0,0 0 0,0 0 0,0 0 0,0 0 0,0 1-1,0-1 1,0 0 0,0 0 0,0 0 0,0 0 0,0 0 0,0 0 0,0 0 0,0 0-1,0 1 1,0-1 0,0 0 0,0 0 0,0 0 0,0 0 0,0 0 0,0 0 0,0 0 0,1 0-1,-1 0 1,0 0 0,0 0 0,0 1 0,0-1 0,0 0 0,0 0 0,0 0 0,0 0-1,1 0 1,-1 0 0,0 0 0,0 0 0,0 0 0,0 0 0,0 0 0,0 0 0,0 0 0,1 0-1,-1 0 1,0 0 0,0 0 0,0 0 0,0-1 0,3 1-8,-1 0 0,0 0 0,1-1 0,-1 1 0,0-1 0,0 0 0,1 0 0,-1 0 0,0 0 0,0 0 0,0 0 0,0-1 0,0 1 0,0 0 0,-1-1 0,1 0 0,0 1 0,-1-1 0,3-3 0,2-5-66,0 0-1,9-20 0,-1 4 11,20-19 154,-16 21-61,-13 15-169,1 1 0,0 0 0,1 1 0,-1-1 1,12-8-1,20-8-421,-36 23 535,0-1-28,0 1-1,-1-1 0,1 1 0,0 0 1,1 0-1,-1 0 0,0 0 1,0 0-1,3 0 0,-3 1 46,-1 0-1,0 1 1,0-1-1,1 1 1,-1-1 0,0 1-1,0-1 1,1 1-1,-1 0 1,0 0-1,0 0 1,0-1 0,0 1-1,0 0 1,0 0-1,1 2 1,2 1 159,1 1 0,-1 0 0,0 0 0,0 1 0,-1-1 0,7 13 0,-9-15-179,0 1-1,0-1 1,0 1-1,0 0 1,0 0-1,-1-1 0,0 1 1,1 0-1,-2 0 1,1 0-1,0-1 1,-1 1-1,0 4 1,-3 4-125,-1 0 1,0 0 0,-9 15 0,4-7-38,7-14 155,0-1-1,-1 0 1,1 1-1,-1-1 1,0 0-1,-7 7 1,-2-2 4,-21 14-1,26-19 5,3-2-23,0 0 0,-1 0 0,1-1 0,-1 0-1,1 0 1,-1 0 0,1-1 0,-1 0 0,-6 1-1,-9-1 179,-26-1-1,13-1 413,33 1-547,0 0 0,-1 0 0,1 0-1,0 0 1,0 0 0,0 0 0,0 0 0,0-1 0,0 1 0,0 0 0,0-1 0,0 1 0,0-1 0,-1 0 0,1 0-5,1 1-1,-1-1 1,1 1-1,0-1 1,-1 0-1,1 1 1,0-1-1,0 0 1,-1 0-1,1 1 1,0-1-1,0 0 1,0 1-1,0-1 1,0 0-1,0 0 1,0 0-1,0-3-285,3 8 181,0-2 144,-1 0-1,1-1 1,0 1-1,0 0 1,0-1 0,0 0-1,0 0 1,0 0-1,0 0 1,6 1 0,9 3 73,1 6 83,-10-5-114,0-1-19,0-1 0,0 0 0,12 4 0,-11-5-18,-1 0 0,1 1 0,10 7 0,-12-5-1,12 5 56,11-4 9,-31-7-95,1 1 1,0-1-1,-1 0 0,1 1 1,-1-1-1,1 1 0,-1-1 1,1 1-1,-1 0 0,0-1 1,1 1-1,-1-1 0,0 1 1,1 1-1,2 3 48,-1-4-32,1-1 0,-1 1 0,0 0 0,1-1 0,-1 1 0,1-1-1,-1 0 1,0 0 0,1 0 0,3-1 0,-1 1 52,-2 0-181,-3 0-826,-1-10-1098,1 10 1996,0 0 0,0-1-1,0 1 1,0 0 0,0-1-1,0 1 1,0 0 0,0 0-1,0-1 1,0 1 0,0 0-1,0-1 1,0 1 0,0 0-1,0 0 1,0-1 0,0 1-1,-1 0 1,1-1 0,0 1-1,0 0 1,0 0 0,0 0-1,-1-1 1,1 1 0,-14-7-1885,13 6 1621,1 0 1,-1 0 0,1 0 0,0 0-1,-1 0 1,1 0 0,0 0 0,0-1-1,-1 1 1,1 0 0,0 0-1,0 0 1,1-2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5984,'0'0'2208,"0"0"-1728,0 0-128,0 0 1504,21 0-1088,0 0 544,0 0-768,21 0-256,-1 0-160,-20 0 96,21 17-128,-1-17-672,1 0 320,-21 0-1760,0 0 1120,-1 18-1856,-20-18 1568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84 7040,'-21'0'2624,"21"0"-2048,21-21-128,-1 21 704,1 0-704,21 0 672,-21 0-640,41 0 32,-41 0-320,41-20 32,-20 20-128,0 0 160,-1 0-160,1 0 320,-21-21-224,20 21-2016,-20-21 992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5984,'-3'0'1920,"2"0"-1891,1 0 0,-1 0 0,0 0 0,1 0 0,-1 0 0,1 0 0,-1 0 0,0 0 0,1 0 1,-1 0-1,1 0 0,-1 1 0,1-1 0,-1 0 0,0 0 0,1 1 0,-1-1 0,1 1 0,-1-1 0,1 0 0,0 1 0,-1-1 1,1 1-1,-1-1 0,1 1 0,0-1 0,-1 1 0,1-1 0,-1 2 0,1 1 177,-1 1 0,1-1 0,-1 1 0,1-1 0,0 6 0,1 1 619,-1 136 1650,-1-141-2443,1 0 0,1 0 0,-1 0 0,3 9 0,11 14 85,-7 3-37,-7-30-77,1 0 0,-1-1 1,1 1-1,-1-1 0,1 1 0,-1-1 1,1 1-1,-1-1 0,1 1 0,-1-1 1,1 1-1,0-1 0,-1 0 0,1 0 1,0 1-1,-1-1 0,2 0 0,4 3 19,12 11-203,-18-14 164,0 0 0,0 0 0,0 0-1,0 0 1,0 1 0,0-1 0,0 0 0,0 0 0,0 0 0,0 0 0,0 0 0,1 0 0,-1 1 0,0-1 0,0 0 0,0 0 0,0 0 0,0 0 0,1 0 0,-1 0 0,0 0 0,0 0 0,0 0 0,0 0 0,0 0 0,1 0 0,-1 0 0,0 0 0,0 0 0,0 0 0,0 0 0,1 0 0,-1 0 0,0 0 0,0 0 0,0 0 0,0 0-1,0 0 1,1 0 0,-1 0 0,0 0 0,0 0 0,0 0 0,0 0 0,0-1 0,0 1 0,1 0 0,-1 0 0,0 0 0,0 0 0,0 0 0,0 0 0,0-1 0,0 1 0,0 0 0,0 0 0,18-14-1327,-15 13 972,-1-1-1,1 1 1,0-1-1,-1 0 1,1 1 0,-1-1-1,1 0 1,-1-1-1,0 1 1,0 0 0,0-1-1,0 1 1,3-6 0,0-1-271,16-15-2450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8480,'-41'-21'3136,"41"21"-2432,0 0-224,0 0-672,0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5984,'-21'-21'2208,"21"21"-1728,0 0-128,0 0 896,0 0-768,21 0 704,0 0-672,-21 0-480,20-21-32,22 21 448,0 0-256,-1 0-352,1 0 96,-21 0-1856,0 0 1056,-1 21-2944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6976,'0'0'2592,"0"0"-2016,0 21-160,21-21 1024,21 0-864,-21-21 192,20 21-448,22-21-128,-22 21-128,43 0-1184,-43-20 608,22 20-1184,-22 0 960,1-21-1056,0 21 1024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3648,'0'-15'926,"0"21"-74,0 20 63,0-22-286,0-4-106,0 0 133,0 0-197,0 0-1,0 0-159,0 0 0,0 0-97,0 0-10,-3 0-85,-7 0-57,23 0-111,-13 3 45,0 11 107,0-10-11,0-4 5,0 0 22,0 0 117,0 0-27,0 3 102,-1 47 93,0-9-63,7 73 1,-2-93-297,-2-13-10,0 0-1,0 17 1,-9 34 126,8-54-136,-1 0-1,1-1 1,0 1-1,2 7 1,2 6 15,-3 5 42,0 0 0,-2 36 0,-1-22 136,1-27-152,-1-1 0,-1 1 0,0-1-1,0 1 1,-6 15 0,6-18-20,1-3-1,0 0 0,0 0-1,0 0 1,1 0 0,0 0 0,0 0-1,0 4 1,0-2 52,0-6-81,0 0 1,0 1-1,0-1 1,0 0-1,0 1 1,0-1 0,0 0-1,0 0 1,0 1-1,0-1 1,0 0-1,0 1 1,0-1-1,-1 0 1,1 0-1,0 1 1,0-1-1,0 0 1,0 0-1,-1 0 1,1 1-1,0-1 1,0 0-1,-1 0 1,1 1-1,-2 0 2,0 1-1,1 0 0,-1-1 1,0 0-1,0 1 0,0-1 1,0 0-1,-1 0 0,1 0 1,0 0-1,0 0 0,-1-1 1,1 1-1,-4 0 0,6-1-6,0 0 0,0 0 0,0 0 0,0 0 0,0 0 0,-1 0-1,1 0 1,0 0 0,0 0 0,0 0 0,0 0 0,0 0 0,0 0 0,0 0-1,-1 0 1,1 0 0,0 0 0,0 0 0,0 0 0,0 0 0,0 0 0,0 0-1,0 0 1,-1 0 0,1 0 0,0 0 0,0 0 0,0 0 0,0 0 0,0 1-1,0-1 1,0 0 0,0 0 0,0 0 0,0 0 0,0 0 0,0 0 0,0 0-1,-1 0 1,1 1 0,0-1 0,0 0 0,0 0 0,0 0 0,0 0 0,0 0-1,0 0 1,0 0 0,0 1 0,0-1 0,0 0 0,0 0 0,0 0 0,0 0-1,1 0 1,-1 0 0,0 14-260,0-15 257,0-1 1,0 0-1,0 1 1,0-1-1,1 1 1,-1-1-1,0 0 0,2-2 1,12-17-2,-7 0 15,7-3 38,-7-14 43,-2 22-132,0-1 1,2 2-1,0-1 0,0 1 1,2 0-1,0 0 0,18-22 1,5-11-482,-28 41 481,0 0 0,1 0 0,0 0 0,0 1 0,0-1 0,1 1 0,0 0 0,0 1 0,1 0 0,0 0 0,12-7 0,5-3 77,53-29 104,-39 23-182,-35 18 51,1 1 0,0 0 1,0 0-1,-1 0 1,1 0-1,0 0 1,1 1-1,-1 0 0,7-1 1,-9 1 9,0 2 1,0-1-1,0 0 1,0 0-1,0 1 1,0-1-1,0 1 0,0-1 1,0 1-1,0 0 1,-1 0-1,1 0 1,0 0-1,0 0 1,-1 0-1,1 0 1,-1 1-1,3 1 1,-4-2-7,1-1 1,-1 0 0,0 0 0,0 0-1,1 1 1,-1-1 0,0 0 0,0 0-1,0 0 1,1 1 0,-1-1 0,0 0-1,0 1 1,0-1 0,0 0-1,0 0 1,0 1 0,1-1 0,-1 0-1,0 1 1,0-1 0,0 0 0,0 0-1,0 1 1,0-1 0,-1 8 40,-1-1-1,1 0 1,-1 1 0,-1-1 0,1 0-1,-1 0 1,0-1 0,-1 1 0,0 0-1,0-1 1,0 0 0,-8 9 0,-27 12 276,-2 8-154,3-7-240,21-9 16,15-16 35,-1 0-1,1 0 1,-1 0-1,1 0 1,-1-1-1,0 1 1,0-1-1,0 1 1,-1-1-1,1 0 1,0-1-1,-1 1 1,1 0-1,-5 0 1,-30 5-89,13 7 65,8-7-27,11 2-101,6-9 156,-1 1-1,1-1 0,0 1 0,-1 0 0,1-1 0,0 1 0,-1-1 1,1 1-1,-1-1 0,1 1 0,-1-1 0,1 0 0,-1 1 0,1-1 1,-1 0-1,0 1 0,1-1 0,-1 0 0,1 0 0,-1 1 0,0-1 1,1 0-1,-1 0 0,0 0 0,1 0 0,-1 0 0,0 0 0,1 0 1,-1 0-1,0 0 0,0-1 0,-17 1-251,16 1 175,4 2 60,78 77 1071,-74-74-990,-1 0-1,9 14 1,6 7-6,11-3 5,-30-23-48,0 0 1,0 0 0,0 0-1,0 0 1,-1 1 0,1-1-1,-1 0 1,1 0 0,0 3-1,2 3 29,-1-3-1,1 0-1,0 0 1,1 0 0,-1 0 0,1-1 0,-1 1-1,1-1 1,8 5 0,5-1 94,-11 2-53,-6-9-78,1 1 1,-1-1-1,0 1 0,1-1 1,-1 1-1,1-1 0,-1 1 1,0-1-1,1 1 0,-1-1 1,1 1-1,-1-1 0,1 1 1,0-1-1,-1 0 0,1 0 0,-1 1 1,1-1-1,0 0 0,-1 0 1,1 1-1,-1-1 0,1 0 1,0 0-1,-1 0 0,1 0 1,0 0-1,-1 0 0,1 0 1,0 0-1,1-1 0,15 1-818,-14 0 208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4384,'0'-21'1632,"0"21"-1248,0 21-128,0-42 288,0 21-352,0 0-224,0 0 0,0 0-928,0 0 544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2656,'0'15'1017,"0"-30"-375,0 15-424,0 0 134,0 0-32,0 0 235,0 0-134,0 0 32,0 0-79,0 0 255,0 0-170,0 0-1,0 0-180,0 0-76,0 0-26,0 0 176,0 0-85,0 0-43,3 0-85,122 0 810,122 0 747,-247-4-2928,0-13 379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4640,'-17'0'1504,"13"0"-912,4 0-155,0 0 411,-3 0-181,2 0-632,0 0 1,0 1-1,1-1 1,-1 0-1,0 0 1,0 1-1,0-1 1,1 0-1,-1 1 1,0-1-1,0 1 1,1-1-1,-1 1 0,0-1 1,1 1-1,-1-1 1,1 1-1,-1 0 1,1-1-1,-1 1 1,1 0-1,-1 0 1,1-1-1,0 1 1,-1 0-1,1 0 1,0 0-1,0-1 1,-1 1-1,1 0 1,0 0-1,0 0 1,0 0-1,0-1 1,0 2-1,-3 11 250,-11 1 483,13-12-712,1 1 0,-1 0 0,1-1 0,0 1 0,-1 0 0,1-1 0,0 1 0,1 4 0,-1-1 54,1 0 1,-1 0 0,-1 0 0,1-1 0,-1 1 0,-3 11 0,0-8-27,-1 1 0,0-1 0,-8 11 0,6-11-22,2 0-1,-1 0 0,-4 13 1,-11 40 18,20-58-77,0-1 1,0 1-1,0-1 1,0 1 0,1 0-1,-1-1 1,1 1-1,0 0 1,0-1-1,1 1 1,-1 0 0,1-1-1,0 1 1,-1 0-1,2-1 1,2 7-1,-4-9-17,1 1-1,0-1 1,0 0-1,1 1 1,-1-1-1,0 0 0,0 0 1,1 0-1,-1 0 1,0 0-1,1 0 0,-1 0 1,1 0-1,-1-1 1,3 2-1,-1-2-49,-1 1 0,1-1 1,0 1-1,-1-1 0,1 0 0,0 0 0,0-1 0,-1 1 0,1 0 1,-1-1-1,1 0 0,2-1 0,34-15-955,2-4 321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84 5568,'0'0'2048,"0"0"-1568,0 21-160,0-21 736,21 21-640,0-21 64,-1 21-320,1-1-96,0 1-32,-21-21-544,42 21 288,-42 0-896,20 0 640</inkml:trace>
  <inkml:trace contextRef="#ctx0" brushRef="#br0" timeOffset="1">167 22 4640,'0'-21'1728,"0"21"-1344,0 41-96,0-20 1088,21 0-800,-42 0 416,21 21-608,0-22 96,-21 22-320,21-21-64,-21 20-64,-20-20-1184,20 21 640,0-42-1600,-21 42 1152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6816,'-17'0'2197,"16"0"-2182,1 0 0,0 0 0,0 0 0,0 0 0,0 0 0,0-1 0,0 1 0,0 0 0,-1 0 0,1 0 0,0 0 0,0 0 0,0 0 0,0 0 0,0 0 0,0 1 0,0-1 0,-1 0-1,1 0 1,0 0 0,0 0 0,0 0 0,0 0 0,0 0 0,0 0 0,0 0 0,0 0 0,0 0 0,-1 0 0,1 0 0,0 0 0,0 0 0,0 0 0,0 0 0,0 1 0,0-1 0,0 0 0,0 0 0,0 0 0,0 0 0,0 0 0,0 0 0,0 0 0,0 0 0,0 0 0,0 1 0,0-1 0,0 0 0,0 0 0,0 0 0,0 0 0,0 0-1,0 0 1,0 0 0,0 0 0,0 1 0,0-1 28,0 1 0,0-1-1,0 1 1,0-1-1,1 1 1,-1-1 0,0 1-1,0-1 1,0 1-1,1-1 1,-1 0-1,0 1 1,1-1 0,-1 1-1,0-1 1,1 1-1,-1-1 1,1 0 0,-1 1-1,1-1 1,-1 0-1,2 1 1,0 0 122,0 0 0,0-1 1,0 1-1,0-1 0,0 1 0,0-1 1,3 1-1,10-1 1035,25 0 1,-14-1-757,217 1 1428,-205 1-1616,-14-1-535,0-1-3101,-24 1 2058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6048,'0'0'1952,"3"-4"-1179,11-10-261,-10 11 389,-1 3-314,-1 0-563,-1 0 0,1 0 0,0 0 0,-1 1 0,1-1 0,0 0 1,-1 1-1,1-1 0,-1 1 0,1 0 0,-1 0 0,1-1 0,-1 1 0,0 0 0,1 0 0,-1 0 0,0 0 0,0 1 0,0-1 0,0 0 1,0 0-1,0 1 0,0-1 0,0 1 0,0-1 0,-1 1 0,1-1 0,0 1 0,-1-1 0,1 1 0,-1-1 0,0 1 0,0 0 0,0-1 1,1 1-1,-2 2 0,1-1-10,1-1 1,-1 1 0,0-1 0,1 0 0,-1 1-1,1-1 1,0 0 0,0 0 0,0 0 0,0 1-1,0-1 1,2 2 0,-2-2 2,0 0 0,1 0 1,-1 0-1,0 0 0,0 0 0,-1 0 0,1 1 1,0-1-1,-1 0 0,1 1 0,-1-1 0,0 3 1,0 82 883,0-87-905,0 0 0,0 1 0,0-1 0,0 0-1,0 1 1,0-1 0,0 0 0,0 1 0,0-1 0,0 0 0,0 1 0,0-1 0,0 0 0,0 1 0,0-1-1,0 0 1,1 1 0,-1-1 0,0 0 0,0 1 0,0-1 0,0 0 0,1 0 0,-1 1 0,0-1 0,0 0-1,1 0 1,-1 1 0,1-1 0,8-4-112,-6 3 101,-1 0 1,0 0-1,0 0 1,1 0-1,-1 0 1,1 0-1,-1 1 1,1-1-1,4 0 1,7 1 16,-6 1-11,0-1 0,-1-1 0,1 1 0,9-3 0,5-3-166,-13 3 37,-1 1 0,1 0 0,0 0 0,0 1 0,9-1 1,23 2-1773,1 0 556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7136,'21'0'2656,"-21"0"-2080,41-21-160,-20 0 160,21 21-416,-1-21 0,22 21-96,-21-21-1824,-1 21 992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5984,'0'20'2208,"0"-20"-1728,0 63-128,0-21 1024,0 20-832,0 1 0,0-1-352,-21 21-64,0-20-64,21-1 224,-21-20-160,0-1-608,21-20 256,-21 21-1344,21-42 896,0 21-3040,0-21 2080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5728,'0'-17'1840,"0"17"-1827,0 0-1,-1-1 1,1 1 0,0 0 0,0 0 0,0 0-1,0 0 1,0 0 0,0 0 0,0 0 0,0-1 0,0 1-1,0 0 1,0 0 0,0 0 0,0 0 0,0 0 0,0 0-1,0 0 1,1 0 0,-1-1 0,0 1 0,0 0-1,0 0 1,0 0 0,0 0 0,0 0 0,0 0 0,0 0-1,0 0 1,0 0 0,0-1 0,0 1 0,1 0-1,-1 0 1,0 0 0,0 0 0,0 0 0,0 0 0,0 0-1,0 0 1,0 0 0,0 0 0,1 0 0,-1 0-1,0 0 1,0 0 0,0 0 0,0 0 0,0 0 0,0 0-1,0 0 1,1 0 0,-1 0 0,0 0 0,0 0-1,2 0 90,1 0 0,-1-1-1,1 0 1,-1 1 0,0-1 0,0 0-1,0 0 1,1 0 0,-1 0-1,0-1 1,0 1 0,0 0-1,0-1 1,2-2 0,-1 0 586,1 4-16,-2 0-622,0 0 0,0 0 0,0-1 0,-1 1 0,1-1 0,0 0-1,0 1 1,0-1 0,-1 0 0,3-2 0,15-6 238,-14 8-223,0 0 0,1 0 0,-1 1 0,9 0 0,2-3 221,-11-2-28,-4 4-240,-1 0 1,1 0-1,-1 1 0,1-1 1,0 0-1,-1 1 0,1-1 0,-1 0 1,1 1-1,0-1 0,0 1 1,-1-1-1,2 0 0,2 0 39,1 0 0,-1 0-1,0 0 1,0 0 0,1 1 0,6 0-1,39 1 143,-19 0-69,-30-1-121,1 0 0,-1 0 0,0 0 0,0 0 0,0 0 0,0 0 1,0 0-1,0-1 0,0 1 0,1 0 0,-1-1 0,0 1 0,2-2 1,1-2 61,2 0 54,4 12 5,-10-8-126,4 4 348,-4-4-96,0 0-80,0 0-96,0 0-85,0 0-155,0-4 48,0-9 64,0 12 49,0 1-1,0 0 1,0 0 0,0 0-1,0 0 1,0 0-1,0 0 1,0 0 0,0-1-1,0 1 1,0 0 0,0 0-1,0 0 1,0 0 0,0 0-1,0 0 1,0 0 0,0-1-1,0 1 1,0 0 0,0 0-1,0 0 1,0 0 0,0 0-1,0 0 1,0 0 0,0 0-1,0 0 1,0-1 0,0 1-1,1 0 1,-1 0 0,0 0-1,0 0 1,0 0-1,0 0 1,0 0 0,0 0-1,0 0 1,0 0 0,1 0-1,-1 0 1,0 0 0,0 0-1,0 0 1,0 0 0,0 0-1,0 0 1,0 0 0,1 0-1,-1 0 1,0 0 0,0 0-1,0 0 1,0 0 0,0 0-1,1 0 1,0 0 0,-1 0 0,1 0 0,0 0 0,-1 0 0,1 0 0,0 0 0,-1 0 0,1 0 0,-1 0 0,1-1 0,0 1 0,-1 0 0,1 0 0,-1-1 0,1 1 0,0 0 0,-1-1 1,1 1-1,-1-1 0,1 1 0,-1-1 0,0 1 0,1-1 0,-1 1 0,1-1 0,-1 1 0,0-1 0,1 1 0,-1-1 0,0 0 0,0 1 0,0-1 0,1 0 0,-1 1 0,0-1 0,0 0 0,0 1 0,0-1 0,0 1 0,0-2 0,0-2-54,0 4-273,0-3 1,0-2 135,-1 2 77,1 1 1,0-1 0,0 0 0,0 0 0,1 1 0,-1-1-1,1 0 1,-1 1 0,2-4 0,7 0-34,-8 6 140,-1-1 1,1 1-1,-1 0 1,1 0 0,-1-1-1,1 1 1,-1 0-1,1-1 1,-1 1-1,0-1 1,1 1 0,-1 0-1,0-1 1,1 1-1,-1-1 1,0 1-1,1-1 1,-1 1-1,0-1 1,0 1 0,0-1-1,0 1 1,1-1-1,-1 0 1,0 1-1,0-1 1,0 1 0,0-1-1,0 1 1,0-2-1,0 2 2,-1 0 0,1-1 1,0 1-1,1 0 0,-1-1 0,0 1 0,0 0 0,0 0 0,0-1 0,0 1 0,0 0 1,0-1-1,0 1 0,0 0 0,1 0 0,-1-1 0,0 1 0,0 0 0,0 0 0,1-1 0,-1 1 1,0 0-1,0 0 0,0 0 0,1-1 0,13-13-172,-14 14 171,1 0 1,-1 0-1,0-1 0,0 1 0,1 0 1,-1-1-1,0 1 0,0 0 1,1-1-1,-1 1 0,0-1 0,0 1 1,0 0-1,0-1 0,0 1 0,1-1 1,-1 1-1,0-1 0,0 1 1,0 0-1,0-1 0,0 1 0,0-1 1,0 1-1,-1-1 0,1-55 75,0-68 372,0 121-439,0 0 0,0 1 0,-1-1 0,0 1 0,1-1 0,-1 1 0,0-1 0,0 1 0,0-1 0,0 1 0,-3-3 0,3 3 2,0 0 0,0 0 0,0 0 0,0 0 0,0 0 0,0 0 0,0 0 0,1 0 0,-1 0 0,1 0 0,0-2 0,0 0 145,0 1-65,0-10-187,0 15 158,0 30 356,0-5 6,0-11-213,0-3-59,0 0 0,0-1 0,-4 17 0,-5 6 268,-14 36-1,-4 11 46,13-32-313,-10 80 1,20-91-126,1-7 45,-1-1 0,-9 34-1,-4-13 24,11-39-71,2 1 0,0 0 0,1 0-1,0 0 1,1 0 0,-1 21 0,3 52 654,-2-79-440,-1-7-51,-9-10 99,11 8-276,1 1 1,0 0-1,-1-1 0,1 1 1,0 0-1,0-1 0,-1 1 1,1 0-1,0-1 0,0 1 1,0 0-1,-1-1 0,1 1 0,0-1 1,0 1-1,0 0 0,0-1 1,0 1-1,0-1 0,0 1 1,0-1-1,0 1 0,0 0 1,0-1-1,0 0 0,0-5-64,0 0 0,1-1 0,2-8 0,11-34-260,-10 12-6,-1 15 19,0 1-1,11-38 1,3 5-722,28-76-608,-42 123 1572,0 0 0,1 0 1,0 1-1,0-1 1,0 1-1,1 0 0,9-10 1,-3 6-24,0 0 0,20-11 0,-24 17 85,-2 0 65,0 1 0,0 0 0,1 0 1,6-2-1,-11 4-44,1 1 0,0-1-1,0 1 1,0 0 0,0 0 0,0 0-1,0 0 1,0 0 0,0 0 0,0 0-1,0 0 1,0 1 0,2 0 0,21 13 371,-12-7-186,-10-6-151,0 0 0,0 1 0,0-1 0,0 1 1,0 0-1,0 0 0,-1 0 0,3 2 0,-3-1-21,0-1-1,0 0 1,0 0 0,0 1-1,-1-1 1,1 1 0,-1-1-1,1 1 1,-1-1 0,0 1-1,0 0 1,-1 0 0,1 0-1,0 0 1,-1-1 0,0 1-1,1 0 1,-1 0 0,-1 0-1,1 0 1,0 0 0,-1 0-1,1 0 1,-1 0 0,0-1-1,0 1 1,-2 4 0,-14 9 38,3-4-37,-9 18 65,19-24-30,0 0 0,-1 0 0,0 0 1,0-1-1,0 0 0,0 0 0,-8 6 1,10-9-60,0 0-1,0 0 0,-1 0 0,1 0 1,-1 0-1,0 0 0,1-1 1,-1 0-1,0 1 0,0-2 0,0 1 1,0 0-1,1-1 0,-1 1 1,-5-1-1,-2-1-73,7 0 29,0 1 0,0 0 1,0-1-1,0 2 0,0-1 1,0 0-1,0 1 0,0 0 1,1-1-1,-6 3 1,-8 11-572,16-14 595,1 0 1,0 1 0,0-1-1,0 0 1,-1 0 0,1 0-1,0 1 1,0-1 0,-1 0-1,1 0 1,0 1 0,0-1 0,0 0-1,0 0 1,0 1 0,0-1-1,-1 0 1,1 1 0,0-1-1,0 0 1,0 0 0,0 1-1,0-1 1,0 0 0,0 1 0,0 1 18,0-1 1,1 1-1,-1-1 1,0 1-1,0-1 1,1 1-1,-1-1 1,1 1-1,-1-1 1,1 1-1,1 1 1,17 19 160,102 99 729,-114-113-861,1-1-1,0 0 1,14 9 0,34 12 119,-45-20-176,0 0 0,10 10 0,-14-12-115,-1 0 0,1 0 0,0-1 1,0 0-1,0-1 0,13 6 0,-10-6-393,-8-4 434,0 0 0,-1 1 0,1-1 1,0 1-1,-1-1 0,1 1 0,0 0 0,-1-1 0,1 1 0,-1 0 0,1 0 0,-1 0 0,0 0 1,1 1-1,-1-1 0,0 0 0,0 1 0,0-1 0,0 0 0,1 3 0,5 13-1898,2-13 377,-18-5-409,6 1 693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5472,'21'0'2016,"-21"0"-1536,0-21-160,0 21 1504,21 0-1056,-1 0 704,22 0-896,-21 0 64,21 0-384,-22 0-96,22 0-96,-21 0-768,20 0 416,-20 0-1408,0 0 960,-21 0-1632,0 0 1344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3808,'0'0'1227,"0"0"-742,0 3 101,0 80 5558,1-66-5613,-1-5-218,0 1-1,0-1 1,-4 18 0,-10 29 252,7 0-202,-1-28-137,6-23-163,0 0-1,0 0 0,1 1 1,-1 13-1,2 121 162,0-142-277,-1 0-1,1 0 1,0 0 0,0 0-1,0 0 1,0 0-1,1 0 1,-1 0-1,0 0 1,0 0 0,1 0-1,-1 0 1,0 0-1,1 0 1,-1 0 0,1-1-1,-1 1 1,1 0-1,0 0 1,-1 0 0,1-1-1,1 2 1,0-1-88,-1-1 1,1 1-1,0-1 1,0 1-1,-1-1 1,1 0-1,0 0 1,0 0 0,0 0-1,2-1 1,7 1-799,52 0-4282,-22 0 2816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77 3552,'-17'0'1611,"18"0"-1587,-1 0 0,1 0 0,0 0 0,0 0 0,0 0 1,0 0-1,0 0 0,0 0 0,0-1 0,-1 1 0,1 0 1,0-1-1,0 1 0,0-1 0,3-5 321,-1 1 142,11 12 100,-10-11-268,-1-2-94,-2 5-192,0 1 0,0 0 0,0-1 0,0 1 0,0 0 0,0-1 0,0 1 0,0 0-1,0 0 1,-1 0 0,1 0 0,0 0 0,2 0 0,0 0 43,-1 0-1,0 0 1,0 0-1,1-1 1,-1 1-1,0-1 1,0 1 0,3-2-1,-3 1-58,-1 1-1,1-1 1,-1 0 0,1 0-1,-1 0 1,0 0 0,1 0-1,-1-1 1,2-1 0,6-6 205,-8 8-172,0-1 1,1 1 0,-1-1 0,1 1 0,0 0-1,-1 0 1,1 0 0,0-1 0,0 2 0,-1-1 0,1 0-1,0 0 1,0 1 0,0-1 0,0 1 0,0-1 0,0 1-1,0 0 1,0 0 0,4 0 0,-3-1-28,0 1-1,-1-1 1,1 0-1,0 0 1,-1 0-1,1 0 1,3-2-1,4-2 65,-6 10-29,-1 0 6,-2-4-47,0-1-1,-1 1 0,1-1 1,0 0-1,0 1 0,0-1 1,0 0-1,-1 0 1,1 1-1,0-1 0,0 0 1,0 0-1,0 0 0,1 0 1,-2 0-17,3 0 154,-3 0-63,4 0-11,13 0 411,-13 3-406,9 11-5,-12-14-79,-1 0 1,0 1-1,0-1 1,1 0-1,-1 0 1,0 0-1,0 1 0,1-1 1,-1 0-1,0 0 1,0 1-1,0-1 1,0 0-1,0 0 1,1 1-1,-1-1 0,0 0 1,0 1-1,0-1 1,0 0-1,0 1 1,0-1-1,0 0 0,0 0 1,0 1-1,0 13 10,0-14-10,0 0-1,0 0 1,0 0 0,0 0 0,0 1-1,0-1 1,0 0 0,0 0 0,0 0-1,0 0 1,0 0 0,0 0 0,0 0-1,0 1 1,0-1 0,0 0 0,0 0-1,0 0 1,0 0 0,0 0 0,0 0-1,0 0 1,0 1 0,0-1 0,0 0-1,0 0 1,0 0 0,0 0 0,0 0-1,1 0 1,-1 0 0,0 0 0,0 0-1,0 0 1,0 0 0,0 0 0,0 1-1,0-1 1,0 0 0,0 0 0,1 0-1,-1 0 1,0 0 0,0 0 0,0 0-1,0 0 1,0 0 0,0 0 0,0 0-1,1 0 1,-1 0 0,0 0 0,0 0-1,0 0 1,0 0 0,0-1 0,14 1 100,-14 0-100,1 0 0,-1 0 0,0 0 0,0 0 0,0 0 0,0 0 0,0 0 0,0 0 0,0 0 0,0 0 0,1 0 0,-1 0 0,0 0 0,0 0 0,0 0 0,0 0 0,0 0 0,0 0 1,0 0-1,1 0 0,-1 0 0,0 0 0,0 1 0,0-1 0,0 0 0,0 0 0,0 0 0,0 0 0,0 0 0,0 0 0,1 0 0,-1 0 0,0 0 0,0 0 0,0 0 0,0 1 0,0-1 0,0 0 0,0 0 0,0 0 0,0 0 0,0 0 0,0 0 0,0 0 0,0 1 0,0-1 0,0 0 0,0 0 0,0 0 0,0 0 0,0 0 0,0 0 1,0 0-1,0 1 0,0-1 0,0 0 0,0 35 68,0-32 27,0 1 53,-1-2-132,1 0 0,0 1 0,-1-1 1,0 0-1,0 1 0,1-1 0,-1 0 0,-1 0 0,1 0 0,0 0 0,0 0 0,-1 0 0,1 0 0,-4 2 0,5-3-14,0-1-1,0 0 0,0 0 0,0 0 1,-1 1-1,1-1 0,0 0 0,0 0 1,-1 0-1,1 1 0,0-1 0,0 0 1,-1 0-1,1 0 0,0 0 0,0 0 1,-1 1-1,1-1 0,0 0 0,-1 0 1,1 0-1,0 0 0,-1 0 0,1 0 1,-1 0-1,1 0-5,-1 0 0,0 0 0,1 0-1,-1 0 1,0 0 0,1 0 0,-1 0 0,0 0 0,1 1 0,-1-1-1,0 0 1,1 0 0,-1 1 0,1-1 0,-1 0 0,0 1 0,1-1 0,-1 1-1,1-1 1,-1 1 0,1-1 0,0 1 0,-1-1 0,1 1 0,-1 1-1,0-2-18,1 1-1,-1 0 1,0 0-1,1 0 1,-1 0-1,0-1 1,0 1-1,0 0 1,0-1-1,1 1 1,-1 0-1,0-1 1,0 1-1,0-1 1,0 0-1,0 1 1,0-1-1,0 0 1,-1 1-1,1-1 1,0 0-1,0 0 1,0 0-1,0 0 1,-2 0-1,-35 0-521,34 3 288,1-1 192,-2 4-25,5-5 74,0-1 1,1 1-1,-1 0 1,0 0-1,1 0 1,-1 0-1,0-1 1,1 1-1,-1 0 1,1-1-1,-1 1 1,1 0-1,-1-1 1,1 1-1,0 0 1,0 0-1,6 16 15,-5-14 3,0 1-1,1-1 0,-1 0 0,1 0 0,3 3 1,14 17-11,-10-9-31,-1-1-30,14 26 1,1 13 84,7-7 37,-29-41-39,0 0 1,-1 0-1,0 0 0,0 0 1,0 7-1,2 3 23,3 11 0,-2-10 60,-1 0 0,2 28 0,-4-39-74,-1-1-1,0 1 0,-1 0 1,1-1-1,0 1 0,-1 0 1,0-1-1,0 1 0,0 0 1,-1-1-1,1 1 0,-1-1 1,1 0-1,-1 0 0,0 0 1,-1 1-1,-2 2 0,1-2 21,-1 0 0,0 0-1,0 0 1,-1 0 0,1-1-1,-1 0 1,0 0 0,1 0-1,-1-1 1,-1 0 0,1 0-1,0 0 1,0-1 0,-1 0-1,1 0 1,-1-1 0,1 0-1,-1 0 1,1 0 0,0-1-1,-1 0 1,-8-2 0,1-1 86,0 0 1,0-2 0,1 1 0,0-1-1,-16-11 1,25 14-101,1 0 0,-1 0 0,1-1 1,-3-4-1,-6-6 28,-22-13 39,29 21-103,0 1 0,1-1 0,0 0 0,0 0-1,1 0 1,-1 0 0,-2-9 0,4 10-20,0 0 0,1 1 1,0-1-1,0 0 0,0 0 0,0 0 0,1 0 1,0 0-1,0 0 0,0 0 0,2-7 0,12-26-506,-13 34 367,0 0 0,0 0 1,1 0-1,0 0 0,0 0 0,0 0 1,0 0-1,0 1 0,1-1 0,0 1 0,-1 0 1,7-5-1,0-1-362,16-16-858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4992,'0'0'1589,"7"3"-960,49 32 513,-47-31-925,-1 1-39,-2 11-183,-5-13-1,10 21 41,-1-3 746,4 7-184,-13-28-550,-1 1 0,1 0 0,-1 0 0,0 0 0,1 0 0,-1 0 0,0 0 0,1 0 0,-1 0 0,0 0 0,0-1 0,0 1 0,0 0 0,0 0 0,0 0 0,0 0 0,0 0 0,0 0 0,0 0 0,-1 2 0,1-3-21,-1 1-1,0 0 1,1-1 0,-1 1-1,1-1 1,-1 1-1,0-1 1,1 1 0,-1-1-1,0 1 1,0-1-1,1 0 1,-1 0 0,-1 1-1,-4 2 369,5-2-330,1 0-1,-1 1 0,1-1 1,-1 1-1,1-1 0,-1 0 1,1 1-1,0-1 0,0 1 0,0-1 1,0 1-1,0-1 0,0 1 1,0-1-1,1 2 0,-1 4 12,3-17-139,18 3-42,-15 4 61,4 0-37,-1 0 0,0 1-1,0 0 1,1 0-1,17-1 1,98 3-4601,-84 0 2897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4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6464,'-21'-21'2400,"21"21"-1856,21-21-160,-21 21 1056,0 0-864,42 0 416,-22-21-608,22 21 0,0-20-224,-1 20-160,1 0-32,-21 0-832,0 0 480,-1 0-2304,-20 20 1504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5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7552,'0'0'2816,"0"0"-2208,21 21-160,0-21 896,0-21-832,20 21 0,1-21-320,21 21 96,20-20-192,0-1-1728,0 0 896,-20 21-2624,20 0 1888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14 946 4320,'0'0'1392,"0"0"-848,-4 0-144,-5 0 273,22 0 1272,-13 0-1177,0 0-218,3-2-225,1-3-224,0 1 0,-1 0 1,0-1-1,0 0 0,3-9 0,9-13 39,-5 15-120,-2-1 0,0 0 0,-1-1 0,7-17 0,13-55 50,-17 52-11,15-40 1,-14 44-76,12-61-1,-16 25 59,6 11 49,-11 46-24,-1 0 0,-1-10-1,0 8 11,0 1-1,1 0 1,2-10 0,-1 13-40,1 1 0,-1 0 0,1-1 0,1 1 1,-1 0-1,6-6 0,32-35 200,-7 9-20,-25 26-137,1 1 0,16-15 0,13-1 232,-22 17-176,-8 3-41,1 0 0,1 1-1,0 1 1,0-1 0,14-4-1,-14 7-2,0 1 0,1 0 0,-1 0 0,0 1-1,1 0 1,16 1 0,-18 0-63,0 0 1,0 1-1,0 0 0,0 1 1,0-1-1,-1 1 0,1 1 1,-1 0-1,1 0 0,-1 0 1,-1 1-1,1 0 0,9 6 1,-9-3 11,0 0 1,-1 0 0,-1 0-1,1 1 1,-1 0 0,-1 0-1,0 0 1,0 1 0,-1 0-1,4 11 1,-8-17 1,0 0 0,0 0-1,-1 0 1,1 0 0,-1 0-1,0 5 1,0 0 12,0 0 0,-4 16 0,-10 2 36,12-16-76,1-8-21,1 0-1,-1 0 1,0 0-1,0 0 0,1 0 1,-2 0-1,0 2 0,-3 1-60,0-1 0,0 0 0,-1 0-1,0-1 1,0 1 0,-6 2-1,-2 2-74,6-4 47,-1 0 0,0 0 0,0-1 0,0 1 0,-1-2 0,1 1 0,-15 1 0,2-1-226,-1-1 0,-29-1 1,14-1-155,37 0 447,-1 0 0,1 0 0,-1 0 0,1 0 1,-1 0-1,1 0 0,0 0 0,-1-1 0,1 1 0,0 0 0,-1-1 1,1 1-1,-2-1 0,3 0 0,-1 1 0,1-1 1,0 1-1,-1-1 0,1 1 0,0-1 1,-1 1-1,1-1 0,0 0 0,0 1 1,0-1-1,0 1 0,-1-1 0,1 1 1,0-1-1,0 0 0,0 1 0,1-1 1,-1 0 12,0 1 0,0 0 0,0 0 0,0-1 0,0 1 0,0 0 0,0 0 0,0-1 0,0 1 0,0 0 0,0 0 0,0 0 0,0-1 0,0 1 0,1 0 0,-1 0 0,0-1 0,0 1 0,0 0 0,1 0 0,-1 0 0,0 0 0,0-1 0,1 1 0,-1 0 0,1-1-8,0 0-9,1 0-1,-1 0 1,1-1 0,0 1 0,-1 0 0,1 0 0,0 1 0,0-1-1,0 0 1,0 0 0,0 1 0,0-1 0,0 1 0,0-1-1,0 1 1,0 0 0,0 0 0,0-1 0,4 2 0,91-1-224,-93 0 262,0 0 1,1 0 0,-1 0-1,0 1 1,0 0 0,1 0-1,-1 0 1,0 0 0,7 3-1,2 1 45,-10-4-52,13 4 147,-11 2 237,-1 0-106,3 2-16,-6-7-175,0-1 0,1 1 0,-1 0-1,0-1 1,0 1 0,-1 0 0,1-1 0,0 1 0,-1 0 0,1 4 0,-1-6-68,1 0 1,-1 0 0,0 1-1,-1-1 1,1 0 0,0 0-1,0 1 1,0-1 0,0 0-1,0 0 1,0 1 0,0-1-1,0 0 1,0 0 0,-1 0-1,1 1 1,0-1 0,0 0-1,0 0 1,-1 0 0,1 1-1,0-1 1,0 0 0,0 0-1,-1 0 1,-5 5 218,0 1-67,-1-1 0,0 1 0,-9 4 0,3-2-36,0-1 28,-27 12 1,-8-2-94,13 1-5,-13-1 86,35-11-107,10-5-38,0 1-1,0-1 0,1 0 0,-1 0 1,-5 1-1,-41 4-105,26 2-51,22-7 74,-1 0-1,0-1 1,0 1-1,0 0 1,1-1-1,-1 1 1,0-1-1,0 1 1,0-1-1,0 0 1,-3 0-1,-37 0-2187,21 0 1290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21 6240,'0'-17'2005,"0"17"-1991,0 0 0,0 0-1,0 0 1,0 0 0,0-1 0,0 1-1,0 0 1,0 0 0,0 0 0,0 0-1,0 0 1,0 0 0,0 0 0,0-1-1,0 1 1,0 0 0,0 0 0,0 0-1,0 0 1,0 0 0,0 0 0,0 0-1,0 0 1,0-1 0,0 1 0,0 0-1,-1 0 1,1 0 0,0 0 0,0 0-1,0 0 1,0 0 0,0 0 0,0 0-1,0 0 1,0 0 0,0-1 0,-1 1 0,1 0-1,0 0 1,0 0 0,0 0 0,0 0-1,0 0 1,0 0 0,0 0 0,-1 0-1,1 0 1,0 0 0,0 0 0,0 0-1,0 0 1,0 0 0,0 0 0,0 0-1,-1 1 1,1-2 8,-1 1 1,0 0-1,1 0 1,-1 0-1,0 0 1,1 0-1,-1 1 0,0-1 1,1 0-1,-1 0 1,1 0-1,-1 0 0,0 1 1,1-1-1,-1 0 1,1 1-1,-1-1 1,1 0-1,-1 1 0,0 0 1,-2 13 706,-2 13-110,-8 11-129,6 4-148,-7 3 31,7 21-122,-9 13-36,-3 22-89,12-21-270,-7-14 75,13-55 96,0 0 1,1 12-1,0-13 35,0 0 0,0-1 0,-5 21 0,-2-9 178,5-18-175,1 1 0,-1 0 1,1 1-1,0-1 0,0 0 0,0 0 0,1 0 1,-1 5-1,1-8-57,0 0-1,0-1 1,1 1 0,-1 0 0,0-1-1,0 1 1,0 0 0,-1 0 0,1-1-1,0 1 1,0 0 0,0-1 0,0 1-1,-1 0 1,1-1 0,0 1-1,-1-1 1,1 1 0,0 0 0,-1-1-1,1 1 1,-1-1 0,1 1 0,-1-1-1,1 1 1,-1-1 0,1 1 0,-1-1-1,1 0 1,-1 1 0,0-1 0,0 1-1,0-2-18,0 1 0,1 0 0,-1 0 0,0-1 0,1 1 0,-1-1 0,1 1 1,-1 0-1,1-1 0,-1 1 0,1-1 0,-1 1 0,1-1 0,-1 0 0,1 1 0,0-1 0,-1 1 0,1-1 0,0 0 0,0 1 0,-1-1 0,1 0 0,0 1 0,0-1 0,0 0 0,0 1 0,0-1 0,0 0 0,0 0 0,0 1 0,0-1 0,0-1 0,0-18-410,-1 9 78,1 0 1,1 0-1,3-19 0,1 13 38,0 0 0,2 0 0,0 0 0,10-16 0,-10 25 250,-1-1-1,1 1 1,0 0 0,1 0 0,0 1-1,0 0 1,1 0 0,0 1 0,0 0-1,14-6 1,-5 2 93,-12 6-5,0 1-1,0 0 1,0 0-1,0 0 1,1 1-1,-1 0 1,1 0-1,8-1 1,-11 3-18,0 1 0,0-1 1,-1 1-1,1 0 0,0 0 1,3 2-1,1 0 11,0 0 9,-7-3-30,0 0-1,-1 0 1,1 0-1,0 0 1,0 0 0,-1 0-1,1 1 1,0-1 0,-1 0-1,1 0 1,0 1 0,-1-1-1,1 0 1,0 1 0,-1-1-1,1 1 1,-1-1 0,1 1-1,-1-1 1,1 1-1,-1-1 1,1 1 0,-1 0-1,0-1 1,1 1 0,-1-1-1,0 1 1,1 0 0,-1 0-1,0-1 1,0 1 0,0 0-1,0-1 1,0 1 0,1 0-1,-1 0 1,0-1-1,-1 1 1,1 0 0,0-1-1,0 1 1,0 1 0,-1 1 28,1 0 0,-1 0 1,0 0-1,1 0 1,-1 0-1,-1 0 0,1-1 1,0 1-1,-1 0 1,1 0-1,-1-1 0,0 1 1,0-1-1,0 0 0,0 1 1,0-1-1,-5 3 1,2-1-10,0 0 0,0-1 0,0 0 0,-1 0 1,0 0-1,1 0 0,-12 2 0,-24 2-34,20 1-7,17-6 8,0-1 0,0 1 0,0-1 1,0 0-1,0 0 0,-1 0 0,1-1 0,-5 1 1,7-1 10,0 0 1,0 0-1,0 1 1,-1-1 0,1 1-1,0-1 1,0 1-1,0 0 1,0 0 0,0 0-1,0 0 1,0 0-1,-2 2 1,-6 3 73,1-2-23,8-4-40,0 0 0,1 1 0,-1-1 0,0 0 0,1 0 0,-1 1 0,1-1 0,-1 0 0,0 1 1,1-1-1,-1 1 0,1-1 0,-1 1 0,1-1 0,-1 1 0,1-1 0,0 1 0,-1-1 0,1 1 0,0-1 0,-1 1 0,1 0 0,0-1 0,0 1 0,-1 0 0,1-1 0,0 1 0,0 0 1,0-1-1,0 1 0,0 0 0,0-1 0,0 1 0,0 0 0,0-1 0,0 1 0,1 0 0,-1 18 367,-1-9-193,1 1-1,1 0 1,0-1-1,3 15 1,-2-19-137,0 0 1,0 0 0,1-1 0,0 1 0,0-1 0,0 0 0,1 0-1,0 0 1,0-1 0,6 7 0,129 127 1245,-136-134-2000,-6-4-293,-11 0-1473,10 0 134,4 0-2090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5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2816,'0'0'917,"0"-4"-565,0 0-211,1-20 5120,2 18-5495,11-1 922,-7-11-331,-6 17-348,-1-1-1,1 1 1,1-1-1,-1 1 1,0 0-1,0 0 1,0-1-1,1 1 1,-1 0-1,1 0 1,-1 0-1,1 0 0,-1 0 1,1 1-1,-1-1 1,1 0-1,0 1 1,-1-1-1,1 1 1,2-1-1,6-2 33,16-8 139,34-19 1,-24 12 103,-29 15-228,0-1 0,1 1 0,-1 1 0,1 0 0,14-3 0,-4 3 98,26 2-1,-16 0-33,-19 0-84,-5 0-11,1 0-1,0 0 1,-1 0-1,1 1 1,0-1 0,-1 1-1,1 0 1,0 1 0,-1-1-1,0 1 1,1 0-1,-1 0 1,0 0 0,7 5-1,4 2 53,-7-4-8,0 0 0,0 1-1,12 11 1,-19-16-45,0-1-1,0 1 1,0 0-1,0 0 1,0 0-1,0 0 1,0 0-1,0 0 1,-1 1-1,1-1 1,0 0-1,-1 0 1,1 0-1,-1 1 1,0-1-1,1 2 1,-2-1 6,1 1-1,-1-1 1,0 0 0,0 0-1,0 0 1,0 0 0,0 0-1,-1 0 1,-1 2 0,2-2-23,-11 16 107,-1 0 0,-24 26 0,17-24-133,10-9 6,0-1-1,0 0 1,-1-1 0,-15 10-1,-33 9 142,-45 31 214,98-56-322,1 0 0,-1 0 1,1 0-1,0 1 1,-6 4-1,-14 24 44,24-31-62,0 0-1,0-1 0,0 1 1,0 0-1,0 0 1,0-1-1,-1 1 0,1-1 1,-2 1-1,-4 2-20,-11 11-141,18-14 156,0 0 0,0 1 0,-1-1 0,1 0 0,0 0 1,0 0-1,-1 1 0,1-1 0,0 0 0,0 0 0,0 1 0,0-1 0,-1 0 0,1 0 0,0 1 1,0-1-1,0 0 0,0 0 0,0 1 0,0-1 0,0 0 0,0 1 0,0-1 0,0 0 0,0 1 1,0 0 3,0-1 1,0 1-1,0-1 1,0 1-1,0 0 1,0-1-1,0 1 1,0 0 0,0-1-1,0 1 1,0-1-1,1 1 1,-1-1-1,0 1 1,0 0-1,1-1 1,-1 1-1,0-1 1,1 1 0,-1-1-1,1 1 1,-1-1-1,1 0 1,-1 1-1,1-1 1,-1 1-1,1-1 1,-1 0-1,1 0 1,-1 1 0,1-1-1,-1 0 1,1 0-1,0 0 1,0 1-1,8 3 66,-6-3-28,1 2 5,0-1-1,1 0 0,-1 0 0,1-1 0,0 1 0,-1-1 0,1 0 0,0 0 1,0 0-1,0-1 0,7 0 0,50 1 9,-14 0 11,67-6 1,-69-2-16,-20 2 52,44-1 0,9 6-361,-33 0-3524,-56 0 1745,-4 0-1267,-21 0 119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5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4160,'0'0'1333,"-3"0"-821,-11 0-48,10 0 640,4 0-245,0 0 186,0 0-330,0 0-17,0 0-319,4-4-208,-2 2-115,1 0 0,0 1 0,-1-1 0,1 0 0,0 1 0,0-1 0,0 1 0,0 0 0,0 0 0,1 0 0,-1 1 0,0-1 0,0 1 0,0 0 0,1-1 0,-1 1 0,5 1 0,12-1 318,-9-1-250,0 1-1,0 1 1,19 3 0,-10 3-34,-16-5-48,0-1 1,0 1-1,0-1 0,0 0 0,1 0 0,-1 0 0,0-1 0,9 1 0,143-1 497,-86 0-8720,-70 0 5941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5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3904,'0'-20'3525,"3"20"-3098,-2 0-387,-1-1 1,1 1-1,0 0 1,-1 0-1,1 0 1,-1 1-1,1-1 1,0 0-1,-1 0 1,1 0 0,-1 0-1,1 0 1,0 1-1,-1-1 1,1 0-1,-1 0 1,1 1-1,-1-1 1,1 1-1,-1-1 1,1 0-1,-1 1 1,0-1-1,1 1 1,-1-1-1,0 1 1,1-1-1,-1 1 1,0-1 0,1 1-1,-1-1 1,0 1-1,0 0 1,0-1-1,1 1 1,-1-1-1,0 1 1,0 0-1,0-1 1,0 1-1,0-1 1,0 1-1,0 0 1,-1-1-1,1 2 1,0 0 130,0 0 0,0 1 0,1-1 0,-1 0 0,1 1 0,-1-1-1,1 0 1,1 3 0,4 4 91,-5-8-228,0 0 0,0 0 0,0 0 1,-1 0-1,1 0 0,0 0 0,-1 0 0,1 0 0,-1 0 1,1 1-1,-1-1 0,1 0 0,-1 0 0,0 1 0,1-1 1,-1 0-1,0 0 0,0 1 0,0-1 0,0 0 0,0 0 0,0 1 1,-1-1-1,1 0 0,0 0 0,-1 2 0,-13 21 377,7 11-32,-7-7-123,7 6 101,-4-14-183,5-12-119,3-3-35,1-1 1,-1 1-1,1-1 0,0 1 0,1 0 1,-1 0-1,1 0 0,-2 8 0,2 6 44,0 23 0,1-29-43,0-8-35,0-1 0,1 1-1,-1-1 1,1 1 0,0-1 0,0 1 0,4 6-1,-4-9 14,0 1 0,0-1 0,1 0 0,-1 0 0,1 1 0,-1-1 0,1 0 0,0-1-1,0 1 1,0 0 0,0-1 0,0 1 0,0-1 0,1 1 0,-1-1 0,0 0 0,4 1 0,7 0 24,-1 0 0,1-1 0,0-1 0,14-1-1,-8 1-158,-13 0-128,0 0-1,0 0 0,0 0 1,0-1-1,-1 0 1,1 0-1,0-1 0,-1 1 1,1-1-1,0 0 1,-1-1-1,10-5 0,9-13-977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4736,'0'0'1530,"0"0"-932,-3 0-252,-7 0 5,23 0 1042,-13 0-817,0 0-394,0 0-124,0 0 22,4 0 32,-2 0-83,1 1 0,-1-1 0,0 1 0,1 0 0,-1-1 0,0 1-1,0 0 1,0 0 0,0 0 0,0 1 0,0-1 0,4 3 0,4 3 27,-7-4-23,1-1 0,-1 0 0,1 0 0,0 0-1,0 0 1,0 0 0,0-1 0,0 0 0,0 0 0,0 0-1,0 0 1,9 0 0,-12-1-15,1 0 1,0 0-1,-1 0 0,1 0 1,0 0-1,-1 1 0,1-1 1,0 1-1,-1-1 0,1 1 1,0-1-1,-1 1 1,1 0-1,-1 0 0,1 0 1,-1 0-1,0 0 0,1 0 1,-1 0-1,0 1 0,0-1 1,0 0-1,0 1 0,2 2 1,-1 2 36,-2-5-47,0-1-1,1 1 0,-1 0 1,0-1-1,1 1 0,-1 0 0,0-1 1,1 1-1,-1-1 0,1 1 0,-1 0 1,0-1-1,1 1 0,0-1 1,-1 1-1,1-1 0,0 1 0,11 2 52,-11-3-53,0 0 0,0 0 0,0 0 0,-1 0 0,1 0 0,0 0 0,0 0-1,0 0 1,0 1 0,0-1 0,-1 0 0,1 1 0,0-1 0,0 0-1,0 1 1,-1-1 0,1 1 0,0-1 0,-1 1 0,1 0 0,0-1 0,-1 1-1,1-1 1,-1 1 0,1 0 0,-1 0 0,1-1 0,-1 1 0,0 0-1,1 0 1,-1 0 0,0 0 0,0-1 0,1 1 0,-1 0 0,0 0 0,0 0-1,0 1 1,0 78 1546,0-76-1258,0-4-140,0 0-58,0 0-48,0 0-85,7 0 16,5-2 34,1 0 0,-1-1 1,24-8-1,-33 10-32,0 0 0,1 0 0,-1 1 0,1-1 0,-1 1 1,1 0-1,6 0 0,4 1-145,31-1-817,-10 0-2432,-14 0 1525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208 146 3328,'-17'-34'1061,"16"33"-1031,1 0-1,-1 0 0,1 0 0,-1 0 1,1 0-1,-1 0 0,1 0 1,-1 0-1,1 0 0,0-1 1,0 1-1,0 0 0,0 0 1,0 0-1,0 0 0,0 0 1,0 0-1,0 0 0,0-2 1,1-2 82,-1-75 3770,0 77-3631,0 3-27,4 0 203,-3-1-412,-1 1 1,1 0-1,0 0 1,-1 0-1,1 0 1,0 0-1,0 1 1,-1-1 0,1 0-1,0 0 1,-1 0-1,1 1 1,0-1-1,-1 0 1,1 1-1,-1-1 1,1 0-1,0 1 1,0 0-3,-1 1 0,1-1 0,0 0 1,-1 1-1,0-1 0,1 0 0,-1 1 0,0-1 1,0 1-1,1-1 0,-1 0 0,0 1 0,-1 1 1,2 29 154,0-4 241,-6 54 0,-9-16 13,7 14-161,1-48-149,-16 52 0,13-54 96,-10 53 0,13 0 128,-8 0 293,7-3-207,-7-14-220,7-3-95,-7-4 48,7-14-27,0-25-47,5-16-57,0 0 0,1 0 1,0 0-1,-1 1 0,2-1 0,-1 0 0,0 0 0,1 5 0,0 0 68,0-7-67,1 0 0,-1 0-1,0 0 1,0 0 0,0 1 0,-1-1 0,1 0-1,0 0 1,-1 0 0,0 0 0,-1 4 0,-7 1 232,9-7-248,-1 0-1,1 0 1,-1 1 0,1-1 0,-1 0-1,1 0 1,-1 1 0,1-1-1,0 1 1,-1-1 0,1 0 0,-1 1-1,1-1 1,0 1 0,-1-1 0,1 1-1,0-1 1,0 1 0,-1-1-1,1 1 1,0-1 0,0 1 0,0-1-1,0 1 1,0-1 0,0 1 0,0 0-1,0-1 1,0 1 0,0 0 0,0-1-15,0 0 1,0 0 0,0 1 0,0-1-1,0 0 1,0 0 0,0 0 0,0 0-1,0 0 1,0 0 0,0 0 0,0 1-1,0-1 1,0 0 0,0 0 0,0 0-1,0 0 1,0 0 0,0 0 0,0 0-1,0 0 1,0 1 0,0-1 0,0 0 0,0 0-1,0 0 1,0 0 0,0 0 0,-1 0-1,1 0 1,0 0 0,0 0 0,0 0-1,0 1 1,0-1 0,0 0 0,0 0-1,0 0 1,-1 0 0,1 0 0,0 0-1,0 0 1,0 0 0,0 0 0,0 0 0,0 0-1,0 0 1,-1 0 0,1 0 0,0 0-1,0 0 1,0 0 0,0 0 0,0 0-1,0 0 1,-1 0 0,-12 0-326,9 0-181,4-42-3162,0 21 2522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 3232,'0'-15'2364,"0"27"-1219,0-12-1125,0 0-1,0 1 1,0-1-1,0 0 1,0 0-1,0 1 1,0-1-1,0 0 1,-1 1-1,1-1 0,0 0 1,0 0-1,0 1 1,0-1-1,0 0 1,0 0-1,-1 1 1,1-1-1,0 0 1,0 0-1,0 1 1,-1-1-1,1 0 1,0 0-1,-1 1 1,0 0 16,0 0-1,0 0 1,1 0 0,-1 0 0,0 1 0,0-1 0,1 0-1,-1 1 1,1-1 0,-1 1 0,1-1 0,0 0-1,-1 1 1,1-1 0,0 1 0,0-1 0,0 1 0,0-1-1,0 1 1,1-1 0,-1 1 0,0-1 0,1 0-1,0 3 1,2 19 199,-4-20-173,1 1 1,-1 0-1,1 0 0,-1 0 0,-2 4 0,-2 6 115,4-5-67,0-1 1,0 1 0,1 14-1,0-23-110,1 27 262,0-12-72,-1 0 0,0 0-1,-1 0 1,-4 19 0,2-18 19,-2 6 116,2 0 0,-3 40 0,5-40-179,-1 0 0,-9 39 0,8-45-93,1-4 47,0 1 1,1 24-1,2-28-40,-2 0-1,-1 15 1,-12 18 340,12-35-231,-1 0 1,-7 13-1,4-9 5,2 2 37,5-26-219,-1-56-1112,-1 61 996,1 0 1,1 1-1,0-1 0,0 0 1,0 1-1,1-1 1,0 1-1,0 0 0,1 0 1,5-12-1,34-44-575,-25 39 502,-10 10 97,-6 11 60,0 0-1,1 0 1,-1 0-1,1 1 1,0-1-1,0 0 1,0 1-1,3-4 1,-1 3 49,1-1 0,0 0 0,0 1 0,10-5-1,-11 6 69,0 0-1,0-1 1,0 1-1,5-5 1,-9 7-62,0 0 0,0 0 0,0-1 0,1 1 0,-1 0 0,0 0-1,0-1 1,1 1 0,-1 0 0,0 0 0,0 0 0,1 0 0,-1-1 0,0 1 0,0 0 0,1 0 0,-1 0 0,0 0 0,1 0 0,-1 0 0,0 0 0,0 0 0,1 0 0,-1 0 0,1 0 0,37 0 60,-42 3 266,-13 11-213,0-7-549,6 10-33,9-15 403,0 0 0,0-1-1,0 0 1,0 1 0,0-1-1,0 0 1,0 0 0,-1 0-1,1 0 1,-3 0 0,-24 10-489,26-9 483,0 0 0,0 0 0,0 0 0,0 0 0,-4 5 0,6-5 47,-1 0 0,1-1 0,-1 1 0,0-1 0,0 1 0,0-1 0,0 1 0,0-1 0,0 0-1,0 0 1,0 0 0,0 0 0,0-1 0,-1 1 0,1 0 0,0-1 0,-1 0 0,-2 1 0,3-1 52,1 0-1,-1 0 1,0 0-1,0 1 1,0-1-1,1 0 1,-1 1-1,0-1 1,0 1-1,1 0 1,-1 0-1,1 0 1,-1 0-1,0 0 1,1 0 0,0 0-1,-1 0 1,1 0-1,0 1 1,-1-1-1,1 0 1,0 1-1,0-1 1,0 1-1,0 0 1,1-1-1,-1 1 1,0 0-1,1-1 1,-1 1 0,1 0-1,-1 0 1,1-1-1,0 1 1,0 0-1,0 0 1,0 0-1,0 0 1,0-1-1,0 1 1,1 0-1,-1 0 1,1-1-1,-1 1 1,1 0-1,1 2 1,27 42 899,-20-33-682,-4-6-154,1-1 1,-1 1-1,1-1 0,0-1 1,1 1-1,-1-1 0,1 0 1,10 5-1,-2-1-50,-6-3-8,10 6 50,16-5-28,-11 6-53,-3-6 16,-10 0-10,-9-6-37,0 1-1,0-1 1,0 0-1,0 0 0,0 0 1,0 0-1,0-1 0,0 1 1,0 0-1,5 0 1,-4-1-1020,-3 0 294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21 104 4384,'0'0'1424,"-3"0"-854,-11 0-95,11 0 629,3 0-229,0 0 234,3 0-400,2 0-473,-1 1-93,-1-1-1,1 0 1,0-1-1,-1 1 1,1 0-1,0-1 1,3-1-1,18-12 98,13 7-133,-28 4-77,0-1 0,18-9 1,3-2 97,-17 10-154,0 1 0,0 0 0,0 0 0,0 2 0,0 0 0,0 0 0,17 1 0,-30 1 3,0 0 1,0 0 0,0 0-1,0 0 1,0 0 0,0 0 0,0 0-1,0 0 1,0-1 0,0 1-1,0 0 1,0-1 0,0 1-1,2-2 1,-3 1-234,1 1-1,-1-1 1,1 0-1,-1 0 1,1 0 0,-1 0-1,0 0 1,0 0-1,1 0 1,-1 0 0,0 0-1,0 0 1,0 0-1,0 0 1,0-2-1,0 3-905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3488,'-14'0'757,"7"0"4336,10 3-4399,-1-1-643,0 0 1,-1 0 0,1 0-1,-1 0 1,1 0 0,-1 0 0,0 0-1,0 0 1,0 0 0,0 1-1,0-1 1,-1 0 0,1 1-1,-1-1 1,1 0 0,-1 1-1,0-1 1,0 1 0,0-1 0,0 1-1,0-1 1,-1 0 0,1 1-1,-1-1 1,-1 5 0,-4 7 128,4-10-123,0-1 0,1 1 0,-1 1 0,1-1 1,0 0-1,0 0 0,1 0 0,-1 0 0,1 8 1,0 0 34,1-8-66,0 0 0,-1-1 0,0 1 0,0 0 0,0 0 0,-1 0 0,1 0 0,-1 0 0,0 0 0,-2 4 0,-11 17 177,13-20-183,0 0 0,1 0 1,-1 0-1,1 9 0,0 28 210,0-39-785,0-3 134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3552,'-18'0'1147,"16"0"-845,4-3-140,12-11 200,-10 11 470,-4 2-757,0 0 0,0 0 0,0 0 0,0 0 0,0 0 0,0 0 0,0 0 1,1 0-1,-1 0 0,0 0 0,1 0 0,-1 0 0,1 0 0,-1 0 0,1 1 0,-1-1 0,1 0 0,0 0 0,-1 1 0,1-1 0,0 0 0,-1 1 0,1-1 0,1 0 0,-1 0-14,-1 1 0,1 0-1,0-1 1,-1 1-1,1-1 1,-1 1 0,1-1-1,0 0 1,-1 1 0,0-1-1,1 1 1,-1-1-1,1 0 1,-1 1 0,0-1-1,1 0 1,-1 0 0,0 1-1,0-1 1,0 0 0,1 0-1,-1 1 1,0-1-1,0-1 1,0 16 190,0-13-242,0-1 1,0 0-1,0 0 0,0 1 1,0-1-1,0 0 1,0 1-1,0-1 1,0 0-1,0 1 0,0-1 1,0 0-1,0 0 1,1 1-1,-1-1 1,0 0-1,0 0 1,0 1-1,0-1 0,1 0 1,-1 0-1,0 0 1,0 1-1,1-1 1,-1 0-1,14 14 135,-14-14-141,1 0-1,-1 1 1,0-1 0,0 0-1,0 0 1,1 0 0,-1 1-1,0-1 1,0 0 0,0 0-1,1 1 1,-1-1 0,0 0-1,0 0 1,0 1 0,0-1-1,0 0 1,0 1 0,0-1-1,0 0 1,0 0 0,1 1-1,-1-1 1,0 0 0,-1 1-1,1 179 969,0-175-939,0-1 0,0 0 0,-1 1 1,1-1-1,-1 0 0,0 0 0,-1 1 0,-2 4 0,-4 17 42,6-8-16,0 0 1,1 0 0,2 20 0,0-14 79,-5 47 1,1-49-85,0-7-10,1-1 0,0 15 0,9 54 74,-8-68-87,-4 26 0,0-13-3,1 26 143,4 71-1,1-55-63,-2-53-87,0-12 1,1-1 1,0 1-1,0 0 1,0 0-1,1 0 1,-1-1-1,1 1 1,2 6 0,11 21 122,-13-32-129,-1 1 1,1 0 0,-1 0 0,1 0 0,-1 0-1,1-1 1,-1 1 0,0 0 0,1 0 0,-1 0 0,0 0-1,0 0 1,0 0 0,0 0 0,0 0 0,0 0-1,0 0 1,0 1 0,0-1-17,0-1-1,0 0 1,0 0-1,0 0 1,-1 0-1,1 1 1,0-1-1,0 0 1,0 0-1,1 0 0,-1 1 1,0-1-1,0 0 1,0 0-1,0 0 1,0 1-1,0-1 1,0 0-1,0 0 1,0 0-1,0 0 1,0 0-1,0 1 1,1-1-1,-1 0 1,0 0-1,0 0 1,0 0-1,0 0 1,0 1-1,1-1 1,-1 0-1,9 6-236,-8-6 218,-1 1 0,1-1 0,-1 0 0,1 0 0,-1 1 0,1-1 0,-1 0 0,0 1 0,1-1 0,-1 0 0,1 1 0,-1-1 0,0 1 0,1-1 0,-1 1 0,0-1 0,0 1 0,1-1 0,-1 1 0,0-1 0,0 1 0,0-1 0,0 1 0,1-1 0,-1 1 0,0 0 0,0-1 0,0 1 0,0-1 0,-1 2 0,1-2-1,0 0 0,0 0 0,0 0 0,0 0 0,0 0 0,0 0 0,0 1 0,0-1 0,0 0 0,0 0 0,0 0 0,0 0 0,0 0 0,0 0 0,0 0 0,0 1 0,0-1 0,0 0 0,0 0 0,0 0 0,0 0 1,0 0-1,1 0 0,-1 0 0,0 0 0,0 1 0,0-1 0,0 0 0,0 0 0,0 0 0,0 0 0,0 0 0,0 0 0,0 0 0,0 0 0,1 0 0,-1 0 0,0 0 0,0 0 0,0 0 0,0 0 0,0 0 0,0 0 0,0 0 0,1 0 1,-1 0-1,0 0 0,0 0 0,0 0 0,0 0 0,0 0 0,0 0 0,0 0 0,1 0 0,-1 0 0,0 0 0,10 0-709,1 0-2524,6 0 1393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2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5152,'0'0'1648,"0"0"-987,0 0-170,0 0 543,0 0-266,0 0 128,0 0-288,0 3-58,0 9-171,1-2-89,-1 0 1,-1 0-1,-3 14 1,-9 13 221,11-30-423,1 1-1,1 12 1,0-10 43,0 1 0,-4 19-1,0-18-43,-8 18 1,7-22-67,1 1 0,1 1 0,0-1 0,0 0 0,1 0 0,-1 13 0,4-10-1,0-9-13,-1 1-1,1-1 0,-1 0 0,0 0 1,-1 0-1,1 0 0,-1 1 0,1-1 1,-1 0-1,-2 4 0,-3 2 27,4-8-33,1 1 0,0-1-1,0 1 1,0 0-1,0-1 1,0 1 0,0 0-1,1-1 1,-1 1-1,1 0 1,-1 0 0,1 0-1,0 2 1,0 10-305,0-11-171,0-6-789,0-26-2298,0 26 1978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3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4384,'0'-38'2410,"0"34"-1567,3 1-176,11-11 234,-14 14-877,0-1-1,0 1 1,1 0-1,-1 0 1,0-1 0,0 1-1,0 0 1,1 0-1,-1 0 1,0-1 0,0 1-1,1 0 1,-1 0-1,0 0 1,1 0-1,-1 0 1,0 0 0,0-1-1,1 1 1,-1 0-1,0 0 1,1 0 0,-1 0-1,0 0 1,1 0-1,0 0 7,-1 0 0,1 0-1,0 0 1,0 0 0,-1 0-1,1 0 1,0-1 0,0 1 0,-1 0-1,1 0 1,0-1 0,-1 1-1,1 0 1,0-1 0,-1 1-1,1-1 1,0 1 0,-1-1-1,1 1 1,-1-1 0,1 0-1,-1 1 1,1-2 0,0 1-13,-1 0-1,1 0 1,-1 1 0,1-1-1,0 0 1,0 0 0,-1 1 0,1-1-1,0 1 1,0-1 0,-1 0 0,1 1-1,0 0 1,0-1 0,0 1-1,0-1 1,0 1 0,0 0 0,0 0-1,0 0 1,0-1 0,0 1 0,0 0-1,1 0 1,60 0 436,-61 0-450,4 0 25,-1 0 0,1 0 0,-1 0 1,0 1-1,1 0 0,-1 0 0,9 2 1,-12-2-14,0 0 0,1 0 0,-1 0 0,0 0 1,1 0-1,-1 1 0,0-1 0,0 0 1,0 1-1,0-1 0,0 1 0,-1-1 0,1 1 1,0-1-1,-1 1 0,1-1 0,-1 1 1,1 0-1,-1-1 0,0 1 0,0 0 0,0-1 1,0 1-1,0 0 0,0 2 0,0 1 53,0-2-41,1 0 0,-1 0 0,0 0-1,-1 0 1,1 0 0,-1 1 0,1-1 0,-3 5 0,-10 13 133,9-15-129,4-5-20,0 0 1,-1 0-1,1 0 1,0-1-1,-1 1 1,1 0-1,-1 0 1,1-1-1,-1 1 1,1 0-1,-1-1 1,0 1-1,0 0 1,1-1-1,-1 1 1,0-1-1,0 1 1,1-1-1,-1 1 1,0-1 0,-1 1-1,-5 2 46,6-2-47,-1 0 0,1 0-1,-1 0 1,1 0 0,-1 0 0,1 0-1,0 1 1,0-1 0,0 1 0,-1-1-1,0 3 1,-2 5 19,4-8-29,0-1 0,0 1 0,-1-1 1,1 1-1,0 0 0,0-1 0,-1 1 1,1-1-1,0 1 0,-1-1 0,1 1 1,0-1-1,-1 1 0,1-1 0,-1 1 1,1-1-1,-1 0 0,1 1 0,-1-1 1,1 0-1,-1 1 0,1-1 0,-1 0 1,1 0-1,-1 1 0,0-1 0,1 0 1,-1 0-1,1 0 0,-1 0 0,0 0 1,1 0-1,-1 0 0,0 0 0,0 0 1,1 0-6,0 0 1,0 0-1,0 0 1,0 0-1,0 0 1,-1 0-1,1 0 1,0 0-1,0 0 1,0 0-1,0 0 1,0 0-1,0 0 1,0 0-1,-1 0 1,1 0-1,0 0 1,0 0-1,0 0 1,0 0-1,0 0 1,0 0-1,0 0 1,-1 0-1,1 0 1,0 0-1,0 0 1,0 0-1,0 1 1,0-1-1,0 0 1,0 0-1,0 0 1,0 0-1,0 0 1,0 0-1,0 0 1,0 0-1,-1 0 1,1 1-1,0-1 1,0 0-1,0 0 1,0 0 0,0 0-1,0 0 1,0 0-1,0 0 1,0 1-1,0-1 1,0 0-1,0 0 1,0 0-1,0 0 1,1 0-1,-1 1 1,0 12-178,0-9 86,3-4 91,27 1 215,-15 0-144,-1-1 0,1 0-1,0-1 1,18-4 0,-13-2-20,-16 5-35,0 1-1,0-1 0,0 1 0,0 0 0,0 0 1,0 0-1,1 1 0,8-1 0,63 1-314,-74 0 202,0 0-1,0 0 0,0 0 0,0 0 0,0 1 1,1-1-1,-1 1 0,0-1 0,0 1 1,0 0-1,0-1 0,-1 1 0,1 0 1,0 0-1,0 1 0,0-1 0,-1 0 1,1 1-1,2 2 0,-4-4 30,1 1-2,-1-1 0,0 0 0,0 0 0,0 1 0,1-1 0,-1 0 0,0 0 0,0 0 0,0 1 0,1-1 0,-1 0-1,0 0 1,1 0 0,-1 0 0,0 0 0,0 1 0,1-1 0,-1 0 0,0 0 0,1 0 0,-1 0 0,0 0 0,0 0 0,1 0-1,-1 0 1,18 0-1247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3712,'0'-17'1221,"0"14"-757,0 3-144,0 0 256,0 0-101,0 0 282,0 0-192,0 0 70,0-4-150,0-10 209,0 11-193,3 3 11,-2 0-491,-1 0-1,1 0 1,0 0-1,-1 0 1,1 0-1,0 0 1,-1 0 0,1 0-1,0-1 1,-1 1-1,1 0 1,-1 0-1,1 0 1,0-1 0,-1 1-1,1 0 1,-1-1-1,1 1 1,-1-1-1,1 1 1,-1 0 0,1-1-1,-1 1 1,1-1-1,-1 1 1,0-1-1,1 0 1,-1 1 0,0-1-1,1 1 1,-1-1-1,0 0 1,0 1-1,0-1 1,0 1 0,1-1-1,-1 0 1,0 1-1,0-1 1,0 0-1,-1-1 1,2 2-15,-1 0 0,0 0-1,0 0 1,0 0 0,0 0 0,0 0 0,0 0-1,0-1 1,0 1 0,0 0 0,0 0 0,0 0-1,0 0 1,0 0 0,0 0 0,0 0 0,0-1-1,0 1 1,0 0 0,0 0 0,0 0 0,-1 0-1,1 0 1,0 0 0,0 0 0,0 0 0,0 0-1,0-1 1,0 1 0,0 0 0,0 0 0,0 0-1,0 0 1,0 0 0,-1 0 0,1 0 0,0 0-1,0 0 1,0 0 0,0 0 0,0 0 0,0 0-1,0 0 1,0 0 0,-1 0 0,1 0 0,0 0-1,0 0 1,0 0 0,0 0 0,0 0 0,0 0-1,0 0 1,-1 0 0,1 0 0,0 0 0,-14 0 292,11 0-84,6 0 116,-2 0-318,-1 0 0,1 0-1,0 0 1,-1 0 0,1 0-1,0 0 1,-1 0 0,1 0-1,0 0 1,-1-1 0,1 1-1,-1 0 1,1 0 0,0-1 0,-1 1-1,1 0 1,-1-1 0,1 1-1,-1 0 1,1-1 0,-1 1-1,1-1 1,-1 1 0,1-1-1,-1 1 1,0-1 0,1 1-1,-1-1 1,0 0 0,1 1-1,-1-1 1,0 1 0,0-1-1,0 0 1,0 1 0,1-1 0,-1 0-1,0 1 1,0-1 0,0 0-1,-1 0 1,1-3 153,0 4 1,0-3-86,0 2-79,0 0 0,0 1 0,0-1 0,0 1 0,0-1 0,1 0 0,-1 1 1,0-1-1,0 1 0,0-1 0,0 0 0,1 1 0,-1-1 0,0 1 1,1-1-1,-1 1 0,0-1 0,1 1 0,-1-1 0,0 1 0,1-1 0,-1 1 1,1-1-1,-1 1 0,1 0 0,-1-1 0,1 1 0,0 0 0,0-1 0,23-1 86,-16 2-58,51 0 270,-56 0-289,-1 0 1,1 0-1,-1 0 0,1-1 1,-1 1-1,1-1 1,-1 0-1,1 0 1,-1 0-1,1 0 1,-1 0-1,4-3 1,-4 3 3,0 0 1,0 0-1,0 0 1,-1 0 0,1 0-1,1 0 1,-1 1-1,0-1 1,0 1-1,0-1 1,0 1-1,4 0 1,3 0 39,-6 0-40,0 0 0,0 0 0,0 0-1,0 0 1,-1 0 0,1-1 0,0 1-1,0-1 1,4-1 0,13-12 66,-18 13-76,0 1 0,0-1 1,0 1-1,0-1 0,0 1 0,-1 0 1,1 0-1,0 0 0,2 0 0,-4 0-3,14 0 32,-7 0-2781,-3 3 1057,13 15 529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228 202 4640,'-6'-11'463,"4"8"-327,0-1 0,0 0 0,0 0 0,1 0 0,-1 0 0,1 0 1,0 0-1,0 0 0,1 0 0,-1 0 0,1-7 0,0-94 1842,0 78-1378,0 23-84,0 25-250,0 24-55,1 7 307,-6 52 1,-12-21 10,0 1-40,13-48-338,3-20-67,-1 1 0,-1-1 0,0 0 0,-9 25 0,1-12-200,-2-1 1,-25 40-1,21-44 959,10-3-160,-7 0-54,11-14-466,-4 5 57,7-11-217,-1-1 0,1 0 0,0 0 0,0 0 0,-1 0 0,1 0 0,0 1 1,-1-1-1,1 0 0,0 0 0,0 0 0,-1 0 0,1 0 0,0 0 0,-1 0 0,1 0 0,0 0 1,-1 0-1,1 0 0,0 0 0,0 0 0,-1 0 0,1 0 0,0 0 0,-1-1 0,1 1 0,0 0 0,0 0 1,-1 0-1,1 0 0,0-1 0,0 1 0,-1 0 0,1 0 0,0 0 0,0-1 0,0 1 0,-1 0 0,1-1 1,-1 0-8,1 0 1,-1 0-1,1 0 1,0 0-1,-1 0 1,1 0-1,0 0 1,-1 0-1,1 0 1,0 0-1,0 0 1,0-1-1,0 1 1,0-1 0,0 0-44,0 0 0,0 0 0,0-1 0,0 1 0,-1 0 0,1 0 0,0 0 0,-2-2 0,-4-5-121,5 8 129,0 0 0,0 1 1,1-1-1,-1 0 1,0-1-1,0 1 0,1 0 1,-1 0-1,1 0 1,-1 0-1,1 0 0,-1-1 1,1 1-1,0 0 1,-1 0-1,1-1 0,0 1 1,0 0-1,0 0 1,0-1-1,0 1 0,0 0 1,1-1-1,-1 1 0,0 0 1,1-1-1,13-23-547,-8 1 95,-6 20 433,1 0 1,0 0-1,0 0 0,0 0 0,0 1 0,0-1 0,1 0 0,0 1 0,0-1 1,0 1-1,0-1 0,4-3 0,29-21-475,-8-7 271,-22 31 266,0 0 0,1 0 0,10-5 0,-6 3 12,2-1 1,-1-1 28,21-9 0,-1 10 97,-16 4-65,7-3-1,-14 3-54,1 1 0,0 0 0,1 0 0,11 0 0,-6 2-11,25 1-195,-38 0 176,1 0 0,-1-1 0,0 1 0,0 0 0,0 0 0,0 0 0,0 0 0,0 0 0,0 0 0,0 1 0,0-1 0,2 3 0,-4-4 21,0 0 0,0 1 0,1-1 0,-1 0 0,0 0 0,0 0-1,1 1 1,-1-1 0,0 0 0,0 0 0,0 1 0,0-1 0,0 0 0,1 0 0,-1 1 0,0-1 0,0 0 0,0 0 0,0 1-1,0-1 1,0 0 0,0 1 0,0-1 0,0 0 0,0 1 0,0 3 96,1-1-100,-1-1 0,0 1 0,0-1 0,0 1 0,0-1 0,-1 0 0,1 1 0,-1-1 0,1 0 0,-2 5 0,-19 0-41,-17 6 32,24-10 5,10-2-7,0-1-1,0 1 0,0 0 1,0 1-1,-4 1 0,-13 10-55,17-11 45,1 1 0,-1-1 1,0 0-1,0 0 1,0 0-1,0 0 1,0-1-1,0 1 0,-1-1 1,1 0-1,0 0 1,-1-1-1,-4 1 1,3-2 20,-1 2 0,1-1 0,0 1 0,0 0 0,0 0 0,0 0 0,0 1 0,1 0 0,-1 0 0,0 1 0,-8 4 0,-10 11 376,15-14-250,8-4-117,0 0-1,1 0 1,-1 1 0,0-1-1,1 0 1,-1 0 0,0 1-1,1-1 1,-1 1 0,1-1-1,-1 0 1,1 1 0,-1-1-1,1 1 1,-1-1 0,1 1-1,0-1 1,-1 1 0,1 0-1,0-1 1,-1 1 0,1-1-1,0 1 1,0 0 0,-1-1-1,1 1 1,0 0 0,0-1 0,0 1-1,0 0 1,0-1 0,0 1-1,0 0 1,0-1 0,0 1-1,0 0 1,1 0 0,-1 0 5,-1-1 0,1 1 0,0 0 0,0 0 0,0-1 1,0 1-1,0 0 0,0-1 0,0 1 0,0 0 0,0 0 1,1-1-1,-1 1 0,0 0 0,0-1 0,0 1 1,1 0-1,-1-1 0,0 1 0,1 0 0,-1-1 0,1 1 1,-1-1-1,1 1 0,-1-1 0,1 1 0,-1-1 0,1 1 1,-1-1-1,1 1 0,0-1 0,-1 0 0,1 0 0,0 1 1,-1-1-1,1 0 0,0 0 0,-1 1 0,1-1 0,0 0 1,0 0-1,0 0 0,7 2 198,8 5 113,21 10 1,-28-11-272,1-2 1,-1 1-1,1-1 0,0 0 1,0-1-1,0 0 0,0-1 1,1 0-1,10 0 1,-11-1-5,-1 0 1,1 0 0,-1 1-1,1 0 1,15 6 0,-18-5-11,-1-2 22,-1 0 0,1 0 1,-1 0-1,1-1 1,0 1-1,-1-1 1,7-1-1,-1 0 23,-7 1-56,-4 0-314,0 0-891,0 0 320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 3712,'0'0'1221,"0"0"-757,3-4-69,11-9 511,-14 12-880,0 1 0,0 0-1,1 0 1,-1-1 0,0 1-1,0 0 1,0 0 0,1 0-1,-1-1 1,0 1 0,0 0-1,1 0 1,-1 0-1,0 0 1,1 0 0,-1-1-1,0 1 1,0 0 0,1 0-1,-1 0 1,0 0 0,1 0-1,-1 0 1,0 0-1,1 0 1,13 0 715,-11 0-303,-3-1-403,0 0 0,0 0 0,0 0 0,0 0 0,0 0 0,0 0 1,1 0-1,-1 0 0,0 0 0,1 0 0,-1 0 0,0 0 0,1 0 0,0-2 0,0 3 18,0-1 0,-1 1 0,1-1 0,0 1-1,-1 0 1,1-1 0,0 1 0,-1 0-1,1 0 1,0 0 0,0-1 0,-1 1 0,1 0-1,0 0 1,0 0 0,1 0 0,1 0 693,-3 0 28,-3 0-337,-11 0-165,14 0-269,0 0 1,-1 0-1,1 0 1,0 0-1,0 0 1,0 0-1,0 0 1,0 0-1,0 0 1,0 0-1,-1 0 1,1 0-1,0 0 0,0 0 1,0 0-1,0 0 1,0 0-1,0 0 1,0 0-1,-1 0 1,1 0-1,0 0 1,0 0-1,0 0 1,0 1-1,0-1 0,0 0 1,0 0-1,0 0 1,0 0-1,-1 0 1,1 0-1,0 0 1,0 0-1,0 0 1,0 0-1,0 1 1,0-1-1,0 0 0,0 0 1,0 0-1,0 0 1,0 0-1,0 0 1,0 0-1,0 1 1,0-1-1,0 0 1,0 0-1,0 0 1,0 0-1,0 0 0,0 0 1,0 0-1,0 0 1,0 1-1,0 0 15,0-1-1,0 1 0,0 0 0,0 0 1,0-1-1,0 1 0,-1 0 1,1 0-1,0-1 0,0 1 1,-1 0-1,1-1 0,-1 1 0,1 0 1,0-1-1,-1 1 0,1 0 1,-1-1-1,0 1 0,1-1 1,-1 1-1,1-1 0,-2 1 0,1 0 4,0-1 0,0 1 0,0-1 0,1 1 0,-1 0 0,0-1 0,1 1 0,-1 0 0,0 0 0,1 0 0,-1-1 0,1 1 0,-1 0 0,1 0 0,0 0-1,-1 0 1,1 0 0,0 0 0,0 0 0,0 0 0,-1 0 0,1 0 0,0 0 0,0 1 0,0 1 13,0 1 1,0-1-1,0 0 1,-1 1 0,0-1-1,1 0 1,-1 1-1,0-1 1,-1 0-1,-2 6 1,2-6-6,1 0 0,-1 0 0,1 0 0,0 0 0,0 0 0,0 1 0,1-1 0,-1 0 0,1 1 0,0 5 0,0 71 877,0-80-902,0 0-1,0 0 1,0 0-1,0 1 1,0-1 0,0 0-1,0 0 1,0 0-1,0 0 1,0 0-1,0 0 1,0 0-1,0 1 1,0-1 0,0 0-1,0 0 1,0 0-1,0 0 1,0 0-1,0 0 1,0 0-1,0 1 1,0-1 0,-1 0-1,1 0 1,0 0-1,0 0 1,0 0-1,0 0 1,0 0-1,0 0 1,0 0 0,0 0-1,0 0 1,0 1-1,-1-1 1,1 0-1,0 0 1,0 0-1,0 0 1,0 0 0,0 0-1,0 0 1,0 0-1,0 0 1,-1 0-1,1 0 1,0 0-1,0 0 1,0 0 0,0 0-1,0 0 1,0 0-1,0 0 1,-1 0-1,1 0 1,-17 0-351,17-4-1493,0 3 1696,0 0 1,0 0-1,-1 1 0,1-1 0,0 0 0,0 0 1,-1 0-1,1 0 0,0 1 0,-1-1 0,1 0 1,0 0-1,-1 1 0,1-1 0,-1 0 0,0 1 1,1-1-1,-1 0 0,0 1 0,1-1 0,-1 1 1,-1-1-1,2 0-29,-1 1 0,0-1-1,0 1 1,1-1 0,-1 1 0,1-1 0,-1 0-1,0 1 1,1-1 0,-1 0 0,1 1 0,-1-1 0,1 0-1,0 0 1,-1 0 0,1 1 0,0-1 0,0 0 0,-1 0-1,1 0 1,0 0 0,0-1 0,0-1-2995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4480,'0'-15'4517,"0"26"-3050,-4-1-1350,4-10-117,-1 4-8,-1-1-1,1 0 1,-1 1 0,1-1 0,0 0-1,0 1 1,1-1 0,-1 5-1,8 37 20,-12-10 167,-1-7-36,3 10 85,2 60 0,2-54-73,-1 10-23,-4 97 85,-9-64-99,6-21 107,0-33-127,4-21 3,0 1 0,1 0-1,-1 20 1,3-24-24,-1 1 0,-1-1-1,1 1 1,-1-1 0,-7 17 0,7-20-19,1 0-126,-1-1 1,1 0-1,1 0 1,-1 0-1,1 0 1,0 1-1,1 7 1,0 3-456,-2-15 463,1 0 0,0 0-1,0 0 1,0-1 0,0 1 0,0 0 0,0 0-1,1 0 1,-1-1 0,0 1 0,0 0 0,0 0-1,1-1 1,-1 1 0,1 0 0,-1-1 0,0 1-1,1 0 1,-1-1 0,1 1 0,-1 0 0,1-1-1,0 1 1,-1-1 0,2 1 0,0 0-238,1 0 0,-1-1 0,0 0 0,0 1 0,1-1 0,-1 0 0,5-1 0,3 1-1094,-7 0 1097,0 0-1,0 0 1,0 0 0,0-1-1,0 1 1,3-2 0,33-16-2307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4320,'0'0'1392,"0"4"-848,0 35 978,-1-5-302,6 59 0,9-9-425,-10 137 1211,-5-133-1921,1 33-85,0-115 33,0 1 0,0-1 0,-1 0 0,-1 11 0,-12 10 404,10-1-189,1 3 251,2-27-495,1-1 0,-1 0 0,1 1 0,-1-1-1,0 0 1,1 1 0,-1-1 0,0 0 0,0 0 0,0 0-1,0 0 1,0 0 0,0 0 0,0 0 0,0 0 0,-1 0-1,-1 1 1,2-2-123,-1 1-1,1 0 0,-1-1 0,1 0 1,-1 1-1,0-1 0,1 0 1,-4 0-1,5 0 75,-1 0-1,1 0 1,0 0 0,-1 0-1,1 0 1,0 0 0,0 0-1,-1 0 1,1 0 0,0 0-1,-1 0 1,1 0 0,0 0-1,0-1 1,-1 1 0,1 0-1,0 0 1,0 0 0,-1-1-1,1 1 1,0 0 0,0 0-1,0 0 1,-1-1 0,1 1-1,-17-14-2108,-1 7 74,18 6 1776,-1 0 0,1 0 0,-1 0 0,1 0 0,0 0 0,-1 0 0,1 0 0,0-1 0,0 1 0,0 0 0,0 0 0,0 0 0,0-2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5632,'0'-17'1834,"0"14"-1369,6 2-220,-6 1-245,4 1 73,-1-1 0,0-1 0,1 1 0,-1 0 0,0-1 1,5-1-1,3-8 876,9 20-309,-12-8-503,-1-1 1,1 0-1,0 0 0,-1-1 0,15-1 1,-12 0-2,0 1 0,-1 0 0,1 1 0,13 2 0,19 11 168,-25-11-209,-14-2-77,1-1 0,-1 1-1,1 0 1,-1 0 0,1 0 0,-1 0-1,4 3 1,-5-3-3,-1 0-1,0 0 1,0 0 0,0 0-1,0 0 1,0 1 0,0-1-1,-1 0 1,1 0 0,0 1 0,-1-1-1,1 1 1,0-1 0,-1 1-1,0-1 1,1 0 0,-1 1-1,0 0 1,0-1 0,0 1-1,0 2 1,0-3-5,0-1-1,1 1 1,-1 0-1,0-1 1,0 1-1,0 0 1,0 0 0,0-1-1,0 1 1,0 0-1,-1-1 1,1 1-1,0 0 1,0 0-1,0-1 1,-1 1 0,1 0-1,0-1 1,-1 1-1,1-1 1,0 1-1,-1 0 1,1-1 0,-1 1-1,1-1 1,-1 1-1,1-1 1,-1 1-1,0-1 1,1 0 0,-1 1-1,0-1 1,1 0-1,-1 1 1,0-1-1,1 0 1,-1 0 0,0 0-1,1 1 1,-1-1-1,0 0 1,0 0-1,-7 2 76,0 2-35,0 0 0,0 0-1,-11 9 1,11-8-30,1 0-1,-1 0 0,1-1 0,-1 0 0,-12 4 1,3-5 18,14-2-30,-1-1 0,1 1 1,0 0-1,0 0 0,0 0 1,0 0-1,0 0 1,0 1-1,0-1 0,0 1 1,-5 4-1,8-6-12,0 0 0,0 0-1,-1 1 1,1-1 0,0 0-1,0 0 1,0 0 0,-1 1-1,1-1 1,0 0 0,0 0 0,-1 0-1,1 0 1,0 1 0,0-1-1,-1 0 1,1 0 0,0 0-1,-1 0 1,1 0 0,0 0-1,-1 0 1,1 0 0,0 0 0,-1 0-1,-9 0-88,23 0 191,29 0-1713,17 0-2887,-34 0 2444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3488,'0'0'1115,"0"0"-673,0 0-31,0 0 570,0 0-197,0 0 224,0 0-336,3 0-43,-1 0-605,1 0 96,0 0 0,0-1 0,-1 1-1,1 1 1,0-1 0,0 0-1,0 1 1,0-1 0,4 3 0,-1 6 135,-2-3-60,14-4 517,23-2 462,-40 0-1172,0 0 0,0 0 0,0 0 0,0 0 0,0 0 0,0 0 1,0 1-1,0-1 0,-1 0 0,1 0 0,0 1 0,0-1 0,0 1 0,0 0 1,5 7 156,-6-7-150,1-1 1,-1 1-1,0 0 0,1-1 1,-1 1-1,1-1 0,-1 1 1,0-1-1,1 1 1,-1-1-1,1 0 0,-1 1 1,1-1-1,0 1 0,-1-1 1,1 0-1,-1 0 0,1 1 1,0-1-1,-1 0 0,1 0 1,0 0-1,-1 0 0,1 1 1,0-1-1,-1 0 0,1 0 1,-1 0-1,1-1 1,0 1-1,1 0 0,7 0 85,-6 1-72,0-1-1,0 0 1,-1 0-1,1 0 1,0-1-1,0 1 1,0-1-1,0 1 1,3-3 0,-1 1-5,0-1 1,-1 1-1,1 0 1,0 0 0,0 1-1,0-1 1,1 1-1,-1 0 1,9 0 0,-7 1 1,-1-1 0,0 0 0,0 0 0,0 0 0,0-1 0,0 0 0,0 0 1,0-1-1,-1 0 0,9-4 0,16-8 11,33-6 60,-60 20-84,1 0-1,-1 1 1,1-1-1,0 1 1,-1 0 0,1 0-1,5 0 1,-6 0-12,-1 1 0,1-1 0,-1 0 0,1 0 0,-1 0 0,1-1 0,-1 1 0,0-1 0,1 1 0,4-3 0,2-2-155,0 1-78,-9 4 216,0 0 1,1 0 0,-1 1-1,0-1 1,0 0 0,1 0-1,-1 1 1,0-1 0,0 0 0,0 1-1,0-1 1,1 1 0,-1-1-1,0 0 1,0 1 0,0-1-1,0 0 1,0 1 0,0-1-1,0 1 1,0-1 0,0 0-1,0 1 1,0-1 0,0 0 0,0 1-1,0-1-46,0 1 0,0-1 0,0 0 0,0 1 0,0-1 0,0 0-1,-1 1 1,1-1 0,0 0 0,0 0 0,0 1 0,0-1 0,0 0-1,0 1 1,0-1 0,-1 0 0,1 0 0,0 1 0,0-1 0,0 0 0,-1 0-1,1 0 1,0 1 0,0-1 0,-1 0 0,-16 21-2011,-4 17-2901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5824,'0'-42'2144,"0"42"-1664,21-20-128,-21 20 1696,21 0-1184,-1-21 512,-20 21-832,42-21-32,-21 21-320,21-21-96,-1 21-64,-20 0 224,21 0-128,-21 0-1952,-1 21 992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6560,'-62'0'2432,"62"0"-1888,0 0-160,0 21 768,21-21-704,20 0 672,1 0-640,20-21-96,1 21-256,-1 0-224,1 0 32,-1 0-2080,-20-21 1184,0 21-2880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5152,'18'-14'1648,"-18"13"-1623,0 1 1,0 0-1,1 0 1,-1 0-1,0 0 0,0-1 1,1 1-1,-1 0 1,0 0-1,0 0 1,0-1-1,0 1 0,1 0 1,-1 0-1,0 0 1,0-1-1,0 1 1,0 0-1,0 0 0,0-1 1,0 1-1,0 0 1,0 0-1,0-1 1,0 1-1,0-1-3,0 1 0,0-1 0,0 0 0,0 1 1,0-1-1,0 1 0,0-1 0,0 0 0,1 1 0,-1-1 0,0 1 0,0-1 0,1 1 0,-1-1 0,0 1 1,1-1-1,0 0 0,0 0 77,0 1-1,0-1 1,1 1 0,-1 0 0,0-1 0,1 1 0,-1 0-1,0-1 1,1 1 0,-1 0 0,1 0 0,-1 0 0,2 0-1,-2 1-56,0-2-1,0 1 0,0 0 0,-1 0 0,1 0 0,0 0 0,0 0 1,-1 0-1,1-1 0,0 1 0,-1 0 0,1 0 0,0-1 0,-1 1 1,1-1-1,0 1 0,-1 0 0,1-1 0,-1 1 0,1-1 0,-1 1 1,1-1-1,0 0 0,-1 0-1,1 0-1,0 1 1,-1-1-1,1 0 1,-1 1 0,1-1-1,0 1 1,0-1 0,-1 1-1,1-1 1,0 1 0,0-1-1,0 1 1,0 0 0,0-1-1,0 1 1,0 0-1,0 0 1,0 0 0,-1-1-1,1 1 1,0 0 0,0 0-1,2 0 1,14 0 371,-17 0-402,1 0 1,-1 0-1,0 0 0,1 0 1,-1 0-1,0 0 1,0 0-1,1 0 1,-1 1-1,0-1 0,1 0 1,-1 0-1,0 0 1,0 0-1,1 0 1,-1 0-1,0 0 0,0 1 1,1-1-1,-1 0 1,0 0-1,0 0 1,0 0-1,1 1 1,-1-1-1,3 3 62,1-1 1,0 0-1,0 0 1,6 2-1,-5-2 57,0 1 0,0-1 0,0 1 0,9 6 0,-12-8-95,-1 0-3,1 0 1,0 1-1,-1-1 1,0 0-1,1 1 1,-1-1-1,0 1 1,0-1-1,0 1 1,0-1-1,0 1 1,0-1-1,0 1 1,-1 0 0,1 0-1,-1-1 1,1 1-1,-1 0 1,0 0-1,0-1 1,0 3-1,0 9 92,1-6-54,-1 1 1,0-1-1,-1 1 1,-3 12-1,-10 3 311,12-13-269,1-8-90,1 0 1,-1 0-1,0 1 0,1-1 0,-1 0 0,0 0 1,-2 2-1,-25 19 204,27-21-212,0 0 0,0 0 0,0 0 0,0 0 0,0 0 0,0 1 0,0 2 1,-1 6 29,-1-3-18,0 0 1,0-1 0,-1 1-1,0-1 1,-1 1 0,0-1 0,0-1-1,-1 1 1,0 0 0,-9 6 0,13-11-28,0 0 0,0 0 0,0 0 0,0 0 0,0 1 1,1-1-1,-1 0 0,1 1 0,0-1 0,0 1 1,0-1-1,0 1 0,1-1 0,-1 1 0,1-1 1,0 1-1,0 0 0,0 3 0,0 31 78,3-37-16,60 0-2273,-62 0 2154,0 0 0,0 0 0,-1 0 0,1 0 0,0 0 0,0-1 0,0 1 1,0 0-1,-1 0 0,1-1 0,0 1 0,0 0 0,-1-1 0,1 1 0,0-1 0,-1 1 0,1-1 0,0 1 0,-1-1 0,1 1 0,-1-1 0,1 0 0,0 0-16,-1 0-1,1 1 1,-1-1-1,1 1 1,-1-1 0,1 1-1,0-1 1,-1 1 0,1-1-1,0 1 1,-1-1-1,1 1 1,0 0 0,0-1-1,0 1 1,-1 0 0,1 0-1,0 0 1,0-1-1,0 1 1,0 0 0,1 0-1,-2 0 45,0 0 0,0 0 0,0 0-1,0 0 1,0 0 0,0 0-1,0 0 1,1 0 0,-1 0 0,0 0-1,0 0 1,0 0 0,0 0-1,0 0 1,0 0 0,0 0 0,1 0-1,-1 0 1,0 0 0,0 0-1,0 0 1,0 0 0,0 0 0,0 0-1,0 0 1,0 0 0,1 0 0,-1 0-1,0 0 1,0 0 0,0 0-1,0-1 1,0 1 0,0 0 0,0 0-1,0 0 1,0 0 0,0 0-1,0 0 1,0 0 0,0 0 0,0 0-1,0 0 1,0-1 0,0 1-1,0 0 1,0 0 0,0 0 0,0 0-1,0 0 1,0 0 0,0 0 0,0 0-1,0 0 1,0-1 0,0 1-1,0-14-1209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0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5568,'-35'17'1786,"34"-17"-1752,1 0 1,-1 1-1,1-1 0,-1 0 0,0 1 0,1-1 0,-1 0 0,1 1 0,-1-1 0,1 1 0,-1-1 0,1 1 0,-1-1 0,1 1 0,-1-1 0,1 1 0,0 0 0,-1-1 0,1 1 0,0 0 0,-4 5 72,2-2-7,0 0 1,0 0-1,1-1 0,-1 1 0,1 0 0,0 0 0,0 0 0,0 0 1,1 0-1,-1 1 0,1 4 0,0 1 37,1 14 140,-1-1 0,-2 0 0,0 0 0,-1 0 0,-12 39 0,9-40-73,-5 36-1,4 21 33,-7-13 5,9-31-142,4-23 1,0 0 1,-2 1-1,1-1 0,-1 0 1,-1-1-1,0 1 0,-1-1 1,-12 22-1,-24 30 589,40-61-667,0-1 1,0 1-1,-1-1 0,1 1 1,0-1-1,-1 1 0,1-1 1,0 1-1,-1-1 0,1 0 1,-1 0-1,0 0 0,0 0 1,1 0-1,-1 0 0,0-1 1,0 1-1,0 0 0,0-1 1,1 0-1,-1 1 0,-3-1 1,2 0 122,3 0-272,3-3-742,53-39-1023,-52 37 1727,0 0 0,0 0 0,6-11-1,-4 5-32,7-9-340,1 1 0,24-28-1,42-34-337,-41 44 679,-23 22 448,1 0 1,29-18 0,-41 30-94,1-1 0,-1 1 0,1 0 0,-1 1 0,10-4 0,-14 6-141,0 0-1,0 0 1,-1-1-1,1 1 1,0 0-1,0 0 1,-1 0-1,1 0 1,0 0-1,0 0 1,0 0-1,-1 0 1,1 0-1,0 1 1,0-1-1,-1 0 0,1 0 1,0 1-1,-1-1 1,1 0-1,0 1 1,-1-1-1,1 1 1,0-1-1,-1 1 1,1-1-1,-1 1 1,1-1-1,-1 1 1,1 0-1,-1-1 1,1 1-1,-1 0 1,0-1-1,1 1 1,-1 0-1,0-1 1,0 1-1,0 0 1,1 0-1,-1-1 1,0 1-1,0 0 1,0 0-1,0-1 1,0 1-1,0 0 1,-1 1-1,2 14 93,-1-10-78,0 0 0,0 0 0,-3 12 1,3-15-24,-1-1 1,0 1-1,0 0 1,-1-1 0,1 1-1,0-1 1,-1 1 0,0-1-1,1 0 1,-1 0-1,-3 2 1,-12 14-20,-34 32-568,45-45 513,1-1 0,-1 1 0,0-1 0,-1 0 0,1-1 0,-11 5 0,-4-1-35,14 7 65,-1-8 32,7-6 9,0 0 1,1 1-1,-1-1 0,1 0 1,-1 1-1,1-1 0,-1 1 1,1-1-1,-1 0 0,1 1 1,-1-1-1,1 1 0,0 0 1,-1-1-1,1 1 0,0-1 1,-1 1-1,1 0 0,0-1 1,0 1-1,0-1 0,-1 1 0,1 0 1,0-1-1,0 1 0,0 0 1,0-1-1,0 1 0,0 0 1,0-1-1,1 2 0,-1 1 70,0-1 0,1 1 0,-1 0 0,1-1 0,0 1 0,0-1 0,-1 1 0,2-1-1,-1 0 1,0 1 0,0-1 0,1 0 0,2 3 0,27 26 609,-15-16-369,-11-10-240,0 0 0,1-1 1,-1 0-1,1 0 0,0 0 0,0-1 0,0 1 0,8 2 0,-11-5-50,13 5 203,-11 2-51,-1 1-112,-2-7-67,0 1 0,0-1 0,1 1 0,-1-1 1,1 0-1,-1 0 0,1 0 0,0-1 0,-1 1 0,1-1 1,4 2-1,15 10-1137,-19-9-134,-3-4-1590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5056,'-17'0'1642,"17"0"-1630,0 0-1,0 0 0,-1 0 0,1 0 1,0 0-1,0 0 0,0 0 0,0 0 1,0 0-1,0 0 0,0 0 0,-1 0 0,1 0 1,0 0-1,0 0 0,0 0 0,0 0 1,0 0-1,0 0 0,0 0 0,0 0 0,-1 0 1,1 0-1,0 0 0,0 0 0,0 0 1,0 0-1,0 0 0,0 1 0,0-1 1,0 0-1,0 0 0,0 0 0,-1 0 0,1 0 1,0 0-1,0 0 0,0 0 0,0 1 1,0-1-1,0 0 0,0 0 0,0 0 0,0 0 1,0 0-1,0 0 0,0 0 0,0 0 1,0 1-1,0-1 0,0 0 0,0 0 1,0 0-1,0 0 0,0 0 0,0 1 0,0 58 3861,1-50-3724,-1-6-123,0 0 0,0-1-1,0 1 1,0 0 0,0 0-1,-1 0 1,1 0 0,-1-1-1,-1 5 1,-12 14 386,7 0-193,1-11-265,4-8 31,1 0 0,0 0 0,0 0 0,0 0 0,0 0 0,0 0 0,0 0 0,1 0 0,-1 0 0,1 0-1,-1 1 1,1-1 0,0 2 0,0-2 24,0-1 0,0 0-1,0 0 1,0 0-1,0 0 1,0 0 0,-1 0-1,1 0 1,0 0 0,-1 0-1,1 0 1,0 0 0,-1 0-1,0 1 1,0-1-12,0-1-1,1 1 1,-1-1 0,1 0-1,-1 1 1,0-1 0,0 0 0,1 1-1,-1-1 1,0 0 0,1 0-1,-1 0 1,0 0 0,0 0-1,1 0 1,-1 0 0,-1 0 0,2 0-8,0 0 1,0 0-1,0 0 1,0 0-1,0 0 1,0 0-1,0 0 1,-1 0-1,1 0 1,0 0-1,0 0 1,0 0-1,0 0 1,0 0-1,0 0 1,0 0-1,-1 0 0,1 0 1,0 0-1,0 0 1,0 0-1,0 0 1,0 0-1,0 0 1,0 0-1,0 1 1,-1-1-1,1 0 1,0 0-1,0 0 1,0 0-1,0 0 1,0 0-1,0 0 1,0 0-1,0 0 1,0 0-1,0 1 1,0-1-1,0 0 1,0 0-1,0 0 1,0 0-1,0 0 1,0 0-1,0 0 1,0 1-1,0-1 1,0 0-1,0 0 1,0 0-1,0 0 1,0 0-1,0 0 1,0 0-1,0 1 1,-2 7-368,-2-7-169,-7-10-733,7 5 273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5728,'-21'0'2112,"21"0"-1632,21 0-128,0 21 992,0-21-800,-1 21 480,1-1-576,21-20-544,0 42 32,-1-21 608,1 0-288,-1-1 224,1 1-320,-21 0-352,0 0 96,-21 0-2528,0-21 1440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6880,'-21'0'2560,"21"0"-1984,-41 21-160,20-1 384,21 22-512,-42-21 192,21 20-320,-20 1 128,20 0-160,-21-1-192,21 1 0,-20-21-800,41 0 448,-21-1-1920,0-20 1312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4800,'7'2'560,"-6"-2"-453,1 0 0,-1 0-1,1 0 1,-1 0 0,1 0-1,0 0 1,-1 0-1,1-1 1,-1 1 0,1 0-1,-1-1 1,1 1 0,-1-1-1,3-1 1,9-2 305,0 0-1,0 1 1,1 1 0,26-2-1,-30 3-79,-7 1-257,-1 0 0,1 0 0,0 0 0,0 0 0,0 0 1,0 1-1,0-1 0,-1 1 0,5 1 0,14 12 48,-15-11-123,-5-3 15,0 1 1,0-1-1,0 0 1,0 1-1,-1-1 1,1 1-1,0-1 1,0 1-1,-1-1 1,1 1-1,0 0 1,-1-1-1,1 1 1,0 0-1,-1 0 1,1-1-1,-1 1 0,0 0 1,1 0-1,-1 0 1,1 1-1,2 4 98,0 1-45,-2-6-39,0 0 0,0 0 0,-1 0 0,1 0 0,-1 1 1,1-1-1,-1 0 0,0 0 0,1 1 0,-1-1 1,0 2-1,0-1 5,-1-1 1,1 0-1,-1 1 1,0-1-1,1 1 1,-1-1 0,0 0-1,0 0 1,0 1-1,0-1 1,0 0-1,0 0 1,-1 1-1,-2 2 0,0 0-1,0-1 1,0 1-1,0-1 1,-1 0-1,0 0 1,1 0-1,-1-1 1,0 0-1,0 0 1,0 0 0,-8 2-1,-7 2-5,-15 8 20,31-13-21,1 0 1,-1 0-1,1 0 0,-1 1 0,0-1 0,1 1 0,0 0 1,0 0-1,-1 0 0,-2 4 0,3-4 55,2-4-52,1 1-33,0 1 0,0-1 0,0 0 1,0 1-1,0-1 0,0 1 0,1-1 0,-1 0 1,0 1-1,0-1 0,0 1 0,1-1 0,-1 1 0,0-1 1,1 1-1,-1-1 0,0 1 0,1-1 0,-1 1 0,0-1 1,1 1-1,-1-1 0,1 1 0,-1 0 0,2-1 0,16-3-40,-2 1 48,32-11 102,29 7-321,-43 1-778,52-17-1,-53 13-593,39-6 0,-52 14 573,30 0 0,29 2-1814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5568,'0'-20'2048,"0"20"-1568,21 0-160,-21-21 1600,0 21-1120,0 0 736,21-21-896,0 0-160,0 21-288,20 0 96,1-21-192,0 21 32,-1 0-64,1 0-1376,-21 0 704,20-21-1888,-20 21 1440,21 0-4032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5984,'0'41'2208,"0"-41"-1728,-21 42-128,21-21 736,0 20-672,0-20 128,-21 21-352,21-1-32,0-20-96,0 21 384,0-21-256,0 20-864,-20-20 352,20-21-1440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5056,'-17'0'1642,"14"0"-1222,6 3-200,-2-1-135,1-1-1,0 1 1,-1 0-1,1 0 1,-1 0 0,0 0-1,0 0 1,0 1-1,0-1 1,0 0-1,0 0 1,0 1-1,-1-1 1,1 1-1,-1-1 1,0 0-1,1 1 1,-1-1-1,0 1 1,-1-1-1,1 1 1,0-1-1,-1 0 1,1 1-1,-3 4 1,-1 5 157,1 1 1,0 0 0,0 0-1,1 0 1,0 27 0,2 182 946,-1-202-1038,0 1 1,-8 34-1,3-23 35,2-5-70,4-20-64,-1 0 1,0 0-1,0 0 0,-1-1 1,0 1-1,0 0 1,0-1-1,-1 1 0,-4 6 1,-10 11 198,11-12-109,5-9-117,0 0-1,-1 0 1,1-1 0,-1 1 0,-3 5-1,4-8-71,0 1-1,0 0 1,0 0-1,-1 0 0,1-1 1,0 1-1,0-1 1,0 1-1,-1-1 1,1 1-1,0-1 1,-1 0-1,1 0 0,0 1 1,0-1-1,-1 0 1,-1 0-1,0 0-693,3-6 361,1 0-1,0 1 1,0-1-1,1 1 1,0-1-1,3-6 1,-1 5 154,0 1-1,0 0 1,1 0-1,0 1 1,6-6 0,76-96-3468,-77 92 3612,18-23-14,27-3 1184,-54 40-1054,-1 1 0,0 0 0,0 0 0,1 0 0,-1 0 0,0-1 0,0 1 0,1 0 0,-1 0 0,0-1 0,0 1 0,0 0 0,0 0 1,0-1-1,1 1 0,-1 0 0,0-1 0,0 1 0,0 0 0,0 0 0,0-1 0,0 1 0,0 0 0,0-1 0,0 1 0,0-10 607,0 20-29,0-10-595,0 0 0,0 1 1,0-1-1,0 0 0,0 0 0,0 1 0,0-1 0,0 0 0,0 1 0,0-1 0,-1 0 0,1 1 0,0-1 0,0 0 0,0 0 0,0 1 0,0-1 0,-1 0 0,1 0 0,0 0 0,0 1 0,0-1 0,-1 0 0,1 0 0,-1 1 0,-4 5 210,-2 1-55,1-1 1,-1 0 0,-9 7-1,1-4 67,7-4-84,0 0 0,0 1 0,-12 10 0,10-7-130,7-6-14,0 0 1,0-1 0,0 1 0,1 0 0,-1 1 0,1-1 0,-1 0 0,1 1 0,-2 5 0,2-3 142,1 1 0,0 0 0,0 1 0,1-1 0,0 0 0,1 0 1,-1 0-1,4 13 0,7-1 186,-5-10-222,3 6 10,-4-7 26,0 0-1,1 0 0,11 12 1,-2-4 43,16 15 77,-29-29-324,0 0 0,0-1 0,1 0 0,-1 1 0,0-1 0,1 0 0,-1 0 0,0 0 0,1 0 0,0-1 0,-1 1-1,1-1 1,3 1 0,-5-1 39,0 0 1,0 0-1,1 0 0,-1 0 0,0 0 0,0 0 0,0 1 0,0-1 1,1 0-1,-1 1 0,0-1 0,0 1 0,1 0 0,-1-1 46,-1 1 0,0 0 0,1-1 0,-1 1 0,1 0 0,-1-1 0,0 1 0,1 0 1,-1 0-1,0-1 0,0 1 0,0 0 0,0 0 0,1-1 0,-1 1 0,0 0 0,0 0 0,-1 0 0,1-1 0,0 1 0,0 1 0,-4-2-771,-10 0-1051,11 0 545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 4896,'0'-13'1095,"0"9"5090,-1 6-6152,2-1 1,-1 1 0,0-1 0,0 1 0,0 0-1,1-1 1,-1 1 0,2 2 0,12 14 739,-14-18-750,0 0 0,1 0 0,-1 0 0,0 0 0,0 1 0,1-1 0,-1 0 0,0 0 0,0 1 0,0-1 0,0 0 0,1 0 0,-1 1 0,0-1 0,0 0 0,0 0-1,0 1 1,0-1 0,0 0 0,0 1 0,0-1 0,0 0 0,0 1 0,0-1 0,0 1 0,1 14 501,0-8-440,0-1 1,-1 0 0,0 1-1,0-1 1,-1 0 0,0 0-1,0 1 1,-2 6 0,-11 8 32,7-3 32,-7-12 241,7 12-486,7-17-21,-1 1 1,0-1-1,0 1 1,0-1-1,0 1 1,0-1-1,0 0 1,0 0-1,-2 2 1,-7 6-1311,-3 5 269,9-11 124,1-3-1025,3 0 2059,-1 0-74,1 0 0,-1 0-1,1 0 1,-1 0 0,1 0 0,0 0-1,-1 0 1,1 0 0,-1 0 0,1 0-1,0 0 1,-1 1 0,1-1-1,-1 0 1,1 0 0,0 0 0,-1 0-1,1 1 1,-1-1 0,1 0 0,0 0-1,-1 1 1,1-1 0,0 0 0,-1 1-1,2 1-335,0 0 0,0-1 0,0 1 0,1 0 0,-1 0 0,0-1 0,1 1 0,2 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35 3968,'0'0'1285,"0"-3"-768,0 2-476,0 0-1,0 1 0,0-1 1,0 0-1,0 1 0,0-1 0,0 0 1,0 1-1,0-1 0,0 0 0,1 1 1,-1-1-1,0 1 0,1-1 0,-1 1 1,0-1-1,1 0 0,-1 1 0,0-1 1,1 1-1,-1-1 0,1 1 0,-1 0 1,1-1-1,-1 1 0,1-1 0,-1 1 1,1 0-1,0-1 0,-1 1 0,1 0 1,-1 0-1,1 0 0,0-1 0,-1 1 1,1 0-1,0 0 0,-1 0 0,1 0 1,0 0-1,0 0 0,3 0 915,-1 0 223,2 0-854,-1 1-147,0-1 0,-1 0 0,1-1 0,0 1-1,-1-1 1,1 1 0,3-2 0,0-2-228,-6 3 32,0 0 0,0 0 0,0 1 0,0-1-1,1 1 1,-1-1 0,0 1 0,0-1 0,0 1 0,2-1 0,10 6-103,-1 1 174,-5-5 128,0 0 0,0 0 0,1 0 0,11-2 0,-11 1-30,-1 0-1,0 0 1,1 1 0,11 2-1,-3 5 43,-14-7-157,0 0 0,0 0 0,0 0 0,0 0 0,0 0 0,0 0 0,0-1 0,0 1 1,0-1-1,0 1 0,0-1 0,1 0 0,2 0 0,-2 0-27,-1 1 0,0-1 0,1 1 1,-1 0-1,0-1 0,1 1 0,-1 0 0,0 0 1,0 1-1,0-1 0,0 0 0,0 1 0,0-1 0,2 3 1,-4-4-8,0 1 1,0-1 0,1 0 0,-1 0-1,0 0 1,0 0 0,0 0 0,0 0 0,0 0-1,0 0 1,1 0 0,-1 1 0,0-1-1,0 0 1,0 0 0,0 0 0,0 0 0,0 0-1,0 0 1,0 1 0,0-1 0,0 0-1,1 0 1,-1 0 0,0 0 0,0 1 0,0-1-1,0 0 1,0 0 0,0 0 0,0 0-1,0 0 1,0 1 0,0-1 0,-1 0 0,1 0-1,0 0 1,0 0 0,0 1 0,0-1-1,0 0 1,0 0 0,0 0 0,0 0 0,0 0-1,0 0 1,-1 1 0,1-1 0,0 0-1,0 0 1,0 0 0,0 0 0,0 0 0,0 0-1,-1 0 1,1 0 0,-2 2-16,1 0-1,-1-1 1,0 1 0,0-1 0,0 1 0,0-1-1,0 0 1,0 0 0,-1 0 0,1 0-1,0 0 1,0-1 0,-1 1 0,-3 0 0,-4 2-274,4 1 145,2-2 62,0 0-1,1-1 1,-1 1-1,0-1 1,0 1 0,0-1-1,0 0 1,0-1-1,0 1 1,0-1-1,-6 1 1,7-2 64,0 1 1,-1 0-1,1 0 0,0 1 1,0-1-1,0 1 1,0-1-1,0 1 1,0 0-1,0 0 0,0 0 1,0 1-1,0-1 1,0 1-1,1-1 1,-1 1-1,1 0 1,-4 3-1,-5 5-86,7-7 72,0 1 0,1-1 0,-1 1 0,-4 6 0,7-9 18,0 1-1,0-1 1,1 0-1,-1 1 1,1-1-1,-1 1 1,1-1-1,-1 1 1,1-1-1,0 1 1,0-1-1,0 1 1,0 0-1,0-1 1,0 1-1,0-1 1,0 1-1,1-1 1,0 3-1,12 29-74,28 48-1,-15-32 373,15 35-412,-39-81 134,0-1 0,-1 1 1,0 0-1,1 1 1,-1-1-1,0 0 0,0 0 1,-1 1-1,1-1 1,-1 0-1,0 0 0,0 1 1,0-1-1,0 1 1,0-1-1,-1 0 0,1 0 1,-1 1-1,0-1 1,0 0-1,0 0 0,-1 0 1,1 0-1,-3 4 1,-4 10 138,-2 0 0,0-1 0,0 0 0,-18 19 0,25-33-92,1 1 1,-1-1-1,-1 0 1,1 0-1,0 0 0,0 0 1,-1-1-1,1 1 0,-1-1 1,0 0-1,1 0 1,-7 1-1,-3-1 160,-1 0 1,-16-1-1,19 0 123,0 0 0,-20 2-1,-2 6 229,-14 2 393,43-9-876,-1-1 0,1 0 0,-1 0 0,1 0 0,-1-1 1,1 1-1,-1-1 0,-4-2 0,-16-11 489,16 10-391,8 4-167,1 0 0,-1 0-1,1 0 1,-1-1-1,1 1 1,-1 0 0,1 0-1,-1-1 1,1 1 0,-1 0-1,1-1 1,0 1 0,-1 0-1,1-1 1,0 1 0,-1-1-1,0 0 1,-5-20 127,4 12-111,-1 1-28,2 1-1,-1 0 1,0-14 0,2 16-35,1 1 0,-1-1 0,1 1 0,3-9 0,0-5-83,-2 5-84,-1-1 0,0-18 0,-2 19-341,2-1 0,2-18 0,1 16 54,-2 11 225,-1 0 0,0 0 1,0-1-1,1-9 0,-3 3-933,-5-23 0,2 10-30,2 5-16,1-26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2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5984,'-21'0'2208,"21"0"-1728,0 0-128,0 17 800,21-17-704,-21 0 736,21 0-672,-21 0 320,21 0-512,0 0-160,-1 0-96,1 0-160,0 0 64,0 0-1888,-21 0 1056,21 0-2240,0 0 1728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5216,'0'-35'1696,"1"29"-1266,2 5-204,32 1 1459,-35 0-1661,0 0 0,1 0 0,-1 0 0,0 0 0,0 0 0,1 0 0,-1 0 0,0 1 0,1-1 0,-1 0 0,0 0 0,0 0 0,1 0 0,-1 0 0,0 0 0,0 1 0,1-1 0,-1 0 0,0 0 0,0 0 0,1 1 0,-1-1 0,0 0 0,0 0 0,1 1 0,7 8 192,0 1-1,0 1 1,8 14-1,3 3 75,-10-14-163,20 31 237,-28-41-345,0 0 1,0-1 0,0 1-1,0 0 1,-1 0-1,0 0 1,0 0 0,0 0-1,0 0 1,-1 5 0,0 2 52,1 1 105,0-10-147,-1 0 1,1 1-1,0-1 1,0 0 0,0 0-1,1 1 1,-1-1-1,0 0 1,1 0-1,0 0 1,1 4 0,3-3 21,1 0 0,-1 0 0,1-1 1,10 4-1,-4-11-7,0 0-293,-6 3-62,-1 1 0,1 1 0,-1-1-1,12 1 1,-10 0-181,1 0 0,-1-1 1,12-1-1,-10-1-1067,-1 0 1,17-9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2720,'0'-18'891,"0"18"-885,0 0 0,0 0 0,0 0 0,0 0 0,0 0 0,0 0 0,0 0 0,0 0 0,0-1 0,0 1 0,0 0 1,0 0-1,0 0 0,0 0 0,0 0 0,0 0 0,0 0 0,0-1 0,0 1 0,0 0 0,0 0 0,0 0 0,0 0 1,0 0-1,0 0 0,0 0 0,0 0 0,0-1 0,0 1 0,1 0 0,-1 0 0,0 0 0,0 0 0,0 0 0,0 0 0,0 0 1,0 0-1,0 0 0,0 0 0,0 0 0,1 0 0,-1 0 0,0 0 0,0 0 0,0 0 0,0 0 0,0 0 0,0 0 1,0 0-1,1 0 0,-1 0 0,0 0 0,0 0 0,0 0 0,0 0 0,0 0 0,14 0 314,-10 0 486,-4 0-156,0 0 203,3 0-261,11 0 0,-14 0-584,0 0 0,0 0-1,1 0 1,-1 0 0,0 0-1,0 0 1,0 0 0,0 0-1,0 0 1,0 0 0,0 0-1,1 0 1,-1 0 0,0 0 0,0 0-1,0 0 1,0 0 0,0 0-1,0 0 1,0 0 0,0 0-1,1 0 1,-1 0 0,0 0-1,0 0 1,0 0 0,0 0-1,0 0 1,0 0 0,0-1-1,0 1 1,0 0 0,0 0-1,1 0 1,-1 0 0,0 0-1,0 0 1,0 0 0,0 0-1,0-1 1,0 1 0,0 0-1,0 0 1,0 0 0,0 0-1,0 0 1,0 0 0,0 0-1,0-1 1,0 1 0,0 0-1,0 0 1,0 0 0,0 0-1,0 0 1,0 0 0,0-10 592,0 20-123,0-7 120,0-3-138,0 0 133,-4 0-229,-10 0-102,11 0-112,3 0-53,0 0 11,0 0 117,0 2-169,0 1 0,0-1 0,1 0 1,-1 1-1,1-1 0,0 0 0,-1 1 0,1-1 0,0 0 1,0 0-1,0 0 0,2 2 0,-1-2-13,-1 0-1,0 0 1,0 0 0,0 1-1,0-1 1,0 0 0,-1 0-1,1 0 1,0 1 0,-1-1-1,0 0 1,1 3 0,-1 162 1291,0-162-1287,-1 0 0,1 0 0,-1 1 0,0-1 0,0 0 0,-1 0 0,1-1 0,-1 1 0,0 0 0,-5 7 1,0 6-415,-2-12 40,9-6 210,-1 1-1,1-1 1,-1 0 0,1 0 0,-1 1-1,1-1 1,-1 0 0,1 1-1,0-1 1,-1 0 0,1 1 0,-1-1-1,1 1 1,0-1 0,0 1-1,-1-1 1,1 1 0,0-1 0,0 1-1,-1-1 1,1 1 0,0-1-1,0 1 1,0-1 0,0 1-1,0 0 1,0-1 0,0 1 0,0-1-1,0 2 1,0-16-4154,0 10 1291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6048,'-21'-21'2240,"21"21"-1728,-21-21-160,21 21 2016,0 0-1376,0 0 640,0 0-928,0 0-224,21 0-288,0 0-64,0 0-64,20 0 96,-20 0-96,21 0-2432,-22 0 1312,22 0-4096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7392,'-21'0'2720,"21"0"-2080,42 20-224,-1-20 1344,-20 0-1056,42 0 128,-1 0-480,1-20-608,-1 20 160,21 0-2560,-20 0 1472,20-21-3520,-20 21 2656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5888,'-17'0'1898,"14"1"-1402,3 5-229,0 50 1120,0-54-1321,-1 0 1,1 0-1,0 0 1,-1 0-1,1 0 1,-1 0-1,1 0 1,-1 0-1,0 0 0,0 0 1,0 0-1,-1 1 1,-7 15 381,7-8-335,1-1 1,0 1 0,0 0 0,1 1-1,1 14 1,0-3 36,-1 144 500,-1-152-586,0-1 0,0 0 0,-1 0-1,-4 14 1,3-16 40,0 0 1,2 0-1,-2 22 0,3-11 110,1-18-169,-1 1 0,0 0 0,0-1 0,-2 9 0,2-13-49,0 1 1,0-1-1,0 0 1,0 0-1,0 0 1,0 0-1,-1 1 1,1-1-1,0 0 0,0 0 1,0 0-1,0 0 1,0 1-1,0-1 1,-1 0-1,1 0 1,0 0-1,0 0 1,0 0-1,0 0 0,-1 0 1,1 0-1,0 1 1,0-1-1,0 0 1,0 0-1,-1 0 1,1 0-1,0 0 0,0 0 1,0 0-1,-1 0 1,1 0-1,0 0 1,0 0-1,-11-8-365,10 7 350,1 1 1,0 0-1,-1 0 1,1-1-1,0 1 1,0 0-1,-1-1 1,1 1-1,0-1 1,0 1 0,-1 0-1,1-1 1,0 1-1,0-1 1,0 1-1,0 0 1,0-1-1,0 1 1,0-1-1,0 1 1,0 0-1,0-1 1,0 1 0,0-1-1,0 0 1,0-61-1545,0 53 1334,0-1-1,1 1 1,0 0 0,1 0-1,0 0 1,0 0 0,1 0-1,7-15 1,0 8-141,0 0 0,1 1 0,1 0 0,25-24-1,-30 32 473,1-1-1,1 2 0,-1-1 1,1 1-1,0 1 0,1 0 1,-1 0-1,1 0 0,15-3 1,-25 7-72,1 1-1,0 0 1,-1-1 0,1 1 0,0 0 0,-1-1 0,1 1 0,0 0 0,0 0-1,-1 0 1,1 0 0,0 0 0,-1 0 0,1 0 0,0 0 0,0 0 0,-1 0-1,1 0 1,0 1 0,-1-1 0,1 0 0,0 0 0,-1 1 0,1-1 0,0 0-1,-1 1 1,1-1 0,-1 1 0,1-1 0,0 1 0,-1-1 0,1 1 0,-1-1-1,0 1 1,1-1 0,-1 1 0,1 0 0,-1-1 0,1 2 0,-1 0 36,0 0 0,1 0 0,-1 0 0,0 0 0,0 0 0,0-1 0,-1 1 1,1 0-1,0 0 0,-1 0 0,1 0 0,-1-1 0,0 1 0,0 2 0,-2-1-2,1 0-1,-1 0 0,0 1 1,0-2-1,0 1 0,0 0 1,-1-1-1,1 1 0,-1-1 1,-7 3-1,-3 3 35,2 2-71,0-1 0,1 1 1,-17 20-1,4-5-51,15-16 297,6-7-187,0 1 1,0 0 0,0 0 0,0 0 0,1 0 0,-1 0 0,1 0 0,0 1 0,-3 5 0,4-6-44,0 1 1,0 0 0,0 0 0,1 0 0,-1 0-1,1 0 1,0-1 0,0 1 0,1 0 0,-1 0 0,1 0-1,0 0 1,1 5 0,27 36 424,-20-31-355,-5-9-59,0 0-1,0 0 0,0 0 1,1 0-1,-1-1 0,1 1 1,0-1-1,0 0 0,1-1 1,-1 0-1,1 1 0,0-2 1,0 1-1,9 2 0,23 2 81,-21 2-24,-15-8-120,0 0 0,0 0 0,0 0 0,-1 0 0,1 0-1,0-1 1,0 1 0,0-1 0,1 1 0,-1-1 0,0 0-1,2 1 1,-3-2-69,0 1 0,0 0 0,0 0-1,1 0 1,-1 0 0,0 1 0,0-1-1,0 0 1,0 0 0,0 1 0,0-1-1,0 0 1,2 2 0,-2-1 19,-1 0 0,1 0 0,-1 0 1,1 0-1,-1 0 0,0 0 0,1 0 0,-1 1 1,0-1-1,0 0 0,0 0 0,0 0 0,0 2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6816,'0'0'2197,"-4"11"-1344,-13 34-127,7-27 133,7-12-381,0 1 1,0-1-1,-3 9 1,4-9-298,-1 3 17,0 1 0,0-1 1,1 0-1,1 1 0,-2 17 1,2-16-146,0 0 0,0-1 1,-7 22-1,5-22-31,1-1-1,0 1 0,-1 18 0,3 35 70,0-63-118,0 0 0,0 0 0,0 1 0,0-1 1,0 0-1,0 1 0,0-1 0,0 0 0,0 1 0,0-1 0,0 0 0,0 0 1,0 1-1,-1-1 0,1 0 0,0 0 0,0 1 0,0-1 0,-1 0 0,1 0 1,0 1-1,0-1 0,0 0 0,-1 0 0,1 0 0,-14 14-714,14-13 686,0-1 1,-1 0-1,1 0 1,0 1-1,0-1 1,0 0-1,-1 0 0,1 0 1,0 1-1,0-1 1,-1 0-1,1 0 1,0 0-1,0 0 0,-1 0 1,1 1-1,0-1 1,-1 0-1,1 0 1,0 0-1,0 0 1,-1 0-1,1 0 0,0 0 1,-1 0-1,-4 0-306,3 0 73,0 1 1,-1-1 0,1 0 0,-1 0 0,1-1 0,0 1 0,-1 0 0,1-1 0,-1 1-1,-3-3 1,6 2 181,-1 0 1,1 0-1,-1 0 0,1 0 0,0 0 0,-1 0 0,1 0 0,0 0 0,0 0 0,0 0 0,0-1 1,0 1-1,0-2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6464,'17'-17'2090,"-16"17"-2055,-1-1-1,1 1 1,-1 0-1,1-1 1,-1 1-1,1 0 1,-1-1-1,1 1 0,-1 0 1,1 0-1,-1 0 1,1-1-1,0 1 1,-1 0-1,1 0 0,-1 0 1,1 0-1,-1 0 1,1 0-1,0 0 1,-1 0-1,1 0 1,0 1-1,9-1 138,-1-1 1,17-2-1,6-11 639,-25 13-683,0 0 0,0 0 0,0 0 0,0 1 0,0 0 0,0 0 0,0 1 0,13 2 0,8 11 208,-23-13-312,0 1 1,0-2-1,0 1 0,0-1 0,9 1 1,-11-2-18,0 1 0,0 0-1,1 0 1,-1 0 0,0 1 0,1-1 0,-1 1 0,0 0 0,0-1 0,1 2 0,-1-1 0,0 0 0,0 1 0,0-1 0,-1 1 0,1 0-1,0 0 1,2 2 0,13 14 73,-18-18-71,0 0-1,1 0 1,-1 0-1,0 1 0,0-1 1,0 0-1,1 0 1,-1 1-1,0-1 0,0 0 1,0 0-1,1 1 1,-1-1-1,0 0 0,0 0 1,0 1-1,0-1 1,0 0-1,0 1 0,0-1 1,0 0-1,0 0 1,0 1-1,0-1 1,0 1-1,0 1 16,0 1 0,-1-1 0,1 1 0,-1-1 0,0 0 0,0 1 0,0-1 0,0 0 0,0 0-1,-1 0 1,1 1 0,0-1 0,-1-1 0,0 1 0,1 0 0,-1 0 0,-2 1 0,-6 5 180,0 0 0,-13 7 0,8-6 140,9-5-198,3-2-19,1 0-1,-1 0 1,0 0-1,0 0 1,0-1-1,0 0 1,0 1-1,-6 0 1,19-3-121,0 0 1,0-1 0,14-5-1,-1 1-123,18-1-475,-21 1-243,23-10 0,-2 0-1036,22-5-6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1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2304,'17'0'752,"-13"0"-453,-4 0-11,0 0 400,-4-3-198,-10-11-52,11 11-177,3 3-16,0 0-122,0 0-155,0 0-64,0 0-102,0 0 129,0 0 218,0 0-69,3 0-160,11 0-63,-10 0-225,-8 0 5,-10 0-266,11 0 202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1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2291 21 1728,'17'-18'560,"-14"16"-411,-2 4-69,-1 12 6,0-10-97,0-4 64,0 0 299,0 0-64,0 0 6,0 0-81,0 0 118,0 0-27,0 0 202,-21 0 134,21 0-672,0 0 11,0 0 63,-4 0-20,-6 0-65,17 0-15,-17 0-65,6 0-10,4 0-161,-3 3 150,-11 11 240,14-14-91,-1 1 0,1-1 0,0 0 0,0 0 0,0 0 0,-1 1 0,1-1 0,0 0-1,0 0 1,-1 0 0,1 1 0,0-1 0,0 0 0,-1 0 0,1 0 0,0 0 0,0 0 0,-1 0 0,1 0 0,0 0 0,-1 1-1,1-1 1,0 0 0,-1 0 0,1-1 0,-3 1 30,0 0 4,-1 0 1,1 0-1,-1 0 1,1 0-1,-1 0 0,1 1 1,0 0-1,-5 1 1,-13 12 18,0-7-42,-3 7 16,-11-7 21,16 4-27,10-5-20,-14 8 41,-37 16-1,-23 13 171,62-31-208,5-4-12,0 2-1,0 0 0,1 1 1,0 1-1,1 0 0,-16 17 1,11-4 8,-1 1 22,-24 23-1,-81 76 278,99-101-81,-34 24 0,18-16-61,30-22-130,0-2 0,-23 13 0,17-13-26,7-3-9,0 1 0,0 0 0,1 0 0,0 1 0,0 0-1,-17 17 1,-11 13 69,-83 89-116,44-21-60,1-2 199,62-87-30,5-5 12,0-1 0,-11 19 0,-15 48 174,7-38-70,8-13-56,14-16-74,0 0 0,-4 11 0,0 1 12,-24 40 87,6-3-38,-7-10 70,7 6-53,-6-6-11,6 10-48,12-28-54,3-7 20,-17 46-1,20-45 79,-23 44 0,17-38-57,-12 28 61,-6-14-48,16-21-53,6-7 13,-21 22 0,27-32 4,-1-1 0,2 2 0,-1-1 0,-6 12 0,8-12-79,0-1 1,-1 1 0,0-1-1,-7 8 1,9-11 36,-1 0 0,0 0 1,0 0-1,-1-1 0,-4 3 1,5-3 42,0 0 0,1 0 0,-1 0 0,-4 5 0,7-6-19,0 0 0,0 0 0,0 0 0,0 0-1,0 0 1,1 1 0,-1-1 0,0 0 0,1 0-1,-1 1 1,1-1 0,0 1 0,-1-1 0,1 0-1,0 1 1,0-1 0,0 3 0,0-4-8,0 0-1,0 0 1,0 1 0,0-1 0,0 0 0,0 1 0,0-1-1,0 0 1,-1 1 0,1-1 0,0 0 0,0 0 0,0 1 0,0-1-1,0 0 1,0 0 0,-1 1 0,1-1 0,0 0 0,0 0-1,0 1 1,-1-1 0,1 0 0,0 0 0,-1 0 0,-13 14-88,11-10 17,-1-4 69,4 0 6,-1 0 0,1 0-1,-1 0 1,1 0 0,-1 0-1,1 0 1,-1 0 0,0 0 0,1 0-1,-1 0 1,1 0 0,-1 1 0,1-1-1,-1 0 1,1 0 0,-1 1-1,1-1 1,-1 0 0,1 0 0,0 1-1,-1-1 1,1 1 0,-1-1 0,1 0-1,0 1 1,-1-1 0,1 1 0,0-1-1,0 1 1,-1 0 0,-5 8 61,-8-2-3,7 2-44,7-8-22,0-1 0,0 1 0,0-1-1,-1 1 1,1-1 0,0 1 0,-1-1 0,1 0 0,0 1-1,-1-1 1,1 1 0,-1-1 0,1 0 0,-1 1-1,1-1 1,-1 0 0,1 0 0,-1 1 0,1-1-1,-1 0 1,1 0 0,-1 0 0,1 0 0,-1 1 0,1-1-1,-1 0 1,0 0 0,1 0 0,-1 0 0,0-1-1,1 1 3,-1 0 0,1 0 0,0 0 0,-1 0-1,1 0 1,0 1 0,0-1 0,-1 0 0,1 0-1,0 0 1,-1 0 0,1 0 0,0 0 0,0 0-1,-1 1 1,1-1 0,0 0 0,0 0-1,-1 0 1,1 0 0,0 1 0,0-1 0,0 0-1,-1 0 1,1 1 0,-14 16 139,10-7-76,4-9-58,0-1-1,0 1 1,0 0-1,-1-1 1,1 1-1,0-1 1,0 1-1,-1-1 1,1 1-1,0-1 1,-1 0-1,1 1 1,0-1 0,-1 1-1,1-1 1,-1 1-1,-18 1 149,18-2-152,1 0 0,-1 0 0,0 0 0,0 0 0,0 0 0,0 0 0,0 1 1,0-1-1,0 0 0,1 0 0,-1 1 0,0-1 0,0 1 0,-1 0 0,-4 12 4,-5-9-69,18-4-58,-17 0-262,6 0 90,4 0 1,0 0 58,0 0-191,0-4 132,0-9 108,0 12 182,0 1 0,0 0-1,0-1 1,0 1 0,0 0 0,0-1 0,0 1 0,0 0 0,0 0 0,0-1 0,0 1 0,0 0-1,-1-1 1,1 1 0,0 0 0,0 0 0,0-1 0,0 1 0,-1 0 0,1 0 0,0 0 0,0-1-1,0 1 1,-1 0 0,1 0 0,-14-14-65,14 14 68,-1-1-1,1 1 1,0 0 0,0 0 0,-1 0-1,1-1 1,0 1 0,0 0 0,0 0-1,-1 0 1,1-1 0,0 1 0,0 0 0,0-1-1,0 1 1,0 0 0,0 0 0,0-1-1,-1 1 1,1 0 0,0-1 0,0 1-1,0 0 1,0 0 0,0-1 0,0-13 86,0 14-81,0 0 0,1 0-1,-1 0 1,0-1 0,0 1 0,0 0-1,0 0 1,0 0 0,0 0 0,0 0-1,0 0 1,0 0 0,0-1-1,0 1 1,0 0 0,0 0 0,0 0-1,0 0 1,0 0 0,-1 0 0,1 0-1,0-1 1,0 1 0,0 0 0,0 0-1,0 0 1,0 0 0,0 0 0,0 0-1,0 0 1,0 0 0,0 0 0,0 0-1,-1 0 1,1-1 0,0 1 0,0 0-1,0 0 1,0 0 0,0 0 0,0 0-1,0 0 1,0 0 0,-1 0 0,1 0-1,0 0 1,0 0 0,0 0-1,0 0 1,0 0 0,0 0 0,0 0-1,-1 0 1,1 0 0,0 0 0,0 0-1,-14 0 669,14 0-662,0 0 0,0 0-1,0 0 1,0 0 0,-1 0-1,1 0 1,0 0 0,0 0-1,0 0 1,0 0-1,0 0 1,0 0 0,0 0-1,-1 0 1,1 0 0,0 0-1,0 0 1,0 0 0,0 0-1,0 0 1,0 0-1,0 0 1,-1 1 0,1-1-1,0 0 1,0 0 0,0 0-1,0 0 1,0 0 0,0 0-1,0 0 1,0 0-1,0 0 1,0 0 0,0 0-1,0 1 1,-1-1 0,1 0-1,0 0 1,0 0 0,0 0-1,0 0 1,0 0-1,0 0 1,0 1 0,0-1-1,0 0 1,0 0 0,0 0-1,0 0 1,0 0 0,0 0-1,0 0 1,0 1-1,0-1 1,1 0 0,-1 5 266,0-2-178,0 0 0,0 1 0,0-1 0,0 0-1,0 0 1,-1 0 0,0 0 0,-1 5 0,-1-3-38,1-1-1,0 1 1,0 0 0,0-1-1,1 1 1,-1 0-1,1 0 1,0 0 0,0 0-1,1 10 1,0-10-16,0 0-1,1 0 1,-1 0 0,1 0-1,1 0 1,-1 0-1,1 0 1,-1 0 0,1-1-1,5 9 1,-6-10-28,0-1 0,0 1-1,-1 0 1,1-1 0,-1 1 0,1 0-1,-1 0 1,0-1 0,0 1 0,-1 5 0,1-6-12,0 0 1,0-1 0,0 1 0,0 0-1,0 0 1,0-1 0,0 1 0,0 0 0,1 2-1,0-4 2,-1 1 0,1 0-1,-1-1 1,1 1 0,0-1-1,-1 1 1,1-1 0,0 1-1,-1-1 1,1 1 0,0-1-1,-1 0 1,1 1 0,0-1-1,0 0 1,-1 0-1,1 1 1,0-1 0,0 0-1,0 0 1,-1 0 0,1 0-1,0 0 1,1-1 0,61 1 164,-59 0-157,1 0 1,-1 0-1,0-1 0,1 0 0,-1 0 0,0 0 0,0-1 0,0 1 0,0-1 0,0 0 1,0 0-1,0 0 0,0-1 0,3-3 0,15-8 62,19-5-29,-20 11-97,55-27-408,-60 28 358,-5 3-85,0-1-1,17-10 0,14-19-907,-21 16 529,41-27-595,-62 44 1158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3136,'0'-14'1101,"0"18"405,0 30 281,0-26-1574,-1 1 0,0-1 0,-1 0 0,-3 10 0,-3 14 456,1 27-51,-7 7-186,7 18-234,-7 13-124,11-60-60,-1 2 217,-13 55-1,0-14 58,13-51-151,2-12-42,0-1 0,-1 0 0,-10 31 0,9-38-2,0 0 0,1 1 0,0 0 0,0-1 0,1 1 0,0 12 0,2-21-84,0-1-1,0 1 1,0-1-1,0 1 1,0-1 0,0 0-1,0 1 1,0-1-1,0 1 1,0-1 0,0 0-1,0 1 1,0-1 0,-1 1-1,1-1 1,0 0-1,0 1 1,0-1 0,-1 1-1,1-1 1,0 0-1,0 1 1,-1-1 0,1 0-1,-1 1 1,-9 7 65,10-8-78,0 0 1,0 0 0,0 0 0,0 1 0,-1-1 0,1 0 0,0 0 0,0 0 0,0 0 0,0 0 0,0 0-1,0 0 1,-1 0 0,1 0 0,0 0 0,0 0 0,0 0 0,0 0 0,0 0 0,-1 0 0,1 0-1,0 0 1,0 0 0,0 0 0,0-1 0,0 1 0,-1 0 0,1 0 0,0 0 0,0 0 0,0 0 0,0 0-1,0 0 1,0 0 0,0 0 0,-1-1 0,1 1 0,0 0 0,0 0 0,0 0 0,-1-5-119,0 0 0,1 0 0,0 0 0,0-9-1,0 13 115,1-15-244,1 0-1,0 0 1,2 0-1,0 0 1,0 1 0,8-18-1,1-2-305,-8 19 415,1 0 0,1 0 0,0 1 0,2 0 0,-1 1 0,2 0 0,0 0 0,0 1 0,22-21 0,-24 26 83,12-12-39,23-18-1,-37 34 145,0-1 0,0 1 0,1 0-1,0 1 1,0 0 0,0 0 0,0 0 0,11-2-1,-4 3 204,1 0 0,-1 1-1,23 2 1,-6-1 404,-30 0-639,0 0 1,-1 0-1,1 1 1,0-1-1,0 0 1,-1 0-1,1 0 0,0 1 1,0-1-1,-1 0 1,1 1-1,0-1 0,-1 1 1,1-1-1,0 1 1,-1-1-1,1 1 1,-1-1-1,1 1 0,-1 0 1,1-1-1,-1 1 1,1 0-1,-1-1 1,1 2-1,-1 0-8,1-1 0,-1 1 0,0-1 0,1 1 0,-1 0-1,0-1 1,0 1 0,0-1 0,0 1 0,-1-1 0,1 1 0,0-1 0,-1 1 0,1-1 0,-1 1 0,1-1-1,-2 3 1,-1 0-52,1 0 0,-1 1 0,-1-2 0,1 1 0,0 0-1,-1-1 1,0 1 0,0-1 0,0 0 0,-4 3 0,-10 4-376,-22 10 0,18-10 182,14-5 86,0-2 1,-17 7-1,-13-3-128,13 6 59,11-6 162,11-6 103,0 1 1,0-1 0,0 1 0,0-1-1,1 1 1,-5 3 0,7-5-30,-1 1 1,1-1-1,0 0 1,0 1-1,-1-1 1,1 0-1,0 1 1,0-1-1,-1 0 1,1 1-1,0-1 1,0 1-1,0-1 1,0 0-1,0 1 1,-1-1-1,1 1 1,0-1-1,0 1 1,0-1 0,0 0-1,0 1 1,0-1-1,0 1 1,1 0-1,-2 8 193,0-5-100,1 1 0,0 0 1,0 0-1,0 0 0,1-1 0,-1 1 1,1 0-1,2 7 0,1-4 49,0 0-1,1 0 1,-1-1 0,2 1-1,10 12 1,1 0 60,10 19 341,12-12-203,-15-4-180,-17-15-115,0-2 0,1 1 0,12 8 0,-11-9-15,16 13 70,-1 12 6,-22-30-105,-1 0 0,0 0 0,0-1 0,0 1 1,0 0-1,0-1 0,1 1 0,-1-1 0,2 2 1,4 0 51,11 12-161,-15-10-789,-3-4 229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2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3232,'0'0'1035,"0"0"-614,0 0-69,0 0 458,0 0-138,0 0 278,0 0-193,0 0 299,0 0-277,0 0 95,0 0-282,0 0 0,4 0-176,1 0-201,-2 0-59,1 0 0,0 0 0,-1 0-1,1 0 1,0 1 0,-1-1 0,5 2 0,16 10 177,-20-9-295,0-1-1,1 0 1,0 1 0,-1-1-1,1-1 1,6 3 0,-1-3 14,-1 0 0,0 0 0,0-1 0,16 0 0,4 0 3,36 0 20,154-3 212,-86-12-146,5 1 12,52 12-35,15-2-34,-83-7 66,-15 5-22,-50 0-40,-25 2 17,42 0 0,-60 3-45,-1 1 1,0-2-1,0 0 0,21-4 0,-20 2-30,37-8 132,-36 7-122,-11 4-32,1 1-1,-1-1 0,1 1 1,-1 0-1,9 0 0,-12 0-82,1 0-1,0 0 0,0 0 0,0 0 0,0 0 0,-1 0 0,1 0 0,0 0 0,0-1 0,0 1 1,-1 0-1,1-1 0,2-1 0,-3 2-21,-1-1 1,1 0 0,-1 1-1,1-1 1,-1 0 0,0 1-1,0-1 1,1 0 0,-1 0-1,0 1 1,0-1 0,0 0-1,0 0 1,0 0 0,0-2-912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1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6400,'-42'0'2368,"42"0"-1856,21 0-128,-21 0 640,0 0-640,21 0 768,-21 21-672,21-21 0,0 0-320,20 0 128,1 0-192,-21 0-1024,21 0 512,-22-21-1408,1 42 1024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1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4896,'21'0'2192,"-21"3"-1734,0 18 1238,1-13-1427,-1-1 1,0 0-1,-1 1 1,1-1-1,-4 11 0,-10 10 526,7 10-294,0-18-310,5-16-146,1 0 1,-1 0 0,1 0 0,0 1 0,0-1 0,0 0-1,1 0 1,-1 9 0,2-1 86,-1-8-85,1-1-1,-1 1 1,0 0 0,0 0-1,0 0 1,0 0 0,-1 0-1,0 0 1,0 0 0,-1 4-1,-4 2 49,4-8-79,1 0-1,0 0 0,0-1 1,0 1-1,0 0 0,0 0 1,0 0-1,0 0 1,1 0-1,-1 1 0,1-1 1,-1 0-1,1 0 0,0 0 1,0 0-1,0 0 1,0 1-1,0-1 0,0 0 1,1 0-1,-1 0 0,1 0 1,1 4-1,-1-3-2,1-1 0,-1 1 0,1 0 0,0-1-1,0 1 1,0-1 0,1 0 0,-1 1 0,0-1 0,1 0 0,-1 0-1,1-1 1,0 1 0,0 0 0,0-1 0,-1 0 0,1 0 0,1 0-1,-1 0 1,0 0 0,5 0 0,-6-1-102,0 0 1,-1 0-1,1 0 1,0 1-1,0-1 1,0 0-1,0 1 1,0-1-1,2 2 1,-1 0-44,0 0 1,0 1 0,0-1 0,5 6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1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84 4992,'-30'0'3455,"24"0"-382,21 0-1927,0 0-893,-9 0-178,0 0 0,0 0 0,0 0 1,0 1-1,8 2 0,-4 1 7,-8-3-66,-1 0 0,1 0 1,0-1-1,0 1 1,0 0-1,-1-1 0,1 0 1,0 1-1,4-1 1,25-5 199,-7 0-75,3 2-26,-1 1-1,32 2 1,-32 1-39,42-4 0,-6-11 148,-17 7-53,-3-7 15,-25 10-130,-13 4-17,-1 0 0,0-1 1,0 0-1,0 0 1,0 0-1,0 0 0,0 0 1,0-1-1,0 1 0,0-1 1,5-4-1,-5 3-44,-3 3-982,0-3 260,1 2 592,-1 1 1,0-1-1,0 0 0,0 0 1,0 1-1,0-1 1,0 0-1,0 0 0,-1 1 1,1-1-1,0 0 0,0 0 1,-1 1-1,1-1 1,0 0-1,-1 1 0,1-1 1,-1-1-1,0 2 29,0-1 1,0 1-1,0-1 1,0 1-1,0 0 1,0-1-1,0 1 1,-1 0-1,1 0 1,0 0-1,0 0 1,0 0-1,-2 0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2656,'6'-5'135,"0"1"1,0 0-1,0 0 0,1 0 1,-1 1-1,1 0 0,0 1 1,0-1-1,0 1 1,0 0-1,13-1 0,-12 2-14,1-1 0,-1 0-1,1 0 1,-1-1 0,0 0-1,13-8 1,-8 3 84,0 0 0,1 1 1,0 0-1,0 1 0,1 0 0,0 1 0,0 1 0,0 0 0,0 2 0,0-1 1,1 2-1,29 0 0,-14 1-127,0 1-1,0 2 1,0 1 0,46 12 0,-29 2 45,0 1-1,-2 2 1,0 3 0,54 37-1,-90-55-99,52 35 179,71 61 0,-76-44-96,-17-16-31,74 66 155,94 114 212,-38-31-132,-93-87-241,-42-36-57,-18-32-8,38 68 28,-6 0 21,6 0-31,-19-27-53,15 30 19,-29-72 77,-12-19-9,-1 0 1,13 28 0,-18-33-44,1 2-2,1 0 1,0-1-1,14 23 0,-17-30 68,0 0 0,0 0-1,-1 1 1,0 0 0,0-1-1,0 1 1,-1 0 0,0 0-1,0 0 1,0 0 0,-1 11-1,0-14-52,0-1 0,0 0 0,-1 0-1,1 0 1,-1 1 0,1-1 0,-1 0 0,0 0-1,0 0 1,0 0 0,0 0 0,0 0-1,0 0 1,0-1 0,-1 1 0,1 0 0,-3 2-1,4-4-24,-1 0 0,1 0 0,0 1 0,0-1 0,0 0 0,0 0 0,-1 0 0,1 1 1,0-1-1,0 0 0,-1 0 0,1 0 0,0 0 0,0 1 0,-1-1 0,1 0 0,0 0 0,-1 0 0,1 0 0,0 0 0,-1 0 0,1 0 0,0 0 0,0 0 0,-1 0 0,-13 0-321,14 0 303,-1 0 0,1 0 0,0 0 0,-1 0 0,1 0 0,0 0 0,0 0 0,-1 0 0,1 0 0,0 0 0,-1 0 0,1-1 0,0 1 0,0 0 0,-1 0 0,1 0 0,0 0 0,0-1-1,-1 1 1,1 0 0,0 0 0,0 0 0,0-1 0,-1 1 0,1 0 0,-14-14-996,11 10 288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6144,'0'21'2272,"0"-21"-1760,21 41-160,-1-20 672,-20 0-640,42 0 480,-21-21-512,21 21 320,20-1-384,-20-20 64,-1 21-224,1-42 160,0 21-192,-22-20-320,1-1 128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57 5216,'-35'-35'1696,"34"35"-1668,1 0 1,-1-1-1,1 1 1,0 0-1,-1-1 1,1 1-1,-1 0 1,1-1-1,0 1 1,-1-1 0,1 1-1,0 0 1,-1-1-1,1 1 1,0-1-1,0 1 1,0-1-1,-1 1 1,1-1-1,0 1 1,0-1-1,0 0 1,0-10 379,0 16 384,0 28 461,1-19-1036,0-1 1,1 0-1,4 14 1,1 7 112,0 29 65,10 6 19,-11-47-275,6 32 1,-8-9 119,-3 70 1,-3-42 53,2-49-201,-3 28 0,-11 11 240,10-40-221,4-19-91,-1 0 1,1 0-1,-1 0 1,0 0-1,0 0 1,0 0 0,-1 0-1,1 0 1,-1 0-1,0-1 1,0 1-1,0-1 1,-6 7 0,4-7 0,0 1 1,0-1 0,0 0 0,-1-1-1,-5 4 1,9-6-34,1 1-1,-1-1 1,0 0-1,0 1 1,0-1-1,0 0 0,0 1 1,1-1-1,-1 0 1,0 0-1,0 0 1,0 0-1,0 0 1,-1 0-1,-4 0 2,5 1-13,-1-1 1,1 0-1,0 0 0,-1 0 0,1 0 1,0-1-1,-1 1 0,1 0 0,0-1 1,-1 1-1,0-1 0,0 0-34,1 0-1,0 0 0,0 0 0,0 0 1,0 0-1,0-1 0,0 1 0,0 0 1,0-1-1,0 1 0,1-1 0,-1 1 0,0-1 1,1 1-1,-1-2 0,-3-10-211,0 0 1,1 0-1,1 0 0,0 0 0,0-26 1,1 8-25,1 2-227,5-52 0,-4 71 434,1 0 0,0 1 0,1-1-1,0 1 1,0-1 0,1 1 0,1 0 0,-1 1 0,10-14 0,-1 7 37,1-1 0,1 2-1,0 0 1,1 1 0,29-19 0,-42 30 30,0-1 0,1 1 0,-1 0 0,1 0 0,0 1 0,-1-1 0,1 1 0,0-1 0,0 1 0,0 0 0,0 1 0,0-1 0,0 1 0,6-1 0,-8 1 5,-1 0 1,0 0 0,1 0 0,-1 0-1,1 0 1,-1 0 0,0 1-1,1-1 1,-1 0 0,0 1 0,1-1-1,-1 0 1,2 2 0,-3-2 6,1 1 1,-1 0 0,0-1-1,1 1 1,-1-1-1,0 1 1,0 0 0,1-1-1,-1 1 1,0 0-1,0-1 1,0 1 0,0-1-1,0 1 1,0 0 0,0-1-1,0 1 1,0 0-1,0-1 1,-1 1 0,1 0-1,0-1 1,0 1 0,0-1-1,-1 1 1,1 0-1,0-1 1,-1 1 0,1-1-1,-1 1 1,-15 18 192,16-19-204,-7 6 27,1-1-1,-13 9 1,-8 6-20,-1 15-8,22-30 14,-1 0 1,1-1-1,-1 1 1,-13 5 0,10-6 32,1 1 1,0 0-1,-14 12 1,20-15-34,1 0 0,0 0 0,0 0 0,1 0 0,-1 0-1,0 1 1,1-1 0,-1 1 0,1-1 0,0 1 0,0 0 0,0-1 0,0 1 0,0 0 0,1 0 0,-1-1 0,1 1 0,-1 4 0,2-3 46,-1 0 1,0 0 0,1 0 0,0 0 0,0 0 0,0 0-1,0 0 1,1 0 0,0-1 0,-1 1 0,1-1 0,5 7-1,2 1 72,0-1 0,16 14 0,-4-4 36,-1 1-58,-2-3-37,27 23 0,-22-24-45,-6-5 65,26 25 0,-33-27-16,18 15 0,-17-19 23,-10-6-89,-1 0 1,1 0-1,0 1 1,0-1-1,-1 1 1,1-1-1,0 1 1,-1-1-1,1 1 1,0-1-1,-1 1 1,1-1-1,-1 1 1,1 1-1,4 14 64,-4-13-152,0 0-1,-1 0 1,1 0 0,0 0-1,1 0 1,-1 0 0,0 0-1,1 0 1,0-1 0,0 1-1,4 4 1,-4-4 7,12 14-786,-13-16 760,-1 0 1,1 0 0,-1-1 0,0 1 0,1 0 0,-1 0 0,0 0 0,0 0 0,0 0 0,1 0-1,-1 0 1,0 0 0,0 0 0,-1 0 0,1 0 0,0 0 0,0 0 0,0 0 0,-1 0 0,1 0-1,-1 1 1,-1 1-185,-1 1-1,1-1 1,-1 0-1,-4 5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5312,'0'0'1952,"0"0"-1504,21 0-128,-21 0 448,21 0-480,-1 0 1088,1-20-768,21 20 0,0 0-384,20-21-64,-20 21-96,-1 0-416,1 0 224,20-21-480,-41 21 352,21 0-1216,-42 0 832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2976,'-29'0'1125,"16"0"2224,13 3-2538,0 3-584,0-3-80,-1 0 1,1 0-1,1 0 0,-1 0 0,0 0 0,1 0 1,-1 0-1,3 5 0,-1-3-14,1 0 1,-1 0-1,0-1 0,0 1 1,-1 0-1,1 1 0,-1-1 1,0 0-1,0 9 0,-1 91 1558,0-100-1614,-1 1 0,0 0 1,0-1-1,0 1 0,0-1 0,-1 1 1,0-1-1,0 0 0,0 0 0,-6 9 1,4-8-37,1 0 0,0 1 0,1-1 1,-3 8-1,-2 24 98,-7-10 15,13-22-124,0 0 0,0 0 0,0 0 0,1 0 0,0 8 0,1 1 105,-2-14-129,1 0 1,0-1-1,0 1 0,0 0 1,0 0-1,0 0 0,0-1 1,0 1-1,1 0 0,-1 0 1,0-1-1,0 1 0,1 0 1,-1 0-1,0-1 1,1 1-1,-1 0 0,1-1 1,-1 1-1,1 0 0,-1-1 1,1 1-1,-1-1 0,1 1 1,1 0-1,0 0 6,0-1 0,1 1 1,-1-1-1,1 0 0,-1 1 0,1-1 0,4-1 1,6 1-31,-1 1-75,-7-1 30,0 1-1,0-1 0,0 0 0,-1-1 1,1 1-1,0-1 0,0 0 0,6-2 1,27-11-1191,-31 13 1040,0 0 0,0 0 0,12 1 0,-17 0 180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9:2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 6048,'-18'-18'1952,"15"16"-1448,0 8-235,-11 22 200,10-21 241,4 10 516,0-17-1207,0 0-1,0 1 1,0-1-1,0 0 1,0 1-1,0-1 1,0 0-1,0 1 0,0-1 1,1 0-1,-1 0 1,0 1-1,0-1 1,0 0-1,0 1 1,0-1-1,1 0 1,-1 0-1,0 0 1,0 1-1,0-1 0,1 0 1,-1 0-1,0 0 1,1 1-1,2 1 46,0 1 0,0-1 0,0 0 0,0 0 0,1 0 0,-1-1 0,1 1 0,-1-1 0,1 1 0,4 0 0,25 10 345,-19-6-268,-1-1 0,28 6 0,21-4 25,1 7-76,-4-7 17,-28 1-45,-23-6-14,0 0 1,0 0-1,1 0 1,14-1-1,77-1-2400,-96 0 1243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4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3232,'0'0'1184,"0"0"-896,21 0-96,-21 0 32,21 0-160,-21 0-384,21 0 192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2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61 562 6656,'-52'14'2144,"44"-11"-1596,9 0-259,13 8 207,-14-11-468,1 1-1,-1-1 0,0 0 1,0 0-1,0 0 1,0 1-1,1-1 1,-1 0-1,0 0 1,0 0-1,1 0 1,-1 0-1,0 1 1,1-1-1,-1 0 1,0 0-1,0 0 1,1 0-1,-1 0 1,0 0-1,1 0 1,-1 0-1,0 0 1,0 0-1,1 0 1,11 1 292,-7-1-230,1 0 0,0 0 0,-1 0 0,1 0 0,0-1 0,-1 0 0,7-1 0,29-9 11,-15 7-77,-16 3-37,0 0 1,0-1-1,-1 0 0,1 0 1,-1-1-1,0 0 0,0 0 1,0-1-1,0 1 0,-1-2 1,10-5-1,6-7-73,-8 5-22,2 1 0,28-15-1,13-3-173,-41 22 215,-10 5 33,-1-1 0,0-1 0,12-6 0,-12 5-4,0-1 0,0 0 0,7-9 0,-4 4-2,73-75 13,-70 73 51,13-14 27,-18 14-17,0 0 0,0-1 0,-2 0 1,5-15-1,-4-5 94,-2 21-87,1-6 88,-7 17-91,1 1 0,0-1-1,-1 1 1,1-1 0,-1 1-1,1-1 1,-1 1-1,0-1 1,-1-1 0,1 1 6,0 1 0,0-1 0,0 0 0,0 1 0,1-1-1,-1 0 1,1 0 0,-1 1 0,1-4 0,-1-4 137,0 5-18,-1 5 283,-10 18 15,4-7-232,0 0-1,1 0 1,0 0 0,-6 22 0,6 14 86,1-21-188,2-10-63,0 1 0,0 21 1,4-20-89,-1-15 12,1 1 0,0-1-1,0 1 1,0-1 0,1 1 0,0-1 0,0 0-1,0 1 1,0-1 0,1 0 0,0 0 0,0 1-1,1-1 1,-1 0 0,4 3 0,0 1-5,-4-6 17,-1 0 1,1 1-1,0-1 1,0 0-1,0 0 1,0-1-1,0 1 1,1 0-1,-1-1 0,1 1 1,-1-1-1,1 1 1,5 1-1,-2 0 10,-5-3-15,0 1-1,0 0 0,1-1 0,-1 1 1,0-1-1,1 1 0,-1-1 0,0 1 1,1-1-1,-1 0 0,3 1 1,19-6-232,-8 1 74,9-1-29,-14 4 78,0-1 0,0-1-1,-1 1 1,12-5 0,-9 1 15,-1 1 1,1-2-1,-1 1 0,-1-1 1,13-11-1,-14 10 25,-1 0 0,0-1 0,-1 0 0,-1 0 0,1 0 0,-2-1 0,8-17-1,-6 14 38,14-23 0,10-1 59,-30 34-7,1 0 1,-1 0-1,0-1 1,0 1-1,1-4 1,0-4 35,12-27 66,-7-5-5,3 24-11,-9 18-59,0 0-1,0-1 0,0 1 1,-1-1-1,1 1 0,0-1 1,-1 0-1,1 1 0,-1-1 1,0 0-1,0-2 0,0-24 1468,0 59 155,0-20-1563,-2-1-1,0 1 0,0-1 1,-1 1-1,-7 15 0,3-11 18,-5 26 0,10-26 10,1 27 1,1-30-66,-4 22 1,-3-6-21,4-18-29,1 0 1,0 1 0,-1 16-1,3 39-9,0-64-5,0 0 0,0 1-1,-1-1 1,1 0 0,-1 0-1,1 0 1,-1 0 0,0 0-1,0 0 1,0 0 0,0 0-1,-3 3 1,3-4-11,0 1 1,-1-1-1,1 1 0,0 0 0,1-1 1,-1 1-1,0 0 0,1-1 0,-1 1 1,1 0-1,0 0 0,-1 3 0,1-4-5,0-1-1,0 1 1,0 0-1,0 0 1,0 0 0,0 0-1,1 0 1,-1 0-1,0-1 1,1 1-1,-1 0 1,0 0-1,1 0 1,0 1-1,0-2-22,0 0 0,-1 1 0,1-1 0,-1 0 0,1 1 0,0-1 0,-1 0 0,1 0 0,0 0 0,0 1 0,-1-1 0,1 0 0,0 0 0,-1 0 0,1 0 0,0 0 0,1 0 0,-2 0 25,0 0 0,0 0 0,0 0 0,0 0 0,0 0-1,0 0 1,0 0 0,0 0 0,1 0 0,-1 0 0,0 0 0,0 0-1,0 0 1,0 0 0,0 0 0,0 0 0,0 0 0,1 0 0,-1 0 0,0 0-1,0 0 1,0 0 0,0 0 0,0 0 0,0 0 0,0 0 0,0 0 0,1 0-1,-1-1 1,0 1 0,0 0 0,0 0 0,0 0 0,0 0 0,0 0 0,0 0-1,0 0 1,0 0 0,0 0 0,0 0 0,0 0 0,0-1 0,0 1-1,0 0 1,0 0 0,0 0 0,0 0 0,0 0 0,0 0 0,0 0 0,0 0-1,0 0 1,0-1 0,0 1 0,0 0 0,0 0 0,0 0-55,0-1 0,0 1-1,0-1 1,0 1 0,0-1 0,0 1 0,0-1 0,0 1-1,0-1 1,0 1 0,0 0 0,1-1 0,-1 1 0,0-1 0,0 1-1,1-1 1,-1 1 0,0 0 0,1-1 0,-1 1 0,0 0 0,1-1-1,-1 1 1,1 0 0,-1-1 0,1 1 0,-1 0 0,1 0-1,-1-1 1,1 1 0,8-5-1072,-2-10-1457,-5 13 2254,1-1 1,-1 0-1,1 1 0,5-5 0,-8 7 341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4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2656,'42'0'960,"-42"0"-736,21 0-64,0 21 416,-21-21-352,20 0-2208</inkml:trace>
  <inkml:trace contextRef="#ctx0" brushRef="#br0" timeOffset="1">542 0 4480,'20'0'1664,"-20"0"-1312,21 0-64,-21 0-96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5728,'21'0'2112,"0"0"-1632,-21 0-128,21 0 416,-21 0-480,21 0-384,-21 0 32,21 0-1632</inkml:trace>
  <inkml:trace contextRef="#ctx0" brushRef="#br0" timeOffset="1">521 1 4576,'21'0'1664,"0"0"-1280,-1 0-96,1 0 384,0 0-416,-21 0-928,21 20 320,0-20-3392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4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5152,'21'-20'1888,"-21"20"-1440,0 0-160,20 0-288,-20 0-64,21 20-96</inkml:trace>
  <inkml:trace contextRef="#ctx0" brushRef="#br0" timeOffset="1">688 0 6048,'21'0'2240,"-21"21"-1728,0-21-160,0 0-96,20 0-224,1 21-384,0-21 224,0 21-3488,21-21 1984,-1 20-608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4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3968,'83'-21'1472,"-21"21"-1120,42-21-128,-41 21-3424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0 833 2080,'43'0'2820,"60"0"-2003,-101 0-815,1 0 1,-1-1-1,0 1 0,1 0 0,-1-1 0,0 0 1,1 0-1,-1 1 0,0-1 0,0-1 0,0 1 1,2-1-1,-2 0 3,0 1 1,0 0 0,0 0-1,1 0 1,-1 0-1,0 0 1,0 0 0,1 1-1,-1-1 1,0 1-1,1-1 1,1 1-1,101 0 113,-100 0-108,0 0-1,0-1 1,0 1 0,0-1-1,0-1 1,0 1 0,0-1-1,0 1 1,-1-1 0,9-5-1,-9 6 13,0-1-1,-1 1 0,1 1 1,0-1-1,0 1 0,0-1 0,0 1 1,0 0-1,0 0 0,5 2 0,2-2 97,-7 0-115,0 0 0,0 0 0,1-1 0,-1 1 0,0-1 0,0 0 0,0 0 0,0-1 0,0 1 0,-1-1 0,6-3 0,-3 2-39,-5 3 28,0-1 0,-1 1 0,1-1 0,0 1 0,0 0-1,0-1 1,0 1 0,0 0 0,-1 0 0,1 0 0,0-1-1,0 1 1,0 0 0,1 1 0,92-1-232,-94 0 241,0 0 1,0 0 0,1 0-1,-1 0 1,0 0 0,1-1-1,-1 1 1,0 0 0,1 0-1,-1 0 1,0 0 0,0 0-1,1 0 1,-1 0-1,0 0 1,0-1 0,1 1-1,-1 0 1,0 0 0,0 0-1,1-1 1,-1 1 0,0 0-1,0 0 1,1-1-1,1-1-24,1 0 0,-1 0 0,1 0 0,0 1 0,0-1 0,0 1 0,0 0 0,0 0-1,0 0 1,0 0 0,0 0 0,1 1 0,-1-1 0,0 1 0,0 0 0,1 0 0,4 1-1,7-1 24,-11 1 7,0-1 0,1 1 0,-1-1 0,0-1 0,0 1 0,1 0 0,-1-1 0,0 0 0,5-2 0,12-11 3,0 7-74,-11 1 39,-8 5 11,0-1-1,0 1 0,-1 0 1,1 0-1,0 0 0,1 0 1,-1 1-1,0-1 0,0 0 1,0 1-1,0 0 0,1-1 1,-1 1-1,4 0 0,-1 0-19,0 0 0,0 0 0,0-1 0,9-1 0,14-12-286,-25 13 299,-1 0 1,1 1 0,0 0 0,-1-1 0,1 1 0,4 1 0,-2-1 9,-1 0 0,0 0 0,1-1 0,-1 1 0,0-1-1,1 0 1,4-1 0,29-12-53,0 7-192,-10-7 118,6 7 143,-6-7-32,-22 13-19,0 0 1,-1 0-1,1 1 0,10 0 0,-10 0 20,-1 0-1,1 0 0,-1-1 0,11-2 1,11-11 31,-18 13 7,-1-1-1,1 2 1,0-1 0,16 2-1,-14-1-37,0 0-1,0 0 1,18-3-1,-8-5-30,-18 6-7,1 1 1,0-1-1,0 1 1,1 0-1,-1 0 0,0 0 1,0 1-1,5-1 1,-7 1 33,1 0 0,-1 0 0,0-1 0,0 1 0,0 0 1,0-1-1,0 0 0,0 1 0,0-1 0,0 0 0,0 0 0,3-3 1,-3 3 18,0 0 0,1-1 0,-1 1 1,0 0-1,1 0 0,-1 0 0,1 1 0,-1-1 1,1 0-1,-1 1 0,1 0 0,4-1 1,-2 1-15,0 0 1,1 0-1,-1 0 0,9-3 1,14-11-51,-6 12 51,-19 3 24,0-1 1,0 0 0,0 0 0,0 0 0,1-1 0,-1 1 0,0-1 0,0 0-1,6-2 1,11-11 95,1 7 0,5-9 56,-23 13-129,0 1 1,0 0-1,0 0 0,0 0 0,0 0 0,1 1 0,-1-1 1,0 1-1,1 0 0,0 0 0,-1 0 0,1 0 0,-1 1 1,1-1-1,3 1 0,-2 0 5,-1 0-1,1-1 1,-1 0 0,0 0 0,0 0-1,1 0 1,-1-1 0,6-2 0,4-2 26,77-22-593,-85 26 556,3-2 37,1 1 0,-1 1 0,0 0 0,1 0 0,17 0 1,-19 1-48,1 0 0,0 0 1,0-1-1,0 0 0,8-3 1,5-1-58,19-1-211,1-7 53,-19 9 83,-12 3 87,-1 0 0,-1-1 0,1 0 0,10-6 0,84-32 22,-7 4 265,-93 35-242,20-5 105,1-6 11,9 6 154,-6-7-53,10 7-26,4-7-65,3 7 22,115-28-118,-151 34-24,0 0 0,17 0 0,-18 1 5,-1 0 1,0-1-1,13-2 0,26-11 153,9 7-81,-10-6-127,-7 6-22,-10-7 27,-22 13 17,-1 0 1,1 0-1,-1 0 0,12 1 0,-10 0-48,1 0 0,-1 0 1,12-3-1,23-11-204,-1 7-207,29-14-396,-57 18 760,0-1 42,1 1-1,-1 0 0,1 1 1,16 0-1,-22 1 92,0 1 0,1-1-1,-1-1 1,14-4 0,9-1 194,-18 5-119,0 1 1,23 1 0,-22 1-17,-1-1-1,0 0 1,0-1-1,15-3 1,17-10 147,-32 12-243,0 1-1,16 0 1,16 1-743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0:4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2816,'1'-2'75,"1"0"-1,-1 0 1,1 1 0,0-1-1,0 0 1,0 1 0,0 0-1,0-1 1,0 1 0,1 0-1,-1 0 1,0 1 0,0-1-1,1 0 1,-1 1 0,4-1-1,-3 1 118,1 0 43,-4 0-228,1 0 1,0 0 0,0 0-1,0-1 1,-1 1-1,1 0 1,0 0-1,0 0 1,-1-1-1,1 1 1,0 0-1,-1-1 1,1 1 0,0 0-1,-1-1 1,1 1-1,-1-1 1,1 1-1,-1-1 1,1 0-1,-1 1 1,1-1-1,0-1 1,0 1-1,-1 1 0,1-1 0,-1 0 0,1 0 0,0 1 0,-1-1 0,1 0 0,0 1 0,0-1 0,-1 0 1,1 1-1,0-1 0,0 1 0,0 0 0,0-1 0,0 1 0,0 0 0,0-1 0,0 1 0,0 0 0,0 0 0,0 0 0,0 0 0,1 0 0,15 0 217,-16 0-216,-1 0 0,0 0 0,0 0 0,1 0 0,-1 0 0,0 0 0,1 0 0,-1 0 0,0 0 0,0 0 0,1-1 0,-1 1 0,0 0 0,1 0 0,-1 0 0,0 0 0,0 0 0,1-1 0,-1 1 0,0 0 0,0 0 0,0 0 0,1-1 0,-1 1 0,0-1 0,3-1 47,-1 0 0,1 1 1,0-1-1,0 0 0,-1 1 0,1-1 0,0 1 0,1 0 0,-1 0 0,0 0 0,0 1 0,0-1 1,1 1-1,-1 0 0,0-1 0,0 1 0,5 1 0,-5-1-13,1 1 0,-1-1 0,0 0 0,0 0 1,1-1-1,-1 1 0,0-1 0,0 0 0,0 1 0,1-2 0,-1 1 0,0 0 0,-1 0 0,1-1 0,0 0 0,0 1 0,3-4 0,-6 5-34,0-1-1,1 1 1,-1 0-1,0 0 0,0-1 1,0 1-1,1 0 1,-1 0-1,0 0 0,0-1 1,1 1-1,-1 0 0,0 0 1,0 0-1,1 0 1,-1 0-1,0-1 0,1 1 1,-1 0-1,0 0 1,0 0-1,1 0 0,-1 0 1,0 0-1,1 0 0,55 0 564,-56 0-566,0 0 1,0 0-1,1 0 0,-1 0 1,0 0-1,1 0 0,-1 0 1,0 0-1,1 0 0,-1 0 1,0 0-1,0 0 0,1 0 1,-1-1-1,0 1 0,0 0 1,1 0-1,-1 0 0,0 0 1,0-1-1,1 1 0,-1 0 1,0 0-1,0-1 0,1 1 1,12-14 79,-12 14-82,-1-1 0,0 1 0,0 0 0,0 0 0,0-1 1,1 1-1,-1 0 0,0 0 0,0 0 0,1 0 0,-1-1 0,0 1 0,0 0 0,1 0 0,-1 0 0,0 0 0,1 0 0,-1 0 1,0 0-1,0-1 0,1 1 0,-1 0 0,0 0 0,1 0 0,-1 0 0,29-1 416,-23 2-3201,-2-1 1113,-4 0-528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1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3232,'0'0'1184,"0"0"-896,0 0-96,0 0 256,0 0-288,0 0 352,0 0-288,0 0-128,0 0-32,0 0-512,21 0 256,-21 21-1312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1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3488,'0'0'1280,"21"21"-992,-21-21-64,0 0 64,21 0-192,-21 21-2368</inkml:trace>
  <inkml:trace contextRef="#ctx0" brushRef="#br0" timeOffset="1">396 1 4640,'0'0'1728,"20"0"-1344,-20 0-96,0 0-320,21 0-32,0 21-3712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1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4736,'21'0'1760,"0"0"-1376,0 20-96,-21-20-384</inkml:trace>
  <inkml:trace contextRef="#ctx0" brushRef="#br0" timeOffset="1">417 22 4320,'0'-21'1600,"0"21"-1248,0 0-96,20 0 0,1 21-192,-21-21-224,21 20 64,0 1-3488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1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3232,'21'0'1184,"-21"0"-896,20 0-96,-20 0-800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2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3904,'0'0'1253,"0"0"-762,0-3-91,0-5 414,0 19 772,0-11-1010,0 0 85,0-3-202,0-12 335,4 15-330,13 0 1419,-17-2-1478,0-10 113,0 9-172,0 3 1,0 3-86,0 9 145,0-10-97,0 1 64,0 1-274,1-2-47,-1 0-1,0 0 1,0 0 0,0 0-1,0 0 1,-1 0-1,1 0 1,0 0 0,-1 0-1,-1 3 1,-3-3 52,4-1-94,0-1 0,1 0-1,-1 0 1,1 1 0,-1-1 0,0 0-1,1 1 1,-1-1 0,1 0 0,-1 1-1,1-1 1,-1 1 0,1-1 0,-1 2-1,0 1 33,-1 0-1,1 1 1,1-1-1,-1 1 0,1 0 1,-1 5-1,2 32 150,0-15-261,-1 6 49,0-30-283,-3-2-112,-6 1-427,11-2 391,-1 1 262,0-1 1,0 1 0,0-1 0,0 0-1,-1 0 1,1 1 0,0-1 0,-1 0-1,1 0 1,-1 1 0,1-1 0,-1 0-1,0 0 1,1 0 0,-1 0 0,0 0-1,0 0 1,1 1 0,-1-1 0,0 0-1,0 0 1,-1-2 0,1 3-37,0-1 0,0 0 0,0 0-1,0 1 1,1-1 0,-1 0 0,0 0 0,0 1 0,0-1 0,1 0 0,-1 1-1,0-1 1,1 0 0,0 0 0,0 0 60,0 1 0,0 0 0,0-1 0,0 1 0,0 0 0,0-1-1,0 1 1,0 0 0,1 0 0,-1 0 0,0 0 0,0 0 0,2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1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4736,'0'0'1760,"21"0"-1376,-21 0-96,0 0 544,20 0-512,1 0 128,0-21-256,0 21-160,20 0-64,1-21-960,0 21 544,20 0-1664,-20 0 1184,20 0-1600</inkml:trace>
  <inkml:trace contextRef="#ctx0" brushRef="#br0" timeOffset="1">854 0 5152,'21'0'1888,"0"0"-1440,21 0-160,-22 0-224,22 0-96,-21 21-4192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7136,'21'0'2656,"-21"0"-2080,21 0-160,-21 0 64,0 21-352,21-21-384,0 21 128,-21 0-3008</inkml:trace>
  <inkml:trace contextRef="#ctx0" brushRef="#br0" timeOffset="1">334 42 6720,'0'-21'2496,"20"21"-1952,22-21-128,-42 21 544,21 0-608,0 0 480,0 21-480,20-21-1632,-20 21 640,0-21-2208,0 21 1600,20 0-2528</inkml:trace>
  <inkml:trace contextRef="#ctx0" brushRef="#br0" timeOffset="2">771 63 4896,'0'0'1824,"0"0"-1440,0 0-96,0 0 0,21 21-224,-21-21-1088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21 2304,'3'0'752,"24"0"497,-22 0 716,-23 0-1073,15-1-872,2 1-18,0 0 1,0 0-1,0 0 1,0-1-1,0 1 1,0 0-1,0 0 1,0 0-1,1 0 1,-1 1-1,0-1 1,0 0-1,0 0 1,0 1 0,0-1-1,0 0 1,0 1-1,0-1 1,0 1-1,1-1 1,-2 2-1,-26 12-93,27-14 85,0 1-1,0-1 0,0 1 0,0 0 0,0-1 0,0 0 0,0 1 0,0-1 0,0 0 0,0 1 0,0-1 0,0 0 0,-1 0 1,1 0-1,0 0 0,0 0 0,0 0 0,0 0 0,-1-1 0,-4 0-20,-10 2 23,11-1 101,-1 0 1,1 0 0,-11-1-1,15 0-89,1 1-1,-1 0 0,0 0 1,1 0-1,-1 0 0,0-1 1,1 1-1,-1 0 1,0-1-1,1 1 0,-1 0 1,1-1-1,-1 1 0,1-1 1,-1 1-1,1-1 1,-1 1-1,1-1 0,-1 1 1,1-1-1,0 0 0,-1 1 1,1-1-1,0 0 0,-1 1 1,1-1-1,0 0 1,0 1-1,0-1 0,0 0 1,0 1-1,0-2 0,0-2 36,66 4-854,-66 0 814,0 0 0,0 0-1,1 0 1,-1 0-1,0 0 1,1 0 0,-1 0-1,0 0 1,1 0-1,-1 0 1,0 0-1,1 0 1,-1 0 0,0 0-1,1 0 1,-1 0-1,0 0 1,0 1 0,1-1-1,-1 0 1,0 0-1,1 0 1,-1 0 0,0 1-1,0-1 1,0 0-1,1 0 1,-1 1-1,0-1 1,0 0 0,0 0-1,1 1 1,-1-1-1,-5 11 178,4-9-143,0 0 0,0-1-1,0 1 1,0 0 0,1 0-1,-1 0 1,0 0 0,1 1-1,-1 2 1,1-1 374,-3-1-102,1-1-272,0 0 0,1-1-1,-1 1 1,0-1 0,0 0-1,0 1 1,0-1 0,0 0 0,0 0-1,0 0 1,0-1 0,0 1-1,-1 0 1,1-1 0,0 0 0,-1 1-1,1-1 1,0 0 0,0 0-1,-1 0 1,1 0 0,0-1 0,-1 1-1,1-1 1,-4-1 0,-12-12 165,15 11-10,3-1-85,0-30-192,0 34 73,0 0 0,0-1 0,0 1 0,0 0 0,0 0 0,0 0 0,0 0 0,0 0 0,-1 0 0,1 0 0,0-1 0,0 1 0,1 0 0,-1 0 0,0 0 0,0 0 0,0 0 0,0 0 0,0 0 0,0-1 0,0 1 0,0 0 0,0 0 0,0 0 0,0 0 0,0 0 0,0 0 0,0 0 0,0 0 0,0 0 0,0 0 0,1-1 0,-1 1 1,0 0-1,0 0 0,0 0 0,0 0 0,0 0 0,0 0 0,0 0 0,0 0 0,1 0 0,-1 0 0,0 0 0,0 0 0,0 0 0,0 0 0,0 0 0,0 0 0,0 0 0,1 0 0,-1 0 0,0 0 0,0 0 0,0 0 0,0 0 0,1 0-18,0 0-1,0 0 0,-1 0 1,1 0-1,0 0 1,0 0-1,-1-1 1,1 1-1,0 0 1,0 0-1,-1-1 0,1 1 1,0-1-1,-1 1 1,1 0-1,-1-1 1,1 1-1,0-1 1,-1 0-1,1 1 0,-1-1 1,1 1-1,0-2 1,-1 1 10,1 0 1,-1 0-1,1 1 1,0-1-1,-1 0 1,1 0-1,0 1 1,-1-1-1,1 1 1,0-1-1,0 0 1,0 1-1,0 0 1,0-1-1,-1 1 0,1-1 1,0 1-1,0 0 1,0 0-1,0 0 1,0-1-1,0 1 1,0 0-1,1 0 1,0 0 18,0 0 1,0 0-1,0 1 1,0-1-1,0 0 1,0 0-1,0 1 1,-1-1-1,3 2 0,14 12 391,-18-14-375,0 0-1,0 0 1,1 0 0,-1 1 0,0-1-1,0 0 1,0 0 0,1 1 0,-1-1-1,0 0 1,0 0 0,0 1 0,0-1 0,1 0-1,-1 0 1,0 1 0,0-1 0,0 0-1,0 1 1,0-1 0,0 0 0,0 0-1,0 1 1,0-1 0,0 1 0,0 7 345,1 19 225,-1-26-526,0 1 1,0 0 0,0-1 0,0 1 0,0-1 0,-1 1 0,1-1 0,0 1 0,-1-1 0,0 0 0,0 3 0,-13 3 340,8 2-194,6-8-187,-1-1 1,1 1-1,0-1 1,-1 1 0,1-1-1,0 1 1,-1-1 0,1 1-1,-1-1 1,1 1-1,-1-1 1,1 1 0,-1-1-1,1 0 1,-1 1-1,1-1 1,-1 0 0,0 0-1,1 1 1,-1-1 0,1 0-1,-1 0 1,0 0-1,1 0 1,-1 0 0,0 0-1,1 0 1,-1 0 0,0 0-1,1 0 1,-1 0-1,-1 0 1,2-4-95,0-10-207,0 14 244,0 0 0,0-1 0,0 1 0,0 0 0,0-1 0,0 1 0,1 0 0,-1-1 0,0 1 0,0 0 0,0 0 0,0-1 0,0 1 0,0 0 0,0 0 1,1-1-1,-1 1 0,0 0 0,0 0 0,0-1 0,1 1 0,-1 0 0,0 0 0,0 0 0,1-1 0,1 0-39,-1-1 0,1 0 0,0 1-1,0-1 1,0 1 0,0 0 0,0 0 0,0 0 0,1 0-1,-1 0 1,0 0 0,0 0 0,1 1 0,3-1 0,-6 1 71,0 0 1,0 0-1,0 0 0,0 0 1,0 0-1,0 0 0,0 0 1,1 0-1,-1 0 1,0 0-1,0 0 0,0 0 1,0 0-1,0 0 1,0 0-1,0 0 0,1 0 1,-1 0-1,0 0 0,0 0 1,0 0-1,0 0 1,0 0-1,0 0 0,0 0 1,0 0-1,1 0 1,-1 0-1,0-1 0,0 1 1,0 0-1,0 0 0,0 0 1,0 0-1,0 0 1,0 0-1,0 0 0,0 0 1,0-1-1,0 1 1,0 0-1,0 0 0,0 0 1,0 0-1,0 0 0,0 0 1,0 0-1,0-1 1,0 1-1,0 0 0,0 0 1,0 0-1,0 0 1,0 0-1,0 0 0,0-1 1,0-12-523,0 9 277,0 4 443,0 4 133,0-4-278,0 1-1,0 0 1,0 0-1,0 0 0,-1 0 1,1 0-1,0-1 1,-1 1-1,1 0 0,0 0 1,-1 0-1,1-1 1,-1 1-1,1 0 1,-1-1-1,1 1 0,-1 0 1,0-1-1,1 1 1,-1-1-1,0 1 0,0 0 1,0-1 9,0 1 1,0-1-1,1 1 1,-1-1 0,0 1-1,1 0 1,-1-1-1,1 1 1,-1 0-1,1-1 1,-1 1-1,1 0 1,-1 0-1,1-1 1,0 1 0,-1 0-1,1 0 1,0 0-1,0 0 1,0-1-1,-1 1 1,1 1-1,0-2-44,0 0 0,0 1-1,0-1 1,0 0-1,1 0 1,-1 0 0,0 0-1,0 0 1,0 0-1,0 0 1,0 1 0,0-1-1,0 0 1,0 0-1,0 0 1,0 0 0,-1 0-1,1 0 1,0 0-1,0 1 1,0-1 0,0 0-1,0 0 1,0 0-1,0 0 1,0 0 0,0 0-1,0 0 1,0 0-1,0 0 1,0 0 0,0 1-1,-1-1 1,1 0-1,0 0 1,0 0 0,0 0-1,0 0 1,0 0-1,0 0 1,0 0 0,0 0-1,-1 0 1,1 0-1,0 0 1,0 0 0,0 0-1,0 0 1,0 0-1,0 0 1,0 0 0,-1 0-1,1 0 1,0 0-1,0 0 1,0 0 0,-35 0 1881,32 0-1866,4-1-87,0 1 1,0 0 0,0 0 0,0 0-1,0-1 1,0 1 0,0 0 0,0 0-1,0 0 1,0 1 0,0-1 0,2 0 0,-1 1-121,-2-1 164,0 0 0,0 0 0,0 0 0,0 0-1,1 0 1,-1 0 0,0 0 0,0 0 0,0 0-1,0 0 1,0 0 0,0 0 0,0 0 0,1 0-1,-1 0 1,0 0 0,0 0 0,0 0 0,0 0 0,0 0-1,0 0 1,0 0 0,1 0 0,-1 0 0,0 0-1,0-1 1,0 1 0,0 0 0,0 0 0,0 0-1,0 0 1,0 0 0,0 0 0,0 0 0,0 0 0,0 0-1,1 0 1,-1-1 0,0 1 0,0 0 0,0 0-1,0 0 1,0 0 0,0 0 0,0 0 0,0 0 0,0-1-1,0 1 1,0 0 0,0 0 0,0 0 0,0 0-1,0 0 1,0 0 0,0 0 0,-1-1 0,1 1-11,0-1 1,0 0-1,0 1 0,0-1 1,0 0-1,0 1 1,0-1-1,1 0 1,-1 1-1,0-1 1,0 1-1,0-1 1,1 0-1,-1 1 1,0-1-1,1 1 0,-1-1 1,0 1-1,1-1 1,-1 1-1,1-1 1,-1 1-1,1-1 1,-1 1-1,1-1 1,-1 1-1,1 0 1,-1-1-1,1 1 0,0 0 1,-1 0-1,1-1 1,-1 1-1,1 0 1,0 0-1,-1 0 1,1 0-1,0 0 1,-1 0-1,1 0 1,1 0-1,1 0-229,-3-4 155,0-9 95,0 9 54,0 4 32,0 0 139,-3 4-48,-11 9 15,14-12-199,-1-1 1,1 0-1,0 0 0,0 0 0,-1 1 0,1-1 0,0 0 0,0 0 0,0 0 0,0 1 0,-1-1 0,1 0 0,0 0 0,0 1 1,0-1-1,0 0 0,0 1 0,0-1 0,0 0 0,-1 0 0,1 1 0,0-1 0,0 0 0,0 1 0,0-1 0,0 14-1923,0-14 1903,1 0 0,-1 1-1,0-1 1,0 0 0,0 0 0,0 0-1,0 0 1,0 0 0,0 0-1,0 0 1,0 1 0,0-1-1,0 0 1,0 0 0,0 0-1,0 0 1,0 0 0,0 0 0,0 0-1,0 1 1,-1-1 0,1 0-1,0 0 1,0 0 0,0 0-1,0 0 1,0 0 0,0 0-1,0 0 1,0 0 0,0 0 0,0 1-1,0-1 1,0 0 0,-1 0-1,1 0 1,0 0 0,0 0-1,0 0 1,0 0 0,0 0-1,0 0 1,0 0 0,-1 0 0,1 0-1,0 0 1,0 0 0,0 0-1,0 0 1,0 0 0,0 0-1,0 0 1,-1 0 0,1 0-1,0 0 1,0 0 0,-17 0-3423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2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5216,'24'-24'2352,"-19"18"-2215,0 1-70,0 0-1,0 0 0,0 1 1,8-6-1,4 3-55,-14 2-34,-2 4 20,-1 1-1,0-1 1,1 0 0,-1 1 0,0-1 0,1 1 0,-1-1 0,1 0 0,-1 1 0,1-1 0,-1 1 0,1 0 0,-1-1 0,2 0-1,7-1 38,0 1-1,0 1 0,16 0 1,-22 0-24,15 0 28,-15 0 90,-3 0 330,0 0-74,0 0 64,-3 0-122,-11 0 90,14 0-399,-1 0 0,1 0 0,0 0 0,-1 0 0,1 0 0,0-1 0,-1 1 0,1 0 0,0 0 0,0 0 0,-1 0 0,1 0 0,0 0 0,-1 0 0,1 0 0,0-1 0,0 1 0,-1 0 0,1 0 0,0 0 0,0-1 0,0 1 0,-1 0 0,1 0 0,0-1 0,-1 0 69,-1-1-8,1 1-1,-1-1 1,1 1 0,-1 0 0,0 0 0,1-1 0,-1 1 0,0 0-1,0 1 1,0-1 0,0 0 0,0 0 0,0 1 0,0-1 0,0 1 0,0 0-1,0 0 1,0 0 0,-4 0 0,6 0-82,-1 0 0,0 0 0,1 0 0,-1 0 0,0 0 0,1 0 0,-1 0 0,0 0 1,1-1-1,-1 1 0,1 0 0,-1 0 0,0 0 0,1-1 0,-1 1 0,1 0 0,-1-1 0,1 1 0,-1-1 0,1 1 0,-1-1 0,1 1 0,-1 0 0,1-1 1,-1 0-1,1 1 0,0-1 0,-1 1 0,1-1 0,0 1 0,0-1 0,-1 0 0,1 1 0,0-1 0,0 0 0,0 1 0,0-1 0,0 1 0,0-1 0,0 0 1,0-1-1,0 2-6,0 0 0,0-1 0,0 1 0,0 0 0,0 0 1,0-1-1,0 1 0,0 0 0,0-1 0,0 1 0,0 0 0,0 0 1,1-1-1,-1 1 0,0 0 0,0-1 0,0 1 0,0 0 1,1 0-1,-1 0 0,0-1 0,0 1 0,1 0 0,-1 0 0,0-1 1,14-16-839,-13 15 784,0 0 0,-1 1 0,1-1 0,-1 0 0,0 0 0,1 0 0,-1 0 0,0 0 0,0-2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22 313 3072,'-21'-42'1365,"21"42"-1157,0-3-16,0 2-186,0 0-1,-1 0 1,1 1 0,0-1-1,1 0 1,-1 1-1,0-1 1,0 0-1,0 0 1,0 1 0,0-1-1,1 0 1,-1 1-1,0-1 1,1 0 0,-1 1-1,1-2 1,0 2 18,1-1 0,-1 1 0,0-1 0,0 1 0,1-1 0,-1 1 0,1-1 0,-1 1 0,0 0 0,1 0 0,-1 0 0,1 0 0,1 0 1,27 3 1119,-28-3-1110,-1 1 0,1-1 1,-1 1-1,1-1 1,-1 1-1,1 0 0,-1-1 1,0 1-1,1 0 0,-1 0 1,0 0-1,0 0 1,1 0-1,-1 0 0,0 0 1,0 1-1,0-1 0,1 2 1,4 18 226,23 24 241,-19-31-300,-8-10-166,1-1 1,-1 1-1,0 0 0,0 0 0,0 0 1,0 1-1,-1-1 0,0 0 1,0 1-1,0-1 0,0 6 0,0-5-19,-1-1 0,1 1-1,0-1 1,0 1-1,1-1 1,-1 0 0,1 0-1,0 0 1,0 0-1,0 0 1,4 5 0,-2-2 2,-1 0 1,0 0-1,0 0 1,0 1-1,2 14 0,-4-14 17,1 0 0,0 0-1,1-1 1,0 1 0,7 13-1,8-1 87,-16-18-97,0 0 1,0 1-1,0-1 0,0 0 0,0 1 0,0 0 0,0-1 0,-1 1 1,2 3-1,4 26 135,-7-32-151,1 1 1,-1-1-1,1 1 1,-1 0-1,1-1 1,-1 1-1,1-1 1,-1 1-1,1-1 1,-1 0-1,1 1 1,-1-1-1,1 0 1,1 1-1,3 2 73,0 6 20,0-3 18,13-4 175,-16-2-282,0 0 1,0-1-1,1 1 1,-1-1-1,0 0 1,0 1-1,0-1 1,0 0-1,0 0 1,4-3-1,5-3-17,3 1-80,-11 5 71,0-1-1,0 1 1,0-1 0,-1 0 0,1 1 0,0-1 0,-1 0 0,3-3-1,0 1 32,-1 0-1,1 0 0,0 1 1,0 0-1,0 0 1,0 0-1,7-2 0,-6 2 1,0 0 0,-1 1 1,1-2-1,5-4 0,45-47 248,-32 36-198,31-17-1,-37 25-52,72-49 19,66-40 12,-38 34 210,-56 28-118,50-28 118,-36 25-149,-27 2-64,-25 23-12,-16 11 49,-1 1 0,0-2 0,9-8 1,-14 12-152,-1 1 0,1-1 0,0 0 0,0 1 0,0-1 0,0 1 0,0-1 0,0 1 1,0 0-1,0 0 0,0 0 0,1 0 0,-1 0 0,0 1 0,1-1 0,2 0 0,-5 1 42,1 0 0,-1 0 0,0 0 0,0 0 0,0 0 0,0 0 0,0 0 0,0 0 0,0 0 0,1 0 0,-1 0 0,0 0 0,0 0 0,0 0 0,0 0 0,0 0 0,0 0 0,0 0 0,1 0 0,-1 0 0,0 0 0,0 0 0,0 0 0,0 1 0,0-1 0,0 0 0,0 0 0,0 0 0,0 0 0,1 0 0,-1 0 0,0 0 0,0 0 0,0 0 0,0 0 0,0 1 0,0-1 0,0 0 0,0 0 0,0 0 0,0 0 0,0 0 0,0 0 0,0 0 0,0 1 0,0-1 0,0 0 0,0 0 0,0 0 0,0 0 0,0 0 0,0 0 0,0 0 0,0 0 0,0 1 0,0-1 0,0 17-4728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21 646 2816,'0'-35'917,"0"29"-685,-3 5-112,2 1-102,0 0 0,1 0-1,-1 0 1,0 0 0,0 0 0,1 0 0,-1 0-1,0 0 1,1-1 0,-1 1 0,0 0-1,0 0 1,1-1 0,-1 1 0,0-1-1,0 0 1,0 0 84,1 0 0,-1 1 0,1-1-1,-1 0 1,1 0 0,0 0 0,-1 0 0,1 0 0,0 0-1,0-1 1,-1 1 0,1 0 0,0 0 0,1-2-1,2 0 449,-1 1-498,-1 0 0,1 1 1,0-1-1,-1 0 0,0 0 0,1 0 1,-1-1-1,0 1 0,0 0 0,0 0 1,-1 0-1,1-1 0,-1 1 1,1-4-1,-1 6-47,0 0 0,0 0-1,0 0 1,0 0 0,0-1 0,0 1 0,0 0 0,0 0 0,0 0-1,0 0 1,0 0 0,0 0 0,0 0 0,0-1 0,0 1 0,0 0-1,0 0 1,0 0 0,0 0 0,0 0 0,0 0 0,0 0 0,0-1 0,1 1-1,-1 0 1,0 0 0,0 0 0,0 0 0,0 0 0,0 0 0,0 0-1,0 0 1,0 0 0,0 0 0,0 0 0,1 0 0,-1-1 0,0 1 0,0 0-1,0 0 1,0 0 0,0 0 0,0 0 0,0 0 0,1 0 0,-1 0-1,0 0 1,0 0 0,0 0 0,0 0 0,0 0 0,0 0 0,0 0 0,0 0-1,1 0 1,-1 1 0,1-1 10,0 0 0,0 0 0,0 0 0,-1 0 0,1-1 0,0 1 0,0 0 0,0 0-1,0 0 1,0-1 0,0 1 0,-1-1 0,1 1 0,1-1 0,3-4 46,-5 5-59,0-1-1,0 1 1,0 0-1,0 0 1,0 0-1,0 0 1,0-1-1,1 1 1,-1 0-1,0 0 1,0 0-1,0 0 1,0 0-1,0-1 1,1 1 0,-1 0-1,0 0 1,0 0-1,0 0 1,0 0-1,1 0 1,-1 0-1,0 0 1,0 0-1,0 0 1,1 0-1,-1 0 1,0 0-1,0 0 1,0 0-1,0 0 1,1 0-1,-1 0 1,0 0-1,0 0 1,0 0-1,1 0 1,-1 0-1,0 0 1,0 0-1,0 0 1,0 0-1,1 0 1,-1 1-1,0-1 1,0 0-1,0 0 1,0 0-1,1 0 1,-1 1-1,11 5 16,3 0 6,-11-4-15,0-1-1,0 0 1,0 1-1,0 0 0,-1 0 1,1 0-1,0 0 1,2 2-1,-3-1 2,0-1 0,0 0-1,0 1 1,-1-1-1,1 1 1,0 0-1,-1 0 1,0-1-1,0 1 1,0 0-1,0 0 1,0 0-1,0 0 1,-1 4 0,4 11 44,10 27 32,-7 10 0,7-9 11,-7-5 80,7 1-26,-8-4 74,3-21-129,-8-15-83,0 0-1,0 0 1,0 0 0,0 0-1,0 0 1,-1 0-1,1 0 1,0 0-1,-1 0 1,0 0-1,1 0 1,-1 2-1,0 5 24,-1-7-24,1 0-1,0 0 1,0 0-1,0 1 0,0-1 1,0 0-1,0 0 0,1 0 1,-1 0-1,1 0 1,1 4-1,12 1 86,-9 2 73,-5-9-161,0 1 0,1-1-1,-1 1 1,0-1 0,0 0-1,0 1 1,0-1 0,0 0-1,1 0 1,-1 1 0,0-1-1,0 0 1,1 1 0,-1-1-1,0 0 1,0 0 0,1 0-1,-1 1 1,0-1 0,1 0 0,-1 0-1,21 3 348,-16-3-340,-3 0 8,1 0 0,0 0-1,-1 0 1,1-1 0,-1 1 0,1-1 0,3-1-1,-2 1 37,0-1 0,0-1-1,-1 1 1,1-1 0,-1 1 0,1-1-1,4-5 1,96-86 220,14-13-286,-35 24 206,105-109 461,-161 160-550,29-29 78,24-12 132,-36 22-170,-19 22-65,48-51 219,-24 18-149,13-21-171,-61 81-13,0 0 0,0 1 1,0-1-1,0 1 1,0-1-1,1 1 0,-1-1 1,0 1-1,1 0 1,-1 0-1,1 0 1,-1 0-1,1 0 0,0 0 1,0 0-1,-1 0 1,1 1-1,0-1 0,0 0 1,0 1-1,-1 0 1,1-1-1,0 1 1,4 0-1,-6 0-46,1 0-1,0 0 1,0 0-1,-1 0 1,1 0-1,0 0 1,0 0 0,0 1-1,-1-1 1,1 0-1,0 0 1,-1 1 0,1-1-1,0 0 1,-1 1-1,1-1 1,0 1 0,-1-1-1,1 1 1,0-1-1,-1 1 1,1-1-1,-1 1 1,1 0 0,-1-1-1,0 1 1,1-1-1,-1 1 1,0 0 0,1 0-1,-1 0 1,1 1-79,-1 1 1,0-1-1,0 0 1,0 0-1,0 0 1,0 0 0,-1 0-1,1 0 1,-1 0-1,0 2 1,0-1-295,0-1 0,-1 1 1,1-1-1,0 0 0,-1 1 1,0-1-1,1 0 0,-1 0 1,-2 2-1,4-4 429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189 316 3648,'0'-97'1962,"0"94"-1900,0-1-1,0 1 1,0-1-1,0 1 1,1-1-1,-1 1 1,1 0-1,0-1 1,0 1-1,0 0 1,1 0-1,-1-1 1,1 1-1,0 0 0,0 0 1,3-4-1,-2 4 35,0-1-1,-1 1 0,0-1 1,1 0-1,-1 0 0,2-8 0,-3 7-22,0-1 0,0 1 0,0-1 0,-1-10-1,-1 11-38,1-1 0,1 0 0,-1 1 0,3-11 0,6-1 30,-8 15-50,0 0 1,0 0 0,0 0 0,0 0 0,-1 1-1,1-1 1,0 0 0,-1-1 0,1 1-1,-1 0 1,0 0 0,0-2 0,0 1 17,0 3-24,-3 52 32,-11 24 18,7 11 204,-20 50-2,16-87-184,-48 151 148,26-73-37,0-2 90,22-95-99,-20 42 1,28-66-122,0-2 3,1-1-1,-1 0 1,2 1-1,-1 0 0,0 0 1,1-1-1,0 1 1,-1 10-1,1-31 129,1 2-167,0 0 0,4-26 0,7-2-579,19-46 1,-12 34 173,-14 42 274,0 0 0,12-22-1,19-12-326,-11 9 122,-20 29 263,0 1 1,1-1-1,0 1 0,1 0 0,-1 1 1,11-11-1,-13 16 89,-1 0 1,1 0 0,-1 0-1,1 0 1,-1 0-1,1 1 1,2-1 0,7-2 157,6-6 51,-17 8-252,1 0 1,0 0 0,0 0-1,0 0 1,0 0-1,0 1 1,0-1 0,0 1-1,0-1 1,0 1 0,0 0-1,2-1 1,34 1-49,-37 0 59,-1 0-1,0 0 0,0 0 0,0 0 0,0 0 0,0 0 0,0 0 0,0 0 0,0 0 1,1 0-1,-1 0 0,0 0 0,0 0 0,0 0 0,0 0 0,0 0 0,0 0 1,0 0-1,1 0 0,-1 0 0,0 0 0,0 0 0,0 1 0,0-1 0,0 0 0,0 0 1,0 0-1,0 0 0,0 0 0,1 0 0,-1 0 0,0 0 0,0 0 0,0 0 1,0 0-1,0 1 0,0-1 0,0 0 0,0 0 0,0 0 0,0 0 0,0 0 0,0 0 1,0 0-1,0 1 0,0-1 0,0 0 0,0 0 0,0 0 0,0 0 0,0 0 0,0 0 1,0 0-1,0 1 0,0-1 0,0 0 0,0 1 28,0-1 0,0 1 0,0-1-1,0 1 1,0-1 0,0 1 0,0-1 0,0 1-1,0 0 1,0-1 0,-1 1 0,1-1 0,0 1 0,0-1-1,-1 1 1,1-1 0,0 1 0,0-1 0,-1 0 0,1 1-1,-1-1 1,1 1 0,0-1 0,-1 0 0,1 1-1,-1-1 1,1 0 0,-1 1 0,1-1 0,-1 0 0,-8 7 186,2 7-410,-11-7 32,8-1 182,8-4-16,0-1-1,0 0 1,0 0 0,1 0-1,-1 0 1,0 0 0,0-1-1,0 1 1,-1 0 0,1-1-1,0 1 1,0-1-1,0 0 1,0 0 0,-3 0-1,-12 0-79,15 0 60,0 0 0,0 0 0,0 0 0,0 0 0,0 1 1,0-1-1,1 0 0,-1 1 0,-2 0 0,1 1-24,1-1-1,-1 1 1,1-1-1,-1 1 1,1 0-1,0 0 1,0 0-1,0 0 1,0 0-1,0 0 1,0 0-1,0 1 1,-2 4-1,2-2 75,1 0 1,-1 0-1,1 0 0,0 1 0,0-1 0,1 0 0,-1 0 1,1 6-1,0 86 950,1-86-879,-1 0 0,1 0 0,1 0 0,0 0 0,1 0 0,0-1-1,0 1 1,7 11 0,3 15 206,-12-35-286,0 0-1,0 1 1,-1-1 0,1 0-1,0 0 1,1 0 0,-1 0-1,0 0 1,1 0-1,-1 0 1,1 0 0,-1 0-1,1-1 1,0 1 0,0 0-1,4 1 1,6 7 128,2 11 122,-10-18-204,0 0-1,0 0 1,1 0-1,5 2 1,-9-5-66,0 1-1,0-1 1,-1 1 0,1-1 0,0 0-1,0 1 1,0-1 0,0 0 0,0 0 0,0 0-1,0 0 1,-1 0 0,1 0 0,1 0-1,50 0-2742,-48 0 1574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5408,'0'0'1984,"21"0"-1536,0-21-128,-1 21 448,1 0-480,42-21 32,-22 21-192,22 0-224,-1 0 32,1-21 736,-22 21-352,1 0-1184,0 0 448,-42 0-1088,41 0 864,-62 21-1856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5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3712,'-3'3'244,"0"-1"0,0 1 1,0 0-1,-6 3 0,8-6-215,-1 1 0,1 0 0,0 0 0,0-1 0,-1 1 0,1 0 0,0 0 0,0 0 0,0 0 0,0 0 0,0 0 0,0 0 0,0 1 0,0-1 1,1 0-1,-2 3 0,1-1 56,1-1 0,-1 1 1,1 0-1,0 0 0,0 0 1,0 5-1,1-1 156,-1 0 1,0 0-1,-1-1 0,1 1 1,-3 9-1,-11 39 580,7 4-224,-7-10 70,13-40-570,0 0-1,1 15 1,0-11-149,-1-1 0,-3 25-1,1-25 21,-10 25 0,-6 14 496,13-9-96,-2-22-224,6-16-110,1 0 0,-1 0-1,1 0 1,0 0 0,0 1 0,0-1 0,1 0 0,-1 9-1,1 29 511,0-42-543,0 1-1,0 0 1,0-1-1,0 1 1,0 0 0,0-1-1,0 1 1,0 0-1,0-1 1,1 1-1,-1-1 1,0 1-1,0 0 1,1-1-1,-1 1 1,0-1 0,1 2-1,16 5-40,-13-6 33,3 2-19,2 0-37,0 0 1,1-1 0,-1 1 0,0-2-1,18 2 1,-7-3-500,-9 1 170,-1-1 0,0-1 0,0 1-1,13-4 1,22-10-2477,-32 13 2172,1-1 0,18 2 1,30 0-1395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5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3648,'-8'0'520,"-16"-2"481,23 2-983,1 0 0,-1 0 0,1-1 0,-1 1 0,1 0 0,-1-1 0,1 1 1,-1-1-1,1 1 0,-1 0 0,1-1 0,-1 1 0,1-1 0,0 1 0,-1-1 0,1 0 0,0 1 1,0-1-1,-1 1 0,1-1 0,0 1 0,0-1 0,0 0 0,0 1 0,0-1 0,0 1 1,0-1-1,0 0 0,0 0 0,0-3 1075,9 4 101,-6 0-972,0 0 0,1 0 1,-1 0-1,0 0 0,0 0 1,0 1-1,0 0 0,4 1 1,4 3 30,-4-1-222,-1-1 0,15 6 0,-16-8-43,91 36-194,9 8 268,-61-28-103,-32-12 27,0-1 0,23 5-1,-9-6-2,-16-2 15,0 1 0,-1-1 0,1 2 0,-1-1-1,1 1 1,10 6 0,-10-4 74,-6-3-18,0 0 0,0 0 0,0 0 0,0 0 0,0-1 0,1 0 1,-1 0-1,0 0 0,1 0 0,6 0 0,-9-1-7,0 0-1,0 0 1,1 0-1,-1 1 1,0-1-1,0 1 1,0 0-1,0 0 1,0-1-1,0 1 1,0 1-1,0-1 1,0 0-1,0 0 1,-1 1-1,1-1 1,2 3-1,-2-1 266,-7 1 16,3-3-284,-6 3 26,0 0 1,1 0 0,0 1 0,0 0-1,1 0 1,-8 9 0,-150 149 196,109-116-239,13-11-24,11 2-20,-7-10-54,34-25 62,0 0 1,0 0-1,0 0 0,-5 8 0,-11 25-577,6-19-225,14-17 769,0 0 0,-1 0 0,1 0 0,0 1 1,0-1-1,0 0 0,0 0 0,0 0 1,0 0-1,-1 0 0,1 0 0,0 0 0,0 0 1,0 1-1,0-1 0,0 0 0,0 0 0,0 0 1,0 0-1,0 0 0,0 1 0,-1-1 0,1 0 1,0 0-1,0 0 0,0 0 0,0 0 0,0 1 1,0-1-1,0 0 0,0 0 0,0 0 0,0 0 1,0 1-1,0-1 0,1 0 0,-1 0 0,0 0 1,0 0-1,0 0 0,0 1 0,0-1 1,0 0-1,0 0 0,0 0 0,0 0 0,0 0 1,1 0-1,-1 1 0,0-1 0,0 0 0,0 0 1,0 0-1,0 0 0,0 0 0,1 0 0,-1 0 41,1 1-126,0 0 0,0 0 0,0 0 0,0 0 0,0-1 0,0 1 0,0 0-1,0-1 1,0 1 0,0-1 0,1 1 0,-1-1 0,0 1 0,0-1 0,1 0 0,1 1-1,1-2-348,1 0 0,-1 0-1,0-1 1,0 1 0,1-1 0,-1 0-1,4-2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5632,'21'-17'2112,"-21"17"-1664,42 0-96,-21 0 1472,-1 0-1056,1 0 480,21 0-736,0 0-320,-22 0-96,1 0-384,21 0 160,-21 0-1920,-1 0 1120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0 5568,'-5'6'640,"4"-5"-507,0 0 0,-1 1 0,1-1-1,0 0 1,0 0 0,-1 0 0,1 0 0,-1 0 0,0 0 0,1 0 0,-1-1 0,0 1 0,-2 0 0,-27 11 347,21-10-142,7-1-254,0 0 0,-1 0 0,1 0 0,0 0 0,1 1 0,-1-1 0,0 0 0,0 1 0,1 0 1,-1 0-1,1-1 0,-1 1 0,-2 4 0,-32 22 577,-51 30 0,45-30-129,0 1-1,-55 51 1,62-46-19,1 1 1,2 1-1,-47 69 0,-2 40 997,81-144-1500,-75 159 977,27 24-363,15 2-374,29-135-258,6 70 0,1-91-4,1-1 0,2 0 0,13 38 0,-6-37 21,2 0 0,27 43 0,51 55-238,-59-88-289,2-2 1,57 49 0,95 55-2870,-79-70 1601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5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43 4320,'-3'-3'278,"0"0"1,0 0-1,1 0 0,-5-6 1,3 0 29,4 8-293,0 1 1,0-1-1,0 1 1,0-1-1,-1 0 0,1 1 1,0-1-1,0 1 1,-1-1-1,1 1 1,0-1-1,-1 1 1,1-1-1,-1 1 0,1-1 1,-1 1-1,1 0 1,-1-1-1,1 1 1,-1 0-1,1-1 1,-1 1-1,1 0 0,-1-1 1,1 1-1,-1 0 1,0 0-1,1 0 1,-1 0-1,0 0 1,1 0-1,-1 0 0,1 0 1,-1 0-1,0 0 1,-3 0 421,4 3-165,1 54 471,1-24-269,-2 1 0,-6 47 0,-8-18-58,7 2-80,-21 57 41,0-1-71,23-79-234,2-18-30,0-1 0,-10 31-1,-4-6-78,10-6 64,-7-4 229,13-34-210,0-1 1,0 1-1,0 0 1,-1-1-1,1 1 1,-1-1-1,0 1 1,0-1 0,0 0-1,-4 4 1,6-7-45,0 0 0,0 0 0,0 0 0,0 0 0,0 1 1,0-1-1,0 0 0,-1 0 0,1 0 0,0 0 0,0 0 0,0 0 1,0 0-1,0 1 0,0-1 0,-1 0 0,1 0 0,0 0 1,0 0-1,0 0 0,0 0 0,0 0 0,-1 0 0,1 0 0,0 0 1,0 0-1,0 0 0,0 0 0,0 0 0,-1 0 0,1 0 1,0 0-1,0 0 0,0 0 0,0 0 0,-1 0 0,1 0 0,0 0 1,0 0-1,0 0 0,0 0 0,0 0 0,-1 0 0,1-1 0,0 1 1,0 0-1,0 0 0,0 0 0,0 0 0,0 0 0,0 0 1,0 0-1,-1-1 0,1 1 0,0 0 0,0 0 0,-1-1-9,0-1-14,-1 1 0,1-1 0,-1 1 0,1-1 0,0 0 0,0 1 0,0-1 0,0 0 0,0 0 0,0 0 0,0 0 0,1 0 0,-1 0 0,1 0 0,-1 0 0,1 0 1,0 0-1,0 0 0,0-4 0,0-140-1915,0 137 1835,0 0 1,0 0 0,1 0 0,1-1-1,0 1 1,0 0 0,0 1 0,1-1-1,6-10 1,-6 12 53,31-56-392,-29 55 403,0 2 1,0-1-1,0 0 0,1 1 1,0 0-1,8-6 0,9-4-14,1 1 1,33-16-1,-36 21 290,0 2 0,0 0 0,37-8 0,-44 14 15,0 0 1,0 1 0,25 2-1,-15 0-104,41-1 329,-63 0-467,-1-1 1,0 1-1,0 1 1,0-1-1,0 0 1,0 0-1,0 0 1,0 0-1,0 1 1,0-1-1,0 0 1,0 1-1,0-1 0,1 2 1,-1-2-3,-1 1-1,1 0 1,-1-1 0,0 1-1,1 0 1,-1-1 0,0 1 0,1 0-1,-1-1 1,0 1 0,0 0-1,0-1 1,0 1 0,0 0 0,0 0-1,0-1 1,0 2 0,0-2 3,0 1 0,0-1 1,0 0-1,0 1 0,0-1 1,0 0-1,0 0 1,0 1-1,0-1 0,0 0 1,0 1-1,0-1 0,0 0 1,-1 0-1,1 1 0,0-1 1,0 0-1,0 0 0,0 1 1,-1-1-1,1 0 1,0 0-1,0 0 0,-1 1 1,1-1-1,-5 4 4,1 0 0,-1-1 0,0 1 0,0-1-1,0 0 1,-1 0 0,1-1 0,-1 0 0,1 0 0,-1 0 0,0 0 0,-10 0-1,-6 4 60,3 0 202,-25 10 0,3 0-149,-14 1-210,10-4-13,38-11 90,-1 1 0,-1-1 0,1-1 0,0 1-1,-15-1 1,21-1-23,0 0 1,0 0-1,0 0 0,-1 1 0,1-1 0,0 0 0,0 1 1,0-1-1,0 1 0,0 0 0,0 0 0,0 0 0,1 0 0,-1 0 1,0 0-1,0 0 0,1 1 0,-1-1 0,-2 3 0,3-3 15,-2 2-255,2-1 299,1 1 1,-1-1-1,1 0 1,0 1-1,0-1 0,0 0 1,0 1-1,0-1 1,0 1-1,1-1 1,-1 0-1,1 0 1,-1 1-1,1-1 1,0 0-1,2 3 1,1 2 70,1-1 0,-1-1 1,1 1-1,7 5 0,-2-1-32,-3-3-51,1 0-1,0-1 1,0 0 0,1 0-1,10 5 1,56 21 181,-63-27-144,11 4 14,-1 1 137,33 9 1,-16-12-23,-15 7-1,-3-7-159,-10-1-175,-9-4 88,0-1-1,-1 0 1,1 0 0,0 0 0,1 0-1,-1 0 1,0 0 0,0-1 0,0 1 0,5 0-1,-4-1-1165,-3-3-113,0-18-3509,0 3 1899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1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147 105 3136,'0'0'1029,"-3"-4"-629,-11-10-64,10 11 427,4 3-209,0 0 12,0-4-172,1 2-183,-1 1-70,0 0 1,0 0-1,1 0 0,-1 0 1,0 0-1,0 0 0,0 0 1,0 0-1,-1 0 0,1 0 1,0 0-1,-1-2 0,-2 3 51,1 0-222,-1 0 105,0-1 0,1 1 0,-1 0 0,0 0 0,0 1 0,0-1 0,0 1 0,1-1 0,-6 3 0,1 10 219,-7-6-81,7 7 27,-10-3-37,15-8-162,-1 0 0,1 0 1,0 1-1,0-1 0,0 1 1,1-1-1,-2 5 0,-4 13 205,-2-15-81,8-6-158,1 0 0,-1 0 1,1 1-1,-1-1 0,1 1 1,-1-1-1,1 0 0,-1 1 1,1-1-1,-1 1 0,1-1 1,-1 1-1,1-1 0,0 1 1,-1 0-1,1-1 1,0 1-1,0-1 0,-1 1 1,1 0-1,0-1 0,0 1 1,0 0-1,0-1 0,0 1 1,0 0-1,0-1 0,0 1 1,0-1-1,0 1 0,0 1 1,0 15 109,0-16-114,0-1 0,0 0 0,0 1 0,0-1 0,0 0 0,0 0 1,0 1-1,1-1 0,-1 0 0,0 1 0,0-1 0,0 0 0,0 0 0,0 1 0,0-1 0,1 0 0,-1 0 0,0 1 0,0-1 1,0 0-1,1 0 0,-1 1 0,0-1 0,0 0 0,1 0 0,13 18 77,-10-9-58,-4-9-18,0 1 1,0 0-1,1-1 0,-1 1 1,0 0-1,0-1 0,1 1 1,-1-1-1,0 1 0,1-1 1,-1 1-1,1-1 0,-1 1 1,1-1-1,-1 1 0,1-1 1,-1 1-1,1-1 0,0 0 1,-1 1-1,1-1 0,-1 0 1,1 0-1,0 1 0,-1-1 1,1 0-1,0 0 0,-1 0 1,1 0-1,0 0 0,-1 0 1,1 0-1,0 0 0,-1 0 1,1 0-1,0 0 0,0-1 1,103 1 347,-102 0-372,1 0 0,-1 0 0,1-1 0,-1 1-1,0-1 1,0 1 0,1-1 0,-1 0 0,0 0 0,0 0 0,0 0 0,2-2 0,-2 2 1,0-1 0,0 1 0,1 0 0,-1 0 1,0 0-1,0 0 0,0 1 0,1-1 0,-1 1 0,0-1 0,1 1 0,2 0 0,-4 0 18,0 0 0,0 0 0,0 0 0,0 0 0,0 0 0,0-1 0,0 1 0,0 0 0,0 0 0,0-1 0,0 1 0,0-1 0,0 1 0,1-2 0,-1 2 1,-1-1 0,1 1 0,-1-1 0,1 0-1,-1 1 1,0-1 0,0 0 0,1 1 0,-1-1 0,0 0 0,0 1 0,0-1 0,0 0 0,1 0 0,-1 1 0,0-1 0,-1-1 0,1 2-4,0 0 1,0-1-1,0 1 1,0 0 0,0-1-1,0 1 1,1 0-1,-1 0 1,0-1-1,0 1 1,0 0-1,0-1 1,0 1-1,0 0 1,0 0-1,1-1 1,-1 1-1,0 0 1,0 0-1,0-1 1,1 1-1,-1 0 1,0 0-1,0 0 1,1-1-1,13-16-44,-7 0 112,0 12-26,2-1-22,-9 6-16,0-1-1,0 1 1,1 0-1,-1 0 1,0-1-1,0 1 1,0 0 0,0-1-1,0 1 1,0 0-1,0-1 1,0 1-1,0 0 1,0-1-1,0 1 1,0 0-1,0 0 1,0-1-1,0 1 1,0 0-1,0-1 1,-1 1-1,1 0 1,0-1-1,0 1 1,0 0-1,0 0 1,-1-1-1,1 1 1,0 0 0,0 0-1,0 0 1,-1-1-1,1 1 1,-9-6 2,8 6 11,1-1 0,-1 1-1,1 0 1,-1-1-1,1 1 1,-1 0-1,0-1 1,1 1 0,0-1-1,-1 1 1,1-1-1,-1 1 1,1-1-1,0 1 1,-1-1 0,1 0-1,0 1 1,-1-1-1,1 1 1,0-1 0,0 0-1,0 1 1,0-1-1,0 0 1,0 1-1,0-1 1,0 0 0,0 1-1,0-1 1,0 0-1,0 0 1,0-17 286,0 18-286,0 0 0,0-1 0,0 1 0,0 0 0,0-1 0,0 1 0,0 0 1,0-1-1,0 1 0,0 0 0,0 0 0,0-1 0,-1 1 0,1 0 1,0 0-1,0-1 0,0 1 0,0 0 0,-1 0 0,1-1 0,0 1 0,0 0 1,0 0-1,-1 0 0,1-1 0,-2 0 14,0-1 0,1 0 0,-1 0 0,1 0 0,0 0 0,-1 0 0,1 0 0,0 0 0,0 0 0,0-1 0,1 1 0,-1 0 0,0-1 0,0-2 0,1 4-23,0 1 0,1 0 1,-1 0-1,0 0 0,0 0 0,0 0 0,0 0 0,0 0 0,0-1 0,0 1 1,0 0-1,0 0 0,0 0 0,0 0 0,0 0 0,0 0 0,0 0 0,0-1 0,0 1 1,-1 0-1,1 0 0,0 0 0,0 0 0,0 0 0,0 0 0,0 0 0,0 0 1,0 0-1,0-1 0,0 1 0,0 0 0,0 0 0,0 0 0,-1 0 0,1 0 0,0 0 1,0 0-1,0 0 0,0 0 0,0 0 0,0 0 0,0 0 0,0 0 0,-1 0 1,1 0-1,0 0 0,0 0 0,0 0 0,0 0 0,0 0 0,0 0 0,0 0 0,-1 0 1,1 0-1,0 0 0,0 0 0,-1 0 21,1 0 0,-1 0-1,1 0 1,-1 0 0,1 0 0,-1 0 0,0 0 0,1 0 0,-1 0-1,1 0 1,-1 0 0,1-1 0,-1 1 0,1 0 0,-1 0 0,1-1-1,-1 1 1,1 0 0,-1-1 0,1 1 0,0 0 0,-1-1 0,1 1-1,-1-1 1,1 1 0,0 0 0,-1-1 0,1 1 0,0-1 0,-1 0-1,-5-8 123,-3 2-340,9 7 181,-1 0-1,1 0 1,-1-1 0,1 1 0,-1 0 0,1 0 0,-1-1-1,1 1 1,-1-1 0,1 1 0,0 0 0,-1-1 0,1 1-1,0-1 1,-1 1 0,1-1 0,0 1 0,0-1 0,-1 1-1,1-1 1,0 1 0,0-1 0,0 1 0,0-1 0,0 1-1,0-1 1,0 0 0,0 1 0,0-1 0,0 0 0,0 1 9,0 0 1,0 0 0,0-1 0,0 1-1,0 0 1,0 0 0,0 0 0,0 0-1,0 0 1,0 0 0,0 0 0,0 0-1,0-1 1,0 1 0,0 0 0,0 0-1,0 0 1,0 0 0,0 0 0,0 0-1,0 0 1,0-1 0,0 1 0,0 0-1,0 0 1,0 0 0,-1 0 0,1 0-1,0 0 1,0 0 0,0 0 0,0 0-1,0 0 1,0-1 0,0 1 0,0 0-1,0 0 1,-1 0 0,1 0 0,0 0 0,0 0-1,0 0 1,0 0 0,0 0 0,0 0-1,0 0 1,-1 0 0,1 0 0,0 0-1,0 0 1,0 0 0,0 0 0,0 0-1,0 0 1,0 0 0,-1 0 0,-13 0-110,14 0 106,0 1 1,0-1-1,0 0 0,0 0 1,0 0-1,0 0 1,0 0-1,-1 0 1,1 0-1,0 0 1,0 0-1,0 0 1,0 0-1,0 0 1,0 0-1,0 0 1,-1 0-1,1 0 1,0 0-1,0 0 1,0-1-1,0 1 1,0 0-1,0 0 1,0 0-1,0 0 1,-1 0-1,1 0 0,0 0 1,0 0-1,0 0 1,0 0-1,0 0 1,0 0-1,0-1 1,0 1-1,0 0 1,0 0-1,0 0 1,0 0-1,0 0 1,0 0-1,0 0 1,0-1-1,0 1 1,0 0-1,0 0 1,0 0-1,0 0 1,0 0-1,0 0 1,0 0-1,0-1 0,0 1 1,0 0-1,0 0 1,0-14-512,0 11-945,0 3-63,3 0-1323,15 0 640,3 0-725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7T20:06:03.3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2535 564 736 0,'-13'-8'272'0,"13"8"-208"0,0-12-20 0,0 5 212 16,0 3-148-16,0-4 96 15,0 4-116-15,0-4-8 16,13 4-44-16,-4-4 0 16,0 8-20-16,18-4-8 15,8 4-4-15,41-4 40 16,9 0-24-16,26-4 16 15,-9 0-20-15,5-8 28 16,-14 9-28-16,10-9-4 16,-23 8-8-16,-13-4 28 15,-14 4-16-15,-22 0-4 16,-9 8-8-16,-22-4-236 16,0 4 128-16,-22 0-396 15,4 4 280-15</inkml:trace>
  <inkml:trace contextRef="#ctx0" brushRef="#br0" timeOffset="-378.73">2731-207 592 0,'0'-12'220'0,"0"12"-172"0,-4-12-12 0,-1 8 136 16,5 4-100-16,-4-8-12 16,8 8-36-16,-4-4 8 15,0 8-20-15,-4 4 12 16,-10 0-12-16,14 12 56 16,-4 8-40-16,-9 15 68 15,-1 5-56-15,-4 7 44 16,18 0-48-16,-8-3-12 15,8-5-12-15,-9-7 0 16,9-9-8-16,9-11-4 16,-1 0 4-16,6-12-4 15,-10-4 0-15,23-12-28 16,-23 4 16-16,23-16-32 16,-9 4 28-16,9-15-12 0,-10 3 16 15,-8-12 0-15,0 13 4 16,5-1 24-16,-6 8-8 0,-8 16 48 15,5 12-28-15,-5 12 12 16,4 4-24-16,5 7 8 16,-4 5-12-16,26-4 20 15,9-5-20-15,4-7-4 16,1 0-4-16,4-12 28 16,0 0-16-16,-5-12 12 15,-13 4-16-15,1-16 12 16,-1 0-16-16,-22-15 32 15,-5 3-24-15,9-20-4 16,-26 9-8-16,9-13 4 16,-5 17-4-16,-9-9 24 15,14 17-16-15,-5 3-84 16,4 12 40-16,1-4-236 16,4 16 148-16,4 8-380 15,1 4 284-15</inkml:trace>
  <inkml:trace contextRef="#ctx0" brushRef="#br0" timeOffset="662.66">3154 1063 652 0,'4'-20'244'0,"-4"20"-192"0,-4-8-12 0,-5 0 180 16,18 8-128-16,-9-8 60 15,4 0-88-15,-4-8-12 16,0 5-32-16,0-1 4 15,-4 4-12-15,-9-4 20 16,-1 8-20-16,1-4-4 16,-5 4-4-16,-18 0 12 15,10 4-8-15,-19 0 4 16,10 4-4-16,-19 0 28 16,23 8-20-16,-13 0 12 15,12 0-16-15,-12 11 28 0,22 1-24 16,-9 16 32-16,8-1-32 15,5 17 4-15,14-1-12 0,4 0 28 16,4-3-20-16,14-5 20 16,13-7-20-16,23-9 28 15,-5-7-28-15,9-8 12 16,-1-4-16-16,-3-8 0 16,-1 4-4-16,-17-8-84 15,-5 0 40-15,-13 0-84 16,4 0 68-16,-13 0-192 15,-9 0 136-15</inkml:trace>
  <inkml:trace contextRef="#ctx0" brushRef="#br0" timeOffset="1604.63">3568 1454 860 0,'-9'4'320'0,"9"-4"-248"16,0 4-20-16,-5 0 244 15,1 4-172-15,-9 4 36 16,-1 8-92-16,1 3-36 16,4 5-20-16,0 0 44 15,5-4-32-15,-5-1-56 16,9-3 20-16,0 0-212 16,4-8 124-16</inkml:trace>
  <inkml:trace contextRef="#ctx0" brushRef="#br0" timeOffset="-1220.25">1859 232 852 0,'22'-20'316'0,"-22"20"-248"0,13-4-16 16,-8 0 112-1,-1 4-100-15,-4 0 52 16,5 4-68-16,-10 8-32 15,1 4-16-15,-14 4 44 16,0 3-24-16,-17 5 0 16,4 0-12-16,-18 3 20 15,9 1-16-15,-14 0-20 16,14-5 0-16,0-3 20 0,4 0-4 16,14-4 16-16,4-4-16 0,5-5-20 15,4 1 4-15,5 4 32 31,4 0-16-31,9 4-16 0,8 7 0 0,10 5 20 16,0-4-4-16,8 7 4 16,1 1-4-16,4 0 28 15,0-9-20-15,-9-3 4 16,-4-4-12-16,-5-4 28 16,-8-5-20-16,-1-3 48 15,0 0-36-15,-13-4 4 16,5 0-20-16,-10-4-148 15,-4 4 72-15</inkml:trace>
  <inkml:trace contextRef="#ctx0" brushRef="#br0" timeOffset="-5796.92">283 181 416 0,'5'0'152'0,"-5"0"-116"0,0-12-12 0,0 4 144 16,0 4-96-16,4-4 88 16,1 4-96-16,8-12 92 15,1 8-92-15,-6-4 32 16,1 4-56-16,-4-3 12 15,-1 3-32-15,1-4 0 16,-1 8-12-16,-4-8 20 16,5 8-16-16,-5-4 12 15,0 4-12-15,-5-4 20 16,1 4-20-16,-5-8 4 0,0 8-8 16,-4-3 4-16,4 7-8 0,-9-4-4 15,9 8 4-15,-9-4-16 16,0 7 8-16,-4 1 4 15,9 4 0-15,-10 4-12 16,6 0 8-16,-10 0 12 16,9 3-4-16,-9 1 16 15,10 4-12-15,-10-4 16 16,14 4-16-16,-5-5 4 16,9 5-4-16,-4-4 4 15,8 0-8-15,1-5 32 16,4 1-20-16,0-4-4 15,9 0-8-15,-1-4 4 16,6 0-4-16,-1-8-20 16,1 4 8-16,3-8-12 15,6 4 8-15,-1-4-20 16,5 0 20-16,-1-4 12 16,1 4 4-16,0-4 24 15,-5 4-16-15,0-8-4 16,0 4-4-16,1-7-24 15,-1 7 12-15,-9-4 4 16,5 4 4-16,-5 0-20 16,1 4 12-16,-5 0-24 15,4 8 20-15,-4 0 4 16,4 8 8-16,1 4-20 16,-1-1 12-16,0 5 20 15,10 0-4-15,-6-4-4 0,6 0 0 0,-1-8 20 16,0-1-12-1,-4-7 12-15,4 0-12 0,-4-3 0 16,0 3-4-16,-5-8 28 16,-4 0-20-16,4-8 4 15,1 8-12-15,-10-12 12 16,1 8-12-16,-5-11 4 16,4 7-4-16,-8-12-16 15,4 8 4-15,-5-7 4 16,1 7 0-16,-5-12 16 15,9 12-8-15,-9-3-40 16,9 3 20-16,-9 4-148 16,9 4 88-16,-4 0-304 15,4 8 212-15</inkml:trace>
  <inkml:trace contextRef="#ctx0" brushRef="#br0" timeOffset="-5063.84">-170 651 528 0,'-14'-8'196'0,"14"8"-152"0,0-12-12 16,0 5 176 0,0 7-120-16,0-8 116 15,0 8-120-15,-4-8 64 16,-1 8-88-16,1-8 12 16,4 8-40-16,-5 0-12 15,10 0-12-15,-1 0 20 16,10 8-16-16,8-4 32 15,5 4-28-15,26-12 4 0,5 4-12 16,35-16 12-16,1 16-12 16,13-4-4-16,-18 4 0 15,0-8-16-15,-9 8 8 16,0-8 28-16,-9 0-12 16,-9 0-12-16,-13 8-4 15,-18-8 64-15,-4 4-32 16,-14-7 40-16,1 7-36 0,-14-8-116 15,4 4 44-15,-8-4-268 16,-1 4 172-16,1 0-408 16,4 8 308-16</inkml:trace>
  <inkml:trace contextRef="#ctx0" brushRef="#br0" timeOffset="-1879.79">502 1363 488 0,'-5'-8'180'0,"5"8"-140"0,-13 4-12 15,8-4 136 1,5 4-96-16,-4-4 44 16,8 0-68-16,-4 0 64 15,0 0-60-15,0 0 0 0,9 8-28 16,-4-4 92-16,-1 4-60 0,-8 4-16 16,4 0-20-16,-5 4 4 15,5-1-12-15,-4 5 24 16,4 0-20-16,-9 4 32 15,4-1-28-15,1-3 32 16,4 4-32-16,-4-4-4 16,8 0-8-16,-4-5 4 15,4 5-4-15,-4-4-4 16,9-4 4-16,-9 0 4 16,5 0-4-16,-5-1-4 15,0 1 4-15,0-4-4 16,9 0 0-16,0-4 24 15,-5 4-12-15,5-12 12 16,0 8-12-16,4-16 20 16,5 8-20-16,-5-8-12 15,1 8-4-15,-5-4-156 16,4 8 88-16,-4-7-140 16,0 7 124-16,-9-4-136 15,0 4 132-15</inkml:trace>
  <inkml:trace contextRef="#ctx0" brushRef="#br0" timeOffset="-3739.46">519 1498 624 0,'-13'0'228'0,"13"0"-176"0,9-8-16 0,-9 4 184 15,4 4-128-15,-4-4 68 16,5 4-92-16,-5 4 24 15,4 8-56-15,-4 4 0 16,5 3-24-16,-10 1 0 16,5 0-4-16,-4 0 20 15,4 0-16-15,-5-5 4 16,1 1-8-16,4 0 12 16,9-12-12-16,-9-4-84 15,0 0 44-15,0-4-244 16,0 4 152-16</inkml:trace>
  <inkml:trace contextRef="#ctx0" brushRef="#br0" timeOffset="-2404.44">266 1593 716 0,'-9'0'264'0,"9"0"-204"0,0 0-16 15,-14-4 124 1,28 4-100-16,-28-4 96 15,14 8-96-15,0-4 56 16,0 0-72-16,14 0-4 16,-5 0-28-16,13 0 4 0,5-4-12 0,4 0 28 15,4 4-24 1,5-8 12-16,-4 4-16 0,0-8 12 16,-5 4-16-16,-4-4-4 15,-5 4 0-15,-4 1-4 16,-5 7 0-16,-9-8 76 15,5 8-40-15,-9-4-20 16,0 8-16-16,-4-4-152 16,4 0 84-16,-5 0-228 15,5 0 168-15,-4 0-436 16,8 0 316-16</inkml:trace>
  <inkml:trace contextRef="#ctx0" brushRef="#br0" timeOffset="-4357.72">319 1059 548 0,'0'-8'204'0,"0"8"-156"0,9-4-16 0,-9 0 124 15,0 4-92-15,0-4 116 16,0 0-104-16,0-4 48 16,0 4-68-16,-4-4 36 15,4 8-52-15,-9-8 8 16,0 4-32-16,-9-8-8 16,9 12-4-16,-13-7 4 15,0 7-4-15,-10-4 8 16,6 4-8-16,-10 0-20 15,9 11 8-15,-8-3 4 16,4 4 4-16,-5 0 0 16,14 4 0-16,-9 8 8 15,13-1-4-15,-4 9 40 16,8 4-20-16,1 3-4 16,4 5-12-16,-4-1 28 15,8 1-20-15,1-5 4 16,4-3-12-16,4-4-16 15,10-5 4-15,-6-7 28 0,6 0-12 16,-5-8 4-16,13 0-8 0,0-9 28 16,0 1-20-16,-4-4-48 15,9 0 16-15,-5 0-96 16,0 0 64-16,-4 0-100 16,-9 4 84-16,4-4-180 15,-4 4 136-15,5-4-392 16,-5 4 284-16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7T20:06:07.5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488 1036 780 0,'18'-28'288'0,"-18"28"-224"0,14-24-20 16,-14 12 128 0,4 9-104-16,-4-9 80 15,0 4-88-15,-9-4 12 0,0 4-40 16,-22 0 4-16,9 4-20 0,-32 4 0 16,14 4-8-16,-22 12 20 15,13 8-16-15,0 11 12 16,18 1-12-16,-5 11 44 15,5 5-28-15,13-1 48 16,5 1-44-16,9-1 12 16,8-7-28-16,5-17 0 15,18 1-8-15,8-12 28 16,1 0-20-16,8-13-48 16,5-3 16-16,0-7-208 15,-4 3 124-15,-10-8-212 16,1 8 176-16,-9-4-252 15,-1 4 220-15</inkml:trace>
  <inkml:trace contextRef="#ctx0" brushRef="#br0" timeOffset="593.51">791 1273 1028 0,'-4'4'380'0,"4"-4"-296"0,-14 20-20 15,5-4 120 1,9 7-112-16,-9 9 32 16,9 0-60-16,-4 3-8 15,4 1-24-15,-5-4 0 16,10-1-4-16,-10-7-228 16,5-4 124-16,0-8-380 15,5-1 268-15</inkml:trace>
  <inkml:trace contextRef="#ctx0" brushRef="#br0" timeOffset="-526.15">-170 660 1008 0,'-9'0'372'0,"9"0"-288"0,4 0-24 16,1-8 132-1,17 8-116-15,9 0 24 16,14 0-60-16,26-8 52 15,9 4-52-15,36-12 36 16,4 5-44-16,9-13-28 16,-13 4-4-16,-5-12 24 15,-13 9-12-15,-18-5 4 16,-13 8-8-16,-32 4-52 16,-8 8 28-16,-32 16-260 15,-8 0 152-15,-18 12-388 0,4 4 288 16</inkml:trace>
  <inkml:trace contextRef="#ctx0" brushRef="#br0" timeOffset="1436.33">-1479 909 976 0,'-26'8'360'0,"26"-8"-280"0,13 0-20 0,-4 0 116 16,9 0-108-16,8-8 16 15,6 8-48-15,3-12-140 16,1 4 56-16,4-7-212 16,0 3 144-16,0-12-412 15,0 8 296-15</inkml:trace>
  <inkml:trace contextRef="#ctx0" brushRef="#br0" timeOffset="1246.09">-1447 735 572 0,'4'-12'208'0,"-4"12"-160"0,9-12-12 0,-9 4 112 16,4 5-88-16,1-9 108 15,4 4-96-15,-5-4 140 16,1 8-120-16,-5-8 88 16,4 8-104-16,0-4-16 15,10 4-36-15,4-4-8 16,-1 4-8-16,6-7 12 16,3 3-12-16,6-8-12 15,-1 8 0-15,4-8-164 16,-4 4 92-16,-4 4-280 15,0 8 204-15</inkml:trace>
  <inkml:trace contextRef="#ctx0" brushRef="#br0" timeOffset="2241.44">-2315 1119 1248 0,'-31'75'460'0,"31"-75"-356"0,-36 83-32 0,18-39 60 15,5-13-88-15,-1 17-20 16,-3-13-12-16,3 17-84 16,5-9 40-16,1-7-224 15,3 7 140-15,5-15-448 16,9 0 312-16</inkml:trace>
  <inkml:trace contextRef="#ctx0" brushRef="#br0" timeOffset="2057.46">-3014 549 800 0,'-9'-8'296'0,"9"8"-232"0,-9 12-16 16,9 0 36 0,0 4-56-16,0 16 52 15,5 3-48-15,-1 13 64 16,5 3-56-16,-9 20 28 16,0-4-40-16,-9 17 8 0,9-5-20 0,-9 0 36 15,-4-16-28-15,8-15 20 16,1-13-24-1,-5-15 52-15,9-8-40 0,0-28-8 16,5 0-12-16,3-39-168 16,10 3 84-16,9-19-192 15,4 12 152 1,5-1 16-16,8 13 60 0,1 7 0 16,-5 17 20-16,-5 7 88 15,1 12-40-15,-14 4 52 16,0 8-48-16,-17 4 24 15,-1 4-32-15,-13 7 16 16,1 1-24-16,-24 4-60 16,6-1 16-16,-10-3-24 15,1 0 28-15,-6-8 8 16,15-4 12-16,8-5 68 16,9 1-36-16,14 0 92 15,12 4-68-15,10 8 88 16,4 0-84-16,0-1-28 15,5 1-20-15,-14-4 20 16,9 4-16-16,-8-12 32 16,-6 4-32-16,-12-8-276 15,13 3 136-15,-5-10-520 16,5-1 360-16</inkml:trace>
  <inkml:trace contextRef="#ctx0" brushRef="#br0" timeOffset="-854.56">115 35 548 0,'-5'-12'204'0,"5"12"-156"0,-4-12-16 0,-1 8 104 15,5 4-80-15,-4-4 40 16,-1 4-56-16,-4-4 12 16,9 8-32-16,-9-4 44 15,9 0-36-15,-4 0 4 16,4 8-20-16,-4 0-16 15,-1 0 0-15,-4 4 20 16,5 4-8-16,-10 4 16 16,10 3-16-16,-9 5 92 15,8 4-52-15,-4 3 4 16,5 9-32-16,4-13-20 16,9 1-4-16,-5-12 40 15,10 0-24-15,3-16-20 16,1-4 4-16,9-16-96 15,0 0 52-15,4-12-72 16,4 8 64-16,1-7 12 16,-5-1 28-16,-4 4-40 15,-1 12 28-15,-12 1 32 16,-1 7 0-16,1 4 80 16,-10 8-48-16,9 7 76 15,1 9-64-15,12 8 0 16,6-5-28-16,12-3-12 15,1-4-4-15,8-16 12 16,-4 0-8-16,-5-16-12 16,-8 4 0-16,4-16-24 15,-9 5 16-15,-13-5 40 0,0 4-16 0,-18-4 0 16,0 5-8 0,-14-5 20-16,1 4-12 0,-5 0 32 15,5 4-28-15,0 1-12 16,8 7-8-16,1-8-224 15,8 16 120-15,5-8-516 16,4 8 348-16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7T20:06:12.0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31 150 632 0,'9'-44'236'0,"-9"44"-184"0,13-43-16 16,-13 27 140 0,9 4-104-16,-9-4 60 0,0 0-76 0,0 12-24 15,0-4-20-15,-9 16 8 16,9 4-12-16,0 32 24 16,-5 7-20-16,-3 20 12 15,8 1-12-15,-9-1-8 16,9 0 0-16,-14-8 12 15,14-3-8-15,-9-13 40 16,9 4-24-16,-8-19 20 16,8-4-24-16,0-20 52 15,8-4-40-15,-3-24-52 16,8 0 12-16,5-12-136 16,4 5 84-16,-4-17-84 15,4 9 84-15,1-9-28 16,-1 9 48-16,0-1 52 15,5 8-8-15,-9 12 20 16,-1 5-12-16,-8 7 56 16,5 8-40-16,-10 4 24 15,1 3-32-15,-14 5 0 16,0 0-12-16,-14 0-104 16,6 8 52-16,-10-13 0 15,5 13 28-15,-5-16 56 16,5 8-20-16,0 4 124 15,13-1-80-15,4 9 76 16,10 4-80-16,4-1 48 16,8 5-64-16,6-4 4 0,-1-9-28 0,-4 5 24 15,-1-8-28 1,-3-4 4-16,-1 0-12 0,-4-9-228 16,0 5 124-16,-5-4-328 15,1-8 240-15</inkml:trace>
  <inkml:trace contextRef="#ctx0" brushRef="#br0" timeOffset="619.9">858 347 984 0,'0'-7'368'0,"0"7"-288"0,18-20-20 15,-13 12 72 1,8 4-84-16,-4-4-20 16,9 4-16-16,-5-4-200 15,9 8 104-15</inkml:trace>
  <inkml:trace contextRef="#ctx0" brushRef="#br0" timeOffset="406.02">351 644 632 0,'-13'-16'236'0,"13"16"-184"0,0-8-16 16,0 8 148-1,0 0-108-15,0 8 76 16,4-4-88-16,-8 20 52 16,4 0-64-16,-9 23 24 15,4 5-44-15,-3 3 44 16,3 4-44-16,-4 1 48 0,5-5-48 0,-1-19 20 16,5-1-32-16,5-11 36 15,4-4-32-15,8-20-56 16,10 8 16-16,18-24-296 15,8 8 172-15</inkml:trace>
  <inkml:trace contextRef="#ctx0" brushRef="#br0" timeOffset="181.63">244 842 1008 0,'-9'-8'372'0,"9"8"-288"0,5-4-24 0,-1 0 168 16,5 4-136-16,5-4-28 15,3-4-40-15,10 0-32 16,0 0 4-16,8-3-224 15,1-1 120-15,4-4-252 16,-4 8 204-16,-14-4-332 16,-4 4 276-16</inkml:trace>
  <inkml:trace contextRef="#ctx0" brushRef="#br0" timeOffset="750.01">832 510 912 0,'-5'8'340'0,"5"-8"-264"0,31 4-24 16,-13-4 8-16,0 3-44 0,13-10-296 15,9 3 152-15</inkml:trace>
  <inkml:trace contextRef="#ctx0" brushRef="#br0" timeOffset="1681.1">1415 518 860 0,'4'-4'320'0,"-4"4"-248"0,22 0-20 0,1 0 92 16,-6 0-88-16,10 0 84 15,0 0-80-15,22-4 40 16,0 0-60-16,40-4 32 16,-5 0-40-16,10 0 0 15,-5 4-20-15,-14-4 12 16,-8 8-16-16,-13-8-20 15,-14 8 4-15,-14-8-92 16,-3 8 52-16,-15-4-392 16,1 4 244-16</inkml:trace>
  <inkml:trace contextRef="#ctx0" brushRef="#br0" timeOffset="1366.03">1606-111 612 0,'5'-8'228'0,"-5"8"-180"0,4-4-12 16,-4 0 116-1,0 4-92-15,0-4 64 16,0 8-72-16,-4-4 16 16,4 4-40-16,-5 8 36 15,1 3-36-15,-5 13 72 16,0 8-52-16,0 11 8 0,4 9-32 0,1-9 12 16,8-3-20-16,1-13 28 15,8-7-28-15,5-16-12 16,0-4-8-16,4-16-112 15,5-4 64-15,-5-16-40 16,0 9 52 0,-8-5-12-16,-1 4 32 0,-17 1-24 15,4 7 24-15,-14 16 72 16,5 16-28-16,-4 7 116 16,4 9-80-16,5 0 20 15,8 3-48-15,14-7 48 16,4 0-44-16,14-17-16 15,4-3-12-15,4-16 24 16,1 1-16-16,-5-21-12 16,0 0-8-16,-18-11 4 15,0 7 0-15,-17-8 0 16,-5 9 0-16,-18-9-28 16,5 16 16-16,-14 1-108 15,9 11 64-15</inkml:trace>
  <inkml:trace contextRef="#ctx0" brushRef="#br0" timeOffset="2086.75">1789 822 880 0,'-5'-8'328'0,"5"8"-256"0,-9-8-16 0,0 4 152 31,9 4-124-31,-13-8 0 0,4 8-52 0,-13-3-40 16,13 6 4-16,-13 1-8 15,8 8 4-15,-17 4 8 16,4 8 0-16,-4 4 0 16,9 3 0-16,-5 9 68 15,10 3-36-15,-1-7 4 16,13-5-20-16,10 1 16 15,4 0-20-15,8-16 24 16,10 3-24-16,9-11-4 16,-1-8-4-16,14 0-260 15,-4 0 140-15,-1-8-316 16,1 0 244-16</inkml:trace>
  <inkml:trace contextRef="#ctx0" brushRef="#br0" timeOffset="2318.61">1922 1123 860 0,'-4'8'320'0,"4"-8"-248"0,0 0-20 15,4 0 200 1,5 0-148-16,9 0 44 16,4 8-84-16,14-4-16 0,-1 3-28 0,10-7 24 15,-5 0-28-15,0 0-128 16,-5-7 60-16,-8 3-148 15,0 4 112-15,-14-8-144 16,0 0 132-16,-13 0-264 16,0 8 200-16</inkml:trace>
  <inkml:trace contextRef="#ctx0" brushRef="#br0" timeOffset="2657.53">2118 996 748 0,'4'4'276'0,"-4"-4"-216"0,-4 8-16 15,-5-4 112 1,18 8-96-16,-9 4 108 15,9 0-96-15,-14 3 32 16,10 9-60-16,-10 0-8 16,5-1-20-16,-4 1 16 15,-1 4-20-15,1-5-4 16,4-7-4-16,0 4 12 16,4-4-8-16,10-12 32 15,4-8-24-15,8-8 4 0,5 8-12 0,5-12-156 16,4 0 80-1,18-8-376-15,0 8 244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2400,'-39'0'1211,"39"0"-1210,0 0 1,0 0-1,0 0 1,0 0-1,0 0 1,0 0-1,0 0 1,-1 0-1,1 0 1,0 0-1,0 0 1,0 0-1,0 0 1,0 0-1,0 0 1,0 0-1,-1 0 1,1 0-1,0 0 0,0 0 1,0 0-1,0 0 1,0 0-1,0 0 1,0 0-1,0 0 1,-1 0-1,1 0 1,0 0-1,0 0 1,0 1-1,0-1 1,0 0-1,0 0 1,0 0-1,0 0 1,0 0-1,0 0 1,0 0-1,0 0 1,0 1-1,0-1 1,0 0-1,0 0 1,0 0-1,0 0 1,0 0-1,0 0 1,0 0-1,0 1 1,0-1-1,0 0 1,0 0-1,0 0 1,0 0-1,0 0 1,0 5 81,-1-1-1,0 0 1,0 0 0,0 1 0,0-1-1,-4 7 1,-2 11 431,5-12-271,1-1 0,0 0 0,0 0 0,2 16 0,-1 4 318,1 20-70,0 4 280,-6 63-1,-9-46-701,11-45-58,2 30 0,-2 28 143,-2-58-46,-10 34 0,0-1 258,8-13-68,-7-7 22,13-33-287,-6 11 227,6-15-240,1-1 1,-1 1-1,1-1 1,-1 0-1,0 0 1,1 1-1,-1-1 1,1 0-1,-1 0 1,0 0-1,1 1 1,-1-1-1,0 0 1,1 0-1,-1 0 1,0 0-1,-1 0 1,2 0-17,0 0-1,0 0 1,0 0 0,0 0 0,0 0 0,0 0 0,0 0-1,0 0 1,-1 0 0,1 0 0,0 0 0,0 0 0,0 0-1,0 0 1,0 0 0,0 0 0,0 0 0,-1 0 0,1 0-1,0 0 1,0 0 0,0 0 0,0-1 0,0 1 0,0 0-1,0 0 1,0 0 0,-1 0 0,1 0 0,0 0 0,0 0-1,0 0 1,0 0 0,0 0 0,0 0 0,0-1 0,0 1-1,0 0 1,0 0 0,0 0 0,0 0 0,0 0 0,0 0-1,0 0 1,0-1 0,0 1 0,0 0 0,0 0 0,0 0-1,0 0 1,0 0 0,0 0 0,0 0 0,0-1 0,0 1-1,0 0 1,-1-36-60,0 22-53,1 1-1,0-1 1,1 0 0,3-20 0,6 0-653,26-59 0,-23 61 488,-8 22 194,-1 1-1,1 0 1,1 0-1,-1 1 1,14-14-1,-4 2-17,-11 15 69,0-1-6,0 1-1,0-1 1,0 1 0,1 0 0,0 0 0,0 1 0,0-1 0,0 1-1,1 0 1,9-5 0,-7 6 21,-1 0 1,0 0-1,1 1 1,0-1-1,14-1 0,42 2 483,-63 2-456,0-1-8,0 1-1,0 0 1,0 1-1,0-1 1,0 0-1,0 0 1,0 0-1,-1 0 1,1 1 0,0-1-1,0 0 1,0 1-1,0-1 1,-1 1-1,1-1 1,0 1-1,0-1 1,-1 1 0,1 0-1,0-1 1,-1 1-1,1 0 1,-1-1-1,1 1 1,-1 0-1,1 1 1,0-1-1,-1 1 0,0-1 0,1 1 0,-1-1 1,0 1-1,0-1 0,0 1 0,0-1 0,0 1 0,-1 0 0,1-1 1,0 1-1,-1-1 0,1 1 0,-1-1 0,1 1 0,-2 1 0,0-1 7,0 1 0,1-1 0,-1 0 0,0 0 0,0-1 0,0 1 0,-1 0 0,1-1 0,0 1 0,-1-1 0,1 0 0,-4 2 0,2-1 12,0 0 1,0 0-1,0 1 0,0-1 1,-4 5-1,4-3 1,0 0 0,0-1 0,0 1 0,-1-1 0,1 0 0,-1 0 0,1-1 0,-1 1 0,0-1 0,0 0 0,0 0 0,-8 1 0,-7 4 128,-15 7-83,31-13-85,1 0 1,0 0 0,0 0 0,-1 0 1,1 0-1,0 1 0,0-1 1,0 1-1,0 0 0,1 0 1,-1 0-1,0 0 0,-2 3 0,-7 6 112,10-9-70,0 0 1,-1-1 0,1 1-1,0 0 1,0 0 0,0 1-1,0-1 1,1 0 0,-1 1-1,1-1 1,-1 1 0,1 0-1,0-1 1,0 1 0,0 0-1,0-1 1,1 1 0,-1 0-1,1 0 1,-1 4 0,1 9 69,0-3 108,0-1 0,0 1 0,4 16 0,-1-16-113,1-1 1,0 0-1,0-1 1,2 1-1,-1-1 1,1 0-1,1 0 1,0-1-1,1 0 0,0 0 1,10 10-1,20 21 271,-10-3-160,-1-17-176,-20-17-2,0 1-1,11 10 1,-15-11 33,1-1-1,0 0 1,0-1 0,1 1-1,4 2 1,-5-3-118,-1 0 0,1 0 0,-1 0 0,6 5 0,-8-6 0,0 0 0,0 0 0,0 0-1,0 0 1,0 0 0,-1 1 0,1-1 0,-1 0 0,1 0 0,-1 1 0,1-1 0,-1 0 0,1 1 0,-1-1 0,0 1 0,0-1 0,0 2 0,0 4-1620,0 11 518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5312,'0'0'1952,"0"0"-1504,20 0-128,-20 0 544,21 0-544,0 0 352,0 0-384,21 0 0,-1 0-192,22 0 800,-22 0-512,22-21-1152,-22 21 416,1-21-1248,-21 0 896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1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4160,'0'0'1333,"0"0"-821,0 0-224,0 0 32,0 3-16,0 24 721,1-10-553,-1 0 0,0-1-1,-5 29 1,2-35-379,-1 0 0,0 1 0,-1-2 0,0 1-1,0 0 1,-13 16 0,3-5 62,11-14-61,1 1 0,0-1-1,0 1 1,0-1 0,-2 16 0,4-15-53,-1-1 0,0 1 1,-1-1-1,0 1 1,-7 12-1,3-9-11,6-10-17,-1 1 1,1 0 0,0 0 0,-1 0 0,1-1-1,0 1 1,1 0 0,-1 0 0,0 1 0,0-1 0,1 0-1,-1 0 1,1 0 0,0 0 0,0 3 0,-1 9 71,0 13 42,1-26-119,0 0 1,0 1-1,0-1 0,1 0 0,-1 1 1,0-1-1,1 0 0,-1 1 1,0-1-1,1 0 0,-1 0 0,2 2 1,12 4 119,-7 7-54,14-7-36,9 4-4,40 13-4,-60-23-115,-1 1 0,1-1 0,-1-1 1,16-1-1,-16 1-291,1-1 0,-1 2 0,1-1 0,14 4 0,18 10-1416,-35-13 720,0 0 0,1 0 0,12-1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5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1853 1568,'0'0'501,"0"0"-303,0 0 36,0 0 444,0 0-150,0 0 74,0 0-159,0 0 170,0 0-218,0 0-107,0 0-107,0 0 27,0 0-91,0 0-53,0 0-21,0 0 10,0 0-31,0 0-65,0 0 22,0 0 63,0 0 6,0 0 27,0 0 10,0 0 134,0 0-80,3 0-102,15 0 246,-18-3-331,0 2 58,0 0 0,0 1 1,0-1-1,0 0 0,0 0 1,0 1-1,0-1 0,0 0 0,0 1 1,0-1-1,1 0 0,-1 0 1,0 1-1,0-1 0,1 1 0,-1-1 1,1 0-1,0 0 15,1 0-1,-1 1 1,0-1-1,1 1 0,-1-1 1,0 1-1,1 0 1,-1-1-1,0 1 1,1 0-1,-1 0 1,1 0-1,1 0 1,14 0-4,-17-3-64,0-11-15,0 14 57,0 0 1,0 0-1,0 0 1,0 0-1,0-1 0,0 1 1,0 0-1,0 0 1,0 0-1,0 0 1,0 0-1,0 0 0,0 0 1,0-1-1,0 1 1,0 0-1,0 0 1,0 0-1,0 0 1,0 0-1,0 0 0,0 0 1,1-1-1,-1 1 1,0 0-1,0 0 1,0 0-1,0 0 0,0 0 1,0 0-1,0 0 1,0 0-1,0 0 1,0 0-1,0 0 1,1 0-1,-1-1 0,0 1 1,0 0-1,0 0 1,0 0-1,0 0 1,0 0-1,0 0 0,1 0 1,-1 0-1,0 0 1,0 0-1,0 0 1,0 0-1,0 0 1,0 0-1,0 0 0,1 0 1,-1 0-1,0 1 1,62-1 410,-61 0-408,0 0 0,-1 0 0,1 0 0,0 0-1,-1-1 1,1 1 0,0 0 0,-1 0 0,1 0-1,0-1 1,-1 1 0,1 0 0,0 0-1,-1-1 1,1 1 0,-1-1 0,1 1 0,-1 0-1,1-1 1,-1 1 0,1-1 0,-1 1 0,1-1-1,-1 0 1,1 0 0,0 0 9,-1 0 0,1 0 0,0 0 0,-1 0 0,1 1-1,0-1 1,0 0 0,0 0 0,-1 1 0,1-1 0,0 1 0,0-1 0,0 1 0,0-1 0,0 1 0,0-1 0,0 1 0,0 0 0,0 0 0,0 0-1,1-1 1,-1 1 0,0 0 0,0 0 0,2 1 0,-1-1-6,1 0-12,-1 0-1,1 1 1,0-1-1,0-1 1,0 1-1,0 0 1,-1-1 0,1 1-1,5-3 1,-3-5 34,0 1 32,12 5 95,-9 2-194,-3 1 77,0-1 0,-1 0 0,1 0 0,0 0 0,0-1 0,0 1 0,9-4 0,-8-4 68,-6 7-100,0 1 1,1-1-1,-1 0 0,0 1 0,1-1 0,-1 1 1,1-1-1,-1 1 0,1-1 0,-1 1 0,1 0 1,-1-1-1,1 1 0,-1 0 0,1-1 0,-1 1 1,1 0-1,0-1 0,-1 1 0,1 0 0,0 0 1,-1 0-1,1 0 0,-1 0 0,1-1 1,0 1-1,-1 0 0,1 1 0,0-1 0,-1 0 1,2 0-1,1 0 4,-1 0 1,0 0-1,1-1 1,-1 1-1,0-1 1,1 0-1,-1 1 1,0-1-1,0 0 1,0 0-1,0-1 1,3 0-1,-4 0-19,1 1-1,1 0 0,-1 0 0,0 0 1,0 0-1,0 0 0,0 0 0,1 1 1,-1-1-1,0 1 0,1 0 0,2-1 1,3 2-44,-6-1 50,1 0-1,-1 0 1,0 0 0,0 0-1,0 0 1,0 0-1,1 0 1,-1-1-1,0 1 1,0-1-1,4-1 1,0-7 15,-6 9-12,0-1 0,1 0-1,-1 1 1,0-1 0,1 1-1,-1-1 1,1 1 0,-1-1-1,1 1 1,-1-1-1,1 1 1,-1 0 0,1-1-1,-1 1 1,1 0 0,-1-1-1,1 1 1,0 0 0,-1 0-1,1-1 1,-1 1 0,1 0-1,0 0 1,-1 0 0,1 0-1,0 0 1,-1 0-1,1 0 1,0 0 0,-1 0-1,2 0 1,6 1-9,17-3-23,-25 1 36,1 1-1,-1 0 0,1 0 0,-1-1 0,1 1 0,-1 0 0,1-1 1,-1 1-1,1-1 0,-1 1 0,1-1 0,-1 1 0,0-1 0,1 1 0,-1-1 1,0 1-1,1-1 0,-1 1 0,0-1 0,0 1 0,1-1 0,-1 0 0,0 1 1,0-1-1,0 1 0,0-1 0,0 0 0,0 1 0,0-2 0,0 2 3,0 0 0,0 0-1,0 0 1,0 0-1,0 0 1,0-1-1,0 1 1,0 0 0,0 0-1,0 0 1,0 0-1,0 0 1,0 0 0,0 0-1,0-1 1,0 1-1,0 0 1,0 0-1,0 0 1,0 0 0,0 0-1,0 0 1,0 0-1,0-1 1,0 1 0,0 0-1,0 0 1,0 0-1,0 0 1,0 0 0,0 0-1,1 0 1,-1 0-1,0 0 1,0 0-1,0 0 1,0 0 0,0 0-1,0-1 1,0 1-1,0 0 1,1 0 0,-1 0-1,0 0 1,0 0-1,0 0 1,0 0-1,0 0 1,0 0 0,0 0-1,1 0 1,-1 0-1,0 0 1,0 0 0,0 1-1,0-1 1,5 0 71,-3 0-52,1 0-1,-1 0 1,0 0 0,1 0-1,-1 0 1,1 0-1,-1-1 1,0 1 0,1-1-1,3-1 1,1-12 45,7 7-53,-7-7 5,10 8-15,-14 3-6,1 1 0,-1 0 0,0-1 0,5-5 0,9-9 21,-13 13 75,-4 5-94,1-1 0,0 0 0,-1 0 0,1 0 0,0 0 1,0 0-1,-1 0 0,1 0 0,0 0 0,-1 0 0,1 0 0,0 0 0,-1-1 0,1 1 0,0 0 0,-1 0 1,1-1-1,-1 1 0,1 0 0,0-1 0,-1 1 0,2-1 0,7-14-93,-8 13 69,0 1 0,0-1 0,0 0-1,0 1 1,0-1 0,0 1 0,0-1 0,0 1-1,1 0 1,-1-1 0,3-1 0,-2 3 6,-1-1 1,1 0-1,0 1 1,-1 0 0,1-1-1,-1 1 1,1 0-1,3 0 1,-5 0 15,0 0 4,0 0-1,1 0 1,-1 0 0,0 0-1,1 0 1,-1 0 0,0 0 0,0 0-1,1-1 1,-1 1 0,0 0-1,1 0 1,-1 0 0,0 0-1,0 0 1,1 0 0,-1-1-1,0 1 1,0 0 0,1 0 0,-1 0-1,0-1 1,0 1 0,0 0-1,1-1 1,13-13 92,-14 14-95,0 0 0,0 0 1,0-1-1,0 1 0,1 0 0,-1 0 1,0 0-1,0-1 0,1 1 0,-1 0 1,0 0-1,0 0 0,1 0 0,-1-1 0,0 1 1,0 0-1,1 0 0,-1 0 0,0 0 1,1 0-1,-1 0 0,0 0 0,1 0 1,-1 0-1,1 0 0,-1 0-2,1 0 1,0-1-1,0 1 0,0 0 0,0 0 1,0-1-1,0 1 0,0 0 0,0-1 1,0 1-1,-1-1 0,1 0 1,0 1-1,0-1 0,-1 1 0,1-1 1,0 0-1,-1 0 0,1 1 0,-1-1 1,1 0-1,-1 0 0,1 0 1,-1 0-1,1 0 0,-1-1 0,1 0 4,0 1-1,0-1 0,0 0 0,0 1 0,0-1 0,0 1 1,0-1-1,0 1 0,1 0 0,-1 0 0,0-1 0,1 1 1,2-1-1,-3 1 14,1 0 0,-1 1 0,1 0 0,-1-1 0,1 1 0,0 0 0,-1-1 0,4 1 0,-5 0-14,1 0 1,-1 0 0,0 0-1,1 0 1,-1 0 0,0 0-1,0 0 1,1 0 0,-1 0-1,0 0 1,1 0 0,-1 0-1,0 0 1,0-1 0,1 1-1,-1 0 1,0 0 0,0 0-1,1 0 1,-1-1 0,0 1-1,0 0 1,0 0 0,1-1-1,-1 1 1,1-2-12,1 1-1,0-1 1,-1 1-1,1-1 1,0 1-1,0 0 1,0 0-1,0 0 1,0 0-1,0 0 1,0 0-1,0 1 1,0-1-1,0 0 1,0 1-1,1 0 1,2-1-1,-3 2 10,0-1-1,0 0 1,0-1-1,0 1 1,0 0-1,-1-1 1,1 1-1,0-1 1,2 0-1,-1-1 6,1 0 1,-1-1-1,0 0 0,5-4 1,-4 3-38,1 0 1,0 1 0,0-1-1,10-4 1,-11 6 2,0 0-1,0 0 1,0-1-1,5-4 1,-9 7 38,0 0 0,1 0 0,-1-1 1,0 1-1,1 0 0,-1-1 0,0 1 1,1 0-1,-1 0 0,0 0 0,1-1 0,-1 1 1,1 0-1,-1 0 0,0 0 0,1 0 1,-1 0-1,1 0 0,-1 0 0,1 0 1,-1 0-1,0 0 0,1 0 0,-1 0 0,1 0 1,3 0 16,-1 0 0,0 0-1,0 0 1,1-1 0,-1 1 0,5-2 0,-7 1-21,-1 1-1,1-1 1,-1 1-1,1 0 1,-1-1 0,1 1-1,-1-1 1,1 0-1,-1 1 1,1-1 0,-1 1-1,0-1 1,1 0-1,-1 0 1,3-4 27,-2 4-28,0 1 0,0-1-1,0 1 1,0-1 0,0 1 0,1-1-1,-1 1 1,0 0 0,0 0-1,0 0 1,0 0 0,0 0 0,0 0-1,2 0 1,-1 0-3,0 0 1,0 0 0,0 0-1,0-1 1,0 1-1,0 0 1,0-1-1,3 0 1,15-13-18,-2 7-54,-11-7 22,10 7-10,4-7 4,0 7 44,-11 1 21,-8 4-4,0 1 0,0 0 0,-1 0 0,1 0 1,0 0-1,1 0 0,-1 0 0,0 1 0,0-1 0,0 1 0,0-1 0,1 1 0,-1 0 0,4 0 0,-6 0-7,3 0 14,1 0-1,0 0 1,0 0 0,-1-1 0,1 1-1,5-3 1,-8 3-8,-1 0 1,1-1-1,-1 1 0,1-1 1,-1 1-1,1-1 0,-1 1 1,1-1-1,-1 1 0,1-1 1,-1 1-1,0-1 0,1 0 1,-1 0-1,3-4 48,15-2-32,3-7-246,-1 7 80,-9 0 111,-9 6 32,0 0 0,-1 0 0,1 0-1,0 0 1,0 0 0,0 0 0,0 0 0,1 0 0,-1 1 0,0-1 0,0 1 0,0 0 0,3-1 0,-3 2 3,-1-1 0,1 0-1,0-1 1,0 1 0,-1 0 0,1 0 0,0-1 0,-1 1 0,1-1 0,-1 1 0,1-1 0,0 0 0,-1 0 0,1 0-1,-1 0 1,0 0 0,1 0 0,-1 0 0,0 0 0,0 0 0,1 0 0,-1-1 0,0 1 0,1-3 0,1-2 25,-3 5-23,0 0 0,0 0 0,0 1 1,1-1-1,-1 0 0,0 1 0,1-1 0,-1 0 0,1 1 0,-1-1 0,0 1 0,1-1 0,-1 1 1,1-1-1,0 1 0,-1-1 0,2 0 0,25-6 33,-26 7-41,0 0 0,-1-1 0,1 1 0,-1-1 0,1 1 0,-1-1 0,1 1 0,-1-1 0,1 0 0,-1 1 0,0-1 0,1 0 0,-1 1 0,0-1 0,1 0 0,-1 1 0,0-2 0,3-4-36,-2 4 39,1 0-1,0 0 0,0 0 1,0 0-1,0 0 1,0 0-1,0 0 0,0 1 1,1-1-1,-1 1 0,0 0 1,5-2-1,-3 1 8,0 0-1,0 0 0,0 0 0,-1-1 1,6-4-1,15-17-32,-7 10 118,1 7-54,-12-1-102,-6 7 60,0 0 0,0 1 1,1-1-1,-1 1 1,1-1-1,-1 1 0,0-1 1,1 1-1,-1-1 1,1 1-1,-1-1 0,1 1 1,-1 0-1,1-1 0,0 1 1,-1 0-1,1-1 1,-1 1-1,1 0 0,0 0 1,-1 0-1,1-1 1,0 1-1,-1 0 0,1 0 1,0 0-1,-1 0 0,1 0 1,0 0-1,-1 0 1,2 1-1,0-1 2,0 0 1,0 0-1,0 0 0,0 0 1,-1-1-1,1 1 0,0-1 1,0 1-1,2-2 0,-3 2 14,1-1 0,-1 0 0,1 0 0,-1 0-1,1 0 1,-1 0 0,0 0 0,0 0-1,2-2 1,6-6 143,2 1-78,1 0 0,-1 1 0,14-5 0,-25 12-76,24-7 37,-17 4-24,-1 1 1,1-1-1,8-6 0,-12 6-14,1 1 0,-1 0-1,1-1 1,-1 2 0,1-1-1,0 0 1,-1 1 0,1 0-1,0-1 1,0 1 0,0 1-1,0-1 1,0 1 0,0 0-1,6 0 1,-4 0-1,-1 0 0,1 0 0,0-1-1,9-2 1,13-11 93,7 7-22,-8-6-31,-24 12-36,0 0-1,-1 1 1,1 0 0,0-1 0,-1 1 0,5 1 0,-2-1-18,-1 0 0,1 0 1,-1-1-1,0 1 1,1-1-1,-1 0 0,5-1 1,5-4-24,-10 4 32,0 0-1,0 1 0,0-1 1,0 1-1,0 0 1,1 0-1,-1 0 1,8 0-1,2 1 10,-9 1 14,0-1 0,-1 0-1,1 0 1,-1-1 0,1 1-1,8-3 1,1-11 32,-9 13-61,-1 0 1,1 0-1,-1 0 1,1 1-1,0 0 1,8 0-1,2 1-16,-14-1 30,0 0 0,-1 0 0,1 0 0,0 0 0,0 0 0,0-1 0,0 1 0,0 0 0,0 0 0,0-1 0,-1 1 0,1 0 0,0-1 0,0 1 0,0-1 0,-1 1 0,1-1 0,0 1 0,0-1 0,-1 1 0,1-1 0,-1 0 0,1 1 0,0-1 1,0-1-1,-1 1-3,1 1 1,-1-1-1,1 0 1,-1 0-1,1 1 1,-1-1-1,1 1 1,0-1 0,0 0-1,-1 1 1,1-1-1,0 1 1,0 0-1,0-1 1,-1 1-1,1 0 1,0-1 0,0 1-1,0 0 1,0 0-1,0 0 1,0 0-1,-1 0 1,1 0-1,1 0 1,2 0 2,-1 0 1,1-1-1,-1 1 0,1-1 1,-1 1-1,0-1 0,0 0 1,1-1-1,-1 1 0,0 0 1,0-1-1,0 0 0,0 1 1,0-1-1,4-4 0,-1-3 16,2 1-12,8 2-26,-13 6 17,0-1-1,0 0 1,0 0-1,0 0 1,0 0-1,0 0 1,0-1-1,0 1 1,0-1-1,-1 0 1,5-4-1,-4 3 4,0 0 0,0 1 0,0-1 0,6-3 0,8-1 22,-10-7 75,11 7-59,3-7-149,-7 7 39,-11 6 69,0 0 0,0-1 0,0 1 0,0-1 0,-1 0 0,5-3 0,3-2 25,-5 5-19,0 0 1,-1-1-1,1 0 0,4-4 0,1-10 41,11 10 58,-14 4-89,-1 1 0,0-2 0,0 1-1,0 0 1,0-1 0,-1 0 0,1-1 0,5-5 0,-5 4-33,0 1 0,1 0 0,0 1 0,0-1 0,13-5 1,-13 7-2,-1-1 0,1 1 0,-1-1 0,0 0 0,10-9 1,12-22 74,-14 23-33,1 0 1,1 1-1,0 1 0,23-11 0,-18 11-16,-2 0-16,21-8-1,-20 11-76,-14 6 83,-1 0 0,0-1 1,0 0-1,0 0 0,0 0 0,0-1 0,-1 0 0,1 0 0,-1 0 0,0 0 0,1-1 1,4-5-1,0-1 20,-7 7-11,1 0-1,0 0 0,0 0 0,0 1 1,0-1-1,0 1 0,0-1 1,1 1-1,5-2 0,22-3 30,-23-2-2,-2 0-7,-4 8-20,0-1 0,0 1-1,0-1 1,0 1-1,0 0 1,0 0 0,1 0-1,-1 0 1,0 0 0,4 0-1,22-10 12,-7-3 39,0 7 97,-10 1-90,-9 4-61,0 1 0,0 0 0,0 0-1,0 0 1,0 0 0,0 0 0,0 0 0,0 1 0,1-1 0,3 0 0,5-3-79,16-9-54,-25 12 130,0 0 0,0 0 0,-1 0-1,1 0 1,0 0 0,-1 0 0,1 0-1,-1 0 1,1 0 0,-1-1 0,2-1-1,4-3 40,14-1 19,0-7-70,0 7-11,-11 1 23,-3 3 11,0-1-1,14-4 1,13-6 89,-26 12-89,-1-1 1,13-7-1,-9 4-45,9 0-26,-15 3 61,0 0 1,-1 1-1,1 0 0,0 0 1,0 1-1,1 0 0,-1-1 1,0 1-1,9 0 0,-1 2 25,-11-1-17,0 0-1,0 0 1,0 0-1,0 0 1,0 0-1,0 0 0,0 0 1,0 0-1,0-1 1,0 1-1,0-1 1,3-1-1,2-12 7,10 7-16,8-7-107,-15 12 86,0 1 1,0 1-1,13 0 1,-17 0 36,56 0 128,-60-1-137,1 1 0,-1 0 0,1 0 0,-1-1 0,0 0 0,0 1 0,1-1 1,-1 0-1,0 0 0,0 0 0,0 0 0,2-2 0,-2 2 13,0 0 0,0-1 0,0 1 1,1 0-1,-1 0 0,0 1 0,0-1 0,1 0 0,-1 1 0,0-1 0,1 1 1,2 0-1,57 0 881,-61 0-888,-1 0 0,1 0 1,0 0-1,-1 0 0,1 0 1,0 0-1,-1 0 0,1 0 1,0 0-1,-1 0 0,1 0 0,-1 0 1,1 0-1,0-1 0,-1 1 1,1 0-1,0 0 0,-1-1 1,1 1-1,-1 0 0,1-1 1,-1 1-1,1-1 0,-1 1 1,1-1-1,-1 1 0,1-1 1,-1 1-1,0-1 0,1 1 1,-1-2-1,6-7 142,12 2-6,-1-6 16,-14 9-48,-2 4-108,0 1 1,-1-1 0,1 0-1,-1 0 1,1 1 0,0-1-1,-1 0 1,1 0 0,-1 0-1,1 0 1,0 0 0,-1 0-1,1 0 1,0 0 0,-1 0-1,2-1 1,11 0 886,1 1-827,-11 0-101,-3-21-54,-3 21 11,-7 0-557,20 0-480,-7 0-1822,-3 0 854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3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0 896 2304,'0'-18'752,"0"18"-741,0 0 1,0-1-1,0 1 1,0 0-1,0-1 1,0 1-1,0 0 1,0-1-1,0 1 1,0 0-1,1 0 1,-1-1-1,0 1 1,0 0-1,0 0 1,0-1-1,1 1 1,-1 0-1,0 0 1,0-1-1,0 1 1,1 0-1,-1 0 1,0 0-1,1-1 1,16-13 217,0 7 198,-10-6-129,14 6-4,-7 0-223,0-1 1,0 0 0,0 0-1,19-18 1,24-15 130,2 14-128,-27 8-54,-1-2 0,-1 0 0,37-34 0,-40 32 183,8-5-14,-11 9 183,25-24 0,109-93 915,-150 129-1214,15-9 275,40-21-1,-13 7-103,2-12 81,48-37 22,-90 72-317,1 0 1,15-7 0,-18 11-37,-1-1 1,1-1-1,-1 1 1,0-1-1,0-1 1,6-5-1,-10 8 5,0 0 0,0 0 0,0 1 0,6-5 0,9 0 1,-12-2-7,-6 9 9,0-1-1,1 1 0,-1-1 0,0 1 1,0-1-1,1 1 0,-1 0 0,0-1 1,1 1-1,-1-1 0,1 1 0,-1 0 1,1-1-1,-1 1 0,0 0 0,1-1 0,-1 1 1,1 0-1,-1 0 0,1 0 0,0-1 1,-1 1-1,1 0 0,-1 0 0,1 0 1,-1 0-1,1 0 0,-1 0 0,1 0 0,0 0 1,3 0 142,-4 0-38,0-17-143,0 13-550,0 4 11,3 0-405,11 0 10,-10 0-895,-4 0 431,0 0-394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5568,'-31'0'5792,"23"0"-5675,5 0 475,3 3-21,0 11 154,0-14-474,0 0 106,0 0-37,3 0 235,2 0-403,-3 0-104,1 0-1,-1 0 0,1 0 0,-1 0 0,0 0 1,1 0-1,-1 0 0,1 1 0,-1-1 0,4 2 1,0 5 74,-1-2 73,12-2 58,330-3 1128,-347-1-1374,0 1 1,0 0-1,0 0 0,0 0 0,1 0 0,-1 0 0,0 0 0,0 0 0,0 0 0,0 0 0,0 0 0,0 0 0,0 0 0,1 0 0,-1 0 0,0 0 0,0 0 0,0 0 0,0 0 0,0 0 0,0 0 0,0 1 0,0-1 0,1 0 0,-1 0 0,0 0 0,0 0 0,0 0 0,0 0 0,0 0 0,0 0 0,0 0 0,0 0 0,0 0 0,0 0 0,0 0 0,1 1 0,-1-1 0,0 0 0,0 0 0,0 0 0,0 0 0,0 0 0,0 0 0,0 0 0,0 0 0,0 0 0,0 0 0,0 1 0,0-1 0,0 0 0,0 0 0,0 0 0,0 0 0,0 0 0,-1 0 0,1 12 500,0-13-520,0 1-1,0-1 1,0 0-1,0 1 1,0-1 0,1 1-1,-1-1 1,0 0-1,0 1 1,0-1-1,1 1 1,-1-1 0,0 0-1,1 1 1,-1-1-1,1 0 1,0 0-182,0 1 0,0 0 0,0-1 0,0 1 0,0 0 0,0-1 0,0 1 1,0 0-1,0 0 0,0 0 0,0-1 0,0 1 0,0 0 0,2 1 0,1-4-1799,10-9-1676,-11 9 1180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0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126 143 2816,'0'-80'1531,"0"77"-987,0-1-123,0-51 1013,0 166-783,0 278 400,-3-292-993,-11-11 49,10-53 15,1-5 22,-1 0 0,-9 33 1,-5 15-39,14-47-75,3-12 23,-2-1-1,0 1 1,-10 29 0,-4-4 122,16-39-120,0 1 0,0 0 0,-1-1 1,1 1-1,-1-1 0,0 1 0,0-1 1,0 0-1,0 0 0,-3 4 0,2-4 10,2-6-20,1-7-33,0 0-159,0 0 0,1 0 1,2-12-1,0 6 47,32-131-1338,-29 129 1149,5-27 0,-7 21 122,-2 10 70,0 1 0,1-1 0,1 0 0,6-14 0,52-115-394,-60 140 491,-1 0 3,0 0 1,0 1 0,1-1-1,-1 0 1,1 1 0,-1-1 0,1 1-1,0 0 1,0 0 0,0-1-1,1 1 1,-1 0 0,0 1-1,1-1 1,-1 0 0,1 1-1,5-3 1,2-3 145,-10 7-142,1 0 0,-1 0 0,0 0 0,0 0 0,0-1-1,0 1 1,1 0 0,-1 0 0,0 0 0,0 0 0,0 0 0,1 0-1,-1-1 1,0 1 0,0 0 0,0 0 0,1 0 0,-1 0 0,0 0-1,0 0 1,1 0 0,-1 0 0,0 0 0,0 0 0,1 0 0,-1 0-1,0 0 1,1 0 0,6 13 195,-3-6-126,-3-4-64,1-1 1,-1 0-1,0 0 1,1 1-1,-1-1 0,-1 1 1,1-1-1,0 1 0,0 0 1,-1-1-1,0 1 1,1 0-1,-1-1 0,0 1 1,0 0-1,-1-1 0,1 1 1,-1 3-1,-13 21 30,10-9-28,3-15-14,1 0 0,-1 0 0,0 0 1,0 0-1,0 0 0,0 0 0,0-1 0,-1 1 1,1 0-1,-1-1 0,0 1 0,0-1 1,-2 3-1,-6 5 0,5-6 38,1 0 0,-1 1 0,1-1 0,1 1 0,-5 5-1,2 4 61,6-12-99,0 0-1,-1-1 1,0 0-1,1 1 1,-1-1 0,0 1-1,1-1 1,-1 0-1,0 1 1,0-1-1,0 0 1,0 0-1,-1 0 1,1 0-1,0 0 1,0 0 0,-3 1-1,-10 5-12,11-6 34,0 1 0,0-1 0,0 1 0,0-1 0,0 1 0,-3 3-1,6-5-17,0 1 0,0-1 0,-1 0 0,1 0 0,0 1 0,0-1 0,-1 0-1,1 0 1,0 0 0,0 0 0,0 1 0,-1-1 0,1 0 0,0 0-1,-1 0 1,1 0 0,0 0 0,0 0 0,-1 0 0,1 1 0,0-1 0,-1 0-1,1 0 1,0 0 0,-1 0 0,-13 0 2,14-1-5,0 1 0,0 0 0,0 0 0,0 0 0,0 0 0,-1 0 0,1 0 0,0 0 0,0 0 0,0 0 0,0 0 0,0 0 0,0 0 0,0 0 0,-1 0 0,1 0 0,0 0 0,0 0 0,0 0 0,0 0 0,0 0 0,0 1 0,0-1 0,0 0 0,-1 0 0,1 0 0,0 0 0,0 0 0,0 0 0,0 0 0,0 0 0,0 0 0,0 0 0,0 0 0,0 1 0,0-1 0,0 0 0,0 0 0,0 0 0,0 0 0,-1 0 0,1 0 0,0 0 0,0 1 0,0-1 0,0 0 0,0 0 0,0 0 0,0 0 0,0 0 0,0 0 0,0 0 0,1 0 0,-1 1 0,0-1 0,0 0 0,0 3-38,-1 0 135,1 1 1,0-1-1,0 1 0,0-1 1,1 0-1,-1 1 0,1-1 0,1 5 1,2-2 62,1 1 0,-1-2 0,1 1 0,0 0 0,1-1 0,5 5-1,12 11 215,-10-7-216,0-2 0,1 1 0,1-2-1,30 19 1,-33-24-79,0 1-1,-1 1 0,0 0 0,0 1 0,12 12 1,-23-21-79,3 3 24,1 1 1,-1-1-1,1 0 1,6 5-1,0-4-133,-10-4 94,1 0 1,-1 0-1,1 1 0,0-1 0,-1 0 0,1 0 1,0 1-1,-1-1 0,1 0 0,-1 1 0,1-1 0,-1 1 1,1-1-1,-1 1 0,1-1 0,-1 1 0,0-1 1,1 1-1,-1 0 0,0-1 0,1 1 0,-1-1 1,0 1-1,0 0 0,1-1 0,-1 1 0,0 0 0,0-1 1,0 1-1,0 0 0,0-1 0,0 1 0,0 0 1,0-1-1,0 1 0,0 0 0,-1 0 0,1 37-1985,0-34-858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0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3808,'0'-7'252,"0"4"-131,0 0 0,0 0 0,0 1 0,0-1 0,1 0 0,0-4 0,0 6-99,-1 0 0,0 1 0,1-1 0,-1 1 0,1-1 0,-1 0 0,1 1-1,-1-1 1,1 1 0,-1-1 0,1 1 0,0-1 0,-1 1 0,1 0 0,0-1-1,-1 1 1,1 0 0,0-1 0,0 1 0,-1 0 0,1 0 0,0 0-1,0-1 1,-1 1 0,1 0 0,0 0 0,1 1 0,14-2 234,-12 0-103,0 1-1,0 0 1,1 0-1,-1 0 1,0 0-1,0 1 1,0 0-1,1-1 1,4 3-1,1 3 247,-8-4-329,0-1-1,0 0 1,0 0 0,0 0 0,0 0 0,0 0-1,0 0 1,0-1 0,0 1 0,0-1 0,0 1-1,0-1 1,3 0 0,-2 0-23,1 0 1,-1 1-1,0-1 1,0 0-1,0 1 0,0 0 1,0 0-1,1 0 0,-2 0 1,1 0-1,4 2 1,-4-1-2,0 0 1,1-1 0,-1 0 0,0 1 0,1-1 0,-1-1-1,1 1 1,0 0 0,-1-1 0,1 0 0,4 0 0,125 0 214,-44 0-3477,-85 0 2283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0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3136,'-27'0'729,"16"0"2254,11 0-2960,1 0 1,0 0-1,0 0 0,0 0 1,-1 1-1,1-1 1,0 0-1,0 1 0,-1-1 1,1 0-1,0 1 1,-1-1-1,1 1 0,0-1 1,-1 1-1,1-1 1,0 1-1,-1 0 0,1-1 1,-1 1-1,1 0 1,-1-1-1,0 1 0,1 0 1,-1 0-1,0-1 1,1 1-1,-1 0 0,0 0 1,0 0-1,0-1 1,0 1-1,0 1 0,1 8 237,0-1-1,-2 15 1,0 0 59,0-14-218,0-1 0,0 0 0,-1 0 0,-4 12 0,0 1 23,-1 20 170,-11 9-67,13-39-143,-7 25-1,9-20-38,1-7-5,0 0 1,-1 0-1,0 0 1,0 0 0,-5 10-1,4-11 16,0 0 0,1 0-1,0 0 1,-3 16 0,5-19-39,0-1 0,1 1 0,0 0 0,0-1 0,0 1 0,0 0 0,1-1 0,2 11 0,-2-15-16,-1 0-1,1 0 1,-1 0-1,1 1 1,-1-1-1,1 0 0,0 0 1,0 0-1,0 0 1,0 0-1,-1 0 1,1 0-1,0-1 1,0 1-1,1 0 0,-1 0 1,0-1-1,0 1 1,0-1-1,0 1 1,3 0-1,9 6 81,-10-2-49,-3-4-30,0 0 1,1-1-1,-1 1 1,0 0-1,1-1 1,-1 1-1,1-1 1,-1 1-1,1-1 1,-1 1-1,1-1 1,-1 1-1,1-1 1,0 1-1,31 6 36,-5 7-1,8-7 16,-7 7-21,-22-13-33,-1 0 0,1 0 0,0 0-1,0-1 1,9 0 0,0-1-125,-13 1 44,1 1 1,-1-1-1,0 0 0,1 1 0,-1-1 1,0 1-1,0 0 0,1 0 0,-1 0 1,0 0-1,0 0 0,2 2 0,-2-2-94,0 0-1,0 1 0,0-1 1,0 0-1,0 0 0,1-1 0,-1 1 1,0 0-1,1-1 0,-1 1 1,0-1-1,3 0 0,16 0-1487,0 0-1493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0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63 3712,'18'-34'1221,"-18"33"-1208,0 1 1,0 0-1,0-1 0,0 1 0,0 0 1,0 0-1,0-1 0,0 1 0,0 0 1,0-1-1,1 1 0,-1 0 1,0 0-1,0-1 0,0 1 0,0 0 1,1 0-1,-1 0 0,0-1 0,0 1 1,1 0-1,-1 0 0,0 0 0,0 0 1,1-1-1,-1 1 0,0 0 0,0 0 1,1 0-1,-1 0 0,0 0 0,1 0 1,-1 0-1,1 0 0,1-1 101,0 1 0,1 0 0,-1-1 0,0 1 1,0-1-1,0 0 0,1 0 0,-1 0 0,0 0 0,0 0 0,0 0 0,-1-1 0,1 1 0,0-1 0,0 1 0,-1-1 0,3-2 0,-4 7 606,0 7-336,1-4-190,-1 1-1,0-1 1,0 1-1,-1-1 1,0 0-1,-2 9 1,-2-5-111,0 0-1,-1-1 1,0 0 0,-1 0-1,0 0 1,0-1 0,-1 0-1,0 0 1,-12 9 0,10-11-64,0 0 1,-1 0-1,1-1 0,-1 0 1,0-1-1,-13 3 1,6-1-7,-294 98 291,253-86-277,45-16-36,9-1 2,0 0-1,0 0 0,0 0 1,0 1-1,1-1 0,-1 1 0,1 1 1,-1-1-1,-7 6 0,8-5-3,0-1 0,0 0 0,0 1 0,0-1 0,0-1-1,-1 1 1,1-1 0,-1 1 0,1-1 0,-10 1 0,11-2-53,3 3 10,0-1 53,0-1 0,0 1 0,0 0 0,0-1-1,1 1 1,-1 0 0,1-1 0,0 3 0,2 1 11,1 0 0,-1-1 1,1 0-1,0 0 1,0 0-1,0 0 1,1-1-1,-1 1 0,8 3 1,18 15 119,1 17 73,-16-27-69,0 1-1,21 11 1,12 10 9,-8-3-153,-2-1 74,34 34-1,-56-49 51,1-1 0,29 19 0,-22-12 28,-21-18-115,-1-1 0,1 1 0,0-1 0,0 1 0,4 1 0,11 3 74,-12 2-66,-6-8-44,1-1 0,-1 1 1,0-1-1,0 1 0,1-1 0,-1 1 0,0-1 0,1 1 0,-1-1 0,0 0 0,1 1 1,-1-1-1,1 1 0,-1-1 0,1 0 0,-1 0 0,1 1 0,-1-1 0,1 0 1,-1 0-1,1 0 0,-1 1 0,1-1 0,-1 0 0,1 0 0,0 0 0,-1 0 1,1 0-1,-1 0 0,2 0 0,1 0-1362,-3 0-325,4-4-2138,13-17 1221,4-17 698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0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59 2400,'0'-1'43,"-1"-1"0,2 0 0,-1 0 0,0 1 0,0-1 0,0 0 1,1 1-1,-1-1 0,1 0 0,-1 1 0,1-1 0,0 1 0,0-1 0,0 1 0,0-1 0,0 1 0,0 0 1,0-1-1,0 1 0,0 0 0,1 0 0,-1 0 0,0 0 0,3-2 0,5-1 79,-8 4-71,-1 0 0,1 0 0,0 0 0,-1-1 0,1 1 0,-1 0 0,1 0 0,-1-1 0,1 1 0,-1 0 0,1-1 0,-1 1 0,1-1 0,-1 1 0,1 0 0,-1-1 0,1 1 0,-1-1 0,0 1 0,1-1 0,-1 1 0,0-1 0,0 0 0,1 1 0,-1-1 0,0 1 0,0-1 0,0 0 0,0 1 0,0-1 0,1 1 0,-1-1 0,-1 0 0,1 1 0,0-2 0,1 27 360,-1-1 1,-2 0-1,0 1 1,-1-1-1,-12 38 1,-2-9-103,-31 85 678,13-58-801,7 0-138,-7-11-154,28-47 77,0-1 0,-6 31 1,10-34 30,-1-1 1,-1 1 0,0-1 0,-1-1 0,-13 25-1,-12 4 190,22-19-79,8-23-90,1 0 0,-1 0 0,0 0 0,0-1 0,0 1 0,-1 0 0,1 0-1,-1-1 1,1 1 0,-1-1 0,0 0 0,-2 3 0,-13 12 132,13-13-38,4-40-435,1-52-753,1 77 942,-1 1 0,1 0-1,1-1 1,-1 1 0,2 0 0,5-13 0,2 3-58,0 0 0,2 1 1,0 0-1,19-21 0,-4 19-11,-14 11 114,21-22-50,-27 24 114,1-1 0,0 1 0,17-11 0,-12 11 58,26-9-1,6-3 315,-8 2-75,-30 16-165,-1-1 0,13-7 0,-9 5-26,-10 4-70,0 1 1,0-1 0,0 1-1,1 0 1,-1 0-1,0 0 1,1 0 0,-1 0-1,0 0 1,0 0 0,1 0-1,-1 0 1,0 0-1,0 1 1,1-1 0,-1 0-1,0 1 1,0-1-1,0 1 1,0 0 0,0-1-1,0 1 1,1 0 0,-2 0-1,1 0 1,1 0-1,7 5 80,1-1 58,-9-5-149,-1 0 1,1 0 0,-1 0 0,1 0-1,-1 0 1,1 1 0,-1-1 0,1 0 0,-1 1-1,1-1 1,-1 0 0,1 1 0,-1-1-1,1 0 1,-1 1 0,1 0 0,1 17 627,-2-17-628,0-1 0,0 1 0,0 0 0,0-1 0,0 1 0,0 0 0,0-1 1,0 1-1,0-1 0,0 1 0,-1 0 0,1-1 0,0 1 0,0-1 0,-1 1 0,1-1 0,0 1 0,-1-1 0,1 1 0,0-1 0,-1 1 0,1-1 0,-1 1 0,1-1 1,-1 0-1,1 1 0,-1-1 0,1 0 0,-1 1 0,1-1 0,-1 0 0,0 0 0,1 1 0,-1-1 0,0 0 0,-8 4-11,-1 2-49,8-4 38,0-1 0,0 0 0,0 0 0,0 0 0,0 0 0,0 0 0,0 0 1,0 0-1,0-1 0,0 1 0,-1-1 0,1 0 0,0 0 0,-4 0 0,-136 0-879,138 1 896,-1-1 0,1 0 0,0 1 0,0 0 0,-1 0 0,1 0 0,0 1 0,0-1 0,0 1 0,0 0 0,1 0 0,-7 5 0,8-6 27,0 0 1,1 1 0,-1-1-1,0 0 1,1 1-1,-1-1 1,1 1 0,0 0-1,0-1 1,-1 1-1,1 0 1,0 0 0,0-1-1,1 1 1,-2 3-1,-4 9 289,3-10-214,1 1 0,0-1 0,0 1-1,0 0 1,1 0 0,-1 0 0,1 0 0,0 0-1,0 0 1,1 9 0,0 0 58,2 0-1,0 0 0,0-1 1,6 16-1,-5-16-17,-2-9-103,-1 0 0,1 0 0,0-1 0,1 1 0,-1 0 0,1-1 0,-1 1 0,1-1 0,0 0 0,0 0 1,1 0-1,-1 0 0,1 0 0,-1 0 0,7 5 0,-4-4 6,0 0 0,-1 1 0,1 0 0,-1 0 1,5 7-1,-2 1 18,-6-10-50,1 0-1,-1 0 0,1 0 1,0 0-1,-1 0 0,1 0 1,0-1-1,1 1 1,-1-1-1,0 0 0,1 1 1,-1-1-1,1 0 0,0 0 1,4 2-1,11 0 99,-15-3-87,0-1 1,0 1 0,0 0 0,0 0 0,0 0 0,0 0 0,0 1-1,0-1 1,0 1 0,5 3 0,-8-4-20,0-1 1,0 0-1,0 0 0,0 1 1,1-1-1,-1 0 0,0 0 1,0 1-1,1-1 0,-1 0 1,0 0-1,0 0 0,1 0 1,-1 0-1,0 1 0,0-1 1,1 0-1,-1 0 0,0 0 1,1 0-1,-1 0 0,0 0 1,1 0-1,-1 0 0,1 0 1,12 0-38,-12 0 24,-1 0 0,0 0 0,0 0 1,0 0-1,0 0 0,0 0 0,0 0 0,0 0 1,0 0-1,1 0 0,-1 0 0,0 0 1,0 0-1,0 0 0,0 0 0,0 0 1,0 0-1,0 0 0,1 0 0,-1 0 1,0 0-1,0 0 0,0 0 0,0 0 0,0 0 1,0 0-1,0 0 0,0 0 0,1 0 1,-1 0-1,0 1 0,0-1 0,0 0 1,0 0-1,0 0 0,0 0 0,0 0 1,0 0-1,0 0 0,0 0 0,0 1 0,0-1 1,0 0-1,0 0 0,0 0 0,0 0 1,0 0-1,0 0 0,0 0 0,0 1 1,0-1-1,0 0 0,0 0 0,0 0 1,0 0-1,0 0 0,0 18-1779,3-18 598,15 0-1296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42 2720,'-38'0'3621,"35"0"-3029,-1 0 48,0 0-395,-37 2 924,38-1-1146,1-1 1,0 1-1,-1-1 0,1 1 1,0 0-1,0 0 0,0 0 1,-1 0-1,1 1 0,0-1 1,0 1-1,-2 1 0,4-2-17,0-1-1,0 0 1,-1 0 0,1 1-1,0-1 1,0 0-1,0 0 1,-1 1-1,1-1 1,0 0-1,0 0 1,-1 0-1,1 0 1,0 0-1,-1 1 1,1-1 0,0 0-1,0 0 1,-1 0-1,1 0 1,0 0-1,-1 0 1,1 0-1,0 0 1,-1 0-1,0 0 8,0 0-1,0 0 0,0 1 1,0-1-1,0 0 0,0 1 1,0-1-1,0 1 0,0-1 1,0 1-1,0-1 0,0 1 0,0 0 1,1-1-1,-1 1 0,0 0 1,0 0-1,1 0 0,-1 0 1,0-1-1,1 1 0,-1 0 1,1 0-1,-1 0 0,1 2 1,-3 1 57,0 1 0,0-1 1,0 1-1,-6 4 0,-4 5 282,12-14-345,1 0-1,0 0 1,0 1 0,-1-1-1,1 0 1,0 0-1,0 0 1,0 1-1,-1-1 1,1 0 0,0 0-1,0 1 1,0-1-1,0 0 1,-1 1-1,1-1 1,0 0 0,0 0-1,0 1 1,0-1-1,0 0 1,0 1-1,0-1 1,0 0-1,0 1 1,0 0-18,0-1 0,0 1-1,0 0 1,0 0 0,0-1 0,-1 1-1,1 0 1,0 0 0,0-1 0,-1 1-1,1 0 1,0-1 0,-1 1 0,1 0-1,-1-1 1,1 1 0,-1 0 0,1-1-1,-1 1 1,1-1 0,-1 1 0,1-1-1,-2 1 1,1 0 13,0-1 0,0 1 0,0 0 0,1-1 0,-1 1 0,0 0 0,1-1 1,-1 1-1,0 0 0,1 0 0,-1 0 0,1-1 0,-1 1 0,1 0 0,0 0 0,-1 0 0,1 0 0,0 0 0,0 0 0,-1 0 0,1 0 0,0 0 0,0 0 0,0 1 0,0 15 121,0-17-119,0 1 0,0-1 0,0 0 0,0 0 0,0 0 0,0 0 0,0 0-1,0 0 1,0 0 0,0 1 0,0-1 0,0 0 0,0 0 0,0 0 0,0 0 0,0 0 0,0 0 0,0 0 0,0 1 0,0-1 0,0 0-1,0 0 1,0 0 0,0 0 0,0 0 0,1 0 0,-1 0 0,0 0 0,0 0 0,0 1 0,0-1 0,0 0 0,0 0 0,0 0 0,0 0-1,0 0 1,0 0 0,1 0 0,-1 0 0,0 0 0,0 0 0,0 0 0,0 0 0,0 0 0,0 0 0,0 0 0,1 0 0,-1 0 0,0 0-1,0 0 1,0 0 0,0 0 0,0 0 0,0 0 0,0 0 0,1 0 0,-1 0 5,1 0-1,0 0 1,0 0-1,-1 0 1,1 0-1,0 0 1,-1 0-1,1 0 1,0 1-1,-1-1 1,1 0-1,-1 1 1,1-1-1,0 0 1,-1 1-1,1-1 1,-1 0-1,1 1 1,-1-1-1,1 1 1,-1-1-1,1 1 1,-1-1-1,0 1 1,1 1-1,0-1 4,0 0 0,-1-1 0,1 1 0,0 0 0,-1 0 0,1 0 0,0-1 0,0 1 0,0 0 0,0-1 0,0 1 0,0-1 0,0 1 0,0-1 0,0 1 0,0-1 0,0 0 0,0 1 0,0-1 0,0 0 0,0 0 0,0 0 0,0 0 0,0 0 0,2 0 0,115 0 255,-114 0-250,0 0 0,-1 0 0,1-1 0,0 1 0,-1-1 1,1 0-1,-1 0 0,1 0 0,-1 0 0,0 0 0,5-3 0,-6 2-8,1 1 0,0 0-1,0-1 1,0 1 0,0 0-1,0 1 1,1-1 0,-1 0-1,0 1 1,0 0 0,4 0-1,8 0 11,-9 0-30,0 0 0,0 0 0,0 0 0,-1-1-1,10-2 1,4-6-12,-17 8 32,-1 0 0,1 0 0,0 0 0,0 1 0,-1-1 0,1 0 0,0 1-1,0-1 1,0 1 0,3-1 0,-5 1-6,0 0-1,1 0 1,-1 0 0,0 0-1,1 0 1,-1 0 0,0 0-1,0 0 1,1 0 0,-1 0-1,0 0 1,1-1 0,-1 1-1,0 0 1,0 0 0,1 0-1,-1 0 1,0-1 0,0 1-1,1 0 1,-1 0 0,0 0-1,0-1 1,0 1 0,1 0-1,13-14 36,-14 14-36,0-1 1,0 1 0,1 0-1,-1 0 1,0 0 0,0-1-1,0 1 1,1 0 0,-1 0-1,0-1 1,0 1 0,0 0-1,0 0 1,1-1 0,-1 1-1,0 0 1,0 0 0,0-1-1,0 1 1,0 0 0,0-1-1,0 1 1,0 0 0,0-1-1,0 1 1,0-1 7,0 0-1,0 1 1,0-1 0,0 0 0,0 1 0,0-1-1,0 0 1,1 1 0,-1-1 0,0 0-1,0 1 1,1-1 0,-1 0 0,0 1-1,1-1 1,-1 1 0,1-1 0,-1 1-1,1-1 1,-1 1 0,1-1 0,-1 1-1,1-1 1,-1 1 0,2-1 0,-1 0-15,0 1 0,0-1 1,-1 1-1,1-1 1,0 0-1,0 0 0,-1 0 1,1 1-1,0-1 0,-1 0 1,1 0-1,-1 0 1,1 0-1,-1 0 0,1 0 1,-1 0-1,0 0 0,1 0 1,-1 0-1,0 0 0,0 0 1,0-1-1,0 1 1,0 0-1,0-2 0,0-52 91,0 54-83,0 1 0,0 0 0,0-1 1,0 1-1,0 0 0,0-1 1,0 1-1,0 0 0,0 0 0,-1-1 1,1 1-1,0 0 0,0-1 1,0 1-1,0 0 0,0 0 0,-1-1 1,1 1-1,0 0 0,0 0 1,0 0-1,-1-1 0,1 1 0,0 0 1,-1 0-1,-12-18 8,8 8-70,5 10 55,0-1 0,0 1 0,0-1 0,0 1 1,-1-1-1,1 1 0,0-1 0,0 1 0,-1-1 1,1 1-1,0-1 0,-1 1 0,1-1 0,0 1 0,-1 0 1,0-1-1,-17-2-214,-145 3 80,160 1 144,1-1 0,0 0 0,-1 0 1,1 1-1,0 0 0,-1-1 0,1 1 1,0 0-1,0 0 0,0 0 0,0 0 1,-3 2-1,3-2 2,0 1 0,0-1 0,0 0 0,0 0 0,0 0 1,0-1-1,-1 1 0,1 0 0,0-1 0,-1 1 0,1-1 0,-3 0 0,3 0-4,-1 1 1,0-1-1,1 1 0,-1-1 0,1 1 0,-1 0 1,1 0-1,-1 0 0,1 0 0,0 0 0,-4 3 1,4-3-16,1 0 1,-1 0-1,0 0 1,0 0 0,0 0-1,0 0 1,0-1-1,0 1 1,0-1-1,0 1 1,-3-1 0,5 0 4,0 0 0,-1 0 0,1 0 0,0 0 0,-1 0 0,1 0 0,0 0 0,0 0 0,-1 0 0,1 0 0,0 1 0,-1-1 0,1 0 0,0 0 0,0 0 0,-1 0 1,1 1-1,0-1 0,0 0 0,-1 0 0,1 0 0,0 1 0,0-1 0,0 0 0,-1 1 0,-13 12-389,11-9-293,3-4-1274,3 0 63,15 0-1786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146 224 2560,'0'-5'119,"0"1"0,0 0-1,0 0 1,1 0 0,-1-1 0,3-4 0,-3 8-103,0 1 0,1-1 0,-1 1 0,1-1 0,-1 1 0,1-1 0,-1 1 0,1-1 0,-1 1 0,1-1 0,-1 1 0,1 0 0,0-1 0,1 0 0,3-2 59,-5 3-55,1-1 1,-1 0 0,1-1 0,-1 1 0,0 0 0,1 0-1,-1 0 1,0 0 0,0 0 0,0 0 0,1 0 0,-1 0 0,0-1-1,-1 0 1,1 0 49,0 0 1,0 0-1,0 0 0,1 0 0,-1 0 0,0 0 0,1 0 0,0-3 1,6-5 169,-6 8-207,0 0-1,1 0 0,-1 0 1,0 0-1,0 0 0,0 0 1,-1 0-1,1 0 0,-1 0 1,1 0-1,-1 0 0,1-1 1,-1-1-1,0 2 0,0-1-1,0 1 1,1 0 0,-1 0 0,0 0-1,1 0 1,0 0 0,-1 0 0,1 0-1,0 0 1,0 0 0,3-3 0,-3 3 69,0-1 1,1 1-1,-1 0 1,0 0-1,0-1 1,0 1 0,-1-1-1,1 1 1,0-1-1,-1 1 1,0-1 0,1-4-1,-1-20 797,0 22-69,0 19-476,-2 10-9,0-1 0,-1 0 0,-1-1 0,-11 33 0,-1 10 48,-29 164 477,34-183-771,-9 43 82,12-14-72,5-39-78,-11 62-14,7-26 11,-6 1 176,6-24-75,-7-11-43,13-34-47,0 0 1,0-1-1,-1 1 0,1-1 0,-1 1 1,1-1-1,-1 1 0,0-1 1,-1 0-1,-2 4 0,1-4 202,8-6-21,-2 0-222,0 0 0,0 1-1,0-1 1,-1 0 0,1 0 0,-1 0 0,0 0-1,0-1 1,0 1 0,0 0 0,0 0 0,0-7-1,2-7-61,11-45-265,-7-18-684,-3 48 648,3 0 1,10-33-1,-11 46 233,1 0 1,1 0-1,1 1 1,12-21-1,18-13-405,-24 24 340,-12 20 187,1 1 1,0 0-1,0 0 1,0 1-1,1-1 0,0 1 1,1 0-1,9-9 0,-7 9 62,-1 1 0,1 0 0,0 1 0,0 0 0,0 0 0,1 0-1,-1 1 1,1 1 0,0-1 0,0 1 0,0 1 0,13-1 0,-20 2-37,-1-1 1,1 1-1,0 0 1,-1 0-1,1 1 1,0-1-1,-1 0 1,1 0-1,0 1 1,-1-1-1,1 1 1,-1 0-1,1-1 1,-1 1-1,1 0 1,-1 0-1,1 0 1,-1 0-1,0 0 1,1 0-1,-1 0 1,0 1-1,0-1 1,0 0 0,0 1-1,0-1 1,1 3-1,-1 1 16,0 0 0,0 0 0,0 0 0,0 0-1,-1 0 1,0 0 0,-1 7 0,1 2 109,0 4 177,0 0 0,-1 0 0,-7 31 1,6-43-366,1 0 0,-2 0 0,1-1 0,0 1 0,-1 0 1,0-1-1,-1 0 0,1 0 0,-1 0 0,0 0 0,0 0 1,0-1-1,-10 8 0,-28 16-207,-38 31 331,72-53-37,-12 5 9,3-7-42,14-4 11,0 1-1,0 0 0,0-1 1,0 1-1,0 0 0,1 1 1,-1-1-1,0 0 0,0 1 1,1-1-1,-1 1 0,1 0 1,0 0-1,-1 0 0,-1 3 1,3-4 4,0 0 0,0 0 0,1 0 0,-1 0 0,0 0 0,0 0 0,1 0 0,-1 0 0,1 0 0,-1 0 0,1 0 0,0 1 0,-1-1 0,1 0 0,0 0-1,0 1 1,0-1 0,0 2 0,6 22 495,-3-18-375,0 2 13,-3-6-77,1 0 0,0 0 1,1 0-1,-1 0 0,0 0 1,1-1-1,0 1 1,-1 0-1,1-1 0,0 1 1,0-1-1,1 0 0,2 3 1,8 8-80,0 0 1,1-1 0,1 0 0,30 18 0,-36-26 116,-1 0-1,0 1 1,0 0 0,0 0 0,14 13 0,-20-15-157,1 0 0,0 0 1,0-1-1,7 5 0,7 0-415,-11 2-389,-6-9 797,1 1 0,-1-1 1,0 1-1,0-1 0,1 1 0,-1-1 1,0 1-1,1-1 0,-1 0 0,1 1 1,-1-1-1,0 1 0,1-1 0,-1 0 0,1 0 1,-1 1-1,1-1 0,-1 0 0,1 0 1,-1 1-1,1-1 0,-1 0 0,1 0 1,0 0-1,-1 0 0,1 0 0,-1 0 1,1 0-1,-1 0 0,2 0 0,1 0-1774,-6 0 155,-15 0-1616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4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4064,'17'-17'1307,"-17"17"-1288,1 0 0,-1-1 1,0 1-1,0 0 1,1 0-1,-1 0 1,0-1-1,0 1 1,0 0-1,1 0 1,-1-1-1,0 1 1,0 0-1,0 0 1,0-1-1,0 1 1,0 0-1,1-1 1,-1 1-1,0 0 1,0 0-1,0-1 1,0 1-1,0 0 1,0-1-1,0-13 354,0 14-360,0 0-1,0 0 0,-1 0 1,1 0-1,0 0 0,0-1 0,0 1 1,0 0-1,0 0 0,0 0 0,0 0 1,0 0-1,0 0 0,0 0 0,0-1 1,0 1-1,0 0 0,0 0 0,1 0 1,-1 0-1,0 0 0,0 0 0,0 0 1,0-1-1,0 1 0,0 0 0,0 0 1,0 0-1,0 0 0,0 0 0,0 0 1,0 0-1,0 0 0,1 0 0,-1 0 1,0 0-1,0 0 0,0 0 0,0-1 1,0 1-1,0 0 0,0 0 1,1 0-1,-1 0 0,0 0 0,0 0 1,0 0-1,0 0 0,0 0 0,0 0 1,0 0-1,1 0 0,-1 0 0,0 0 1,0 1-1,0-1 0,35 0 1124,-35 0-1128,0 0 0,0 0 1,0 0-1,0 0 0,0 0 0,1 0 0,-1 0 0,0 0 0,0 0 0,0 0 1,0 0-1,0 0 0,0 0 0,0 0 0,1 0 0,-1 0 0,0 0 1,0 0-1,0 0 0,0 0 0,0 0 0,0 0 0,0 0 0,0 0 1,1-1-1,-1 1 0,0 0 0,0 0 0,0 0 0,0 0 0,0 0 1,0 0-1,0 0 0,0 0 0,0 0 0,0 0 0,0-1 0,0 1 1,0 0-1,1 0 0,-1 0 0,0 0 0,0 0 0,0 0 0,0 0 1,0-1-1,0 1 0,0 0 0,0 0 0,0 0 0,0 0 0,0 0 1,0 0-1,-1 0 0,1-1 0,0 1 0,0 0 15,0-1-1,0 0 1,0 1 0,0-1-1,0 1 1,0-1-1,0 0 1,0 1 0,0-1-1,1 1 1,-1-1-1,0 0 1,0 1 0,1-1-1,-1 1 1,0-1-1,0 1 1,1-1 0,-1 1-1,1-1 1,-1 1 0,0-1-1,1 1 1,-1 0-1,1-1 1,-1 1 0,1 0-1,-1-1 1,1 1-1,-1 0 1,1 0 0,0-1-1,-1 1 1,1 0 0,-1 0-1,1 0 1,0 0-1,-1 0 1,1 0 0,-1 0-1,1 0 1,0 0-1,-1 0 1,1 0 0,0 0-1,2 0 13,-1 0 0,0 0 0,1 0 0,-1-1 0,0 1 0,1-1 0,-1 0 0,3-1 0,6-4-6,-10 5-24,1-1 0,0 1-1,0 0 1,0 0 0,0 0 0,0 0-1,0 1 1,0-1 0,0 0 0,0 1-1,1 0 1,-1-1 0,3 1 0,-3 0 6,0 0-1,1-1 1,-1 1 0,0 0 0,1-1 0,-1 0 0,0 0 0,0 1 0,0-1 0,1 0 0,-1-1-1,2 0 1,-2 0-6,0 1 1,0 0-1,0 0 0,0 0 0,0 0 0,1 0 0,-1 0 0,0 1 0,0-1 0,1 1 0,-1-1 1,3 1-1,14 1-26,-12 0-83,1-1 0,0 0 0,12-2-1,-20 6 607,0-2-450,0 0 0,-1 1-1,1-1 1,-1 0 0,0 1 0,0-1 0,0 0 0,0 0 0,0 0 0,0 0 0,-1 0 0,1 0 0,-1 0-1,-2 2 1,4-3-44,0-1 0,-1 0 0,1 0 0,0 0-1,0 0 1,-1 1 0,1-1 0,0 0-1,0 0 1,0 1 0,0-1 0,-1 0 0,1 0-1,0 1 1,0-1 0,0 0 0,0 1 0,0-1-1,0 0 1,0 0 0,0 1 0,0-1 0,0 0-1,0 1 1,0-1 0,-4 21 88,2-14-87,-1-1 1,0 1-1,-6 8 0,3-7-4,-5 12 54,4 14 203,-2-16-124,8-17-134,0 1 0,0 0 0,0 0 0,0 0 1,0 0-1,1 0 0,-1 0 0,0 0 0,1 0 0,0 0 0,-1 0 1,1 2-1,0-1-8,0-1 0,0 0 0,-1 1 0,1-1 0,-1 0 0,0 1 0,0-1 0,0 0 0,0 0 0,0 0 0,0 0 0,0 0 0,-1 0 0,1 0 0,-1 0 1,1-1-1,-1 1 0,-2 1 0,2 0 0,-1-1 1,1 1-1,-1 0 1,1 0-1,-3 5 1,-2 9 88,-10-6-37,1 10-88,12-14 10,-2 1 1,-10 11 0,13-16 23,0 0-1,1 0 1,-1 0-1,-3 6 1,-1 12 1,0-10 5,7-11 1,0 0-1,0 0 1,0 1 0,0-1-1,-1 0 1,1 0 0,0 0-1,0 0 1,0 0 0,0 1-1,0-1 1,0 0 0,0 0-1,0 0 1,-1 0 0,1 1-1,0-1 1,0 0 0,0 0-1,0 0 1,0 1 0,0-1 0,0 0-1,0 0 1,0 0 0,0 1-1,0-1 1,0 0 0,1 0-1,-1 0 1,0 1 0,0-1-1,0 0 1,0 0 0,0 0-1,0 0 1,0 1 0,0-1-1,0 0 1,1 0 0,-1 0-1,0 0 1,0 0 0,0 0-1,0 1 1,1-1 0,-1 0-1,0 0 1,0 0 0,1 0-1,4 5 24,2 9 35,7-7 64,-9 2-68,-4-9-53,-1 1 0,0-1-1,1 1 1,-1-1 0,0 1 0,1-1 0,-1 1-1,1-1 1,-1 1 0,1-1 0,-1 1-1,1-1 1,-1 1 0,1-1 0,-1 0-1,1 0 1,0 1 0,-1-1 0,1 0-1,0 0 1,-1 1 0,1-1 0,-1 0 0,1 0-1,0 0 1,-1 0 0,1 0 0,0 0-1,-1 0 1,1 0 0,1-1 0,57 1-1202,-56 0 405,-3 4-309,0 13 133,0 4-911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3968,'0'0'1285,"0"-4"-768,0 3-502,0 1 0,0-1 0,0 0 0,0 1-1,0-1 1,0 0 0,0 0 0,0 1 0,1-1-1,-1 0 1,0 1 0,0-1 0,1 0-1,-1 1 1,0-1 0,1 0 0,0 0 0,0 0 37,0 1 1,0-1-1,1 1 1,-1-1 0,0 1-1,1-1 1,-1 1-1,0 0 1,1 0 0,-1 0-1,1 0 1,-1 0 0,2 0-1,-2 0-11,0 0-1,0 0 1,0 0 0,0-1-1,0 1 1,-1 0 0,1 0-1,0-1 1,0 1-1,0-1 1,-1 1 0,1 0-1,0-1 1,0 1 0,-1-1-1,1 0 1,0 1-1,-1-1 1,1 1 0,-1-1-1,1 0 1,0-1 0,-1 2 0,1-1 0,-1 0 0,1 1 1,-1-1-1,1 0 0,0 1 0,-1-1 0,1 0 1,0 1-1,-1-1 0,1 1 0,0 0 1,0-1-1,-1 1 0,1-1 0,0 1 0,0 0 1,0 0-1,-1-1 0,1 1 0,0 0 1,1 0-1,2 0 455,-1 0 106,11 0-143,-11 0 133,1 0-192,41 0 619,14 0-625,-46 1-1198,-5-1-511,1 1 0,0-1 0,11-2 0,-20 2-2167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4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15 105 4224,'-2'-2'152,"1"1"-1,-1 0 1,1-1 0,-1 0-1,1 1 1,0-1 0,0 0-1,-2-3 1,3 5-131,0 0 0,0 0-1,1-1 1,-1 1 0,0 0-1,0 0 1,0 0 0,1-1 0,-1 1-1,0 0 1,0 0 0,1 0-1,-1 0 1,0-1 0,1 1-1,-1 0 1,0 0 0,0 0 0,1 0-1,-1 0 1,0 0 0,1 0-1,-1 0 1,0 0 0,1 0 0,-1 0-21,-5 0 494,13 0 585,-4 0-252,3 0 74,3 1-660,-5-1-133,1 0 0,0 1 0,0-2 0,0 1-1,0-1 1,0 0 0,5-2 0,149-31 644,-140 31-713,40 1 1,-41 3-48,24-4 1,0-5-89,-23 5 50,-1 0 0,27-1-1,-19 5 81,-17 0-9,-1 0 0,1-1-1,0-1 1,-1 0-1,17-3 1,-7-5 29,-17 8-75,-1 0 1,1 0 0,0 0-1,0 0 1,-1 0-1,1 1 1,0-1-1,0 1 1,0-1-1,3 1 1,-3 0-513,-4 3-91,-16 14-576,-2 4-1264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1428 4480,'-17'0'2005,"18"1"-1966,-1-1 1,1 0-1,0 0 0,-1 0 0,1 0 0,-1 0 0,1 0 1,0-1-1,-1 1 0,1 0 0,-1 0 0,1 0 1,-1 0-1,1-1 0,0 1 0,-1 0 0,1 0 1,-1-1-1,1 1 0,-1 0 0,0-1 0,1 1 1,-1 0-1,1-1 0,-1 1 0,0-1 0,1 1 1,-1 0-1,0-1 0,1 1 0,-1-1 0,0 1 0,0-1 1,0 1-1,0-1 0,1 1 0,-1-1 0,0 1 1,0-1-1,0 1 0,0-1 0,0 1 0,0-1 1,-1 1-1,1-1 0,0-1 123,0 0 1,0 0-1,1 0 0,-1 0 1,1 0-1,-1 0 0,1 0 1,1-2-1,12-16 345,-7-12-97,-3 22-299,1 0 0,0 0 0,0 0 0,14-16 0,-13 19-49,-1 0 0,0 0 0,0-1 0,-1 0 0,0 0-1,3-12 1,-2 6 16,1 1 0,13-24 0,19-23-41,-31 50-38,0 0 5,0 0 1,-1 0-1,5-13 0,17-69 135,17-20-35,-14 38-102,8-24 89,9-33 373,-44 117-313,1 0 0,10-22 0,20-9 175,-29 34-222,6-17-1,-6 11 55,19-31-1,13-9 222,0 14-96,-10-6-11,-15 29-79,1 0 1,2 0 0,0 1 0,2 1-1,26-22 1,-42 38-166,0 0 1,0 1-1,1-1 0,-1 1 0,0 0 0,1-1 0,-1 1 1,1 0-1,-1 0 0,1 0 0,0 1 0,-1-1 0,1 1 1,5-1-1,-6 1-22,0 0 0,0 0 0,0 0 0,0 0 0,0 1 0,0-1 0,0 1 0,0-1 0,0 1 0,0 0 0,-1 0-1,1-1 1,0 1 0,0 0 0,-1 0 0,1 0 0,-1 1 0,1-1 0,-1 0 0,0 0 0,1 1 0,0 1 0,2 2 23,-2 0 0,1 0 1,-1 0-1,1 0 0,-2 0 0,1 0 0,0 6 0,4 9 181,-2-8-117,-3-9-84,1 0 1,-1 0-1,0 0 0,-1 1 1,1 3-1,-1-4-30,-1 0 1,1 0-1,-1 1 0,0-1 1,-2 4-1,-1 4-63,-2 9-36,5-15 75,0 1 1,0-1 0,-1 0 0,0 0-1,-1 0 1,1 0 0,-5 5-1,-34 42-488,38-49 498,0 0 1,0 0-1,-1 0 0,1 0 1,-1-1-1,0 1 0,0-1 0,0 0 1,0 0-1,-5 2 0,-5 3-73,10-5 79,1 0 0,-1 0 0,0 0 0,1 0 1,-1-1-1,0 0 0,0 1 0,0-1 1,-1 0-1,1-1 0,0 1 0,0-1 1,-1 1-1,1-1 0,0 0 0,-6-1 1,-3 1-75,-4 0-223,17 0 322,0 0-1,-1 0 1,1 0 0,0 0-1,0 0 1,0 0-1,0 0 1,0 0 0,0 1-1,0-1 1,-1 0-1,1 0 1,0-1 0,0 1-1,0 0 1,0 0-1,0 0 1,0 0 0,0 0-1,-1 0 1,1 0-1,0 0 1,0 0 0,0 0-1,0 0 1,0 0-1,0 0 1,0 0 0,0 0-1,0 0 1,-1 0 0,1 0-1,0 0 1,0-1-1,0 1 1,0 0 0,0 0-1,0 0 1,0 0-1,0 0 1,0 0 0,0 0-1,0 0 1,0 0-1,0 0 1,0-1 0,0 1-1,0 0 1,0 0-1,0 0 1,0 0 0,0 0-1,0 0 1,0 0-1,0 0 1,0-1 0,0-10-354,0 11 354,0 0 1,0 0-1,0 0 0,0-1 0,0 1 0,0 0 0,0 0 1,0 0-1,0 0 0,0 0 0,0 0 0,0 0 0,0 0 1,0 0-1,0-1 0,0 1 0,0 0 0,0 0 0,0 0 1,0 0-1,0 0 0,0 0 0,0 0 0,0 0 0,0 0 1,0 0-1,1-1 0,-1 1 0,0 0 0,0 0 0,0 0 0,0 0 1,0 0-1,0 0 0,0 0 0,0 0 0,0 0 0,1 0 1,-1 0-1,0 0 0,0 0 0,0 0 0,0 0 0,0 0 1,0 0-1,0 0 0,1 0 0,-1 0 0,0 0 0,0 0 1,0 0-1,0 0 0,0 0 0,0 0 0,0 0 0,1 0 1,4 0-47,-2 0 36,0-1 0,0 1 0,0 1 0,1-1 0,-1 0 0,0 0 0,0 1 0,5 1 0,13 9-157,0-5 70,-1 6 90,-6-7 26,-11-4-13,0 0 0,0 0 0,0 0-1,0 1 1,0-1 0,-1 1 0,1 0 0,2 2 0,19 16 142,-22-19-144,-1-1 34,0 1 0,0 0-1,0 0 1,0 0 0,0-1 0,0 1-1,0 0 1,-1 0 0,1 0-1,0 0 1,0 0 0,-1 0-1,1 0 1,-1 1 0,1-1 0,-1 0-1,0 0 1,0 0 0,1 0-1,-1 0 1,0 1 0,0-1-1,0 0 1,0 0 0,-1 0 0,1 0-1,-1 2 1,-3 2 152,0-1-1,0 1 1,-1-1 0,-7 5-1,6-4 60,-4 1 182,-84 42 426,84-42-825,8-4-31,0-1 0,1 0 1,-1 0-1,0 0 0,0 0 0,0 0 1,0-1-1,0 1 0,0 0 1,0-1-1,0 0 0,0 1 0,-1-1 1,1 0-1,-3 1 0,-33-1-1063,35 0 31,6 0-1210,14 0 693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4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22 105 5408,'-1'0'114,"0"0"-1,0 0 1,0 0 0,0 0-1,0 0 1,-1 0 0,1 0 0,0-1-1,0 1 1,0 0 0,0-1 0,0 1-1,0-1 1,-1 0 0,2 0-75,-1 1 0,1-1 0,-1 1 0,1-1 0,0 0 1,-1 1-1,1-1 0,0 0 0,0 0 0,-1 1 0,1-1 1,0 0-1,0 1 0,0-1 0,0 0 0,0 0 0,0 0 0,0-3 463,7 4 490,0 1-744,-3 0-142,0-1 1,0 0-1,0 0 0,0 0 1,0 0-1,0 0 1,0-1-1,0 0 0,0 0 1,5-1-1,18-16 406,25-2 134,-42 16-563,1 0 0,-1 1 0,1 0-1,-1 0 1,1 2 0,0-1 0,0 1 0,12 1 0,-9 0-45,0 0-1,17-4 0,17-9-277,-27 10-130,-1 2-1,29 1 1,-21 0-657,-24 0-61,-8 4-27,-16 16-3039,2-2 1903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4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6048,'-21'0'3904,"21"3"-3440,0-2-444,0 0 1,0-1 0,0 1-1,0 0 1,0-1 0,0 1-1,0-1 1,1 1 0,-1 0-1,0-1 1,0 1 0,0-1 0,1 1-1,-1-1 1,0 1 0,0-1-1,1 1 1,-1-1 0,0 1-1,1-1 1,-1 1 0,1-1-1,-1 1 1,1-1 0,-1 0-1,1 1 1,-1-1 0,1 0-1,0 1 1,3 0 78,-1-1-1,1 1 0,0-1 1,-1 0-1,5 0 1,3 0 114,-1 1-234,1 0 1,0 1 0,-1 0 0,21 8-1,-28-9-21,1 0 6,-1 0 0,1 0 0,0-1 0,-1 1 1,1-1-1,5 0 0,-9 0 36,7 0-10,-2-1 16,0 1-1,-1 0 0,1 1 0,0-1 1,-1 1-1,1 0 0,-1 0 0,1 0 1,-1 1-1,1 0 0,-1 0 1,0 0-1,0 0 0,6 4 0,-4-2 2,0 0 0,0-1-1,11 4 1,-10-5 185,0 1 1,13 7-1,-9-4 228,-3-2-125,-7-4-297,0 0 0,-1 0 1,1 0-1,-1 0 0,1 1 1,0-1-1,-1 0 0,1 0 1,-1 1-1,1-1 0,-1 1 1,1-1-1,-1 0 0,1 1 1,-1-1-1,1 1 1,-1-1-1,0 1 0,1-1 1,-1 1-1,0-1 0,1 1 1,-1-1-1,0 1 0,0 0 1,0-1-1,1 1 0,-1-1 1,0 1-1,0 0 0,0-1 1,0 1-1,0-1 0,0 1 1,0 0-1,0 0-2,0-1 1,0 0-1,0 1 1,0-1 0,0 0-1,0 1 1,-1-1-1,1 0 1,0 0-1,0 1 1,0-1-1,0 0 1,0 1-1,0-1 1,0 0-1,-1 0 1,1 1-1,0-1 1,0 0-1,0 0 1,-1 0-1,1 1 1,0-1-1,0 0 1,-1 0-1,-1 3 57,0-1-1,1 1 0,-1-1 0,0 1 1,1 0-1,0-1 0,0 1 0,0 0 1,0 0-1,0 0 0,0 3 1,0-2 28,0-1 0,0 1 0,0-1 0,0 1 0,-1-1 0,1 1 0,-1-1 0,0 0 0,0 0 0,0 0 0,-4 4 0,-9 8 217,7-8-224,1 0-1,0 1 1,0 0 0,-8 13 0,-13 35 91,3-20 57,16-25-182,1 0 0,-9 17 0,6-3-406,6-15-59,1 0 1,-2-1-1,1 1 0,-1-1 0,-1 0 1,-11 14-1,17-23 403,-14 18-1686,14-17 1580,1-1 0,-1 1 1,1-1-1,0 1 0,-1-1 0,1 1 1,0 0-1,-1-1 0,1 1 0,0-1 1,0 1-1,0 0 0,0-1 0,-1 1 1,1 0-1,0-1 0,0 1 0,0 0 1,0-1-1,1 1 0,-1 0 0,0-1 0,0 1 1,0-1-1,0 1 0,1 0 0,-1-1 1,0 1-1,1-1 0,-1 2 0,1-2 30,0 0-1,-1 1 0,1-1 0,-1 0 0,1 0 0,0 1 0,-1-1 1,1 0-1,0 0 0,-1 0 0,1 0 0,0 0 0,-1 0 0,1 0 0,0 0 1,-1 0-1,1 0 0,0 0 0,-1 0 0,1 0 0,0-1 0,-1 1 0,1 0 1,-1-1-1,2 1 0,1-2-365,0-1 0,1 1 0,-1-1 0,5-5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4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229 376 1824,'0'-35'587,"0"34"-572,0 0 1,0 0 0,0 0-1,0 0 1,1 0-1,-1 1 1,0-1 0,0 0-1,0 0 1,1 0 0,-1 0-1,0 0 1,1 1 0,0-2-1,34-54 700,-35 54-654,1-1 0,0 1 0,0-1 0,-1 1 1,1-1-1,-1 1 0,0-1 0,0 0 0,0 1 0,-1-4 0,1-8 227,0-145 2133,0 156-2374,0 0 1,0 0-1,-1 1 1,1-1-1,-1 0 0,0 1 1,0-1-1,0 0 0,0 1 1,0-1-1,0 1 0,-3-4 1,3 4-21,0 1 1,0-1 0,0 1 0,0-1 0,0 0 0,1 0-1,-1 0 1,1 1 0,-1-1 0,1 0 0,-1-4-1,1 6-23,0 0-1,0 0 1,0 0-1,0 0 0,0 0 1,0 0-1,0-1 0,0 1 1,0 0-1,0 0 0,0 0 1,0 0-1,0 0 1,0 0-1,0 0 0,0-1 1,0 1-1,0 0 0,0 0 1,0 0-1,0 0 1,0 0-1,0 0 0,0 0 1,0 0-1,0-1 0,0 1 1,0 0-1,0 0 0,0 0 1,0 0-1,-1 0 1,1 0-1,0 0 0,0 0 1,0 0-1,0 0 0,0 0 1,0 0-1,0 0 1,0 0-1,-1 0 0,1 0 1,0 0-1,0-1 0,0 1 1,0 0-1,0 0 0,0 1 1,0-1-1,-1 0 1,1 0-1,0 0 0,0 0 1,0 0-1,0 0 0,-1 0 11,0 0-1,0 0 1,0 0-1,1 1 1,-1-1-1,0 0 1,0 1-1,0-1 1,1 1-1,-1-1 1,0 0-1,1 1 1,-1 0-1,0-1 1,1 1-1,-1-1 1,1 1-1,-1 0 1,1-1-1,-1 1 1,1 0-1,-1 0 1,1-1-1,0 1 1,-1 0-1,1 0 1,0 0-1,0-1 1,0 1-1,-1 0 1,1 0-1,0 0 1,0 1-1,-1 8 157,1 0-1,1 14 1,-1-2 73,1 4 153,-1 0 86,-4 46 0,-10 5-381,12-64-101,-13 78 62,10-75-42,1 1 1,-2-1 0,-11 22-1,1-8 18,4-6 31,-19 47 0,28-60-38,-2 5 39,-1-1 0,0 1-1,-15 26 1,10-26 25,4-4 7,-17 19-1,23-30-89,1 0-1,-1-1 0,0 1 0,0-1 1,1 1-1,-1-1 0,0 1 0,0-1 1,0 1-1,0-1 0,0 0 0,0 1 1,0-1-1,0 0 0,0 0 0,0 0 1,-1 0-1,2 0-8,0 0 0,0 0 0,-1 0 0,1 0-1,0 0 1,0 0 0,0 0 0,0 0 0,0 0 0,0 0 0,0 0 0,-1 0 0,1 0 0,0 0-1,0 0 1,0 0 0,0 0 0,0 0 0,0 0 0,0 0 0,-1 0 0,1 0 0,0 0 0,0 0-1,0 0 1,0 0 0,0 0 0,0 0 0,0 0 0,0 0 0,0-1 0,0 1 0,-1 0 0,1 0-1,0 0 1,0 0 0,0 0 0,0 0 0,0 0 0,0 0 0,0 0 0,0-1 0,0 1 0,0 0-1,0 0 1,0 0 0,0 0 0,0 0 0,0 0 0,0 0 0,0-1 0,0 1 0,0 0 0,0 0-1,0 0 1,0 0 0,0-9-41,0 0 1,1 1-1,-1-1 0,2 0 0,-1 1 0,1-1 0,1 1 0,-1 0 1,8-16-1,0 3-238,-4 8-174,1-1-1,15-21 1,13-7-270,-18 18 265,-13 18 378,0 0-1,0 0 1,0 0-1,1 1 1,0 0 0,0 0-1,1 0 1,9-7-1,30-8 37,-33 16 32,-1-1-1,19-11 1,-27 14-12,0-1 1,1 1 0,0 0-1,0 0 1,0 0 0,0 0-1,0 1 1,0-1-1,0 1 1,0 0 0,0 1-1,1-1 1,-1 1-1,0 0 1,1 0 0,4 0-1,4 0 122,-12 0-92,0 0 6,1 0-1,-1 0 0,0 0 0,1 0 1,-1 1-1,0-1 0,1 0 0,-1 1 1,0-1-1,0 0 0,2 2 1,-2-2-8,-1 0 1,0 1 0,1-1 0,-1 0 0,0 1 0,0-1-1,1 0 1,-1 1 0,0-1 0,0 1 0,1-1 0,-1 0 0,0 1-1,0-1 1,0 1 0,0-1 0,0 0 0,0 1 0,0 0-1,-4 15 307,4-16-314,-2 3 10,1 0-1,-1 0 1,1-1-1,-1 1 1,0-1 0,0 1-1,0-1 1,0 1-1,-3 1 1,2-3-5,1 0-1,-1 0 1,1 0 0,-1 0-1,0 0 1,1 0 0,-5 0-1,-6 1 18,7 0-6,-1 1 0,2 0 0,-1 0 0,0 0 0,1 0 0,-1 1 0,-8 7 0,-15 9 37,26-18-43,-1-1-1,0 1 1,0-1-1,0 0 1,-4 0-1,-6 2 19,-7 4 9,17-5-33,0 0 0,0-1 0,0 0 1,0 0-1,0 0 0,-1 0 1,1 0-1,-5-1 0,7 0 1,0 0 0,0 1-1,-1-1 1,1 0 0,0 1 0,0-1-1,0 1 1,0 0 0,0 0-1,0 0 1,0 0 0,0 0 0,0 0-1,0 1 1,1-1 0,-1 1 0,-2 1-1,1 1 220,6-1 635,39 39 917,97 97-965,-133-132-671,0 0 1,0 0 0,0 0 0,5 12 0,-7-12 33,1-1-1,-1 1 1,1-1 0,7 8 0,-10-13-154,0 1 0,0 0-1,0 0 1,-1 0 0,1 1 0,-1-1 0,1 0-1,-1 0 1,0 1 0,1 3 0,0 1-1185,-1-1 0,-1 1-1,0 12 1,0-2-2957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6048,'0'-21'2240,"0"21"-1728,0 0-160,21-20 672,-1 20-640,22-21 64,0 21-288,-1-21-928,22 21 384,-22 0-3296,1 0 2048,0 21-1152</inkml:trace>
  <inkml:trace contextRef="#ctx0" brushRef="#br0" timeOffset="1">42 272 4736,'0'-21'1760,"21"0"-1376,0 21-96,0-21 672,0 0-576,41 0-352,1 1-64,-1 20-2976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1250 5568,'0'160'2949,"0"-157"-2878,0 1 0,0 0 0,1 0 0,-1-1 1,0 1-1,1 0 0,0 0 0,0-1 0,0 1 0,1-1 0,-1 1 0,1-1 0,0 1 0,0-1 1,0 0-1,4 5 0,11 17 395,-10-4-178,-1-10-222,1 0 1,1 0 0,9 11-1,0-11 110,-11-3-84,-6-7-90,0 0 1,1-1-1,-1 1 1,0-1-1,1 1 1,-1-1 0,1 1-1,-1-1 1,1 1-1,-1-1 1,1 1-1,-1-1 1,1 0 0,-1 1-1,1-1 1,-1 0-1,1 0 1,-1 1-1,1-1 1,0 0 0,-1 0-1,1 0 1,0 1-1,-1-1 1,1 0-1,0 0 1,-1 0 0,1 0-1,-1 0 1,1-1-1,0 1 1,0 0-1,3-4-311,-2 2 244,0-1 0,0 0 0,-1 1 0,1-1 0,-1 0 0,1 0 0,-1 0 0,0-1 0,0 1 0,-1 0 0,1 0-1,0-1 1,-1 1 0,0 0 0,0 0 0,-1-6 0,2 0-146,-1 1-1,1 0 1,2-10-1,14-34-684,-9 14 63,-2 0-1,-2 0 1,-1-63 0,-3 65 34,2 1 1,1 0-1,13-54 0,0-13 708,-10 55 889,13-47-1,-1 28 259,-11 7 342,7 11-407,-8-4 76,8 21-352,-10 13-343,-3 15-290,-1 0 0,1 0 0,0 0 0,0 1 1,0-1-1,0 0 0,0 0 0,1 0 0,-1 1 0,1-1 0,-1 1 0,1-1 0,0 1 0,0 0 0,3-3 0,9-9 297,-11 11 26,1 3-149,10 0-101,-14 0-154,0 0 0,1 0 0,-1 0 0,0 0 0,1 0 0,-1 0 0,0 0 0,0 0 0,1 0 0,-1 0 0,0 0 0,1 0 0,-1 1 0,0-1 0,0 0 0,1 0 0,-1 0 0,0 0 0,0 1 0,1-1 0,-1 0 0,0 0 0,0 0 0,0 1 0,1-1 0,13 14-182,-11-10 64,1-4 143,9 0 22,-9 0 32,-4 0-80,3 0-245,11 0 421,-13 0-122,-1 0 0,0 0 0,0 0 1,1 0-1,-1 0 0,0 0 0,1 0 0,-1-1 0,0 1 1,1 0-1,-1 0 0,0 0 0,0 0 0,1 0 0,-1 0 0,0-1 1,0 1-1,1 0 0,-1 0 0,0 0 0,0-1 0,0 1 1,1 0-1,-1 0 0,0-1 0,14-13 666,-14 14-749,0 0 1,1 0-1,-1-1 1,0 1-1,0 0 1,0 0-1,1-1 1,-1 1-1,0 0 1,0 0-1,1 0 1,-1 0-1,0-1 1,0 1-1,1 0 1,-1 0-1,0 0 1,1 0-1,-1 0 1,0 0-1,0 0 1,1 0-1,-1 0 1,0 0-1,1 0 1,37 0-1194,-29 0 1216,-6 0 51,0 1 0,0-1 0,0 0 0,0-1-1,0 1 1,-1 0 0,1-1 0,0 1 0,4-3 0,3-3 98,-8 5-126,0-1 0,0 1 0,0 0 1,0 0-1,0 0 0,0 0 0,0 1 1,0-1-1,0 0 0,0 1 0,1 0 1,-1-1-1,2 1 0,-1 0-4,-1 0 0,0 0 1,0-1-1,0 1 0,0-1 0,0 1 0,0-1 0,0 0 1,0 0-1,0 0 0,0 0 0,1-1 0,15-6 125,-11 6-146,0 1 0,0 0-1,0 1 1,14 0 0,-12 0-61,0 0 1,1 0 0,13-3 0,22-11 110,-17 11-17,-1 1 1,49 2-1,-19 1 193,-23 0-128,-14 1 30,1-2 0,-1-1 0,30-4 0,-32 1-48,3 0-11,0 0 0,0 1-1,23 1 1,36-2-162,-38-2 56,-5 1 70,54-1 0,-47 6-2,-1 1 3,54-6 0,-14-9 11,4 7 16,100-25 53,-41 5-25,271-35 351,-369 54-379,199-22-47,-113 28-47,79-7 50,-80-13 7,-66 9-38,69-4 1,48 10 48,7-11 236,-35 2-116,-21 9-168,8-11-59,-1 1-107,-33 14 65,11-1-54,-33-10 85,-34 10 163,62 4 0,-58 1 56,30-1-1237,-87 3-1158,0 15 678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2656,'-21'0'2149,"21"4"-1519,0 1-442,1-2-62,-1 0 0,0 1 0,0-1 0,-1 0 0,1 0 0,0 0 0,-1 0 0,-1 5 0,-1-3 18,1-1-1,-1 1 1,1 0-1,1-1 1,-1 1-1,1 0 1,0 0-1,0 0 1,0 0-1,0 10 1,0 2 141,-1 1 1,0-1-1,-2 0 1,-8 29-1,6-25-111,-5 26 1,4 19 1,-7-7-48,7-13 144,-7-5-70,7-3-10,-6-13-58,6-8 20,-7-10-26,10 3 187,4-27-1163,1 12 672,-1 0 0,1 1 0,0-1 0,0 0 0,0 1-1,0-1 1,5-7 0,20-36-816,-19 37 737,18-27-656,1 1 1,1 1-1,34-34 1,-57 66 859,74-69-216,-68 66 520,-1 0 1,1 0-1,0 1 0,1 1 1,-1-1-1,15-3 0,-21 7-98,-1 1 0,1 1 0,0-1 0,0 1 0,0-1 0,0 1 0,5 1-1,-4-1 117,-5 0-264,1 0 0,-1 0 0,0 0 1,0 0-1,0 0 0,0 0 0,0 0 0,0 0 1,0 0-1,1 0 0,-1 0 0,0 0 0,0 0 1,0 0-1,0 0 0,0 0 0,0 0 0,0 0 1,1 0-1,-1 0 0,0 0 0,0 0 0,0 0 1,0 0-1,0 0 0,0 0 0,0 0 0,0 0 1,0 1-1,1-1 0,-1 0 0,0 0 1,0 0-1,0 0 0,0 0 0,0 0 0,0 0 1,0 0-1,0 0 0,0 1 0,0-1 0,0 0 1,0 0-1,0 0 0,0 0 0,0 0 0,0 0 1,0 0-1,0 1 0,0-1 0,0 0 0,0 0 1,0 0-1,0 0 0,0 0 0,0 1 0,0 0 20,0 0-1,0 1 0,0-1 0,0 0 0,0 1 0,-1-1 0,1 0 0,0 1 1,-1-1-1,1 0 0,-1 1 0,0 0 0,-23 25 509,19-23-500,1 1 0,-1-1 1,-1 0-1,-9 6 0,-10-2 56,12-5-43,-6 8 5,10-5-48,5-3-11,-1 0 0,0 0 0,0-1-1,0 0 1,-9 2 0,-24 3-85,21 2-81,15-8 156,0 0-1,0 0 0,0 0 1,0 0-1,1 0 0,-1-1 0,0 1 1,-1 0-1,1-1 0,0 0 0,0 1 1,-2-1-1,3 0 27,0 0 1,0 0-1,0 0 0,0 0 1,0 0-1,0 0 0,0 0 1,0 0-1,-1 1 0,1-1 1,0 1-1,1-1 0,-1 0 1,-2 2-1,3-1 6,-1-1-1,1 1 1,-1-1 0,1 1 0,0 0-1,-1-1 1,1 1 0,0 0-1,0-1 1,-1 1 0,1 0-1,0 0 1,0-1 0,0 1-1,0 0 1,0 0 0,0 0-1,0-1 11,0 1-1,0-1 1,0 0-1,0 1 1,0-1-1,0 0 0,0 1 1,0-1-1,0 0 1,1 0-1,-1 1 1,0-1-1,0 0 0,0 0 1,0 1-1,0-1 1,1 0-1,-1 0 1,0 1-1,0-1 1,0 0-1,1 0 0,-1 1 1,0-1-1,1 0 1,4 6 202,-1 0 1,1 0-1,-1 0 1,0 1 0,0-1-1,4 13 1,-7-16-150,0-1 1,0 1-1,1 0 1,-1 0 0,1-1-1,-1 1 1,1 0-1,0-1 1,0 0 0,0 1-1,0-1 1,0 0-1,0 0 1,1 0 0,-1 0-1,1-1 1,3 3-1,0-1 45,-1 0-1,0 1 0,8 8 0,-3-2-25,-6-6-76,0 1 0,0-1 0,1 0 0,0-1-1,5 5 1,4-2 149,-11-5-160,0 1 0,0-1-1,0 1 1,-1-1-1,1 1 1,0 0 0,-1 0-1,4 3 1,11 12-699,-17-16 651,0-1 0,0 0 0,1 0-1,-1 1 1,0-1 0,0 0 0,0 0 0,1 0 0,-1 1 0,0-1 0,0 0-1,1 0 1,-1 0 0,0 0 0,1 0 0,-1 1 0,0-1 0,0 0 0,1 0-1,-1 0 1,0 0 0,1 0 0,-1 0 0,0 0 0,1 0 0,13 0-2289,-14 0 2288,0 0 0,0 0-1,0 0 1,0 0 0,0 0-1,0 0 1,1 0-1,-1-1 1,0 1 0,0 0-1,0 0 1,0 0 0,0 0-1,0 1 1,0-1 0,1 0-1,-1 0 1,0 0 0,0 0-1,0 0 1,0 0-1,0 0 1,0 0 0,0 0-1,0 0 1,1 0 0,-1 0-1,0 0 1,0 0 0,0 0-1,0 0 1,0 1-1,0-1 1,0 0 0,0 0-1,0 0 1,0 0 0,0 0-1,0 0 1,0 0 0,0 0-1,0 1 1,0-1-1,1 0 1,-1 0 0,0 0-1,0 0 1,0 0 0,0 0-1,-1 0 1,1 1 0,0-1-1,0 0 1,0 0-1,0 0 1,0 0 0,0 18-4106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7456,'20'-21'2784,"1"21"-2176,0 0-160,0 0 608,21 0-672,-22-21 64,22 21-288,0 0-736,-1 0 320,1 0-2944,-21 0 1760,0 0-1216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3232,'1'39'1899,"0"-21"-868,0 1-1,-2-1 1,-4 34-1,-9-7-91,12-37-814,1 0 0,0-1 1,1 1-1,0 12 0,0 12 587,0 45 216,0-75-901,0 0 0,0 0 0,0 1 1,1-1-1,-1 0 0,1 0 0,-1 0 0,1 1 0,0-1 0,0 0 0,0 0 0,0 0 0,0 0 0,2 2 0,4 7 47,-3-2-30,-4-8-36,0-1 0,0 1 0,0 0 0,1-1 0,-1 1 0,0-1 0,1 1 0,-1 0 0,0-1 0,1 1 0,-1-1 0,1 1 0,-1-1 0,1 1 0,-1-1 0,1 0 0,-1 1 0,1-1 0,-1 1 0,1-1 0,0 0-1,-1 0 1,1 1 0,-1-1 0,1 0 0,0 0 0,-1 0 0,1 0 0,0 0 0,0 0 0,-1 0 0,1 0 0,0 0 0,-1 0 0,1 0 0,0 0 0,0 0 0,99 0-3336,-75 0 2075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3904,'0'-3'1253,"0"-14"-304,3 17 219,11 0-352,-10 0-122,-1 0-166,0 0-431,-1 0 1,0 1 0,1-1 0,-1 1 0,0 0-1,0 0 1,1 0 0,-1 0 0,0 0-1,0 1 1,0-1 0,0 0 0,0 1 0,2 2-1,-4-4-76,0 1 1,0-1-1,1 0 0,-1 0 0,0 0 0,0 1 0,0-1 0,1 0 0,-1 0 1,0 0-1,0 1 0,1-1 0,-1 0 0,0 0 0,0 0 0,1 0 1,-1 0-1,0 0 0,1 0 0,-1 0 0,0 1 0,1-1 0,-1 0 0,0 0 1,1-1-1,-1 1-10,1 0 1,-1 0 0,1 0-1,0 0 1,-1 0 0,1 0 0,-1 0-1,1 1 1,-1-1 0,1 0-1,-1 0 1,1 0 0,-1 0 0,1 1-1,-1-1 1,1 0 0,-1 0-1,1 1 1,-1-1 0,1 0 0,-1 1-1,1-1 1,-1 1 0,0-1-1,1 1 1,-1-1 0,0 0 0,0 1-1,1-1 1,-1 2 0,7 7 89,1-4-50,-1 0-51,-5 13-14,-2-18 22,0 1 0,0-1 0,0 1 1,0-1-1,0 1 0,0-1 0,0 1 0,0 0 0,0-1 0,0 1 0,-1-1 1,1 1-1,0-1 0,0 1 0,0-1 0,-1 1 0,1-1 0,0 1 1,-1-1-1,1 1 0,0-1 0,-1 0 0,1 1 0,-1-1 0,1 0 0,-1 1 1,1-1-1,-1 0 0,1 1 0,-1-1 0,-8 6 81,2 8 45,-2-7-78,8-7-55,1 0 0,-1 0 0,1 1 0,-1-1 0,1 0 0,-1 0 0,1 1 0,-1-1-1,1 1 1,0-1 0,-1 0 0,1 1 0,-1-1 0,1 1 0,0-1 0,0 1 0,-1-1 0,1 1 0,0-1 0,0 1 0,0-1 0,-1 1-1,1-1 1,0 1 0,0-1 0,0 1 0,0 0 0,0-1 0,0 1 0,0 0 0,0 3-6,2-4-4,0-1-1,1 1 1,-1 0 0,0-1 0,0 1 0,0-1 0,0 1 0,-1-1 0,1 0 0,0 0 0,0 0-1,2-1 1,13-7 106,-9 8-111,0-1-1,0 1 1,0 1-1,0-1 1,11 2-1,6 0-138,141-1-3303,-107 0-1018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6816,'0'0'2528,"21"0"-1984,-1 0-128,1 0 672,0-20-672,21 20-224,-1 0-160,1-21-192,20 21 96,1-21-3840,20 21 2144,0 0-1856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6464,'0'0'2090,"3"0"-1263,119 0 3205,-117 0-4003,1 0 0,0 0-1,-1 0 1,11 3 0,11 8 152,-9-7-115,-15-4-44,0 1 0,0-1 0,0 1 0,0 0 0,0-1 0,0 2 0,-1-1 0,1 0 0,0 0 0,-1 1 0,1-1 0,-1 1 0,3 1 0,-3-2-10,0 1 0,0-1 1,-1 0-1,1 1 0,-1-1 1,1 1-1,-1-1 0,0 1 0,0 0 1,0-1-1,0 1 0,0 0 1,0 0-1,0-1 0,-1 1 1,1 0-1,-1 0 0,0 0 1,1 0-1,-1 0 0,0 0 1,0 0-1,-1-1 0,1 1 1,0 0-1,-1 0 0,1 0 1,-2 2-1,-1 0 37,0-1 0,0 1 0,-1-1 0,1 0 0,-1 1 1,-4 2-1,1-2 105,2 1 0,-1 0 0,-7 8 0,3 0 18,6-6-28,-1-1-1,-1 1 1,-11 9 0,11-10-75,1 0 0,0 0 1,0 1-1,0-1 1,-3 9-1,4-9-48,3-5-18,1 0-1,-1 0 1,0 0 0,1 1-1,-1-1 1,1 0 0,0 1 0,-1-1-1,1 0 1,0 0 0,0 1 0,0-1-1,0 0 1,0 1 0,0-1 0,1 0-1,0 2 1,-1-2-8,0-1 1,1 1-1,-1-1 1,1 1-1,-1 0 0,1-1 1,-1 1-1,1-1 1,0 1-1,-1-1 1,1 1-1,0-1 0,0 1 1,-1-1-1,1 0 1,0 1-1,0-1 0,0 0 1,0 1-1,-1-1 1,1 0-1,0 0 1,0 0-1,0 0 0,0 0 1,1 0-1,-1 0-1,1 0 0,-1 0 0,0 0 0,0 0 0,0 0 0,0 0-1,0 0 1,0 1 0,1-1 0,-1 0 0,0 0 0,0 1 0,2 0 0,0 4-28,1-1-17,16-13-77,3 8 28,-20 1-23,0 0 0,0 0 0,0 0 1,0 0-1,1 0 0,-1-1 0,0 1 0,0-1 0,5-2 1,38-21-1671,-33 17 1170,78-45-4017,-57 35 2112,-9 0 848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3808,'-11'-1'898,"11"2"-412,1-1-456,-1 0 1,1 1 0,0-1-1,0 1 1,-1 0 0,1-1-1,0 1 1,-1 0 0,1-1-1,-1 1 1,1 0 0,-1-1-1,1 1 1,-1 0 0,1 0-1,-1 0 1,0 0 0,1-1-1,-1 1 1,0 0 0,0 0-1,0 0 1,0 0 0,0 0-1,0 1 1,1 8 536,-1-6-374,0 0 0,0-1 0,0 1 1,-1 0-1,1 0 0,-1-1 0,-1 6 0,-1 0 33,0 0-45,0-1 0,1 1 0,0 0 0,0 0 0,1 0 0,0 13 0,1 4 32,1-3-67,-2 1 0,-3 24 0,-2-16-38,2-11-19,1-1-1,-1 32 0,4 52 483,-1-94-589,0-1 0,0 1 0,-1-1 0,0 1 0,-6 15 0,5-18-50,0 14-647,3-18 129,-4-6-140,3 1 679,-1 1 0,1-1 0,0 1 0,0-1 0,-1 0 0,1 1 0,0-1 0,0 0 0,1 0 0,-1 0 0,0 0 0,1 0 0,-1 0 0,1 0 0,-1 0 0,1-4 0,0 0-87,1 0-1,0 0 1,0 0-1,4-9 1,2-15-224,-2 4-80,-3 12 50,1 0 0,0 0 1,9-22-1,9-23-2284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22 2400,'10'-5'212,"-7"2"-133,1 1 0,0 0-1,0 1 1,0-1-1,1 1 1,-1-1 0,0 1-1,1 0 1,-1 1 0,7-1-1,-3 1-85,17 2 1385,-25-2-1326,1 0 0,-1 1 0,1-1 1,-1 0-1,1 1 0,-1-1 0,1 0 1,-1 1-1,1-1 0,-1 1 1,1-1-1,-1 1 0,0-1 0,1 1 1,-1-1-1,0 1 0,1-1 1,-1 1-1,0-1 0,0 1 0,0 0 1,1-1-1,-1 1 0,0-1 0,0 1 1,0 0-1,0-1 0,0 1 1,0 0-1,0 0-15,0-1 0,0 0 0,0 1-1,0-1 1,0 0 0,0 0 0,0 1 0,0-1 0,0 0 0,-1 1 0,1-1 0,0 0 0,0 0 0,0 1 0,0-1 0,0 0-1,-1 0 1,1 1 0,0-1 0,0 0 0,0 0 0,-1 1 0,1-1 0,0 0 0,-1 0 0,-4 4 116,0 0 0,0-1 0,-1 0 0,0 0 0,-10 3 1,-17 9 25,13 3-73,18-15-99,-1-1 0,1 0 0,0 0 0,-1 0 0,1 0 0,-1 0 0,1-1 0,-1 1 0,-4 1 0,-24 4-44,31-7 38,-1 0 0,0 1 0,1-1-1,-1 1 1,1-1 0,-1 1 0,1-1 0,-1 1-1,1 0 1,-1-1 0,1 1 0,0-1 0,-1 1 0,1 0-1,0-1 1,0 1 0,-1 1 0,-1 4 69,1-4-26,0-1-1,0 1 0,0-1 0,0 0 0,-1 1 0,1-1 0,0 0 0,-1 1 0,1-1 1,0 0-1,-4 1 0,-4 2 145,9-4-170,-1 1 0,0-1 0,1 0 0,-1 0 1,0 1-1,1-1 0,-1 0 0,1 1 0,-1-1 0,1 0 0,-1 1 0,1-1 0,-1 1 0,1-1 0,-1 1 0,1-1 0,-1 1 0,1 0 0,0-1 0,-1 1 0,1-1 0,0 1 1,0 0-1,-1-1 0,1 1 0,0 0 0,0-1 0,0 1 0,0 0 0,0-1 0,0 1 0,0 0 0,0-1 0,0 1 0,0 0 0,0-1 0,1 2 0,-2-1 27,1 1 0,1 0 0,-1-1 0,0 1-1,0 0 1,0 0 0,1-1 0,-1 1 0,1-1-1,-1 1 1,1 0 0,0-1 0,0 1 0,0-1-1,0 1 1,0-1 0,0 0 0,0 1 0,0-1-1,0 0 1,1 0 0,-1 0 0,0 0 0,3 2-1,14 4 522,-8 10 90,-3-11-562,1 0 0,0-1 0,0 1 0,0-2 0,0 1 0,1-1 0,15 5 0,-18-6-41,0 0 0,-1 0 0,10 6 0,12 8 183,-24-16-186,-1-1 1,1 1 0,0 0-1,0-1 1,-1 0 0,1 0 0,0 0-1,0 0 1,3 0 0,-4-1-70,-1 1 0,1 0 0,0 0 0,-1 0 0,1 0 0,0 0 0,-1 0 0,1 0 0,0 1-1,-1-1 1,1 0 0,0 1 0,-1 0 0,1-1 0,1 2 0,-3-1-8,1-1-1,-1 1 0,1 0 0,-1 0 1,0 0-1,1 0 0,-1-1 0,0 1 1,0 0-1,0 0 0,1 0 0,-1 0 1,0 0-1,-1 1 0,1-2-1,0 0 0,0 1 0,0-1 1,0 0-1,0 0 0,0 1 0,1-1 0,-1 0 0,0 1 0,0-1 0,0 0 0,0 0 0,0 1 0,0-1 0,0 0 1,1 1-1,-1-1 0,0 0 0,0 0 0,0 0 0,1 1 0,-1-1 0,0 0 0,0 0 0,1 1 0,20 19-2312,-18-15 1784,3 3 44,9 0-4113,16 6 2066,-28-13 2347,0 0 0,0-1-1,0 1 1,0-1 0,0 1-1,4-1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2304,'0'-16'860,"0"32"424,0-16-735,0 0-122,0 0-113,0 0 188,0 0-161,0 0-21,0 0-80,0 0 187,0 0-214,0 0-389,0-4 203,0 3 6,0 1 0,0-1 1,0 0-1,0 1 0,0-1 0,0 0 1,0 1-1,0-1 0,0 1 0,1-1 1,-1 0-1,0 1 0,0-1 1,1 1-1,-1-1 0,0 0 0,1 1 1,-1-1-1,0 1 0,1-1 0,-1 1 1,1-1-1,-1 1 0,1 0 0,-1-1 1,1 1-1,-1-1 0,1 1 1,0 0-1,-1 0 0,1-1 0,-1 1 1,1 0-1,0 0 0,-1 0 0,1 0 1,0 0-1,-1-1 0,1 1 1,0 0-1,0 1 0,3-1 447,-1 0-192,-2 0-274,-1 0-1,1 0 1,0 0 0,-1 0-1,1 0 1,-1 0 0,1 0-1,-1 0 1,1 0-1,-1-1 1,1 1 0,0 0-1,-1 0 1,1 0 0,-1-1-1,1 1 1,-1 0 0,0-1-1,1 1 1,-1 0 0,1-1-1,-1 1 1,1-1 0,-1 1-1,0 0 1,1-1-1,-1 1 1,0-1 0,0 1-1,1-2 1,5-7 118,12 2-31,2-6-64,1 6-31,3-7-6,11 7 0,-17-2-17,-17 8 12,1 0-1,0 0 1,0 0 0,0 0 0,0 0-1,0 1 1,0-1 0,0 1-1,0-1 1,0 1 0,0 0 0,2-1-1,-1 1 6,-1 0-1,0 0 0,0 0 1,0-1-1,0 1 1,1-1-1,-1 0 0,0 0 1,0 0-1,0 0 0,0 0 1,-1 0-1,3-2 1,7-3 24,-10 6-22,0-1 0,0 1 0,-1 0-1,1-1 1,0 1 0,0 0 0,0 0 0,0 0-1,0-1 1,0 1 0,0 0 0,0 1-1,0-1 1,0 0 0,0 0 0,0 0 0,0 0-1,0 1 1,0-1 0,1 1 0,15 13 67,-17-14-66,0 0 1,1 0-1,-1 0 1,0 0-1,0 0 1,0 0-1,0 0 1,0 1-1,0-1 1,1 0-1,-1 0 1,0 0-1,0 0 0,0 0 1,0 0-1,0 1 1,0-1-1,0 0 1,0 0-1,0 0 1,1 0-1,-1 0 1,0 1-1,0-1 1,0 0-1,0 0 0,0 0 1,0 0-1,0 0 1,0 1-1,0-1 1,0 0-1,0 0 1,0 0-1,0 0 1,0 1-1,-1-1 1,1 0-1,0 0 0,0 0 1,0 0-1,0 0 1,0 1-1,0-1 1,0 0-1,0 0 1,0 0-1,-1 0 1,1 0-1,0 0 1,0 0-1,0 1 0,0-1 1,0 0-1,0 0 1,-1 0-1,-2 4 24,1-1-1,-1 1 0,1 0 1,0 0-1,0 0 0,1 1 0,-1-1 1,1 0-1,0 1 0,-1 5 1,0-4-3,1 0 1,-1 0 0,0 0-1,0 0 1,-6 10 0,-5 3-47,9-15 16,1 1-1,0 0 0,0 0 1,0 0-1,1 0 0,-1 0 1,-1 8-1,0 3 61,3-11-24,0 0-1,0 0 1,-1 0-1,0 0 1,0-1-1,0 1 1,0 0-1,-6 6 1,6-8-5,-1 1 0,1 0 0,0-1 0,0 1 0,0 0 0,1 0 0,-1 0 0,1 0 0,0 0 0,0 1 0,1-1 0,-1 8 0,1-11-19,0-1-1,0 1 1,0 0 0,0-1-1,0 1 1,1 0-1,-1 0 1,-1-1-1,1 1 1,0 0-1,0-1 1,0 1-1,0 0 1,0-1 0,-1 1-1,1 0 1,0-1-1,-1 1 1,1 0-1,0-1 1,-1 1-1,1-1 1,-1 1 0,1 0-1,-1-1 1,1 1-1,-1-1 1,1 0-1,-1 1 1,1-1-1,-1 1 1,0-1-1,1 0 1,-1 0 0,0 1-1,1-1 1,-1 0-1,0 0 1,1 0-1,-1 0 1,0 1-1,0-1 1,1 0 0,-1 0-1,0-1 1,1 1-1,-1 0 1,-1 0-1,1 0-14,0 0-1,0 0 0,0 0 1,0 0-1,-1 0 0,1 0 1,0 0-1,0 0 0,0 1 1,0-1-1,0 0 0,0 1 1,0-1-1,-1 2 0,1-2 3,1 1 1,0 0-1,-1-1 0,1 1 0,0 0 1,-1-1-1,1 1 0,0 0 0,0-1 1,-1 1-1,1 0 0,0 0 0,0-1 1,0 1-1,0 0 0,0-1 0,0 2 1,0-2 4,0 0 1,0 0-1,0 0 1,0 1 0,0-1-1,0 0 1,0 0-1,0 0 1,0 0 0,0 0-1,0 0 1,0 0-1,0 1 1,0-1 0,0 0-1,0 0 1,0 0-1,0 0 1,0 0 0,0 0-1,0 0 1,0 1-1,0-1 1,0 0 0,0 0-1,0 0 1,0 0-1,0 0 1,0 0 0,-1 0-1,1 0 1,0 0-1,0 0 1,0 0 0,0 1-1,0-1 1,0 0-1,0 0 1,0 0 0,-1 0-1,1 0 1,0 0-1,0 0 1,0 0-1,0 0 1,0 0 0,0 0-1,0 0 1,-1 0-1,1 0 1,0 0 0,0 0-1,0 0 1,0 0-1,0 0 1,0 0 0,-14 0-42,14-1 41,-1 1 0,1 0 0,0 0 0,0 0 0,0 0 0,0 0 0,0 0 0,0 0-1,0 0 1,-1 0 0,1 0 0,0 0 0,0 0 0,0 0 0,0 0 0,0 0 0,0 0 0,0 0 0,0 0 0,-1 0 0,1 0 0,0 1 0,0-1 0,0 0 0,0 0-1,0 0 1,0 0 0,0 0 0,0 0 0,0 0 0,-1 0 0,1 0 0,0 0 0,0 0 0,0 1 0,0-1 0,0 0 0,0 0 0,0 0 0,0 0 0,0 0 0,0 0-1,0 0 1,0 0 0,0 1 0,0-1 0,0 0 0,0 0 0,0 0 0,0 0 0,0 0 0,0 0 0,0 0 0,0 1 0,0-1 0,0 0 0,0 14-94,0-14 93,0 0 1,0 0 0,0 0-1,0 0 1,0 0 0,0 1-1,0-1 1,0 0 0,0 0-1,0 0 1,0 0 0,0 0-1,0 0 1,0 0 0,0 1-1,0-1 1,0 0 0,0 0-1,0 0 1,0 0 0,0 0-1,0 0 1,0 0 0,0 1-1,0-1 1,0 0 0,1 0-1,-1 0 1,0 0-1,0 0 1,0 0 0,0 0-1,0 0 1,0 0 0,0 0-1,0 0 1,0 0 0,1 0-1,-1 1 1,0-1 0,0 0-1,0 0 1,0 0 0,0 0-1,0 0 1,0 0 0,0 0-1,1 0 1,-1 0 0,0 0-1,0 0 1,0 0 0,0 0-1,0 0 1,0-1 0,1 1-1,58 0-397,-57 0 393,0 0-1,0 0 0,0 0 1,0-1-1,0 1 0,0-1 1,0 0-1,0 1 0,0-1 1,0 0-1,0 0 0,1-2 1,15-5 69,-13 7-68,0 0-1,0 0 1,0 1-1,9 0 1,-14 0 6,1 0-25,1 0-1,-1 0 1,0 0 0,0 0-1,0 0 1,0 0-1,0 0 1,0 0 0,0-1-1,0 1 1,0 0 0,0-1-1,0 1 1,0 0 0,-1-1-1,1 1 1,0-1-1,0 0 1,0 1 0,0-1-1,-1 0 1,1 1 0,0-1-1,0 0 1,-1 0 0,1-1-1,0 2-36,-1-1 1,1 0-1,-1 1 0,1-1 0,-1 0 1,1 1-1,0-1 0,-1 1 0,1-1 1,0 1-1,-1-1 0,1 1 0,0-1 1,0 1-1,-1 0 0,1-1 1,0 1-1,0 0 0,0 0 0,-1 0 1,1 0-1,0-1 0,0 1 0,0 0 1,0 0-1,1 1 0,15-1-1207,-14 0-806,-3 0 513,0 0-417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5312,'0'0'1952,"0"0"-1504,21 0-128,-21 0 1024,21 0-800,0 0 832,0 0-768,-1 0-192,22 0-256,-21-20-256,0 20 32,-21 0-2720,21-21 1536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4160,'0'-21'1845,"3"21"-1296,0 0-287,1-1 44,-1 1 0,0 0-1,1 0 1,-1 0 0,1 1 0,-1-1-1,1 1 1,4 1 0,-7-1-282,1 0 1,-1 0 0,1-1-1,-1 1 1,0 0-1,1 1 1,-1-1 0,0 0-1,2 2 1,6 6 310,-7-6-300,0 0 0,0 0 0,0 0 0,-1 1 0,1-1 0,-1 0 0,0 1 0,1-1 0,-2 1 0,1 0 0,0-1 0,-1 8 0,1 53 292,-2-40-293,1-3-18,0-21-15,0 0 0,0 1-1,0-1 1,0 0 0,0 1 0,0-1 0,0 0 0,0 0-1,0 1 1,0-1 0,0 0 0,0 1 0,-1-1-1,1 0 1,0 0 0,0 1 0,0-1 0,0 0 0,-1 0-1,1 1 1,0-1 0,0 0 0,0 0 0,-1 0 0,1 1-1,-2 0 5,0 1-1,1 0 0,-1 0 0,1 0 1,0 0-1,-1 0 0,1 0 0,0 0 1,0 0-1,0 1 0,1-1 1,-1 0-1,0 0 0,0 4 0,1-2 258,0-4-140,4 0-287,2 0 95,-2 0 97,0 0-1,0 0 1,0 0 0,0 0 0,0-1-1,-1 0 1,6-1 0,19-11-7,-20 9-237,1 0-1,-1 0 1,1 1 0,12-3-1,-7 4-36,-1 1 0,19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0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21 125 4160,'-7'-7'508,"0"0"230,0 0 3440,10 7-3421,32 0 470,-24-3-715,-5-1-375,-3 2-71,1 0 0,0 1 1,0-1-1,-1 1 0,1-1 1,0 1-1,1 0 0,-1 1 1,0-1-1,0 1 1,6-1-1,1 2-2,0-1 0,0 0 0,0-1 0,0-1 0,1 1 0,-1-2 0,-1 0 0,1 0 0,11-5 0,-15 4-36,-1 1-1,1 0 1,0 1 0,0-1 0,1 2-1,-1-1 1,0 1 0,1 0 0,11 0-1,-14 1-19,1-1 1,-1 1-1,0-1 0,0 0 0,0 0 1,0 0-1,0-1 0,-1 0 0,1 0 1,8-5-1,-10 6-265,0 0 0,1 1 0,-1-1 0,1 0 1,-1 1-1,7 0 0,-5 0-3055,-19 1 987,12-1 2202,1 0 0,0 0-1,0 0 1,0 0-1,0 0 1,0 0-1,0 0 1,-1-1 0,1 1-1,0 0 1,0-1-1,0 1 1,-2-2 0,3 2-67,-1-1 1,1-1 0,-1 1-1,1 0 1,-1 0 0,1 0-1,0 0 1,0 0 0,0 0-1,0 0 1,-1 0 0,1-1-1,1-1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0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22 3712,'-7'-8'469,"0"1"185,1 1 2793,4 7-3367,0 0 0,1 1 0,-1-1-1,1 1 1,-1 0 0,1-1 0,0 1-1,-1 0 1,1 0 0,0 0 0,0 0-1,0 0 1,1 0 0,-1 0 0,0 0-1,1 0 1,-1 0 0,1 1 0,0-1-1,0 2 1,0 1-19,-1-1 0,1 0 0,-1 0 0,0 1 0,0-1 0,0 0 0,-1 0 0,-1 4 0,-5 13 110,2 21 80,-8-1 106,5 0-100,6-27-129,0 0-1,-7 18 1,7-24-99,-1 0 1,1 1-1,0-1 0,1 1 1,0 0-1,1 0 0,-1 18 1,2-23-3,0 0 0,0 0 1,-1 0-1,1 0 0,-1 0 1,0 0-1,0 0 0,0 0 1,0 0-1,-1-1 0,0 1 1,1 0-1,-1-1 0,-1 1 1,-2 3-1,-13 25 250,18-31-266,-1 0 1,1 1-1,-1-1 0,1 0 0,-1 1 0,1-1 1,0 1-1,0-1 0,0 1 0,-1-1 0,2 1 0,-1-1 1,0 0-1,0 1 0,0-1 0,1 1 0,-1-1 1,0 1-1,1-1 0,0 0 0,-1 1 0,1-1 0,0 0 1,-1 0-1,1 0 0,0 1 0,0-1 0,0 0 1,2 1-1,2 5-5,-1 2-20,-4-8 11,1 0 1,-1-1 0,0 1 0,0 0 0,1-1 0,-1 1-1,0-1 1,1 1 0,-1 0 0,0-1 0,1 1 0,-1-1 0,1 1-1,-1-1 1,1 0 0,-1 1 0,1-1 0,-1 1 0,1-1-1,0 0 1,-1 1 0,1-1 0,0 0 0,-1 0 0,1 0-1,0 1 1,-1-1 0,1 0 0,0 0 0,-1 0 0,1 0 0,0 0-1,-1 0 1,1 0 0,0 0 0,-1-1 0,2 1 0,12 0-30,-8 0 46,0-1 0,0 2 0,0-1 1,0 1-1,9 2 0,1 5-51,-14-7-95,0 0 1,0 0-1,0 0 1,0 0 0,0 0-1,0 0 1,0-1-1,0 1 1,1-1-1,-1 1 1,0-1 0,0 0-1,3 0 1,78 0-7256,-44 0 5078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0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4064,'0'0'1307,"4"4"-801,10 10 6,-14-14-461,0 0-1,0 0 1,1 0 0,-1 1-1,0-1 1,0 0 0,0 0-1,1 1 1,-1-1 0,0 0-1,0 0 1,0 1 0,0-1-1,1 0 1,-1 0 0,0 1-1,0-1 1,0 0 0,0 1-1,0-1 1,0 0 0,0 0-1,0 1 1,0-1 0,0 1-1,0-1-5,0 1 0,0-1 0,0 1-1,0-1 1,0 1 0,0-1-1,0 1 1,0-1 0,0 1-1,0-1 1,0 1 0,0 0 0,1-1-1,-1 0 1,0 1 0,0-1-1,0 1 1,1-1 0,-1 1-1,0-1 1,1 1 0,-1-1 0,0 0-1,1 1 1,-1-1 0,1 0-1,-1 1 1,1-1 0,-1 0-1,1 1 1,13 9 1028,-6 0-584,0 1 0,7 13 0,-8-12-118,0-1 1,10 11-1,4-8 141,-3 10-317,-14-18-233,1 1-1,0-1 1,0 0 0,0 0-1,1 0 1,-1-1 0,8 5-1,18 11 701,-21-7-408,-9-14-291,-1 1-1,0-1 1,0 1 0,1-1-1,-1 0 1,0 1 0,1-1 0,-1 1-1,0-1 1,1 0 0,-1 1 0,1-1-1,-1 0 1,0 1 0,1-1-1,-1 0 1,1 0 0,-1 1 0,1-1-1,-1 0 1,1 0 0,-1 0-1,1 0 1,-1 0 0,1 0 0,-1 0-1,1 0 1,0 0 0,-1 0 0,2 0-1,1 0-1263,-3 0-1259,0 4 357,0 13-1503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0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3488,'-42'0'1280,"42"0"-992,0 0-64,0 21 992,-21 0-704,21-21 992,0 21-864,0 0 1024,-20 0-960,20 20 224,-21-20-544,21 0 128,-21 0-288,0 20-288,21-20 32,-21-21-3520,21 21 1952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3904,'-17'0'1253,"17"0"-1244,0 0-1,-1 1 1,1-1 0,0 0-1,0 0 1,0 0-1,0 0 1,0 0 0,0 0-1,0 0 1,-1 0-1,1 0 1,0 0 0,0 0-1,0 0 1,0 0 0,0 0-1,0 0 1,0 0-1,-1-1 1,1 1 0,0 0-1,0 0 1,0 0-1,0 0 1,0 0 0,0 0-1,0 0 1,0 0-1,0 0 1,-1 0 0,1 0-1,0 0 1,0-1-1,0 1 1,0 0 0,0 0-1,0 0 1,0 0 0,0 0-1,0 0 1,0 0-1,0 0 1,0-1 0,0 1-1,0 0 1,0 0-1,0 0 1,0 0 0,0 0-1,0 0 1,0 0-1,0-1 1,0 1 0,0 0-1,0 0 1,0-14 364,0 11 416,0 3-181,0 0 171,0 0-240,0 0-22,0 0-288,1-1-240,0 1-1,0 0 0,0 0 0,-1 0 1,1 0-1,0 0 0,0 0 1,0 0-1,0 0 0,-1 0 0,1 0 1,0 1-1,0-1 0,0 0 0,-1 0 1,1 1-1,0-1 0,0 1 0,1 0 1,5 13 69,6-7 49,-7 1 36,-5-7-135,-1 0 0,0-1-1,0 1 1,1-1 0,-1 1-1,1-1 1,-1 1 0,1-1-1,-1 1 1,0-1 0,1 1 0,0-1-1,-1 0 1,1 1 0,-1-1-1,1 0 1,-1 1 0,1-1-1,0 0 1,-1 0 0,1 0-1,0 1 1,-1-1 0,1 0 0,0 0-1,-1 0 1,1 0 0,0 0-1,-1 0 1,1 0 0,1-1-1,29 2 309,-18 0-263,-1-1 0,1-1 0,-1 0 1,14-2-1,40-11 32,38 7-5,35-7 75,-12 11 313,17-1-56,-78-2-373,97-5-132,125 11 531,-286 0-360,-4 3-12,-3 1-23,0 0 1,0-1-1,-1 1 1,-5 2 0,-20 11 10,7-3-614,0-2 0,-42 15 0,42-17 197,-5 1-656,-36 8 0,13-4 390,-42 20-853,-20-8 495,69-13 620,-18 4-146,34-14 385,0-2-1,-56-1 1,41-1 231,-78 0 595,118 0-626,0-1 0,0 1 0,0 0-1,-1-1 1,1 0 0,0 0 0,0 0-1,0-1 1,1 1 0,-1-1 0,-5-2 0,3 0 74,1 1 85,10-1-19,8-2-78,0 0 0,0 1 0,0 0 1,1 1-1,24-4 0,16 4-11,56 3 1,-52 2-30,189-1 680,-193-1-378,0-2 1,67-14-1,-77 9-206,1 2 0,53-1 1,-88 8-105,0-1 1,0-1-1,1 0 1,-1 0-1,0-1 1,-1-1-1,1 1 1,11-6-1,-33 2 259,7 3-332,1 1 0,-1-1 1,0 1-1,-6-3 0,4 5 10,-1-1-1,1 1 1,-1 0-1,1 1 1,0 0-1,-1 0 1,1 0-1,-10 4 1,6-2 25,0-1 0,-1 0 0,-13 1 0,-17-3-587,39 0-549,6 0-37,14 0-1275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5408,'0'-12'2138,"0"21"-1402,0-9-721,0 0-1,0 0 1,0 0-1,0 1 1,0-1-1,-1 0 1,1 0-1,0 0 1,0 0-1,0 0 1,0 0-1,0 0 1,0 0-1,0 0 1,0 1-1,1-1 1,-1 0-1,0 0 1,0 0-1,0 0 1,0 0-1,0 0 1,0 0-1,0 0 1,0 0-1,0 0 1,0 1-1,0-1 1,0 0-1,0 0 1,0 0-1,0 0 1,1 0-1,-1 0 1,0 0 0,0 0-1,0 0 1,0 0-1,0 0 1,0 0-1,0 0 1,0 0-1,1 0 1,-1 0-1,0 0 1,0 0-1,0 0 1,0 0-1,0 0 1,0 0-1,0 0 1,1 0-1,-1 0 1,0 0-1,0 0 1,0 0-1,101 0 3021,-100 0-3027,-1 0 0,1 0 0,-1-1 0,1 1 0,0 0 0,0 0 0,-1 0 0,1 0 0,0 0 0,-1 0 0,1 1 0,0-1 0,-1 0 0,1 0 0,-1 0-1,1 0 1,0 1 0,-1-1 0,1 0 0,-1 0 0,1 1 0,0-1 0,-1 0 0,1 1 0,-1-1 0,1 1 0,-1-1 0,0 1 0,1-1 0,-1 0 0,0 1 0,1-1 0,-1 1 0,0-1 0,1 1 0,-1 0 0,0 0 0,4 6 126,3 2-19,-6-8-93,0 1 0,0-1 0,0 1-1,0 0 1,0-1 0,0 1 0,0 0 0,0 0 0,-1-1 0,1 1 0,-1 0 0,0 0-1,0 2 1,1 4 41,-1-5-35,0 0 1,0 0-1,0 0 0,0 0 0,-1 0 0,0 0 0,-1 5 0,-4 3 23,4-8 1,0 1 1,1-1-1,-1 0 1,1 1-1,0-1 1,0 1 0,1-1-1,-1 1 1,1 5-1,0-4 6,0-1-1,-1 0 1,1 0 0,-3 8-1,-11 11 189,7 6-92,-1-17-38,7-11-109,1-1 0,-1 1 1,0 0-1,1 0 1,-1 0-1,0 0 1,1-1-1,-1 1 1,1 0-1,0 0 1,-1 0-1,1 0 1,0 0-1,-1 0 0,1 0 1,0 0-1,0 0 1,0 0-1,0 0 1,0 0-1,1 0 1,-1 0-1,0 0 1,0 0-1,2 1 1,11 15 2,-6-2-20,7-10 52,-7 3-80,-7-8 10,0 1 0,0-1-1,0 0 1,1 1 0,-1-1-1,0 1 1,1-1-1,-1 0 1,0 1 0,1-1-1,-1 0 1,1 1 0,-1-1-1,1 0 1,-1 0 0,1 1-1,-1-1 1,1 0-1,-1 0 1,1 0 0,-1 0-1,1 1 1,-1-1 0,1 0-1,-1 0 1,1 0-1,-1 0 1,1 0 0,0 0-1,0 0 1,2 0-521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292 104 3136,'0'-80'1792,"0"77"-912,0 3-192,0-3 170,0-15 188,-4 22-710,2-2-296,1 0 0,-1 0 0,0 1 0,1-1 0,-1 1 0,1-1 0,0 1 0,0 0 0,0 0 0,0-1 0,0 1 0,0 6 0,0 5 126,1 23 0,0-26-108,0 1 0,0-1-1,-1 1 1,-4 18 0,-26 53 182,5 18-65,7-21-19,18-77-149,-13 47 75,-34 81-1,27-100-75,16-22-5,-14 17 56,10-18 36,0-1 0,0 0 0,-1 0 0,-12 5-1,21-11-70,-1 0-1,0-1 0,1 1 1,-1-1-1,1 0 0,-1 1 1,0-1-1,-2 0 0,0 0 6,8-4-347,-2 2 262,-1 0 0,1 0 0,-1-1 0,1 1 0,-1-1 0,0 1 0,0-1 0,0 1 0,0-1 0,0-4 0,9-21-579,10 1 207,-9 13 247,24-40-426,-4 7 189,49-53-1244,-77 96 1684,0 0 0,0 0 0,0 0-1,1 1 1,-1 0 0,1-1 0,0 2 0,0-1 0,0 0 0,0 1 0,1-1 0,-1 1 0,1 1 0,4-3-1,-4 3 121,0 0 0,0 0 0,-1 0 0,1 1 0,0-1 0,0 1 0,0 0 0,7 1 0,-4 0 19,-7-1-144,-1 0 0,1 0-1,-1 0 1,1 0 0,-1 0 0,0 0-1,1 0 1,-1 0 0,1 0 0,-1 0 0,1 0-1,-1 0 1,0 0 0,1 0 0,-1 0-1,1 1 1,-1-1 0,0 0 0,1 0-1,-1 1 1,0-1 0,1 0 0,-1 0 0,0 1-1,1-1 1,4 5 74,-1-2-37,-1 0-1,0 0 1,0 0 0,0 1 0,0-1-1,-1 1 1,1-1 0,3 8 0,-5-7-3,0 0 0,0-1 0,-1 1 0,1 0 0,-1 0 1,1 0-1,-1 0 0,-1 0 0,1 0 0,0-1 0,-1 1 0,0 0 1,-1 5-1,-12 12 297,8-7 32,5-12-354,1-1 1,-1 1-1,1-1 0,-1 1 1,0-1-1,1 0 0,-1 1 1,0-1-1,0 0 0,0 1 1,0-1-1,0 0 1,0 0-1,-1 0 0,1 0 1,0 0-1,-3 1 0,-10 5-45,11-6 11,0 0 0,0 1 0,0-1 0,0 1 0,1 0 1,-5 3-1,7-5 13,0 0 0,0 1 1,0-1-1,-1 0 0,1 0 0,0 0 1,0 1-1,-1-1 0,1 0 0,0 0 1,0 0-1,-1 1 0,1-1 1,0 0-1,0 0 0,-1 0 0,1 0 1,0 0-1,-1 0 0,1 0 1,0 0-1,0 0 0,-1 0 0,1 0 1,-1 0-1,-75 0-1560,73 1 1717,6 2 5,18 18 571,-4-3-100,-9-9-443,0 1 0,1-2 0,0 1-1,20 13 1,-5-15-22,-18-5-143,0 1 1,0-1 0,-1 1 0,1 0 0,-1 1-1,0 0 1,1 0 0,-2 0 0,9 9 0,-11-12-9,0 1 1,-1 0-1,1-1 0,0 1 1,0-1-1,0 0 1,0 0-1,1 0 1,2 2-1,10-1-2902,-11 1-200,17 15 767,17 3-250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1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4384,'-5'7'377,"-1"0"0,1 1 0,0 0 0,0 0 1,-3 9-1,4-10-262,3-4-27,0-1-1,1 1 0,-1 0 0,1-1 1,-1 1-1,1-1 0,0 1 0,0 0 1,0-1-1,0 4 0,1 8 127,-2 14 160,0-13-278,1 1 0,0-1 0,1 0-1,3 17 1,10 10 0,-11-32-28,-2-2 8,1-1-1,0 1 1,5 9-1,-5-14-50,-1-1 0,1 0 0,-1 1 0,1-1 0,0 0 0,0 0 0,0 0 0,0 0 0,0 0 0,0-1 0,0 1 0,1 0 0,2 0 0,-4-1-19,0-1 1,0 1-1,0-1 0,0 0 1,0 1-1,0-1 1,0 0-1,0 0 0,0 0 1,0 0-1,0 0 0,0 0 1,1 0-1,-1 0 0,0-1 1,0 1-1,0 0 0,0 0 1,0-1-1,0 1 0,-1-1 1,3 0-1,17-17-5,-2 3-47,-16 14 38,0 0 0,0 0 0,1 0-1,-1 0 1,0 0 0,0-1 0,0 1 0,0-1-1,0 1 1,-1-1 0,1 0 0,0 0-1,-1 0 1,0 0 0,1 0 0,-1 0 0,0 0-1,0 0 1,0 0 0,0 0 0,0-1-1,0 1 1,0-4 0,-1 3 6,1 1 0,-1-1-1,1 0 1,-1 1 0,0-1 0,0 1-1,0-1 1,0 0 0,-1 1 0,1-1-1,-1 1 1,0-1 0,1 1 0,-1-1-1,0 1 1,-2-3 0,-5-15-45,1-18-167,5 32 199,0 1-1,0 0 1,0 1-1,-1-1 0,1 0 1,-5-4-1,-8-15 88,8 3 13,1 10-38,5 10-50,-1-1 0,1 0 0,0 0 0,0 0 0,0 0 0,0 0 0,1 0 0,-1 0 0,0 0 0,1 0 0,0 0 1,-1 0-1,1-3 0,0 5-109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354 187 3072,'0'-56'976,"0"52"-933,0 0 1,0 0 0,0 0-1,1 0 1,-1 0 0,1 0-1,0 0 1,0 0-1,1 0 1,-1 0 0,1 1-1,2-6 1,0 3 82,-3 5-80,0 0 0,-1 0-1,1 0 1,-1 0 0,1 0 0,-1 0-1,0 0 1,1 0 0,-1 0 0,0-1-1,0 1 1,1 0 0,-1 0 0,0 0-1,0 0 1,0 0 0,-1 0 0,1 0-1,0-2 1,-1-2 95,1-13 312,0 18-448,0 0-1,0 0 0,0 0 0,0 0 1,0 0-1,0 0 0,0 0 0,0-1 0,0 1 1,0 0-1,0 0 0,0 0 0,0 0 0,0 0 1,0 0-1,0 0 0,0-1 0,0 1 0,0 0 1,0 0-1,0 0 0,0 0 0,0 0 1,0 0-1,0 0 0,0 0 0,-1 0 0,1-1 1,0 1-1,0 0 0,0 0 0,0 0 0,0 0 1,0 0-1,0 0 0,0 0 0,0 0 0,-1 0 1,1 0-1,0 0 0,0 0 0,0 0 1,0 0-1,0 0 0,0 0 0,0 0 0,-1 0 1,1 0-1,0 0 0,0 0 0,0 0 0,0 0 1,0 0-1,0 0 0,0 0 0,-1 0 0,1 0-2,-1 0-1,0 0 1,1 0-1,-1 0 0,0 0 1,1 0-1,-1 0 1,0 0-1,1 0 0,-1-1 1,1 1-1,-1 0 1,0 0-1,1-1 0,-1 1 1,1 0-1,-1-1 1,1 1-1,-1 0 0,1-1 1,-1 1-1,1-1 1,-1 1-1,1-1 0,-1 1 1,1-1-1,0 1 1,-1-1-1,1 0 0,0 1 1,0-1-1,-1 1 1,1-1-1,0 0 0,0 1 1,0-1-1,0 0 1,0 1-1,0-1 0,0 0 1,0 0-1,0-2 43,3 6 8,-1-2-28,-1 0 0,1 1 0,-1 0 0,0-1 0,0 1 0,0 0 0,1-1 0,-2 1 0,1 0 0,0 0 0,0 0 0,-1 0 0,1 0 0,-1 0 0,1 0 0,-1 3 0,0 0 108,-1 1-1,0 0 1,0 0 0,-3 9-1,-5 21 168,6-7-117,1 0 0,3 45 0,0-33 223,-5 53-1,-6-33-457,-4-1-1,-21 59 1,27-96 24,-2 0-1,-16 28 1,8-16 170,15-29-118,0 0-1,0-1 1,-1 1-1,-4 5 0,-9 0 42,10 3-21,-10-7 10,8-2-35,-6 5-89,14-10 63,1 0-1,-1 1 1,1-1 0,-1 0-1,1 0 1,-1 0 0,1 0 0,-1 0-1,1 0 1,-1 0 0,1 1-1,-1-1 1,1-1 0,-1 1 0,0 0-1,1 0 1,-1 0 0,1 0-1,-1 0 1,1 0 0,-1-1-1,1 1 1,-1 0 0,1 0 0,0-1-1,-2 0 1,2 1-8,-1-1-1,1 0 1,0 0 0,-1 0-1,1 1 1,0-1 0,-1 0-1,1 0 1,0 0-1,0 0 1,0 0 0,0 0-1,0 0 1,0 0 0,0-3-454,0 1 70,0-42-1088,0 40 1447,-1 0-21,1 0 1,0-1-1,0 1 1,0-1-1,1 1 1,-1-1 0,3-7-1,11-8-114,-7 0 91,7 1 138,-7 5-8,-6 12-21,0 0 0,1 0 0,-1 0 0,1 1 0,0-1 0,3-4 0,-5 7-20,0 0-1,1 0 0,-1 0 0,0 0 0,0-1 0,1 1 0,-1 0 0,0 0 0,0-1 0,0 1 0,0 0 0,1 0 0,-1-1 1,0 1-1,0 0 0,0 0 0,0-1 0,0 1 0,0 0 0,0-1 0,0 1 0,0 0 0,0-1 0,0 1 0,0-1 0,0 1-2,0-1 0,0 0 0,0 1 0,0-1 0,0 1 0,0-1 0,0 0 0,1 1-1,-1-1 1,0 0 0,0 1 0,0-1 0,1 0 0,-1 1 0,0-1 0,1 1 0,-1-1-1,0 1 1,1-1 0,-1 1 0,1-1 0,-1 1 0,1-1 0,-1 1 0,1 0 0,-1-1-1,1 1 1,-1 0 0,1-1 0,-1 1 0,1 0 0,0 0 0,-1-1 0,1 1 0,0 0-1,-1 0 1,1 0 0,0 0 0,-1 0 0,1 0 0,1 0 0,-2 0-3,0 0 0,0 0 0,0 0 0,0 0 0,0 0 0,0 0 0,1 0 0,-1 0 0,0 0 0,0 0 0,0 0 0,0 0 0,0 0 0,0 0 0,0 0 0,1 0 0,-1 0 0,0 0 0,0 0 1,0 0-1,0 0 0,0 0 0,0 0 0,0 0 0,0 0 0,1 0 0,-1 0 0,0 0 0,0 0 0,0 0 0,0-1 0,0 1 0,0 0 0,0 0 0,0 0 0,0 0 0,0 0 0,0 0 0,0 0 0,0 0 0,0-1 0,0 1 0,0 0 0,0 0 0,1 0 0,-1 0 0,0 0 1,0 0-1,-1 0 0,1-1 0,0 1 0,0 0 0,0 0 0,0 0 0,0 0 0,0 0 0,0-14-4,0 10 284,184 4 1556,-184 0-1826,1 0-1,-1 0 1,0 0-1,1 0 0,-1 0 1,0 0-1,1 0 0,-1 0 1,0 1-1,0-1 1,1 0-1,-1 0 0,0 0 1,0 0-1,1 0 1,-1 0-1,0 1 0,0-1 1,1 0-1,-1 0 0,0 0 1,0 1-1,1-1 1,-1 0-1,0 1 0,14 13 217,-14-14-206,0 0-1,1 0 0,-1 0 0,0 1 1,0-1-1,1 0 0,-1 0 0,0 0 0,0 1 1,0-1-1,0 0 0,1 0 0,-1 1 1,0-1-1,0 0 0,0 1 0,0-1 1,0 0-1,0 0 0,0 1 0,0-1 0,0 0 1,0 1-1,0-1 0,0 1 0,0 4 120,0-2-105,0 0 0,0 0 0,0 0 1,0 0-1,0 0 0,1 1 1,-1-1-1,3 5 0,3 2 7,-4-8-42,-1 0 1,0 0-1,0-1 1,0 1 0,0 0-1,0 0 1,0 0-1,-1 0 1,1 1 0,-1-1-1,1 0 1,-1 0-1,0 0 1,0 0-1,0 3 1,1 3 128,-1 19 58,0-25-175,0-1 0,0 1 0,0-1 0,0 1-1,0-1 1,0 1 0,-1-1 0,1 1 0,-1-1-1,1 1 1,-2 1 0,-16 8 12,-2 17-85,19-28 58,0 1 0,-1 0 0,1 0 0,0 0 0,0-1-1,0 1 1,-1 0 0,1-1 0,-2 1 0,-4 2-77,-17 11-360,20-10 381,-1-1 0,1-1-1,-1 1 1,0-1-1,0 1 1,-6 1-1,2-3-49,0 1 0,0-1-1,0 0 1,0-1-1,-18-2 1,17 1 85,1 1 0,0-1 0,0 2-1,-1-1 1,-16 5 0,12-1 22,10-3-2,0 0 0,0 0-1,1 0 1,-1 0 0,-5 0 0,5-1-13,0-1-1,0 1 1,0-1-1,1 0 1,-6-2-1,-5-1-48,2 2 13,0 0 1,0 2-1,-16 0 0,12 0 76,13 0 172,6-3 11,-1 1-147,-1 0-34,0 1 0,0 0-1,0 0 1,0 0-1,1 0 1,-1 0 0,0 0-1,0 1 1,1-1-1,-1 0 1,0 0 0,1 1-1,-1-1 1,0 1-1,1 0 1,-1-1 0,1 1-1,-1 0 1,1 0 0,-1 0-1,1 0 1,-1 0-1,1 0 1,-1 0 0,1 0-1,-1 1 1,3 0-1,-1 0 24,7 3 129,1-1-1,-1 0 1,1-1-1,20 2 0,-24-4-87,-1 1-1,0 0 0,0 0 0,0 1 0,0-1 1,0 1-1,0 1 0,0-1 0,0 1 1,7 5-1,18 6 161,31 7 96,-41-14-241,-11 10-58,-6-13-29,1-1-1,-1 0 1,1-1 0,5 4 0,-10-6-14,7 3 197,-7-3-287,3 4-865,11 10-357,-10-11-2229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1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3904,'-20'-21'1440,"40"21"-1120,-20 0-96,21 0 736,0 0-576,21 0 544,-1 0-512,1 0-672,20 0 128,-20 21-1184,0 0 736,-1 0-1856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1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2912,'-4'0'923,"4"-1"-903,-1 1 1,0 0-1,0 0 1,1 1-1,-1-1 1,0 0-1,1 0 1,-1 0 0,0 0-1,0 0 1,1 1-1,-1-1 1,0 0-1,1 1 1,-1-1-1,0 1 1,0 0 0,1-1 2,-1 1 1,1 0 0,-1 0-1,1 0 1,-1 0 0,1 0-1,0 0 1,-1 0 0,1 0-1,0 0 1,0 0 0,0 0-1,0 1 1,0 0 0,0-1 13,0 0 0,1-1 0,-1 1 0,0 0 1,0-1-1,0 1 0,0 0 0,0-1 0,0 1 0,-1 0 1,1-1-1,0 1 0,0 0 0,0-1 0,0 1 0,-1-1 0,1 1 1,0 0-1,-1-1 0,1 1 0,0-1 0,-1 1 0,1-1 0,-1 1 1,1-1-1,-1 1 0,1-1 0,-1 0 0,1 1 0,-1-1 1,-1 1-1,-6 5 395,1 15 336,-17 34 51,16-38-541,1 0 0,-10 32 0,10-4 122,1-23-271,3-13-47,1-1 0,0 1-1,0 0 1,1 0-1,0 9 1,0-3 51,0-11-124,1 0 0,0 0 1,0-1-1,0 1 0,0 0 0,0 0 1,1 0-1,0 0 0,0-1 0,1 6 1,12 12 22,-8-7 66,-5-12-89,-1-1 0,1 1 0,-1-1 0,1 1 0,0-1 1,-1 1-1,1-1 0,0 0 0,0 0 0,0 1 0,0-1 0,0 0 0,0 0 0,1 0 0,-1 0 0,0 0 0,3 1 0,9 4 68,-10-4-73,0-1-1,0 0 0,0 1 0,0 0 1,0 0-1,0 0 0,-1 0 0,3 2 1,-3-2-39,0 0 0,0 0 0,0 0-1,0-1 1,0 1 0,0-1 0,1 1 0,-1-1 0,1 0 0,3 1 0,0 0-342,1-2 0,-1 1 0,13-1 0,9 1-443,-15 0 11,0 0-1,0-1 0,0-1 0,25-4 0,-35 4 615,-1 0-1,0-1 0,1 1 0,-1-1 1,0 1-1,0-1 0,1 0 0,-1 1 1,1-4-1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1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4064,'0'21'1504,"0"-21"-1184,20 41-64,-20-20 832,21 0-640,0 21 384,21-22-480,-21 1-192,-1 21-96,1-21 128,0 20-96,0-41-1728,-21 21 896,21 0-3168</inkml:trace>
  <inkml:trace contextRef="#ctx0" brushRef="#br0" timeOffset="1">209 22 4160,'0'0'1536,"-21"41"-1216,21 1-64,-21-21 768,21 20-608,-21 1 128,21 0-352,-20-1-96,-22-20-64,21 21 32,0-21-32,0-1-928,1 1 480,20-21-3648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3712,'0'0'1408,"21"0"-1120,0-21-64,-1 21 448,22 0-416,0 0 896,-1 0-672,22 0 96,-1 0-384,-20 0-384,20 0 96,-20 0 160,20 0-32,-41 0-192,0 21 64,0-21-3328,-21 21 1856,21 0-544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4800,'3'0'1557,"31"-1"-674,-15 0-326,1 1-1,-1 0 1,32 6-1,-10 8 138,-26-11-501,-11-3-159,0 1-1,0 0 1,0 0-1,-1 0 1,5 2-1,-2 0-24,0 1 0,-1 0 0,1 0-1,-1 0 1,0 1 0,0-1-1,-1 1 1,1 1 0,-1-1 0,4 7-1,-7-11 17,-1 1 0,1-1-1,-1 1 1,0-1-1,1 1 1,-1 0 0,0-1-1,0 1 1,0-1-1,0 1 1,0 0 0,-1-1-1,1 1 1,0-1-1,-1 1 1,1-1 0,-2 3-1,-12 21 165,12-21-149,-4 4 45,-1 0 0,1 0 0,-1-1-1,-11 10 1,-4 4-23,15-14-53,-3 4 1,-1-1 0,0 0 0,-1-1 0,1 0 0,-2-1 0,-13 8 1,15-11-149,1 1 0,0 1 1,0 0-1,0 0 0,-8 9 1,-7 9-2563,18-18 1372,4-4-1226,3-3-102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 3328,'0'-20'1216,"0"20"-928,0 20-96,-21 1 736,21 0-544,-21 21 64,21 20-288,-21 21 544,1 1-416,20-1-512,-21-21 64,21 1-96,0-21 160,-21-1-1056,21 1 608,0-21-1568,-21-21 1152,42 20-448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 3328,'6'0'135,"-1"0"0,0-1 1,0 0-1,0 1 0,0-2 1,0 1-1,0-1 0,0 0 0,-1 0 1,9-4-1,-10 4-47,1 1 0,0 0 0,0 1-1,-1-1 1,1 0 0,0 1 0,0 0 0,0 0 0,0 0 0,5 1 0,6 0 310,2-2-74,-12 1-203,-1-1 0,1 1 0,0 0 0,0 1 0,-1-1 0,1 1 0,0 0 0,6 2 0,9 5 150,19 11-1,-18-8-149,-16-9-106,1 1 0,-1 0 1,0 0-1,0 1 1,0-1-1,-1 1 0,6 5 1,-8-6-7,0 0 1,0 0-1,-1 0 1,1 0 0,0 0-1,-1 0 1,0 1-1,0-1 1,0 0-1,0 1 1,0-1 0,-1 1-1,0-1 1,1 8-1,-1-6 25,0 0-1,-1 0 0,1 0 1,-1 0-1,0 0 0,0 0 1,0 0-1,-1 0 0,1 0 1,-1 0-1,-1-1 0,1 1 1,-1-1-1,1 0 0,-6 7 1,-65 65-375,49-51 196,-1-3-85,-26 19 0,26-21 178,10-8 35,10-7 15,-1 0-1,0-1 1,-7 5 0,9-8-1,0 1 0,0-1 0,0 0 0,1 0 0,-6 0 0,-5 2-38,-8 5-86,18-7 57,0 1 0,0 0-1,0-1 1,0 0 0,0 0 0,-9 0-1,10-1-921,3 0 294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6464,'21'0'2400,"-21"0"-1856,0 17-160,21-17 352,-21 0-480,20 0 32,22 0-160,-21 18-288,0-18 64,-1 0-1440,-20 0 832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3328,'0'0'1061,"0"4"-634,0 10-192,0-14-224,0 0 0,0 1 0,0-1 0,0 0 0,0 1 0,0-1 0,0 0 0,1 0 0,-1 1 0,0-1 0,0 0 0,0 1 1,0-1-1,0 0 0,0 0 0,1 1 0,-1-1 0,0 0 0,0 0 0,0 1 0,1-1 0,-1 0 0,0 0 0,0 0 0,1 1 1,4 4 62,1 0 13,-2-1-1,1 1 0,0 1 1,4 7-1,-2 11 10,-1-10-161,-4-10 42,0 0-1,0 0 0,-1 0 0,0 0 0,0 0 0,0 0 0,0 1 0,-1-1 0,1 8 0,-1-7 108,0 0 1,0 0-1,1 0 0,1 9 0,12 14 274,-12-6-144,-3-19-184,1 0-1,0 1 1,0-1 0,1 0 0,-1 0 0,1 0-1,-1 0 1,1 0 0,2 6 0,3 2 13,-4-10-40,-1 1-1,0 0 1,0 0 0,0 0-1,0 0 1,0 0-1,0 0 1,0 0 0,-1 0-1,1 1 1,-1-1 0,0 0-1,0 3 1,0 12-115,0-13-187,0-4-730,4-4 288,-2 3 692,-1-1 0,1 0 1,-1 1-1,0-1 1,1 0-1,-1 0 0,0 0 1,0 0-1,0 0 1,0 0-1,0 0 0,-1 0 1,1 0-1,-1 0 1,1 0-1,-1-1 0,0-2 1,0 3 33,0 0 0,1 0 0,-1-1 1,0 1-1,1 0 0,0 0 0,-1 0 0,1 0 1,0 1-1,0-1 0,0 0 0,1-2 0,7-13 11,-5 0 60,-4 14-37,1 0 0,0-1 0,-1 1-1,1 0 1,0 1 0,1-1 0,-1 0 0,0 0-1,1 0 1,0 1 0,0-1 0,-1 1 0,4-3 0,75-75 2199,-80 80-2189,0-1 0,0 1 1,0 0-1,1 0 0,-1 0 0,0-1 0,0 1 0,0 0 0,1 0 0,-1 0 1,0-1-1,0 1 0,1 0 0,-1 0 0,0 0 0,1 0 0,-1 0 0,0 0 1,0 0-1,1 0 0,-1-1 0,0 1 0,1 0 0,-1 0 0,1 0 0,7 0 294,19-1 138,-26 1-436,1 0 1,-1 0-1,1 0 0,-1 1 1,1-1-1,-1 0 1,1 1-1,-1-1 0,1 1 1,-1-1-1,3 2 0,-3-1-2,-1 0-1,1-1 1,-1 1-1,0 0 0,1 0 1,-1 0-1,0 0 1,0-1-1,0 1 0,1 0 1,-1 0-1,0 0 1,0 0-1,0 1 0,0-2-14,0 0 0,0 1-1,0-1 1,0 0-1,0 1 1,0-1 0,0 0-1,0 1 1,0-1-1,0 0 1,0 0-1,0 1 1,0-1 0,0 0-1,1 0 1,-1 1-1,0-1 1,0 0 0,0 0-1,1 1 1,-1-1-1,0 0 1,0 0 0,1 0-1,-1 1 1,14 13 13,-14-14-23,0 0 0,1 0 0,-1 0 0,0 1 0,0-1 0,1 0 0,-1 0 0,0 0 0,0 1 0,0-1 0,1 0-1,-1 0 1,0 1 0,0-1 0,0 0 0,0 1 0,0-1 0,0 0 0,0 0 0,0 1 0,0-1 0,0 0 0,1 1 0,-2-1 0,1 1 0,0 3-29,0-1 124,0 0 1,0-1-1,0 1 0,0 0 0,0 0 0,1-1 0,-1 1 1,1 0-1,1 2 0,12 2-466,-9 2 148,0-3 85,13-3 3,-18-3 137,1 0-6,1 0 1,-1 0-1,1 0 0,0 0 0,-1 0 0,1 1 0,0-1 0,2 2 0,17 12-26,-17-12 31,6 0-4,14-3 27,-21 1 74,1 0-48,-4 1-52,1-1 1,0 0-1,-1 0 1,1 0-1,-1 0 0,1 0 1,0-1-1,-1 1 1,1 0-1,-1 0 0,1 0 1,0 0-1,-1-1 1,1 1-1,-1 0 0,1 0 1,-1-1-1,1 1 0,-1 0 1,1-1-1,-1 1 1,1-1-1,-1 1 0,0-1 1,1 1-1,-1-1 1,0 1-1,1-1 0,-1 1 1,0-1-1,0 1 1,1-1-1,-1 1 0,0-1 1,0 0-1,0 1 1,0-1-1,0 1 0,0-1 1,0 0-1,0 1 0,0-1 1,0 0-1,0 1 1,0-2-1,0 0-25,0 0 0,0-1 0,0 1 0,1 0 0,-1-1 0,1 1 0,0 0 0,1-3 0,4-6-55,-5 9 69,1 1-1,-1-1 1,0 0 0,0 0 0,0 0-1,0 0 1,-1 0 0,1 0-1,0-1 1,-1 1 0,0 0-1,1 0 1,-1-3 0,0-54-348,0 56 208,3 3 315,-2 0-146,0 0-1,0 0 1,-1 0-1,1 0 1,0 0-1,-1 0 1,1 0-1,0 0 1,-1 1-1,1-1 1,-1 0-1,1 1 1,0-1-1,-1 0 1,1 1-1,-1-1 1,1 0-1,-1 1 1,1-1-1,-1 1 1,1-1-1,-1 1 1,1 0-1,-1-1 1,0 1-1,1-1 1,-1 1-1,0 0 1,1-1-1,-1 1 1,0 0-1,0 0 1,1 5 102,0-1 0,-1 1 0,-1 10 0,1 4-114,0 98 14,-1-130-227,1 6 122,-1 1-1,1-1 1,1 0-1,-1 1 0,1-1 1,0 1-1,1-7 0,-1 9 64,3-7-58,-1 0 0,0-1-1,-1 1 1,3-22-1,-5 27 55,0 1 0,0 0 0,1 0 0,-1-1 0,1 1 0,0 0 0,1 0 0,-1 0 0,4-7 0,1-3 5,15-48 212,-20 59-154,5-12 303,2 9-24,1 2-172,2-2 88,-9 4-187,-1 1 0,1 0 0,0 0 0,0 0-1,0 0 1,0 0 0,0 0 0,0 1 0,0-1 0,1 1 0,-1-1-1,0 1 1,3 0 0,9 0 181,-8-1-170,0 1 0,0 0 0,0 1 0,0-1-1,9 3 1,2 6 79,-15-8-116,0 0 0,0 0 0,-1 0 0,1 0 0,0 0 0,0-1 0,0 1 0,0-1 0,0 1 0,1-1 0,-1 0 0,2 1 0,79-1 454,-81-1-452,1 1 0,-1 0 0,1 0 0,-1-1-1,0 1 1,0-1 0,1 0 0,-1 0 0,0 0 0,0 0 0,0 0 0,2-2 0,-2 2-1,0 0-1,0-1 1,0 1 0,1 0 0,-1 0 0,0 1 0,0-1 0,1 0 0,-1 1 0,0-1 0,1 1 0,2 0 0,5 0 65,-8 0-67,1 0-1,-1 0 1,0 0 0,1 0 0,-1 0-1,0 0 1,5-2 0,-7 2-21,1-1 0,0 1 0,-1-1 0,1 1 0,-1-1 0,1 0 0,-1 1 0,1-1 0,-1 1 0,1-1 0,-1 0 1,1 0-1,-1 1 0,0-1 0,1 0 0,-1 1 0,0-1 0,0 0 0,0 0 0,0 0 0,0 1 0,1-1 0,-1 0 0,-1 0 0,1-1 0,0-15-57,0 16 68,0 1-1,0 0 0,0 0 0,0 0 0,0 0 0,0 0 1,0 0-1,1 0 0,-1 0 0,0-1 0,0 1 1,0 0-1,0 0 0,-1 0 0,1 0 0,0 0 0,0 0 1,0 0-1,0-1 0,0 1 0,0 0 0,0 0 1,0 0-1,0 0 0,0 0 0,0 0 0,0 0 0,0 0 1,0 0-1,0-1 0,0 1 0,-1 0 0,1 0 1,0 0-1,0 0 0,0 0 0,0 0 0,0 0 0,0 0 1,0 0-1,0 0 0,-1 0 0,1 0 0,0 0 1,0 0-1,0 0 0,0 0 0,0 0 0,0 0 0,0 0 1,-1 0-1,1 0 0,0 0 0,0 0 0,0 0 1,0 0-1,-1 0 4,0 0 1,0 0-1,0 0 1,0 0 0,1-1-1,-1 1 1,0 0-1,0 0 1,0-1 0,1 1-1,-1-1 1,0 1-1,0-1 1,1 1 0,-1-1-1,0 1 1,1-1-1,-1 0 1,0 1 0,1-1-1,-1 0 1,0 0-1,1 0-8,-1 0-1,1 0 1,-1 1-1,1-1 1,-1 0-1,1 1 0,-1-1 1,0 1-1,1-1 1,-1 1-1,0-1 1,0 1-1,1-1 0,-1 1 1,0 0-1,0-1 1,0 1-1,1 0 1,-1 0-1,0 0 0,0-1 1,-1 1-1,2 0-4,-1 0 0,1 0-1,0 0 1,0 0 0,-1 0-1,1 0 1,0 0-1,-1 0 1,1 0 0,0 0-1,-1 0 1,1 0 0,0 0-1,0-1 1,-1 1 0,1 0-1,0 0 1,0 0 0,-1 0-1,1-1 1,0 1-1,0 0 1,0 0 0,-1-1-1,1 1 1,-1-1-9,0-1 3,0 1 0,0 0 0,0 0 0,0 0 0,0 0 0,0 0 0,0 0 0,0 1 0,0-1 0,-1 0 0,1 1 0,0-1 0,0 0 0,-1 1 0,1 0 0,0-1 0,-1 1 0,1 0-1,-1 0 1,1-1 0,-1 1 0,1 0 0,0 0 0,-1 1 0,1-1 0,-1 0 0,-1 1 0,1 0 2,1-1 0,-1 1 1,1 0-1,0 0 0,-1 0 0,1 0 0,0 0 1,-1 0-1,0 2 0,-7 7 44,3-5-14,3-2-14,-1 0 0,1 0 0,0 0 0,0 0 0,1 1 0,-1-1 1,1 1-1,-4 6 0,5-4 12,0-1 1,0 1-1,1-1 1,0 1-1,0-1 1,0 1-1,1-1 1,0 1-1,0-1 1,0 0-1,0 1 1,1-1-1,0 0 1,0 0-1,1 0 1,3 7-1,-3-8-17,0-1-1,1 1 1,-1 0-1,1-1 1,-1 0-1,1 0 1,0 0-1,0 0 1,1-1-1,-1 1 0,8 2 1,-2 0-103,-1-1-111,0-1-1,1 0 1,-1 0-1,1-1 1,17 3 0,-1-1-299,-18-2 86,-1 0-1,0 1 0,0-1 0,9 6 0,-16-8 423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6464,'-21'0'2400,"21"0"-1856,0-21-160,-21 21 512,21 0-576,0 0-288,0 0-32,0 21-2560,21 0 1376,-21 0-2944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6656,'-21'21'2464,"21"-21"-1920,0 0-160,0 21 864,0 0-768,21 0-416,-21-1-64,21 22 512,0-21-288,-21 0-832,20-1 288,-20 1-1216,0 0 864,0-21-1824,0 0 1440,0 0-2272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3904,'0'0'1253,"0"4"-762,0 13-230,4-17-160,-4 0-79,1 0-1,0 0 0,-1 0 0,1 0 0,-1 0 0,1 0 1,-1 0-1,1 0 0,-1 0 0,1 1 0,-1-1 0,1 0 0,0 0 1,-1 0-1,1 1 0,-1-1 0,0 0 0,1 1 0,-1-1 0,1 0 1,-1 1-1,1-1 0,-1 1 0,0-1 0,1 0 0,-1 1 1,0-1-1,1 1 0,-1-1 0,0 2 0,7 7 273,7-2 207,-8 10-186,1-6-193,-6-10-104,0 1 0,1 0 1,-1 0-1,0 0 0,0 0 1,0 0-1,-1 0 0,1 0 1,-1 0-1,1 0 0,-1 1 1,1-1-1,-1 3 0,0 54 622,0-56-437,0 1-86,0 7-146,0-22-422,0 7 137,0 4 196,0-3 60,0-1 50,-1 1 1,1 0-1,0 0 0,1 0 1,-1 0-1,1 0 1,-1 0-1,1 0 1,0 0-1,0 0 0,0 0 1,0 0-1,1 1 1,-1-1-1,1 0 0,0 1 1,0-1-1,4-3 1,11-12 1,-17 18 1,0 0 0,1-1-1,-1 1 1,0 0 0,0 0-1,0 0 1,1-1 0,-1 1-1,0 0 1,0 0 0,1 0-1,-1 0 1,0-1 0,0 1-1,1 0 1,-1 0 0,0 0-1,0 0 1,1 0 0,-1 0-1,0 0 1,1 0 0,-1 0-1,0 0 1,1 0 0,0 0-7,0 0 1,0-1 0,0 1 0,0 0-1,0 0 1,0-1 0,-1 1-1,1-1 1,0 1 0,0-1 0,0 1-1,0-1 1,-1 1 0,1-1-1,0 0 1,0 1 0,-1-1 0,1 0-1,-1 0 1,1 1 0,-1-1-1,1 0 1,-1 0 0,1 0 0,-1 0-1,1-1 1,0 0 3,-1 1 0,1-1 0,0 0 0,0 1 0,0-1 0,0 1 0,1-1 0,-1 1 0,0 0 1,0-1-1,1 1 0,-1 0 0,3-1 0,-1 1 93,1 0 1,-1 0 0,1 0 0,-1 1-1,0 0 1,1-1 0,-1 1 0,6 1-1,-7-1-46,2 0 137,-4 0-133,0 0 10,0 0 251,0 0-16,0 0 144,-1 14-31,1-9-347,-1 0-1,1 0 0,0 0 0,1 0 0,-1-1 1,1 1-1,0 0 0,1 5 0,12 10-15,-7 1 10,7 0 53,-8-9-53,-5-9-22,0 0 0,1 0 0,-1 0 0,1-1 1,3 6-1,-4-7-20,0-1 0,0 1 0,0 0 0,1 0 0,-1-1 0,0 1 0,0-1 1,0 1-1,1-1 0,-1 1 0,0-1 0,0 0 0,1 1 0,-1-1 0,0 0 0,1 0 1,1 0-1,0 0-22,-3 0-70,0 0-180,4 0-12,-4 0 256,1 0 1,-1 0-1,1 0 0,0 0 0,-1 0 0,1 0 0,0 0 0,-1 0 0,1 0 0,0-1 0,-1 1 0,1 0 0,-1 0 0,1-1 1,0 1-1,-1 0 0,1 0 0,-1-1 0,1 1 0,-1-1 0,1 1 0,-1-1 0,1 1 0,-1 0 0,0-1 0,1 0 1,0-1-19,-1 0 0,0 1 1,0-1-1,1 0 1,-1 1-1,0-1 0,0 0 1,-1-2-1,0 1-33,1 0 0,0 0 0,0 0 0,0 0 0,0 1 0,0-1 0,1 0 0,0 0 0,-1 0 0,1 0 0,1-3 0,5-4-72,-6 8 112,0 0-1,1 0 1,-1 0 0,0 0-1,0 0 1,-1 0-1,1 0 1,0 0-1,-1 0 1,1 0-1,-1-1 1,0 1 0,1-2-1,-1-35 237,0 37-34,3 4-40,11 12 79,-14-13-198,0-1-1,1 0 1,-1 0-1,0 1 1,0-1-1,0 0 0,1 0 1,-1 0-1,0 1 1,0-1-1,1 0 1,-1 0-1,0 0 1,0 0-1,1 0 0,-1 0 1,0 1-1,0-1 1,1 0-1,-1 0 1,0 0-1,1 0 0,-1 0 1,0 0-1,1 0 1,0 0 17,0 0 0,0 0 0,0 0 0,0 1 1,0-1-1,-1 0 0,1 0 0,0 1 0,0-1 0,0 1 0,0-1 1,-1 1-1,1-1 0,0 1 0,0 0 0,-1-1 0,1 1 1,0 0-1,-1-1 0,1 1 0,-1 0 0,1 0 0,-1 0 1,1-1-1,-1 1 0,1 2 0,0-1 14,0 1 0,1-1-1,-1 0 1,1 1 0,0-1 0,0 0 0,0 0-1,0 0 1,5 3 0,-3-2-43,1 0 0,0 0 1,0-1-1,0 0 0,9 3 0,11-2 34,-1-1 0,1-1 0,29-3 0,-23 1-5,-25 1-64,0 0-1,0-1 1,-1 0 0,1 0-1,0 0 1,-1-1 0,1 0-1,-1 0 1,0 0 0,1 0-1,5-5 1,-5 4-24,-1-1 0,1 2 1,1-1-1,7-2 0,11 0-183,-19 4 192,-1 0 0,1-1-1,-1 1 1,1-1 0,-1 0 0,0 0-1,0 0 1,0-1 0,0 0-1,0 0 1,0 0 0,-1-1-1,9-7 1,-11 8 13,1 0-1,0 0 1,0 1-1,6-4 1,0 2-30,-9 4 65,1 0 1,-1 0-1,1 0 1,-1 0-1,1 0 1,-1 0-1,1-1 1,-1 1-1,1 0 1,-1 0-1,1 0 1,-1-1-1,1 1 1,-1 0-1,1-1 1,-1 1-1,0 0 1,1-1-1,-1 1 1,0-1-1,1 1 1,-1 0-1,0-1 1,1 1-1,-1-1 1,0 1-1,0-1 1,0 1-1,1-1 1,-1 1-1,0-1 1,0 1-1,0-1 1,0 0-1,0 1 1,0-1-1,0 1 1,0-1-1,0 1 1,0-1-1,0 1 1,0-1-1,-1 1 1,1-1 0,0 1-1,0-1 1,0 1-1,-1-1 1,1 1-1,0-1 1,-1 0-1,-13-20-172,10 12 116,4 9 74,-1-1 0,1 0 0,0 1 0,0-1 0,-1 1 0,1-1 0,0 0 0,-1 1-1,1-1 1,0 1 0,-1-1 0,1 1 0,-1-1 0,1 1 0,-1-1 0,1 1 0,-1-1 0,1 1 0,-1 0 0,0-1 0,1 1 0,-1 0-1,1 0 1,-1-1 0,0 1 0,1 0 0,-1 0 0,0 0 0,1 0 0,-1 0 0,0 0 0,1 0 0,-1 0 0,0 0 0,1 0 0,-1 0-1,0 1 1,-19-2 354,13 1-269,-1 0-1,0 0 1,0 0 0,0 1 0,-10 2-1,18-2-84,-1-1-1,0 0 0,1 1 0,-1-1 0,1 1 1,-1-1-1,1 1 0,-1 0 0,1-1 0,-1 1 0,1-1 1,0 1-1,-1 0 0,1-1 0,0 1 0,0 0 1,-1 0-1,-1 5 85,-12 12 78,14-18-178,-1 0-1,1 0 1,0 1 0,0-1-1,-1 0 1,1 0-1,0 0 1,0 1-1,0-1 1,-1 0-1,1 0 1,0 1-1,0-1 1,0 0-1,0 0 1,0 1 0,0-1-1,0 0 1,-1 1-1,1-1 1,0 0-1,0 0 1,0 1-1,0-1 1,0 1-1,1 1 17,-1 0 0,1 1 0,-1-1 0,1 0 0,-1 0 0,1 1 0,0-1 0,0 0 0,0 0 0,1 0 0,-1 0 0,0 0-1,1 0 1,-1-1 0,1 1 0,0 0 0,1 1 0,18 21 146,-12-8-189,14 19-122,-21-32 102,1-1 0,-1 1 0,0-1 0,1 0 0,-1 0 0,1 0 0,-1 0-1,1 0 1,0-1 0,6 4 0,7-2-114,-14-3 141,0 0 0,0 0 0,0 1 0,0-1 0,0 1 0,0-1 0,0 1 0,0-1 0,0 1 0,0 0 0,0 0 0,-1 0 1,1 0-1,0 0 0,-1 1 0,1-1 0,-1 0 0,1 1 0,-1-1 0,3 4 0,2 16-154,8 0 30,-11-17 133,0 0-1,-1 1 1,1-1-1,-1 0 1,0 1 0,0-1-1,-1 1 1,2 5-1,0 9 0,-2 1 0,-1 31 0,0-20 14,-1-10 0,-1 0 0,-7 30 0,3-19 0,3-8-4,1-10 12,-1 0-1,0-1 0,0 1 0,-7 15 0,6-18 15,-1 1 35,-1 1 0,0-1 0,-15 23 0,15-25-31,6-8-22,-1 0-1,1-1 1,-1 1-1,0-1 1,0 1-1,0-1 1,0 1-1,0-1 1,0 0-1,0 0 1,0 1-1,-1-1 1,1 0-1,0 0 1,-1 0-1,1 0 1,-1-1 0,1 1-1,-1 0 1,1 0-1,-1-1 1,1 1-1,-1-1 1,0 0-1,1 1 1,-1-1-1,0 0 1,-2 0-1,-55 0 333,55 0-270,0-1 0,-1 1 1,1-1-1,0 0 0,0 0 0,0 0 0,0-1 0,0 1 0,0-1 0,0 0 0,0 0 0,-6-5 0,7 5 9,0-1 0,0 1 0,0-1 0,0 0 0,0 0 0,0 0 0,1 0 0,-1 0 0,1 0 0,0-1 0,0 1 0,0-1 0,1 0 0,-1 0 0,0-4 0,0-3-117,0 1 1,1-1-1,0 1 0,1-12 1,0 16 9,0-10-35,0 0-1,1 0 1,1 0 0,1 0 0,0 0-1,1 0 1,1 1 0,0-1-1,1 1 1,0 1 0,2-1 0,15-23-1,16-9-669,-19 24 360,10-12-63,-10 9-253,2 1 1,31-27-1,-18 23 26,-11 11-311,25-26 0,89-95-809,-133 135 1983,-1 0 0,0-1 0,0 1 0,0-1 0,-1 0 0,0 0 0,0-1 0,0 1 0,4-12-1,-5 7 230,0 0-1,-1-1 0,0 1 0,-2-16 0,1 25-376,0-3 34,0-1 1,-1 1-1,1 0 1,-1-1-1,0 1 0,-1 0 1,1 0-1,-4-7 1,-1-3 119,5 10-86,0 1 1,0-1-1,0 0 0,-1 1 1,1-1-1,-1 1 0,0 0 1,0-1-1,0 1 0,-4-4 1,3 4 144,-1 6-533,-10 11-1397,14-13 1609,0-1 0,0 0-1,-1 0 1,1 0 0,0 0 0,0 1 0,0-1 0,-1 0 0,1 0 0,0 1 0,0-1 0,0 0-1,0 0 1,-1 1 0,1-1 0,0 0 0,0 1 0,0-1 0,0 0 0,0 0 0,0 1 0,0-1-1,0 0 1,0 1 0,0-1 0,0 18-2617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4320,'-4'4'1392,"3"-3"-1324,-1 1 1,0 0 0,1 0-1,-1 0 1,1 0 0,0 0-1,0 0 1,0 0-1,0 0 1,0 0 0,0 1-1,0-1 1,1 0 0,-1 4-1,1-5-23,0-1 0,0 0 1,0 0-1,0 1 0,0-1 0,0 0 0,0 1 0,0-1 0,0 0 0,0 1 1,0-1-1,-1 0 0,1 0 0,0 1 0,0-1 0,0 0 0,0 0 0,-1 1 1,1-1-1,0 0 0,0 0 0,0 0 0,-1 1 0,1-1 0,0 0 0,-1 1 9,-1 0 31,1 1 1,-1-1 0,1 1 0,0 0 0,-1 0 0,1-1 0,0 1 0,0 0-1,0 0 1,0 0 0,1 0 0,-1 0 0,0 0 0,1 0 0,0 0 0,-1 0-1,1 0 1,0 0 0,0 4 0,0 219 1402,0-222-1525,0-1 1,1 0-1,-1 0 0,0 0 0,1 1 1,0-1-1,-1 0 0,1 0 0,0 0 1,0 0-1,0 0 0,0 0 0,0 0 1,1-1-1,-1 1 0,1 0 0,2 2 1,-1-1-775,-3-3 128,0 0-309,0 0 59,0 0-859,0 0 336,0 0-661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2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5984,'-21'0'2666,"21"4"-2180,0-2-398,-1 0 0,1 0 1,-1 0-1,1 0 1,-1 0-1,0 0 0,1 0 1,-1 0-1,0 0 0,0 0 1,-2 2-1,2-2-8,-1 0-1,1 0 1,0 1 0,0-1-1,0 1 1,0-1 0,0 1-1,0-1 1,1 1-1,-1-1 1,1 5 0,-1 6 208,1 14-156,0-26-132,0 1 0,0-1 0,0 0 1,0 1-1,0-1 0,0 0 0,1 1 0,-1-1 0,1 0 0,-1 0 0,1 1 0,0 1 0,13 4 69,-7 10-15,7 0-70,-14-16 14,0-1 1,1 0-1,-1 0 1,0 1-1,0-1 1,0 0 0,1 0-1,-1 0 1,0 1-1,0-1 1,1 0-1,-1 0 1,0 0 0,0 0-1,1 0 1,-1 0-1,0 1 1,1-1-1,-1 0 1,0 0-1,0 0 1,1 0 0,-1 0-1,0 0 1,1 0-1,1-1-7,1 1 0,-1 0-1,0-1 1,0 0 0,0 1 0,0-1-1,0 0 1,0 0 0,0 0 0,4-3-1,5-3-106,10 0-370,0-6 76,-12 8 184,-1 0-163,-2-10 164,-5 12 217,4-10-95,-3 6-45,1 0 0,-1 0 0,-1 0 1,1 0-1,-1-1 0,0 1 0,-1-10 0,0 0 250,0 13 207,0 4 539,0 0-117,0 4 341,0-1-986,0 0 1,0 0-1,0 0 0,0 0 1,1 0-1,-1 0 1,1 0-1,0 0 1,0 0-1,0 0 1,0 0-1,0 0 1,0 0-1,1-1 0,0 1 1,-1-1-1,1 1 1,4 4-1,11 10-64,-9-8 13,0 0-1,1-1 1,15 11-1,11 2 73,-32-19-100,0 1 1,1-1-1,-1 0 0,1 0 1,0 0-1,-1-1 0,1 1 1,0-1-1,0 0 0,0 0 1,0 0-1,0-1 0,0 1 1,0-1-1,6 0 0,94 0-3644,-103 0 3590,-1 0 0,1 0 0,0 0 0,-1 1 0,1-1 1,0 0-1,0 0 0,-1 0 0,1 0 0,0-1 0,-1 1 0,1 0 0,0 0 0,0 0 0,-1-1 0,1 1 1,-1 0-1,1 0 0,0-1 0,-1 1 0,1-1 0,0 1 0,-1 0 0,1-1 0,-1 1 0,1-1 0,-1 0 1,0 1-1,1-1 0,-1 1 0,1-1 0,-1 0 0,0 1 0,1-1 0,-1 0 0,0 1 0,0-1 0,0 0 1,0 1-1,1-1 0,-1 0 0,0 1 0,0-1 0,0 0 0,0 0 0,-1 1 0,1-1 0,0-1 0,0 1-18,0 0 0,0 0 0,0 0-1,0 0 1,0 1 0,0-1-1,0 0 1,0 0 0,-1 0 0,1 0-1,0 0 1,-1 0 0,1 1-1,0-1 1,-1 0 0,1 0-1,-1 0 1,0 0 0,0 0-4,0 1 0,0 0 0,1-1 0,-1 1 0,0 0 0,0 0 0,0-1 1,0 1-1,0 0 0,0 0 0,0 0 0,-1 0 0,0 0-16,-1 0 1,1 0 0,0 0-1,0 0 1,0-1-1,0 1 1,-1-1-1,1 0 1,-2 0-1,-7-6-144,10 6 274,-1 0 1,0-1 0,0 1-1,0 0 1,0 0 0,0 1 0,0-1-1,0 0 1,0 1 0,0-1 0,-1 1-1,1 0 1,-3-1 0,-53 1 2802,54 0-2144,8 0-363,1 0-309,-2 0-32,0 0 0,0 0 0,0 0 0,0 0 0,0 0 0,0 1 0,0-1 0,6 3 0,-5-1 24,1 1 0,0-1 0,0 0 0,0 0 0,0-1 0,0 1 0,0-1 0,0 0 0,10 0 0,110-1-2563,-125 0 2517,0 0 0,0 0-1,1 0 1,-1 0 0,0 0-1,1 0 1,-1 0 0,0 0-1,1 0 1,-1 0 0,0 0-1,0 0 1,1-1-1,-1 1 1,0 0 0,0 0-1,1 0 1,-1 0 0,0-1-1,0 1 1,1 0 0,-1 0-1,0-1 1,0 1 0,1 0-1,12-14-356,-9 10 28,-4 1 428,1 0 1,0-1-1,0 1 1,0 0-1,0 0 1,1 0-1,-1 0 1,1 0-1,-1 0 1,1 0-1,0 0 1,0 1-1,1-1 1,-1 1 0,1-1-1,4-3 1,-1 0 91,-6 6-141,0 0 0,1 0 0,-1-1-1,0 1 1,0 0 0,0 0-1,1-1 1,-1 1 0,0 0-1,0 0 1,1 0 0,-1 0-1,0-1 1,0 1 0,1 0 0,-1 0-1,0 0 1,1 0 0,-1 0-1,0 0 1,0 0 0,1 0-1,-1 0 1,0 0 0,1 0-1,9-1 343,-5 1-233,0-1 0,-1 1 1,1 0-1,0 0 0,0 1 1,-1 0-1,1-1 0,6 3 1,10 11 80,-7-8-143,-12-5-79,-1-1-1,1 1 1,-1-1 0,1 1 0,-1 0 0,0-1 0,1 1 0,-1 0 0,0 0-1,0 0 1,1 0 0,-1 0 0,0 0 0,0 0 0,0 1 0,0-1 0,1 2-1,1 4-24,-3-6 36,1 0 1,-1 0 0,0-1 0,1 1 0,-1 0 0,1 0 0,-1 0-1,1-1 1,-1 1 0,1 0 0,0-1 0,-1 1 0,1 0-1,0-1 1,0 1 0,-1-1 0,1 1 0,0-1 0,0 0 0,0 1-1,1 0 1,4 2 68,12 11 100,-18-14-172,0 0-1,0 0 1,0 1 0,0-1-1,1 0 1,-1 0 0,0 1 0,0-1-1,1 0 1,-1 0 0,0 0-1,0 0 1,1 0 0,-1 1-1,0-1 1,0 0 0,1 0-1,-1 0 1,0 0 0,1 0 0,-1 0-1,0 0 1,1 0 0,-1 0-1,1 0 1,16 0-425,-14 4 10,11 9-405,-14-12 792,1-1-1,-1 0 1,0 0-1,0 1 1,0-1 0,1 0-1,-1 0 1,0 1-1,0-1 1,0 0 0,1 0-1,-1 0 1,0 0-1,1 0 1,-1 1 0,0-1-1,0 0 1,1 0-1,-1 0 1,0 0-1,1 0 1,-1 0 0,0 0-1,0 0 1,1 0-1,13 0-753,-14 0 770,0 0 0,0 0 1,0 0-1,1 0 0,-1 0 1,0 0-1,0 0 0,0 0 1,0 0-1,0 0 0,0 0 1,0 0-1,1 0 0,-1 0 1,0 0-1,0 0 0,0 0 1,0 0-1,0 0 0,0 0 1,0 0-1,1 0 0,-1 0 1,0 0-1,0 0 0,0 0 1,0 0-1,0 0 0,0-1 1,0 1-1,0 0 0,0 0 1,0 0-1,0 0 0,1 0 1,-1 0-1,0 0 0,0 0 1,0 0-1,0-1 0,0 1 1,0 0-1,0 0 0,0 0 1,0 0-1,0 0 0,0 0 1,0 0-1,0-1 0,0 1 1,0 0-1,0 0 0,0 0 1,0 0-1,0 0 0,0-1 0,0-16 8,-4 17 267,-22 0 2079,19 0-1562,19 0-933,-12 0 156,0 0 0,1 0 0,-1 0 0,0 0 0,0 0 0,0 0 0,0 0 1,0 0-1,0 0 0,0 0 0,1 0 0,-1 0 0,0 0 0,0 0 0,0 0 0,0 0 0,0 0 0,0 0 0,0 0 0,0 0 0,1 0 0,-1 0 0,0 0 0,0 0 0,0 0 0,0 0 0,0 0 0,0 1 0,0-1 0,0 0 0,0 0 0,1 0 0,-1 0 0,0 0 0,0 0 0,0 0 0,0 0 0,0 0 0,0 1 0,0-1 0,0 0 0,0 0 0,0 0 0,0 0 0,0 0 0,0 0 0,0 0 0,0 1 0,0-1 0,0 0 0,0 0 0,0 0 0,0 0 0,0 0 0,0 0 0,0 1 0,0 60 253,-4 124-125,-10-81-7,12-18 123,-3 15-33,-8-21-282,9-50 26,2-14 225,-1 1 0,0-1 0,-10 30 0,6-27 3,-2 0 0,-16 26 0,23-43-176,1 0-1,0 0 0,0-1 0,-1 1 1,1-1-1,-1 1 0,1-1 0,-1 1 1,0-1-1,0 0 0,1 0 0,-1 0 1,0 0-1,0 0 0,0 0 0,0-1 1,0 1-1,0-1 0,0 1 0,-1-1 1,1 0-1,0 0 0,0 0 0,0 0 1,-3 0-1,-3-2 13,1 0 0,-1 0 0,1-1 0,0 1 1,-10-7-1,9 5-5,0 0 0,0-1 0,1 0 0,-13-10 0,17 12-10,0-1 0,0 1-1,0-1 1,1 1 0,-1-1 0,1 0 0,0 0-1,0 0 1,0 0 0,1 0 0,-2-5-1,2 2-30,0 0 0,1 0 0,0 0 0,0 0-1,1 0 1,0 0 0,0 0 0,1 0 0,0 0 0,0 0-1,0 1 1,5-9 0,-6 12 16,1-2-5,0 1 1,0-1 0,1 1-1,0-1 1,0 1 0,0 0 0,0 0-1,0 0 1,8-6 0,-3 4-5,0 1 0,1 0 0,10-5 1,3-2-57,-7 3-89,1 1 0,-1 0-1,2 1 1,-1 1 0,1 0 0,0 1-1,0 1 1,19-2 0,50 3-2667,-61 3 1563,31-4 0,-41 1 213,1 0-1,18-8 1,-33 11 997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1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1208 1888,'0'0'613,"0"-4"-367,0-10-44,0 11 220,0 3-92,0-4 113,0-1-316,0 2-81,0-1 0,0 0 0,0 1 0,1-1 1,-1 1-1,1-1 0,1-4 0,12-12 157,-8 6-95,-5 11-88,1 0 1,-1 0-1,1 0 1,-1 0 0,1 0-1,0 1 1,0-1-1,3-2 1,1-2 9,0 1-1,-1-1 1,7-11 0,4-7 16,-2 9-74,0 0 0,0 1 0,2 0 0,20-15 1,0 5 75,42-24 1,-58 38-12,37-23 32,-10-5-40,-25 19-26,2 0-5,28-26-1,-5-7 30,-28 29-11,15-14 7,54-69 76,-52 55-57,-15 22 19,0 1-1,50-51 1,-47 54 165,26-37 0,-44 55-203,18-19 72,-22 25-78,1-1 0,0 0 0,-1 0 0,0 1 0,4-7 0,0-12 250,1 11-160,-6 8-85,1 0 1,-1 0-1,0 1 1,0-1 0,0 0-1,0 0 1,-1 0 0,1 0-1,0 0 1,-1-1 0,0 1-1,1 0 1,-1 0 0,0 0-1,0-3 1,0-29-231,0 33 207,0 1 1,0 0-1,0 0 1,0 0-1,0 0 0,0 0 1,0 0-1,0 0 0,-1-1 1,1 1-1,0 0 0,0 0 1,1 0-1,-1 0 0,0 0 1,0 0-1,0 0 0,0-1 1,0 1-1,0 0 0,0 0 1,0 0-1,0 0 0,0 0 1,0 0-1,0 0 0,0 0 1,0 0-1,0-1 0,0 1 1,0 0-1,1 0 1,-1 0-1,0 0 0,0 0 1,0 0-1,0 0 0,0 0 1,0 0-1,0 0 0,0 0 1,1 0-1,-1 0 0,0 0 1,0 0-1,0 0 0,0 0 1,0 0-1,0 0 0,0 0 1,1 0-1,-1 0 0,0 0 1,0 0-1,0 0 0,0 0 1,14 0-251,-14 0 243,0 0 1,0 0-1,1 0 0,-1 0 0,0 0 1,0 0-1,0 0 0,0 0 0,0 0 0,0 0 1,0 0-1,1 0 0,-1 0 0,0 0 1,0 0-1,0 0 0,0 0 0,0 0 1,0 0-1,0 0 0,1 0 0,-1 0 1,0 0-1,0 0 0,0 0 0,0 0 0,0 0 1,0 0-1,0 0 0,0 0 0,0-1 1,0 1-1,1 0 0,-1 0 0,0 0 1,0 0-1,0 0 0,0 0 0,0 0 0,0 0 1,0-1-1,0 1 0,0 0 0,0 0 1,0 0-1,0 0 0,0 0 0,0 0 1,0 0-1,0-1 0,0 1 0,0 0 1,0 0-1,0 0 0,0 0 0,0 0 0,0-14-1341,0 10 144,0 4-795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1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1984,'-17'0'640,"17"0"-636,0 0 1,0 0-1,0 0 1,0 0-1,-1 0 0,1 0 1,0 0-1,0 0 0,0 0 1,0 0-1,0 0 1,0 0-1,0 0 0,-1 0 1,1 0-1,0 0 1,0 0-1,0 0 0,0 0 1,0 0-1,0 0 1,0 0-1,0 0 0,-1 0 1,1 0-1,0 0 1,0 0-1,0 0 0,0 1 1,0-1-1,0 0 1,0 0-1,0 0 0,0 0 1,0 0-1,0 0 1,0 0-1,-1 0 0,1 0 1,0 1-1,0-1 1,0 0-1,0 0 0,0 0 1,0 0-1,0 0 1,0 0-1,0 0 0,0 1 1,0-1-1,0 0 1,0 0-1,0 0 0,0 0 1,0 0-1,1 1 1,-1 12 245,0-9 385,7-4 102,-4-1-551,0 1 0,0 0 0,0 0 0,0 0 0,0 0 0,0 1 0,0-1 0,0 1 0,4 1 0,-5-1-157,-1 0-1,1 0 0,-1 0 1,1-1-1,-1 1 1,0 1-1,1-1 0,-1 0 1,1 2-1,8 6 104,7 5-159,-8-10-40,-8-4 63,-1 0-1,1 1 1,0-1-1,-1 0 1,1 0-1,-1 1 1,1-1-1,0 0 0,-1 1 1,1-1-1,-1 1 1,1-1-1,-1 1 1,1-1-1,-1 1 1,1-1-1,-1 1 0,0-1 1,1 1-1,-1-1 1,0 1-1,0 0 1,1-1-1,-1 1 1,0 0-1,0-1 1,0 1-1,0 0 0,0-1 1,1 1-1,-1 0 1,0-1-1,-1 1 1,1 0-1,0-1 1,0 1-1,0 0 0,0 16 85,1-10-49,-1-1 1,0 1-1,0-1 0,-1 1 1,0-1-1,-2 8 0,-11 34 33,12-38-67,0 0-1,-1 0 1,-1 0-1,1 0 1,-7 10-1,10-20 4,-4 9-80,0 1 1,1-1 0,0 1 0,-2 12-1,0 1-329,2-14-226,0-1-1,-8 16 0,10-23 597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21 625 2304,'-15'13'671,"11"-14"-429,2-7-104,2 4 208,0 1 604,0 2-899,0 0 0,0 0 0,1 0 1,-1 0-1,0 1 0,0-1 1,1 0-1,-1 0 0,0 0 0,1 0 1,-1 1-1,1-1 0,-1 0 1,1 1-1,-1-1 0,1 0 0,-1 1 1,1-1-1,0 0 0,-1 1 1,1-1-1,1 0 0,-2 1-9,1-1-1,0 1 0,0-1 1,-1 1-1,1-1 1,0 1-1,-1-1 1,1 0-1,-1 1 1,1-1-1,-1 0 1,1 0-1,-1 1 1,0-1-1,1 0 1,-1 0-1,0 0 0,1 1 1,-1-1-1,0 0 1,0 0-1,0-1 1,0 2-27,0-1 1,0 1 0,0 0-1,0-1 1,0 1-1,0 0 1,0 0 0,0-1-1,0 1 1,0 0-1,1-1 1,-1 1-1,0 0 1,0 0 0,0-1-1,0 1 1,0 0-1,1 0 1,-1-1 0,0 1-1,0 0 1,1 0-1,-1 0 1,0-1 0,1 1-1,40-55 625,1 23-421,-26 19-181,-3 1-6,24-15-1,25-5-1,-27 16-23,57-37-2,28-12 28,1 16 111,7-6-38,136-29-47,-141 57-240,-41 9 127,-13 1 156,-10 10-1,-31-2-2,-24 7-88,0 1 0,0 0 0,0 0 0,0 0 0,0 0 0,7 0 0,-13 1-76,0 0 1,0 0-1,0 1 1,0-1-1,0 1 0,0 0 1,0 0-1,1-1 0,-1 1 1,-2 2-1,-15 6-984,14-8 843,-1 0 0,0 0 1,1-1-1,-11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3808,'4'0'1227,"79"0"362,-48-1-1070,40 2 292,-66 0-750,0 0 0,0 1 1,0 0-1,0 1 1,-1 0-1,13 5 1,-13-3-14,1-1 0,16 5 0,-8-6 15,-14-2-47,1-1 1,-1 1 0,1 0 0,-1 0 0,1 0-1,-1 0 1,5 3 0,-7-3-19,0 0 0,0 0-1,0 0 1,0 0 0,0 0 0,0 1 0,0-1 0,0 0-1,-1 0 1,1 1 0,0-1 0,-1 1 0,1-1 0,-1 0-1,1 1 1,-1-1 0,0 1 0,0-1 0,0 1-1,0 0 1,0 2 0,0-2 4,0 0 1,0 0-1,0 0 0,-1 0 1,1-1-1,-1 1 0,1 0 1,-1 0-1,1 0 0,-1 0 1,0-1-1,0 1 0,0 0 0,0-1 1,-1 1-1,1-1 0,-2 3 1,-2 0 19,0 0-1,-1 0 1,1-1 0,-8 4 0,-5 3-82,-46 38-370,28-20-122,12-10-445,7-6-115,-22 21 0,15-9-1373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 4640,'-30'0'3538,"24"0"-77,21 0-2252,86 0 279,-84-1-1336,-1 0 1,1 0-1,16-4 1,16-2 133,58 4 82,-107 3-368,64 1 216,164-4 293,-157-1-447,201-7 111,520 11-307,-810 0-1647,-3 0 544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2496,'0'-8'336,"2"-16"569,-2 24-877,1-1 0,-1 0 0,0 1 0,1-1 0,-1 1 1,0-1-1,1 1 0,-1-1 0,0 1 0,1-1 0,-1 1 1,1 0-1,-1-1 0,1 1 0,-1 0 0,1-1 0,-1 1 0,1 0 1,0-1-1,-1 1 0,1 0 0,-1 0 0,1 0 0,0 0 0,-1 0 1,1-1-1,-1 1 0,1 0 0,1 1 0,1-1 516,-3 0 107,0 0-257,0 0-127,4 0-70,-2-1-159,0 1-1,0-1 0,0 1 1,0-1-1,0 0 0,-1 0 1,1 1-1,0-1 0,3-3 0,-4 3-7,0 0 0,1 0-1,-1 0 1,0 0 0,1 1 0,-1-1-1,1 0 1,-1 1 0,1-1-1,-1 1 1,1-1 0,0 1-1,-1 0 1,1 0 0,-1-1 0,1 1-1,0 0 1,-1 0 0,1 1-1,0-1 1,-1 0 0,3 1-1,5 3 58,1 0 0,0-1 0,1-1-1,-1 1 1,0-2 0,1 1-1,-1-2 1,1 1 0,15-2 0,47 3 128,-39 4-161,-1 1 0,52 19 1,-33-9 27,161 27 409,-75-19-523,53 34-68,-129-38 77,56 20 13,-31-2 10,-51-25-132,-1 3 1,60 38-1,-70-37 111,-11-11-166,-11-6 13,0 0 0,0 0 1,0 1-1,0 0 0,-1-1 1,5 4-1,-25-22-1143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2560,'-14'0'580,"7"0"2445,10 3-2620,15 11-143,-1-7 95,-10 7-96,10-7 33,4 7-65,-7-8-18,-11-5-180,0 0 0,0 1 0,0-1 0,0 1 0,-1 0 1,1 0-1,0 0 0,2 3 0,57 57 443,-61-61-463,0 0 0,0 0 0,1 0 0,-2 0 0,1 0 0,0 0 0,0 1 0,0-1 0,0 0 0,-1 0 0,1 1 0,-1-1 0,1 0 0,-1 1 0,1 1 0,-1-1 14,-1-1 0,1 0 0,0 1 0,-1-1 0,0 0 0,1 1 0,-1-1 0,0 0 0,1 0 0,-1 1 0,0-1 0,0 0 0,0 0 0,0 0 0,-2 1 0,0 1 30,1 0-1,-1 0 0,1 1 0,0-1 1,-3 8-1,3-8-34,1 0 0,-1 0 0,1 0 0,-1 0 0,0 0 0,0 0 0,-1-1 0,1 1 0,0-1 0,-1 1 0,-3 1 0,4-2-24,-2 0 0,1 1-1,0-1 0,-1 0 0,1-1 1,-1 1-1,0 0 0,1-1 0,-1 0 1,0 0-1,0 0 0,0-1 0,0 1 1,0-1-1,-4 0 0,-55 0-2166,25 0-1599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3232,'20'0'957,"-12"-1"-659,-1 1-1,1 0 1,0 0-1,0 0 1,-1 1-1,10 3 1,-6 2-120,-10-5-141,1 1 0,0-1 0,0 0-1,0 0 1,0 0 0,0 0 0,0-1 0,0 1-1,0 0 1,1-1 0,-1 0 0,0 1-1,3-1 1,-3 0-5,0 0 0,0 0 1,0 1-1,1-1 0,-1 1 0,0-1 0,0 1 0,0 0 1,0 0-1,0-1 0,0 2 0,0-1 0,0 0 0,-1 0 1,3 2-1,7 5 120,76 58 530,72 76-538,-87-71-183,102 108 238,-135-135-140,65 71 80,-70-80-55,43 38 45,-18-28-44,-41-30-55,-7-5-79,1-1 1,1 0-1,20 11 0,-18-11-609,1 1 0,-1 1 0,-1 0 0,26 27-1,-36-34-679,-4-4-966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2912,'0'5'121,"0"-1"4,0 1 0,0-1 0,1 0 0,-1 1 0,2 4 0,-1-7-97,0 0 0,0 0 1,0-1-1,0 1 0,0 0 1,0 0-1,0 0 0,1-1 1,-1 1-1,1-1 0,-1 1 1,1-1-1,-1 1 1,4 0-1,6 5 49,-9-6-25,0 0 1,0 0 0,0 1-1,0-1 1,0 1 0,0-1-1,-1 1 1,1 0 0,-1-1 0,1 1-1,-1 0 1,1 0 0,-1 0-1,0 0 1,0 0 0,0 0-1,0 1 1,0-1 0,0 3 0,4 5 141,0-1 0,0-1 0,1 1 0,0-1 0,0 0 0,11 11 0,9 11 111,-1 8 106,-19-29-316,5 10 77,-4 16 30,4-16-101,-5-11-47,-3-3-14,0 0-1,0 0 1,-1 0-1,0 0 1,0 0-1,-1 0 1,1 1-1,-1-1 1,0 1-1,-1-1 1,1 1-1,-1-1 1,0 1-1,0-1 1,-1 1 0,-1 7-1,-12 11 142,10-15-74,4-8-100,0-1 1,-1 1-1,1 0 0,0-1 1,0 1-1,-1-1 1,1 1-1,0 0 1,-1-1-1,1 1 1,-1-1-1,1 1 1,-1-1-1,1 1 0,-1-1 1,1 1-1,-1-1 1,1 0-1,-1 1 1,0-1-1,1 0 1,-1 0-1,1 1 0,-1-1 1,0 0-1,1 0 1,-1 0-1,0 0 1,1 1-1,-1-1 1,0 0-1,1 0 0,-1-1 1,0 1-1,1 0 1,-1 0-1,0 0 1,-2 0 10,0-1 1,1 1-1,-1-1 1,1 1-1,-1-1 1,1 0-1,-1 0 0,1 0 1,0 0-1,-1 0 1,1-1-1,0 1 1,-3-3-1,-26-27-541,15 14 25,-4-4-985,-1 1 465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3552,'-14'-1'927,"20"0"-426,-4 1-460,0 0 0,0 0 1,0 0-1,1 1 0,-1-1 1,0 0-1,0 1 0,0-1 1,0 1-1,3 1 1,1 15 384,8 5-180,-11-18-210,0 0 1,-1 0 0,1 1-1,-1-1 1,0 1 0,0-1-1,2 10 1,3 45 171,21 50 277,-18-75-357,-4-16 43,1-1 0,17 33 0,-2-4 25,6 34 124,7-4-144,-21-48-123,13 38 1,1 31-17,19 19-31,-18-48 15,-28-67-20,12 34 100,15 58 0,-24-73-19,-3-13-65,0 0 0,0-1 0,1 0 0,0 1 0,0-1 0,0 0 0,1 0 0,3 6-1,2-2-121,-7-9 82,0 0-1,0 0 1,0 0-1,0 0 1,0 0-1,-1 0 1,1 0-1,0 0 1,-1 0-1,1 0 1,0 1-1,-1-1 1,0 0-1,1 0 1,-1 1 0,0-1-1,1 0 1,-1 1-1,0-1 1,0 0-1,0 0 1,0 1-1,0-1 1,-1 0-1,1 1 1,0-1-1,-1 2 1,-13 14-1103,14-16 1078,0-1-1,-1 0 1,1 0-1,0 1 0,0-1 1,0 0-1,-1 0 1,1 1-1,0-1 0,0 0 1,-1 0-1,1 0 0,0 0 1,0 0-1,-1 1 1,1-1-1,0 0 0,-1 0 1,1 0-1,0 0 1,0 0-1,-1 0 0,1 0 1,0 0-1,-1 0 0,-16 0-3017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3392,'0'1'51,"0"0"0,0 0 1,0 0-1,0 0 0,0 0 0,1 0 1,-1 0-1,0 0 0,1 0 1,-1 0-1,0 0 0,1 0 0,0 0 1,-1 0-1,1 0 0,-1-1 0,1 1 1,0 0-1,0 0 0,-1-1 0,1 1 1,0 0-1,0-1 0,0 1 0,0-1 1,0 1-1,0-1 0,2 1 0,-2 0-18,1 0-1,-1-1 1,1 1-1,-1 0 1,1 0-1,-1 0 1,0 0-1,0 0 1,1 0-1,-1 1 0,0-1 1,0 0-1,0 1 1,1 1-1,8 23 1211,-9-23-1172,-1 0-1,1-1 0,0 1 0,1 0 1,-1-1-1,0 1 0,1-1 0,-1 1 1,1-1-1,4 5 0,28 20 885,-6 8-278,10-7 134,-9-3-432,-24-19-333,1 0-1,0-1 0,1 0 0,-1 0 1,1 0-1,0-1 0,1 0 0,-1 0 0,9 3 1,-10-6 64,0 0 1,-1 0 0,1-1 0,0 1-1,-1-2 1,1 1 0,0 0 0,-1-1-1,1 0 1,0-1 0,-1 1 0,1-1-1,-1 0 1,0 0 0,0-1 0,7-3-1,-5 1-38,0 0 0,-1 0-1,0-1 1,0 0 0,0 0-1,-1 0 1,1 0 0,7-15 0,-9 14-86,-1 1 0,0-1 0,0 0 1,-1 0-1,0 0 0,2-11 1,-1-2-260,-3 13 122,1 1 0,0-1-1,1 1 1,2-7-1,-2 7-33,1 1 1,0 0-1,7-9 0,3-5-798,-7 8-788,-1-1 0,8-24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17 1984,'0'-17'1776,"0"18"-1759,0-1 1,0 1-1,0-1 0,0 1 1,0-1-1,0 1 1,0 0-1,0-1 0,-1 1 1,1-1-1,0 1 0,0-1 1,0 1-1,-1-1 0,1 1 1,0-1-1,0 1 1,-1-1-1,1 1 0,0-1 1,-1 0-1,1 1 0,-1-1 1,1 1-1,-1-1 1,1 0-1,0 0 0,-1 1 1,1-1-1,-2 1 0,-7 5 192,2 8 9,-10-7 140,16-7-340,-1 1 1,1 0 0,0 0 0,-1 0-1,1 0 1,0 0 0,0 0 0,0 1-1,0-1 1,0 0 0,0 0 0,1 1 0,-1-1-1,0 1 1,0-1 0,1 0 0,-1 3-1,-5 11 135,-4 2 52,-22 28 1,16-26-122,11-13-10,0-1 0,1 1-1,-1 0 1,1 0 0,0 0-1,1 1 1,0-1 0,0 1-1,-4 13 1,-17 74 321,11-55-243,-9 33 90,-18 151 160,14-65-174,9-67-111,12-48-74,2-12 15,-14 58 1,0-23 5,10-4 59,-7-6-70,12-46-114,0 0 0,-1 0 1,-1-1-1,-6 14 0,7-16-755,3-14 5,0-28-815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2816,'0'0'1056,"21"0"-832,0 0-64,0 0-992,0-20 416,20 20-1248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2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2499 3082 2240,'-17'0'720,"13"0"-448,1 0-37,-11 0 239,14 0-459,-1 0 1,1 0-1,0 0 0,-1 0 0,1 0 0,0 0 0,-1 0 1,1 0-1,0-1 0,0 1 0,-1 0 0,1 0 1,0 0-1,0 0 0,-1 0 0,1-1 0,0 1 0,0 0 1,-1 0-1,1 0 0,0 0 0,0-1 0,-1 1 1,1 0-1,0-1 0,-21-20 956,0 1-332,16 14-476,0 2-49,0-1-1,0 0 1,0 0 0,-4-9-1,2-6 324,-7-5-165,10 8-176,3 14-83,1 0 0,-1 0 0,0 0 0,0 0 0,0 0 0,0 0 0,-1 0 0,1 1 0,-1-1 0,1 0 0,-1 1 0,0-1 0,-2-2 0,-7-5 64,-3-5 29,-1 0-1,0 2 0,-1 0 1,0 0-1,-22-12 0,-53-31 646,81 50-697,4 1 77,-1 0-1,1 0 0,-9-11 1,0 2 9,-1-4 4,1-1 0,-13-21 0,19 25-117,0 0 0,0-1 0,1 0 0,-6-21 1,1 4-90,-3-9 9,9 22 50,0 0-1,-2 0 0,0 1 1,-1 0-1,-15-21 1,-100-113 515,83 101-352,14 31-9,14 11-78,8 5-53,-1-1 0,1 0 0,0 0 1,-7-9-1,-14-23-57,-12 10-22,28 18 52,1 0 0,-1-1 0,2 0 0,-14-19 0,4 5 15,-4-3 18,11 14-18,1 0 1,0-1-1,-12-22 0,-4-25-99,-34-46 1,42 74 79,-19-25 40,-4-11 171,32 48-140,5 11-31,-11-18 0,1 10-45,-1 0 1,-26-24 0,18 20-3,-11-10 11,-40-28 0,35 30 47,-59-34 4,35 26-40,28 15-38,13 10-38,0-1 0,-41-37 0,41 30 25,13 14 41,1-1 0,1 0 0,-1 0 0,1-1 0,1 0 0,0 0-1,0-1 1,-9-19 0,13 20 13,0 3 3,0-1 1,0 1-1,-9-13 0,9 17-3,0-1-1,0 1 0,-1 0 1,-4-4-1,-6-4 32,9 4 1,-1-1 1,1 1-1,0-1 1,1 0-1,-6-14 1,0 2-16,-6-15-53,7 16 16,0 0-1,-23-33 1,10 29 23,18 19-40,-1 0-1,0-1 1,1 0-1,0 0 1,0 0-1,-3-6 1,1-3-56,4 11 105,1 0 1,-1 0 0,1 0-1,-1 0 1,0 0 0,0 1-1,0-1 1,-2-2 0,-2-2 41,0 0 0,1-1 0,0 0 0,0 0 1,-3-9-1,4 9-71,-2-6-82,4 11 71,1 0 0,0 0 0,-1 0-1,0 0 1,1 1 0,-4-5 0,4 7 19,1 0-1,0 0 1,0 0 0,-1-1 0,1 1-1,0 0 1,0 0 0,0 0 0,-1-1-1,1 1 1,0 0 0,0 0 0,0-1-1,0 1 1,-1 0 0,1-1 0,0 1-1,0 0 1,0 0 0,0-1 0,0 1-1,0 0 1,0-1 0,0 1 0,0-1-1,0-4-5,1 2 14,-1 0 1,0 0-1,0 0 0,0 0 0,-1 0 1,1-1-1,-1 1 0,-1-5 0,-12-9 16,13 17-24,1 0 0,0-1 1,0 1-1,0 0 0,-1 0 1,1 0-1,0-1 1,0 1-1,-1 0 0,1 0 1,0-1-1,0 1 0,0 0 1,0 0-1,0-1 0,0 1 1,-1 0-1,1-1 0,0 1 1,0 0-1,0 0 1,0-1-1,0 1 0,0 0 1,0-1-1,0-13 18,0 14-8,0-1 0,0 1-1,0 0 1,0 0 0,0-1 0,0 1 0,0 0-1,0-1 1,0 1 0,0 0 0,0-1 0,0 1-1,0 0 1,-1 0 0,1-1 0,0 1-1,0 0 1,0 0 0,0-1 0,-1 1 0,1 0-1,0 0 1,0 0 0,-1-1 0,1 1 0,-18-17 141,18 13-154,0 4 5,1-1 2,-1 0 1,0 1 0,0-1 0,-1 0 0,1 0 0,0 0 0,0 0-1,0 0 1,-1 0 0,1 0 0,0 1 0,-1-1 0,1 0-1,-1-1 1,-13-5 35,7-10-12,1 6-18,4 10 15,1-1-1,0 0 1,0 0 0,0 0 0,0 0-1,0 0 1,0 0 0,1 0-1,-1 0 1,1 0 0,-1-1-1,1 1 1,0-3 0,0-11 137,1-22-364,-1 36 183,0 0 0,0 0-1,0-1 1,0 1 0,-1 0 0,1 0-1,-1 0 1,1 0 0,-1 0 0,-1-2-1,-12-3-15,14 6 36,0 0-1,-1 0 1,1 1-1,-1-1 1,1 0-1,0 0 1,-1 0 0,1 0-1,0 0 1,0 0-1,0 1 1,0-1-1,0 0 1,0-1 0,0-2-69,0 4 22,0 0-10,-3 0 26,-11 0 117,10 0-5,4 0 5,-3 0-37,-11 0-85,10 0-22,1 0-63,-11 0 47,14 0 75,0 0 0,0 0-1,0 0 1,-1 0 0,1 0 0,0 0 0,0 0-1,0 0 1,0 0 0,0 0 0,0 0 0,0 0 0,-1 0-1,1 0 1,0 0 0,0 0 0,0 0 0,0 0-1,0 0 1,0 0 0,0 0 0,0 0 0,-1 0-1,1 0 1,0 1 0,0-1 0,0 0 0,0 0 0,0 0-1,0 0 1,0 0 0,0 0 0,0 0 0,0 0-1,0 0 1,-1 0 0,1 1 0,0-1 0,0 0-1,0 0 1,0 0 0,0 0 0,0 0 0,0 0 0,0 0-1,0 1 1,0-1 0,0 0 0,0 0 0,0 0-1,0 0 1,0 0 0,0 0 0,0 0 0,0 1-1,1-1 1,-1 4 28,0-1-15,0-1 0,0 1 0,0-1 0,0 0 0,0 1 0,0-1 0,-1 1 0,1-1 0,-1 0 0,-1 5 0,-7-1 47,9-6-58,-1 0-1,0 1 1,1-1 0,0 0-1,-1 0 1,1 1 0,-1-1-1,1 0 1,-1 1 0,1-1-1,0 1 1,-1-1 0,1 0 0,0 1-1,-1-1 1,1 1 0,0-1-1,0 1 1,-1-1 0,1 1-1,0 0 1,0-1 0,0 1-1,0-1 1,0 1 0,-1-1-1,1 1 1,0-1 0,1 1-1,-1 0 1,0 0-7,0-1 0,0 0 0,0 1-1,0-1 1,0 0 0,0 0 0,0 1 0,0-1 0,0 0 0,0 1 0,0-1-1,0 0 1,0 0 0,1 1 0,-1-1 0,0 0 0,0 0 0,0 1 0,0-1-1,1 0 1,-1 0 0,0 1 0,0-1 0,1 0 0,-1 0 0,2 2-5,-1 0-1,1-1 1,-1 1 0,1 0 0,-1 0 0,0 0 0,0 0 0,2 4 0,-2 1-2,1 1 0,-2-1 0,1 0 1,-1 13-1,-1-13-19,1 0 0,0 1 0,1-1 0,2 12 1,8 0-110,-5-10 82,-2-3 37,-1 0 0,-1 0-1,1 0 1,-1 0 0,0 1-1,0-1 1,-1 0 0,1 8-1,2 6-26,1 5 12,-1-12 41,-1 1 0,-1 0 0,1 17 0,-3-27 5,0-1 0,0 0 1,0 1-1,0-1 0,1 0 0,0 1 0,-1-1 0,1 0 0,0 0 0,1 0 0,-1 0 0,0 0 0,1 0 0,0 0 0,0 0 1,0-1-1,3 4 0,8 5 88,-12-11-85,-1 0-1,1 0 1,-1 1 0,1-1-1,-1 0 1,0 0 0,1 1-1,-1-1 1,1 1 0,-1-1-1,0 0 1,1 1 0,-1-1-1,0 1 1,0-1 0,1 1-1,-1-1 1,0 0-1,0 1 1,0-1 0,1 1-1,-1 0 1,0-1 0,0 1-1,0-1 1,0 1 0,0-1-1,0 1 1,0-1 0,0 2-1,0 1 244,0-6-80,-1 0-170,1 0 0,0-1 0,0 1 0,0 0 0,1 0 0,-1 0 0,1 0-1,0 0 1,0 0 0,0 0 0,0 0 0,0 1 0,1-1 0,-1 0 0,1 1 0,0-1 0,-1 1-1,5-5 1,-2 2-23,0 0 0,0 0 0,-1 0 0,0-1 0,0 1 0,-1-1 0,3-7 0,9-17-305,3 6 114,-10 6 288,2 12-19,-8 6-56,-1 0 0,1 0 0,-1-1 0,1 1 0,-1 0 1,1-1-1,-1 1 0,1-1 0,-1 1 0,1-1 0,-1 1 0,1-1 0,-1 1 0,0-1 0,1 0 0,-1 1 0,0-1 1,0 1-1,1-1 0,-1 0 0,0 1 0,0-1 0,0 0 0,0 1 0,0-1 0,0 1 0,0-1 0,0 0 0,0 1 0,0-1 1,0-1-1,0-15 91,0 16-91,0 1-1,0 0 1,0-1 0,0 1 0,0 0 0,0 0 0,0-1 0,0 1 0,0 0 0,0-1 0,0 1 0,0 0 0,0 0 0,1-1-1,-1 1 1,0 0 0,0 0 0,0-1 0,0 1 0,1 0 0,-1 0 0,0-1 0,0 1 0,1 0 0,-1 0 0,1-1-4,0 0 1,0 1-1,-1-1 1,1 0 0,0 1-1,-1-1 1,1 0-1,0 0 1,-1 0 0,1 0-1,-1 0 1,0 0-1,1 1 1,-1-1 0,0 0-1,1 0 1,-1-2 0,0 1-21,-1 0 0,0 1 0,0-1 0,1 0 0,-1 0 1,0 0-1,-1 1 0,1-1 0,0 1 0,0-1 0,-1 1 1,1-1-1,-3-1 0,3 1 28,-1 1 0,1-1 1,-1 1-1,0 0 0,0-1 0,0 1 0,1 0 0,-1 0 1,0 0-1,-1 0 0,1 0 0,0 1 0,0-1 1,0 1-1,0-1 0,0 1 0,-4 0 0,5 0-3,0 0 0,0 0 0,0 0 0,0 0 0,0 0 0,0-1 0,0 1 0,0 0 0,0 0 0,0-1 0,1 1 0,-1-1 0,0 1 0,0-1 0,0 1 0,0-1 0,1 1 0,-1-1 0,0 0 0,0 1-1,1-1 1,-1 0 0,1 0 0,-2-1 0,2 2-4,0-1-1,-1 0 1,1 1 0,-1-1-1,1 1 1,-1-1-1,1 1 1,-1-1-1,0 1 1,1-1 0,-1 1-1,0-1 1,1 1-1,-1 0 1,0-1-1,1 1 1,-1 0 0,0 0-1,0-1 1,1 1-1,-1 0 1,0 0-1,-1 0 1,-2 0-311,8 0-1158,-2 0 1268,-1 0 0,1 0 0,-1 0 0,1 1-1,0-1 1,-1 0 0,1 1 0,2 0 0,0 2-695,-1-1 1,0 0-1,0 1 1,5 5-1,-8-8 893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1644 3519 1728,'0'0'560,"3"0"-331,7 0-152,-2 0 3206,-8-3-2878,0-2-274,0 3-91,0-1 1,1 1-1,-1 0 1,-1-1-1,1 1 1,0-1-1,0 1 1,-1 0-1,0-1 1,-1-3-1,-6 1 172,1-1-2,5-11-24,2 13-144,0 0 0,0 0-1,-1 0 1,0 0-1,1 0 1,-1 0 0,0 0-1,-1 0 1,1 1-1,-1-1 1,0 0 0,0 1-1,0-1 1,-4-4-1,3 2 2,0 1-1,1-1 1,-1 1-1,1-1 0,0 0 1,1 0-1,0 0 1,-2-12-1,-5-26 99,-13-25 88,-13-46 22,23 68-176,-2 1-1,-26-62 1,-127-291 218,121 295-469,27 70 127,-16-36-8,-1-31 41,26 84 16,-19-30 0,13 24 0,-102-191 176,16-6 141,45 96-192,-3-1 19,45 94-89,-21-42 93,-20-14-52,18 24-119,-13-20-50,-54-83 94,87 137-29,2 0-1,0 0 1,3-2-1,-12-39 1,1 11 50,13 38-1,2-1 0,-10-42 0,13 30-17,3 18-49,-1 0 1,0 0-1,-9-24 0,6 25 13,1-1 0,1 0-1,-3-17 1,5 23 19,0 0 6,-1 1 0,0-1 1,-6-13-1,-9-8 110,11-7-70,6 32-62,-1 1 1,-1 0-1,1 0 0,-1 0 1,0 0-1,0 1 0,0-1 0,0 1 1,-7-6-1,-16-23 192,17 18-120,4 7-27,0 0 1,0 0-1,-12-12 0,-4-1 1,0 0-47,18 18-4,0 1 0,0-1 0,0 0 0,-6-3 0,1 2-6,7 4 15,0 0 0,1 0 1,-1-1-1,0 1 1,1 0-1,-1 0 0,1-1 1,-1 1-1,1 0 1,-1-1-1,1 1 0,-1 0 1,1-1-1,-1 1 1,1-1-1,-1 1 0,1-1 1,0 1-1,-1-1 0,1 1 1,0-1-1,-1 1 1,1-1-1,0 1 0,0-1 1,0 0-1,-1 1 1,1-1-1,0 1 0,0-1 1,0 0-1,0 1 1,0-1-1,0 1 0,0-2 1,0-1-60,0 3 80,0 0-22,0 3-132,0 98-241,0-99 381,0 0 1,0 0-1,0 1 1,-1-1-1,1 0 1,-1 0-1,0 0 1,0 0-1,0 0 0,0 0 1,0 0-1,0 0 1,-2 2-1,-3 6 113,-1 11 88,-7 0 37,8-6-130,5-12-104,-1 0 0,1-1 0,0 1 0,-1 0 0,0-1 0,0 1 0,1-1 0,-1 0 0,-1 1 0,-2 1 0,-8 10 197,10-11-126,6-2-16,-1-2-47,0 1 1,0 0-1,0-1 0,0 1 0,0-1 0,0 0 1,0 0-1,0 1 0,0-1 0,0-1 0,2 0 0,-2 1-36,0-1-1,0 1 1,1 0-1,-1 0 0,0 0 1,1 0-1,-1 0 0,1 0 1,0 1-1,-1-1 1,5 1-1,-3 0-35,0-1 1,0 1-1,0-1 1,0 0-1,0 0 1,0 0-1,7-3 1,16-5-256,-18 8 217,0 1 0,13-1 0,-14 2 9,0-1 0,0-1 0,0 1 0,0-1-1,9-3 1,10-9-158,-4 11 131,-20 2 100,0 0 0,0 0-1,0 0 1,0 0 0,0 0 0,1-1-1,-1 0 1,0 1 0,5-3 0,27-18 3,-36 19 57,1 1 0,-1 0 0,0-1 0,0 1-1,0 0 1,0-1 0,0 1 0,0 0 0,-1-1 0,2 2-31,-1-1 0,1 1 1,0 0-1,0 0 1,0-1-1,-1 1 0,1 0 1,0 0-1,0 0 1,-1-1-1,1 1 0,0 0 1,0 0-1,-1 0 0,1 0 1,0 0-1,0 0 1,-1 0-1,1-1 0,0 1 1,-1 0-1,1 0 1,0 0-1,-1 0 0,1 0 1,-5 0 97,1 0 0,0-1 1,0 0-1,0 0 0,0 0 1,-8-4-1,-10-3 43,4 4-67,15 4-74,0 0 0,0-1-1,0 0 1,0 1 0,0-1-1,0 0 1,0-1 0,0 1-1,1-1 1,-1 1 0,0-1-1,1 0 1,-1 0 0,-2-2-1,4 2 16,-1 0-1,0 0 1,1 1-1,-1-1 1,0 1-1,0-1 1,0 1-1,0 0 1,0 0-1,-1 0 1,1 0-1,0 0 1,0 0-1,-1 0 1,1 1-1,-4-1 1,6 1-31,0 0 0,0 0 0,0 0 1,0 0-1,0 0 0,-1 0 0,1 0 1,0 0-1,0 0 0,0 0 0,0 0 1,0 0-1,0 0 0,0 0 0,-1 0 1,1 0-1,0 0 0,0 0 0,0 0 1,0 0-1,0 0 0,0 0 0,0 0 1,0 0-1,-1 0 0,1 0 0,0 0 1,0 0-1,0-1 0,0 1 0,0 0 1,0 0-1,0 0 0,0 0 0,0 0 1,0 0-1,0 0 0,0 0 0,0 0 1,-1-1-1,1 1 0,0 0 0,0 0 1,0 0-1,0 0 0,0 0 0,0 0 1,0 0-1,0-1 0,0 1 0,0 0 1,0 0-1,0 0 0,1 0 0,-1 0 1,0-1-1,0 1-28,0-1 0,-1 0 0,1 1 0,1-1 0,-1 0 0,0 1 0,0-1 0,0 0 0,0 1 0,0-1 0,1 0 0,-1 1 0,0-1 0,0 0 0,1 1 0,-1-1 0,1 0 0,-1 0 0,2 1-109,-1-1 0,0 0 0,0 1-1,1-1 1,-1 1 0,1 0 0,-1-1 0,0 1 0,1 0-1,-1 0 1,1 0 0,-1 0 0,2 0 0,35 0-1318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85 500 5312,'-52'14'1701,"51"-14"-1675,0 0 0,1 0 0,-1 0 0,0 1 0,1-1 0,-1 0 0,0 0 1,1 0-1,-1 1 0,0-1 0,1 0 0,-1 0 0,1 1 0,-1-1 0,1 1 0,-1-1 0,1 0 0,-1 1 0,1-1 0,0 1 0,-1-1 0,1 1 0,0-1 0,-1 1 0,1 0 0,-3 3 75,1-1 49,0 0 1,0 1-1,0-1 1,1 0-1,-1 1 0,1-1 1,0 1-1,0 0 0,1-1 1,-1 5-1,1 0 269,0-6-295,0 0-1,0 0 1,0 0 0,0 0-1,0 0 1,1-1-1,0 5 1,-1-6-89,1 1 1,-1-1 0,1 1-1,-1-1 1,1 1-1,-1-1 1,1 1-1,0-1 1,-1 0-1,1 1 1,0-1 0,-1 0-1,1 1 1,0-1-1,-1 0 1,1 0-1,0 1 1,0-1 0,-1 0-1,1 0 1,0 0-1,0 0 1,0 0-1,-1 0 1,1 0-1,1 0 1,31 1 643,-22-1-612,0 1 0,1-2 0,-1 1-1,1-1 1,-1 0 0,13-4 0,42-21-67,10 4-27,-25-1 22,-32 14 5,0 0-2,38-19-82,-13-3-155,-22 16 100,-1 1 29,20-15-58,-14 3 60,-1-1 0,24-33-1,-48 58 109,12-16 59,-1-1-1,18-34 1,-26 43-6,-1-1 1,0-1-1,0 1 0,-1 0 1,-1-1-1,1-17 0,-3 25 73,0 1-1,1-1 0,-1 0 0,1 1 0,0-1 1,0 1-1,3-7 0,-3 9-83,0-1 0,0 0 0,0 0 1,-1 0-1,1 0 0,-1 0 0,1-2 0,-2 2 23,1 0 0,0 1 0,-1-1 0,1 0-1,-1 0 1,0 0 0,0 1 0,-2-4 0,2 4-11,0-1 1,1 1-1,-1-1 0,0 1 0,0-1 0,1 1 0,0-1 1,-1-1-1,1 3-46,0-1 0,0 1 0,0 0 0,0 0 0,0 0 0,0 0 0,0 0 0,0 0 0,0 0 0,0 0 0,0 0 0,0-1 0,0 1 1,0 0-1,0 0 0,0 0 0,0 0 0,0 0 0,0 0 0,0 0 0,0 0 0,0 0 0,0 0 0,0-1 0,0 1 0,0 0 0,-1 0 0,1 0 0,0 0 0,0 0 0,0 0 0,0 0 0,0 0 0,0 0 1,0 0-1,0 0 0,0 0 0,-1 0 0,1 0 0,0 0 0,0 0 0,0 0 0,0 0 0,0 0 0,0 0 0,0 0 0,0 0 0,-1 0 0,1 0 0,0 0 0,0 0 0,0 0 0,0 0 0,0 0 0,0 0 0,-1 0 1,1 0 7,-1 0 1,0 0 0,1 0 0,-1 0 0,0 0 0,1 0-1,-1 0 1,0 0 0,1 0 0,-1 0 0,1 0 0,-1 0 0,0 1-1,1-1 1,-1 0 0,1 0 0,-1 1 0,1-1 0,-1 0-1,0 2 1,-2 10 403,-1 12-127,-2-6-226,2-1-1,0 1 1,0 26 0,4 266 157,0-309-229,0-1 1,0 1 0,0 0-1,0-1 1,0 1-1,0 0 1,0-1 0,0 1-1,1 0 1,-1-1-1,0 1 1,0 0 0,1-1-1,-1 1 1,0-1 0,1 1-1,-1-1 1,1 1-1,-1-1 1,1 1 0,-1-1-1,1 1 1,-1-1-1,1 1 1,0-1 0,0 1-1,1-1-14,0 1-1,0-1 1,0 0 0,1 1-1,-1-1 1,0 0 0,0 0-1,2 0 1,4-1-56,-7 1 60,-1 0-1,0 0 1,1 0 0,-1 0 0,0 0 0,0 0 0,1 0-1,-1 0 1,0 0 0,1 0 0,-1 0 0,0 0 0,0 0-1,1 0 1,-1 0 0,0-1 0,0 1 0,1 0-1,-1 0 1,0 0 0,0 0 0,1-1 0,-1 1 0,0 0-1,0-1 1,2-1-45,0 0 0,0 0 0,0 0 0,0 0-1,-1-1 1,2-3 0,4-6-191,10-11 27,4-17-16,0 8 86,21-80-17,38-74 1520,-79 182-1097,0 0 0,0 0 0,-1 0 0,1-8 0,-1 9 423,-1 17-231,1-8-335,-1 0 0,0 1 0,-1-1-1,-2 7 1,-5 21 109,2 26 92,2-39-200,-10 26 0,9-31-33,-3 20-1,7-16 7,1 30-1,2-38-76,-1 0-1,-1 0 0,-3 17 1,-2-16-139,2 0-81,4-11 180,0 0 1,1 0-1,-1 1 1,1-1-1,0 0 1,1 3-1,0-2-199,-1 0-1,1 1 1,-1-1 0,0 0 0,-1 1-1,1-1 1,0 5 0,-1 6-1170,0-11-741,0-3 411,0 0-662,0-3 561,-1 2 1740,1 1 0,0 0 0,0-1 0,0 1 0,0-1 0,0 1 0,0-1 0,1 1 0,-1-1 0,0 1 0,0-1 0,0 1 0,0 0 0,1-1 0,-1 1 0,0-1 0,1 1 0,-1 0 0,0-1 0,1 1 0,-1 0 0,0-1 0,1 1 0,-1 0 0,1-1 0,-1 1 1,1 0-1,-1 0 0,1-1 0,0 1 0,8-5-657,-2-7 628,10 6 651,-14 5-268,0 0 0,0-1 1,-1 0-1,1 1 0,-1-1 0,3-2 0,-4 2-63,1 1 0,0-1 0,-1 1 0,1 0 0,0-1 0,0 1 0,0 0 0,0 0 0,0 0 0,0 0-1,1 0 1,-1 1 0,0-1 0,0 0 0,1 1 0,-1 0 0,0-1 0,1 1 0,3 0 0,2-1 209,1 1-1,-1-1 1,0-1 0,10-2-1,14-2 682,-21 4-830,0 1 0,0 0 1,0 0-1,0 1 0,0 1 1,-1-1-1,15 4 0,20 7 351,-3-8-332,-33-3-208,0 0 1,0 1-1,-1 0 0,12 2 1,-17-2-37,0 0 0,-1-1 0,1 1 0,0 1 0,-1-1 0,1 0 0,-1 0 0,0 1 0,0-1 0,1 1 0,-1 0 0,0-1 1,0 1-1,-1 0 0,1 0 0,0 0 0,1 3 0,-2-3 11,-1 0 1,1-1 0,0 1-1,-1 0 1,0 0 0,1 0-1,-1-1 1,0 1 0,0 0-1,0 0 1,0 0 0,-1-1-1,1 1 1,-1 0 0,1 0-1,-1-1 1,0 1 0,1 0-1,-1-1 1,0 1-1,-1-1 1,1 1 0,-2 2-1,-3 4 19,0 3-10,5-8-65,-1-1 1,1 1 0,-1-1 0,0 1-1,1-1 1,-1 0 0,-1 0 0,-1 2-1,-14 11-168,18-15 162,0 0-1,0 0 1,-1 0-1,1 0 1,0 1-1,0-1 1,0 0-1,-1 0 1,1 0-1,0 1 1,0-1-1,0 0 1,0 0-1,-1 0 1,1 1-1,0-1 1,0 0-1,0 0 1,0 1-1,0-1 1,0 0-1,0 0 1,0 1-1,0-1 1,0 0-1,0 1 4,0 0 0,0-1 0,0 1 0,0-1-1,0 1 1,0 0 0,0-1 0,0 1-1,0-1 1,1 1 0,-1-1 0,0 1-1,0-1 1,1 1 0,-1-1 0,0 1-1,1-1 1,0 1 0,0 0 11,0-1 0,0 1 0,1-1 0,-1 1 0,0-1 0,1 0 0,-1 1 0,1-1 0,-1 0 0,0 0 0,1 0 0,-1 0 0,2 0 0,10-1 1,-8 1 8,0-1-1,-1 1 0,1 0 1,0 0-1,0 1 0,0-1 1,-1 1-1,8 2 0,2 1-18,-10-2-157,0 0-1,0-1 1,0 0-1,0 0 1,0 0-1,1 0 1,-1-1-1,8 1 1,-5-1-235,0 0-536,3 0-4358,7 0 1936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3624 3552,'-18'-35'1147,"18"34"-1114,-1 0 0,1 0 0,-1 0 0,1 0 0,0 0 0,-1 0 1,1 0-1,0 0 0,0-1 0,0 1 0,0 0 0,0 0 0,0-2 1,0-27 103,1-12 447,-6-63 1,1 85-393,-1 1 0,0 0 1,-13-26-1,-9-26 335,11 12-242,10 31-155,-17-41-1,-11 0-33,25 45-69,1 0 0,-5-34 0,-6-17 52,-19-19-21,0-3-73,6-41 167,19 72 101,-5-18-2,13 44-163,-14-69 53,4 50-33,-36-153 313,16 11-182,32 168-210,0 1 15,0 0-1,-12-41 1,11 60-33,-1-3-9,-3-24 1,1-36-94,-7 6 33,7-10 74,-7-3 0,7-4-59,-7-10 0,7 10-15,0 43 27,3 18 73,-2-49 0,6-92-26,0 161-14,0 0 0,-1 0 1,1 0-1,-1 0 0,0 0 0,-1 0 1,0 0-1,1 0 0,-2 0 0,1 1 0,-6-10 1,5 11 22,0 0 0,1-1 1,-1 0-1,1 1 0,0-1 1,1 0-1,-1 0 0,-1-8 1,0-3 18,-11-25 116,7-1-70,-7 1-100,7-1 42,1 20 88,3 14-62,1-1 0,0 0 1,0 0-1,1 1 0,0-10 0,1-2 60,1 9-78,-1 1-1,-1 0 0,1 0 0,-4-13 1,-3 3-142,5 16 53,1 0-1,-1 0 0,1 0 0,0 0 0,0 0 1,0 0-1,0-1 0,1-8 0,0 12 48,0 1-1,0-1 1,0 0-1,0 0 1,0 0-1,0 0 1,0 0-1,1 0 1,-1 0-1,0 1 1,1-1-1,-1 0 1,0 0-1,1 0 1,5-3-2,-1 1 3,-9-6-22,2 3-29,2 5 49,0 1 0,1 0-1,-1 0 1,0-1 0,1 1 0,-1 0 0,1 0 0,-1 0 0,0-1-1,1 1 1,-1 0 0,1 0 0,-1 0 0,0 0 0,1 0 0,-1 0-1,1 0 1,-1 0 0,1 0 0,-1 0 0,1 0 0,3 0-51,-8 4 118,3-3-64,-1 1-1,1-1 1,-1 1 0,1 0-1,0 0 1,0 0-1,0 0 1,0 0-1,0 0 1,-1 4-1,1 0-33,0 1-1,0 0 0,1 11 0,1-5 71,-1-8-22,1-1 0,-1 1-1,0 0 1,0 0 0,-1 0 0,0-1 0,1 1 0,-4 7-1,-9 26-55,6 3 4,1-19 64,3-13-8,0 0 0,1 0 1,1 0-1,-2 13 1,3-17-23,0-1 1,0 0-1,-1 0 1,0 1-1,1-1 1,-2 0 0,1 0-1,0 0 1,-4 7-1,-1 3-4,-1 10 3,0-13 10,7-11-4,0 0 0,0 1 0,0-1-1,0 0 1,0 0 0,-1 0-1,1 0 1,0 0 0,0 1 0,0-1-1,0 0 1,0 0 0,0 0 0,0 0-1,0 1 1,0-1 0,0 0-1,0 0 1,-1 0 0,1 1 0,0-1-1,0 0 1,0 0 0,0 0-1,1 1 1,-1-1 0,0 0 0,0 0-1,0 0 1,0 1 0,0-1-1,0 0 1,0 0 0,0 0 0,0 0-1,0 1 1,0-1 0,1 0-1,-1 0 1,0 0 0,0 0 0,0 0-1,0 1 1,0-1 0,1 0 0,-1 0-1,0 0 1,0 0 0,0 0-1,1 0 1,4 5 15,-4-4-12,-1 0 0,0 0 0,1-1 0,-1 1 0,0 0 0,1 0 0,-1 0 0,0 0 0,0 0-1,0 0 1,1-1 0,-1 1 0,0 0 0,-1 1 0,1-2-2,0 0 0,0 0 0,0 1 1,0-1-1,0 0 0,0 0 0,0 0 0,0 0 0,0 0 1,0 0-1,0 0 0,0 1 0,0-1 0,0 0 0,0 0 0,0 0 1,0 0-1,0 0 0,0 0 0,0 0 0,0 0 0,0 1 1,1-1-1,-1 0 0,0 0 0,0 0 0,0 0 0,0 0 0,0 0 1,0 0-1,0 0 0,0 0 0,0 0 0,0 1 0,0-1 0,1 0 1,-1 0-1,0 0 0,0 0 0,0 0 0,0 0 0,0 0 1,0 0-1,0 0 0,1 0 0,-1 0 0,0 0 0,0 0 0,0 0 1,0 0-1,0 0 0,0 0 0,0 0 0,1 0 0,-1 0 1,0 0-1,2-1 8,0 1 0,0 0 0,0-1 0,0 1 0,0-1 0,-1 0 0,1 1 0,0-1 0,0 0 0,2-2 0,15-6 50,15 2-92,-15-4-234,-10 5 138,22-11-128,-24 14 206,0-1-1,0 1 1,0-2 0,7-5 0,-13 9 43,0 0-1,0 0 1,-1 0 0,1 0-1,0 0 1,-1-1 0,1 1-1,0 0 1,0-3 0,1-2 0,4-5 37,-5 10-29,1-1 1,-1 0-1,0 0 0,0 0 1,0 0-1,0 0 1,0 0-1,0 0 1,-1 0-1,1 0 0,-1 0 1,1 0-1,-1 0 1,0 0-1,0-1 1,0 1-1,0 0 0,0 0 1,0 0-1,-1 0 1,1-1-1,-1 1 1,-1-3-1,-12-16-6,13 19 30,0-1 0,0 0 0,-1 1 0,0 0 0,1-1 0,-1 1 0,0 0 0,0 0 0,0 0 0,0 0 1,0 0-1,-1 0 0,1 1 0,-1-1 0,-3-1 0,0 1-2,0 1-1,0 0 1,0 0 0,0 0-1,0 1 1,-10 0 0,13 0-77,1 0 1,0 0 0,0 0-1,-1 1 1,1-1 0,0 1-1,0 0 1,0 0 0,0 0-1,-1 0 1,1 0 0,1 0-1,-1 0 1,0 0 0,0 1-1,0-1 1,1 1 0,-1 0-1,-1 1 1,-18 18-2832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3810 709 3136,'-17'-17'1029,"17"16"-1013,-1 1-1,1 0 0,0 0 1,-1-1-1,1 1 1,0 0-1,-1 0 0,1-1 1,0 1-1,-1 0 0,1 0 1,-1 0-1,1-1 1,0 1-1,-1 0 0,1 0 1,-1 0-1,1 0 1,-1 0-1,1 0 0,0 0 1,-1 0-1,1 0 0,-1 0 1,0 0-1,-54 0 807,53 0-804,0 0 1,0 0-1,-1 0 1,1-1-1,0 1 1,0-1-1,0 0 1,0 1-1,0-1 1,1 0 0,-1 0-1,-2-2 1,-13-5 86,-25 1 146,-17-7-97,-7 7-63,-17-7-54,-18 7-31,46 1 14,11 0 58,-48 1 0,-109 5 412,55-10-96,81 3-238,-57 0 25,11-7-85,-7 7-16,14-7 117,14 7-5,-7-7 107,45 9-188,-84-14 93,122 16-188,-62-11 64,-21 7 48,10-7-54,4 7-36,3-7 10,14 7 53,4-7 6,28 9 1,18 3-45,-1 0 1,1-2 0,-23-7-1,10-1 104,12 5-82,1 0 0,-26-5 0,11 6-53,8 2-32,-31-11 0,35 10 8,-1 0 1,0 1 0,-1 0-1,-20 1 1,-82 2-156,59 3 85,-79-2 302,131-1-156,-1 1-1,0-2 0,1 1 1,-1-2-1,-13-4 0,11 3-17,5 2 5,0 0 0,0-1 0,1-1 0,-1 0-1,-10-5 1,20 9-70,-6-3 38,1 0-1,-1 0 0,1 0 0,0 0 0,-6-6 1,-17-26 83,-7 7-58,16 3-37,14 17-24,0 1-1,-1 0 1,-7-8 0,0 1-3,6 6 12,-1 0 0,1 1-1,-1 0 1,-12-8-1,5 5 7,7 6-11,0-2-1,0 1 0,-12-12 0,18 15-4,0 0 1,-1 0-1,1 0 1,-1 0-1,0 1 0,1-1 1,-1 1-1,0 0 1,0 0-1,0 0 0,0 0 1,-4-1-1,-2 1-16,0 0-1,-16 2 0,7-1-89,14 0-40,4 0-203,4 4-106,-3-3 334,1 1-1,-1-1 1,1 1 0,0-1 0,0 0 0,0 0 0,0 0 0,-1 0 0,1 0-1,4 1 1,1-1-444,0 0 0,0 0 0,11-1 0,187 0-4231,-203 0 4815,0 0 0,0 1 1,1-1-1,-1 0 0,0 1 1,0-1-1,0 1 0,0 0 1,0 0-1,0 0 0,0 0 1,0 0-1,0 0 0,0 1 1,-1-1-1,1 0 0,2 3 1,-4-3 17,0-1 1,1 0-1,-1 0 1,0 0 0,0 1-1,1-1 1,-1 0-1,0 0 1,0 0-1,0 1 1,1-1 0,-1 0-1,0 0 1,0 1-1,0-1 1,0 0 0,0 1-1,0-1 1,0 0-1,0 1 1,0-1 0,0 0-1,0 0 1,0 1-1,0-1 1,0 14 765,0-13-772,0-1-1,0 0 1,0 0 0,0 1-1,0-1 1,0 0-1,0 1 1,0-1 0,0 0-1,0 1 1,0-1 0,0 0-1,0 0 1,0 1-1,-1-1 1,1 0 0,0 0-1,0 1 1,0-1-1,-1 0 1,1 0 0,0 0-1,0 1 1,0-1 0,-1 0-1,-13 14 496,14-14-508,0 0 0,-1 1-1,1-1 1,0 0 0,0 0-1,-1 0 1,1 1 0,0-1-1,0 0 1,0 0 0,0 1-1,-1-1 1,1 0 0,0 0 0,0 1-1,0-1 1,0 0 0,0 1-1,0-1 1,0 0 0,0 0-1,0 1 1,0-1 0,0 0-1,0 1 1,-1 0 20,1 1-1,-1-1 0,1 0 1,-1 1-1,1-1 1,-1 0-1,0 0 1,0 1-1,1-1 1,-1 0-1,0 0 0,0 0 1,0 0-1,0 0 1,0 0-1,-1-1 1,1 1-1,0 0 1,0 0-1,0-1 0,-1 1 1,0 0-1,-15 10 270,17-11-294,0 0 1,0 0-1,0 1 1,0-1-1,-1 0 0,1 0 1,0 1-1,0-1 1,-1 0-1,1 0 0,0 0 1,0 0-1,-1 1 0,1-1 1,0 0-1,0 0 1,-1 0-1,1 0 0,0 0 1,-1 0-1,1 0 1,0 0-1,-1 0 0,1 0 1,-1 0-1,-54 0 1196,45 4-1281,-18 10 54,28-14 26,-1 0-1,1 0 0,0 0 0,-1 0 0,1 0 0,0 0 0,-1 0 1,1 0-1,0 0 0,0 0 0,-1 0 0,1 1 0,0-1 0,0 0 1,-1 0-1,1 0 0,0 0 0,0 1 0,0-1 0,-1 0 0,1 0 1,0 1-1,0-1 0,0 0 0,0 0 0,-1 1 0,1-1 0,0 0 1,0 0-1,0 1 0,0-1 0,0 0 0,0 1 0,0-1 0,-1 11 173,1-6-148,-1-1 0,1 1-1,0 0 1,0-1 0,1 1 0,0 0-1,-1-1 1,3 7 0,1-5-20,1 0 1,-1-1-1,1 0 1,0 0 0,0 0-1,1-1 1,-1 0-1,1 0 1,11 6 0,-2-1 20,0 1-269,0-1 1,1-1-1,0 0 0,21 7 1,-4-3-711,26 9-3237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3873 1 1408,'0'3'448,"0"-2"-442,0 0 1,0 0-1,-1-1 0,1 1 1,0 0-1,0 0 0,-1 0 1,1-1-1,-1 1 0,1 0 1,-1 0-1,1-1 0,-1 1 1,1 0-1,-1-1 0,1 1 1,-1-1-1,0 1 0,1-1 1,-1 1-1,0-1 0,1 1 1,-1-1-1,0 0 0,0 1 1,0-1-1,1 0 0,-1 0 1,0 1-1,0-1 0,0 0 1,0 0-1,0 0 0,1 0 1,-2 0-1,-11 3 43,13-3-42,-1 1-1,0-1 0,1 0 1,-1 1-1,1-1 0,-1 1 1,1-1-1,-1 1 0,1 0 1,0-1-1,-1 1 0,1-1 1,0 1-1,-1 1 0,-2 3 49,-15 2 142,-6 7 363,-17-7-43,-30 13 360,17-2-442,-124 18 387,26-6-497,24 4-117,-18-6 122,5 2 142,-235 82 0,126-24 205,-41 15-159,89-17-261,-8 4 66,148-67-245,-86 21 0,17-16-30,-8 7 5,10-8 27,48-5 61,-67 15 60,81-22-211,-50 8-23,52-16 102,-1 7 22,53-12-43,-22-2 0,21 0-15,0 0 0,0 1 1,-21 3-1,18 0-23,-4 0-8,-1 0 0,-40 2 0,36-7-84,16 0 26,0 0 0,1 1 1,-1 1-1,0 0 1,-15 3-1,7 5-148,16-8 106,1 0 0,-1 0-1,0 0 1,0 0 0,0-1-1,0 1 1,0 0 0,0-1-1,0 1 1,0-1-1,0 0 1,-3 0 0,12-3-836,28-14-1460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3072,'-55'17'976,"3"-1"-424,38-11-283,11-4-184,-13 5 804,11 2-105,1 1-494,-1-2-58,0 0-1,0 0 0,-1-1 1,0 0-1,-9 8 1,-2 2 283,6-6-291,8-8-205,1 0 0,0 0-1,-1 0 1,1 0 0,0 0 0,0 1 0,0-1-1,1 1 1,-1-1 0,1 1 0,-1-1 0,1 1-1,0 0 1,0 0 0,0 0 0,0 0 0,0 0 0,0 4-1,1-4 8,0-1-1,0 0 0,-1 0 0,1 0 0,0 0 0,-1 1 1,0-1-1,0 0 0,0 0 0,0 0 0,0 0 1,0 0-1,0-1 0,0 1 0,-1 0 0,1 0 1,-3 1-1,4-2-23,0-1 1,-1 0-1,1 0 1,0 0-1,0 0 1,0 0-1,0 0 1,0 0-1,0 0 1,-1 0-1,1 0 1,0 1 0,0-1-1,0 0 1,0 0-1,0 0 1,0 0-1,0 0 1,0 1-1,0-1 1,-1 0-1,1 0 1,0 0-1,0 0 1,0 0-1,0 1 1,0-1-1,0 0 1,0 0-1,0 0 1,0 0 0,0 1-1,0-1 1,0 0-1,0 0 1,0 0-1,1 0 1,-1 0-1,0 1 1,0-1-1,0 0 1,0 0-1,0 0 1,0 0-1,0 0 1,0 0-1,0 1 1,1-1-1,-1 0 1,0 0 0,0 0-1,0 0 1,0 0-1,0 0 1,0 0-1,1 0 1,13 14 34,-14-13-42,0-1 0,0 0 0,0 0 0,1 1-1,-1-1 1,0 0 0,0 0 0,1 0 0,-1 1 0,0-1 0,0 0-1,1 0 1,-1 0 0,0 0 0,0 0 0,1 1 0,-1-1 0,0 0 0,1 0-1,-1 0 1,0 0 0,0 0 0,1 0 0,-1 0 0,1 0 0,169 0-1686,-52 0-2458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3020 2 2976,'-14'0'971,"21"0"-603,-18 0-70,8 0 321,-7-1-35,7 1-532,1 0 0,-1 0 0,0 0 0,0 0 0,1 0 0,-1 1 0,0-1 0,1 1 0,-6 1 0,-16 12 406,-14-7-63,28-4-265,0 1 1,1-1-1,-1 2 0,1-1 0,0 2 0,0-1 1,-14 12-1,-52 55 139,51-49-225,-5 7-3,2 1 0,-42 58-1,57-71-37,-3 6 1,-27 31 0,24-36-2,-1-1 0,-33 24 0,-48 27-45,67-47 21,-6 4-6,-133 91 202,12 10-5,101-73-179,-115 101-49,113-103 45,-131 100-4,72-75 24,-24 16-39,-83 86-167,138-108 176,-45 47 17,-47 35 41,115-108 41,-70 56 42,71-42-315,42-42 136,-13 14 44,-10 21 237,8-21-86,22-8-158,14-19-7,-1 0-1,1-1 0,-1 1 0,0 0 0,0-1 1,0 0-1,0 0 0,-7 5 0,-22 10-569,31-18 523,-1 1 1,0 0-1,0 0 0,1 0 1,-1 0-1,1 0 1,-1 0-1,1 1 0,-1-1 1,1 0-1,-2 3 1,-4 2-190,5-6 176,1 1 1,0-1-1,0 1 0,-1-1 0,1 0 1,0 1-1,-1-1 0,1 0 0,0 0 1,-1 0-1,-1 0 0,0 0-631,3 0-1378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63 104 4064,'-42'42'1504,"42"-21"-1184,-20 20-64,20-20 928,0 0-704,0 0 352,0 0-480,0-21-64,20 21-160,1-21 192,0 0-192,0 0-32,20-21-64,43 0-1536,20-21 832,42-20-2048,-21-21 1536,41-1-1056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2145 63 1664,'1'-2'43,"1"0"0,0 0 0,-1 1 0,1-1 0,0 1 0,0-1 0,0 1 0,0 0 0,1 0 0,-1-1 0,0 2 0,0-1 0,1 0 0,-1 0 0,0 1 0,4-1 0,-6 1-38,0 0 0,0 0-1,0 0 1,0 0 0,1 0 0,-1 0 0,0 0 0,0 0 0,0 0 0,0 0 0,0 0 0,0 0 0,0 0 0,1 0 0,-1 0 0,0 0 0,0 0 0,0 0 0,0 0 0,0 0 0,0 0 0,0 0 0,1 0 0,-1 0 0,0 0 0,0 0-1,0 0 1,0 0 0,0-1 0,0 1 0,0 0 0,0 0 0,0 0 0,0 0 0,0 0 0,0 0 0,1 0 0,-1 0 0,0-1 0,0 1 0,0 0 0,0 0 0,0 0 0,0 0 0,0 0 0,0 0 0,0 0 0,0 0 0,0-1 0,0 1-1,0 0 1,0 0 0,0 0 0,0 0 0,0 0 0,-1-1 0,1 1 32,0-1 1,0 0-1,0 1 0,0-1 0,0 1 0,0-1 1,0 0-1,1 1 0,-1-1 0,0 0 1,0 1-1,0-1 0,1 0 0,-1 1 0,0-1 1,1 1-1,-1-1 0,0 1 0,1-1 0,-1 1 1,1-1-1,-1 1 0,1-1 0,-1 1 0,1 0 1,-1-1-1,1 1 0,-1 0 0,1-1 0,0 1 1,-1 0-1,1 0 0,-1-1 0,1 1 0,0 0 1,-1 0-1,1 0 0,0 0 0,-1 0 0,1 0 1,1 0-1,-2 0-25,0 0-1,0 0 1,0 0 0,0 0 0,0 0 0,1 0-1,-1 0 1,0 0 0,0 0 0,0 0 0,0 0-1,0 0 1,0 0 0,0 0 0,1 0-1,-1 0 1,0 0 0,0 0 0,0 0 0,0 0-1,0 0 1,0 0 0,0 0 0,0 0 0,1 0-1,-1 0 1,0 0 0,0 0 0,0 0 0,0 0-1,0-1 1,0 1 0,0 0 0,0 0-1,0 0 1,0 0 0,0 0 0,0 0 0,0 0-1,0 0 1,0-1 0,1 1 0,-1 0 0,0 0-1,0 0 1,0 0 0,0 0 0,0 0 0,0 0-1,0-1 1,0 1 0,-1 0 0,1 0-1,0 0 1,0 0 0,0 0 0,0-14 473,0 10 187,0 4-245,0 0-225,0 4-84,0-2-94,0 0 0,-1 1 0,1-1 0,-1 0 1,0 1-1,0-1 0,0 0 0,0 0 0,0 0 1,0 0-1,0 0 0,-4 4 0,-2 3 19,-38 75 154,39-74-199,-3 5-15,-10 22-1,4 0 0,8-19 49,0 0 0,-1-1 1,-1 0-1,-15 22 1,-31 41 96,6-1 32,-6-9-70,3 13-100,-21 18-6,-4 10 58,-263 274 108,284-329-168,-99 107-28,55-30 81,-12 15 100,34-63 143,38-42-124,-68 78 150,61-70-197,3-3 8,-48 65-1,6 32 50,43-68-141,-10 6-76,-15 29 15,45-65 90,7-13 23,-32 51 1,33-60-110,0 0 0,-18 47 1,31-68-14,0 1 0,0 0 1,-1 0-1,0-1 0,0 0 1,0 1-1,-1-1 0,1 0 1,-1-1-1,0 1 0,0-1 1,0 1-1,-6 2 0,-18 17-830,27-23 851,1 0 0,0 1 1,0-1-1,0 0 0,0 0 0,-1 1 0,1-1 0,0 0 0,0 0 1,-1 0-1,1 0 0,0 1 0,0-1 0,-1 0 0,1 0 1,0 0-1,-1 0 0,1 0 0,0 0 0,0 0 0,-1 0 0,1 0 1,0 0-1,-1 0 0,1 0 0,-14 0-993,10 0 353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4320,'-42'83'1600,"42"-83"-1248,-21 63-96,21-42 768,0-1-608,0 22 128,0-21-352,0 0 96,42 0-160,-42-21-544,21 20 192,20-40-672,-20-1 480,62-42-1056,-20 1 832,82-63-2176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1562 63 2400,'0'-1'39,"0"0"0,0 0 0,0 0 0,0 0 0,0 0 0,1 0 0,-1 0 1,0 0-1,0 0 0,1 0 0,-1 0 0,1 0 0,-1 1 0,1-1 0,-1 0 0,1 0 0,-1 0 0,1 1 0,0-1 0,-1 0 1,1 0-1,0 1 0,0-1 0,1 0 0,-2 1-23,1-1 1,0 1-1,-1-1 0,1 1 1,-1-1-1,1 1 1,-1-1-1,1 1 0,-1-1 1,1 1-1,-1-1 1,1 0-1,-1 1 0,0-1 1,1 0-1,-1 0 1,0 1-1,0-1 1,1 0-1,-1 0 0,0 1 1,0-1-1,0-1 1,0 1 13,0 1 1,0 0 0,0-1 0,0 1-1,0 0 1,0 0 0,0-1 0,0 1-1,0 0 1,0-1 0,1 1 0,-1 0 0,0 0-1,0-1 1,0 1 0,0 0 0,0 0-1,1-1 1,-1 1 0,0 0 0,0 0-1,0-1 1,1 1 0,-1 0 0,1 0 0,12-14 598,-12 14-600,-1-1 0,0 1 0,0 0 0,0 0-1,1-1 1,-1 1 0,0 0 0,0 0 0,0 0 0,1-1 0,-1 1 0,0 0 0,0 0 0,1 0 0,-1 0 0,0 0 0,1 0-1,-1 0 1,0-1 0,0 1 0,1 0 0,-1 0 0,0 0 0,1 0 0,-1 0 0,14 0 451,-10 0-22,-4 0-170,0 4-37,-1-2-212,1 1-1,0-1 1,-1 0 0,0 0-1,1 1 1,-1-1 0,0 0-1,0 0 1,0 0 0,-1 0-1,1 0 1,-3 4 0,-3 4 109,-38 73 273,30-59-386,-33 59 63,-52 105 201,22-7-101,27-57-97,-29 50 27,15-17 87,-43 95 50,42-133-204,-99 133 0,11-19-39,-54 138-22,195-347 0,-11 22 10,-33 47 1,-4-17 39,14-20-4,28-28-12,-25 48 0,35-59-22,-19 32 19,-40 82 73,57-108-161,1 1 1,1 0 0,-8 38-1,16-54-174,0 1 0,0 15 0,1-22 160,-1-1 1,1 0-1,0 1 1,0-1-1,1 1 1,-1-1-1,0 0 0,0 1 1,1-1-1,-1 0 1,1 1-1,-1-1 0,2 2 1,-1-2-70,-1-1 0,1 1 0,0-1 0,0 0 0,0 1 0,0-1 1,0 0-1,0 1 0,0-1 0,0 0 0,0 0 0,0 0 0,0 0 0,0 0 0,2 0 0,17 0-1454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3232,'0'72'1456,"0"19"752,-1-85-2051,1 0 0,1 0 0,-1-1 0,1 1 0,0 0 0,1 0 0,-1 0 0,3 5 0,4 14 24,13 79 470,-18-87-551,-1-7-20,0 0 1,0 0-1,1 0 0,1 0 0,4 10 0,-6-16-62,3 6 48,0-1 1,1 1-1,9 13 0,-13-21-52,0 0 0,0 0 0,1 1-1,-1-1 1,0-1 0,1 1 0,-1 0-1,1 0 1,-1-1 0,1 0-1,0 1 1,0-1 0,-1 0 0,1 0-1,0-1 1,0 1 0,0-1 0,5 1-1,-3-1-11,-1-1-1,1 0 1,0 0-1,-1 0 1,1 0-1,-1-1 0,1 0 1,-1 0-1,1 0 1,-1 0-1,0-1 1,0 1-1,0-1 0,4-5 1,2 1-13,5-5-265,1-1 1,-1-1-1,-1 0 1,13-17-1,-7 7-127,67-73-1187,31-56-2020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6656,'21'18'2464,"-21"-18"-1920,104 68-160,-42-16 1344,1-18-1024,20 52 1344,-20 0-1184,-22 35 287,1 17-671,-21-1-32,-21-16-256,-42 16 384,-20 1-320,-43-18-832,1-16 320,-21-1-2207,42-34 1375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0 2080,'-24'25'923,"22"-24"-847,0 1 0,1 0 1,-1 0-1,1 0 1,0 0-1,-1 0 1,1 0-1,0 0 1,0 0-1,0 0 0,1 1 1,-1-1-1,0 0 1,0 4-1,1-5-51,0-1 1,0 0-1,0 0 0,0 1 0,0-1 1,0 0-1,0 1 0,0-1 0,0 0 1,0 0-1,0 1 0,0-1 0,0 0 0,-1 1 1,1-1-1,0 0 0,0 0 0,0 1 1,0-1-1,-1 0 0,1 0 0,0 0 1,0 1-1,-1-1 0,1 0 0,-1 1 17,-1 0 19,1 1 0,0-1 0,-1 1-1,1 0 1,0-1 0,0 1 0,-1 0 0,1 0 0,1 0-1,-1 0 1,0 0 0,0 0 0,1 0 0,-1 0 0,1 0-1,0 0 1,-1 0 0,1 0 0,1 4 0,-1 10 204,0-6-86,0 1 0,0 0 0,-4 21 0,-11 12 366,10-33-439,1 0 1,0 0-1,-3 19 1,4-1 68,-4 29 124,-29 73 46,-1 2-92,9 12-8,-10 12 246,4 7-195,-19 74 69,1-51-194,30-68-87,13-64-51,-33 138 54,8-39-14,6-5-20,-7-7 22,8-17-48,13-81-40,-4 20-17,4 36-13,-13-9-15,23-72 43,0 26 0,1-12 23,-11 54 126,11-47-353,2 54 0,2-41-463,-1-50 556,-1 1-1,1-1 1,1 1 0,-1-1 0,0 1 0,1-1 0,0 0 0,-1 1 0,1-1 0,1 0-1,-1 0 1,0 1 0,1-1 0,0 0 0,-1-1 0,4 5 0,-1-4-1773,-4-3 614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3648,'-21'21'1344,"21"-21"-1024,21 83-128,-21-41 992,21 0-704,-21 41 416,21 0-512,-1 0 96,1 1-320,0-22 64,-21-20-128,21-1 160,0 1-160,-21-21 192,21-21-192,-21-21-608,20 0 288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2496,'0'15'551,"0"-8"-441,0 1 1,0-1 0,-1 1-1,-1 10 1,-6 2-26,6-16-21,1 0 0,-1 0 0,1 0 0,0 0 0,0 0 0,0 1 0,1-1 0,-1 9 0,1-2 49,-1 0-1,-1 0 1,-3 11 0,-4 34 215,4 0-143,3-16 125,-3 0 0,-11 49-1,5-47-142,-37 190 712,-14 278 251,37-350-1140,-9-25-54,3 51 3,17-91 10,11-79 30,-6 40-92,-25 84 1,21-103 262,-5 13 138,12-12-103,-2 0-61,6-33-118,0 0-1,0 0 1,-1-1 0,0 1-1,-6 7 1,3-3-13,5-7 4,0-1 1,0 0 0,0 1 0,1-1-1,-1 1 1,0-1 0,1 1-1,-1 0 1,1-1 0,0 1 0,0-1-1,0 1 1,0 3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3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4640,'-21'42'1728,"21"-42"-1344,21 104-96,-21-42 1152,0-20-832,20-1 128,-20 22-448,21-22-192,21 1-64,0-42-4064,20 0 2208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5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3852 1787 1568,'-17'0'501,"13"0"-303,4 0 36,0 0 444,0 0-177,0 0-10,0 0-166,0 0-21,0 0-123,0 0-85,0-3-37,0-11 42,0 14-99,0 0 0,0 0 0,0-1 0,0 1 0,0 0 1,0 0-1,0 0 0,0 0 0,0 0 0,0 0 0,0 0 0,0-1 0,0 1 0,0 0 0,0 0 0,0 0 0,0 0 0,0 0 0,0 0 0,0 0 0,0-1 0,0 1 1,0 0-1,0 0 0,0 0 0,0 0 0,0 0 0,0 0 0,0 0 0,0 0 0,0 0 0,-1 0 0,1-1 0,0 1 0,0 0 0,0 0 0,0 0 0,0 0 0,0 0 1,0 0-1,0 0 0,-1 0 0,1 0 0,0 0 0,0 0 0,0 0 0,0 0 0,0 0 0,0 0 0,0 0 0,-1 0 0,1 0 0,0 0 0,0 0 0,0 0 0,0 0 1,-6 1 136,0-1-17,1 0-1,-1 0 1,0 0 0,0 0 0,1-1 0,-11-2-1,13-3 25,-1 1 71,-10 12 60,11-11-130,-1-2-48,3 5-87,0 1 1,-1-1-1,1 0 1,0 1-1,-1 0 1,1-1-1,-1 1 0,1 0 1,-1 0-1,1-1 1,-3 2-1,-24-1 117,16 1-114,-26-1 188,38 0-202,0 0 1,0 0 0,0 0 0,0 0-1,0 0 1,0 0 0,-1 0-1,1 0 1,0 0 0,0 0-1,0 0 1,0 0 0,0 0-1,0 0 1,0 0 0,-1 0-1,1 0 1,0 0 0,0 0-1,0 0 1,0 0 0,0 0-1,0-1 1,0 1 0,0 0 0,-1 0-1,1 0 1,0 0 0,0 0-1,0 0 1,0 0 0,0 0-1,0 0 1,0 0 0,0 0-1,0-1 1,0 1 0,0 0-1,0 0 1,0 0 0,0 0-1,0 0 1,0 0 0,-1 0 0,1-1-1,0 1 1,0 0 0,0 0-1,0 0 1,1 0 0,-1 0-1,0 0 1,0 0 0,0-1-1,0 1 1,0 0 0,0-1-3,0 1 1,0-1 0,0 0-1,0 1 1,0-1 0,0 0-1,0 1 1,-1-1 0,1 1 0,0-1-1,0 0 1,0 1 0,-1-1-1,1 0 1,0 1 0,-1-1-1,1 1 1,-1-1 0,1 1-1,0-1 1,-1 1 0,1-1-1,-1 1 1,1 0 0,-1-1-1,0 1 1,1 0 0,-1-1-1,1 1 1,-1 0 0,0 0-1,0-1 1,-3 1 37,0-1 0,1 1 0,-1 0 1,0 0-1,-4 1 0,4-1 0,0 1 1,0-1-1,1 0 1,-1 0-1,0 0 1,0 0-1,1-1 1,-1 0-1,-6-2 0,-1-3 62,9 4-83,0 1 1,0 0 0,0 0-1,1 0 1,-1 0-1,-1 0 1,1 0 0,0 1-1,0-1 1,0 1-1,0-1 1,0 1-1,-3 0 1,-12 0 95,16 0-109,1 0-1,0 0 0,-1 0 1,1 0-1,0 0 1,-1 0-1,1 0 1,0 0-1,0 0 1,-1 0-1,1-1 1,0 1-1,-1 0 1,1 0-1,0 0 0,0 0 1,-1 0-1,1-1 1,0 1-1,0 0 1,0 0-1,-1-1 1,1 1-1,0 0 1,0-1-1,-3-1-8,0 0 1,1 1-1,-1-1 1,0 0-1,0 1 0,0-1 1,0 1-1,0 0 0,0 0 1,0 0-1,0 1 1,-1-1-1,1 1 0,0-1 1,0 1-1,-1 0 0,-3 1 1,5-1 2,-1 0 1,1 0-1,0 0 1,0 0-1,0 0 0,0-1 1,0 1-1,0-1 1,0 1-1,-3-3 1,0 0 8,1 0 0,0-1-1,0 0 1,-3-5 0,-27-25 9,13 13 17,11 11 33,6 6-32,-1 0 0,1 0-1,0-1 1,1 0-1,-5-5 1,5 4-2,3 5-25,0 0 0,-1 0-1,1 0 1,-1 0 0,1 1 0,0-1 0,-1 0 0,0 0 0,1 1 0,-1-1 0,1 0 0,-1 1 0,0-1-1,1 0 1,-1 1 0,0-1 0,0 1 0,0 0 0,1-1 0,-1 1 0,-1-1 0,-5-2-2,5 2-9,1 0-1,0 1 1,-1-1-1,1 0 1,-1 0-1,1 0 1,0 0-1,0-1 1,-2-1-1,-6-6-8,-5-8 9,7-1 15,-7 11 38,7-6-16,-10 6-21,15 6-9,1 0 0,-1 0-1,1 0 1,-1-1 0,1 1 0,0 0-1,-1 0 1,1-1 0,0 1 0,0-1 0,-2-2-1,-4-13 5,-6 10-6,6-7 0,-7 7 21,7-7 75,-7 7 0,7-7 53,-2 8-85,8 6-62,1 0-1,-1-1 1,1 1 0,-1 0 0,1 0-1,0-1 1,-1 1 0,1 0 0,-1-1-1,1 1 1,0-1 0,-1 1-1,1-1 1,0 1 0,-1 0 0,1-1-1,0 1 1,-1-1 0,1 1 0,0-1-1,0 0 1,0 1 0,0-1 0,0 1-1,-1-1 1,1 1 0,0-1 0,0 1-1,0-1 1,1 0 0,-1 0-1,0 1 0,0 0 0,0-1 0,0 1 0,0 0 0,0-1 0,0 1 0,-1 0 0,1 0 0,0-1 0,0 1 0,0 0 0,0-1 0,0 1 0,0 0 0,-1 0 0,1-1 0,0 1 0,0 0 0,0 0 0,-1 0 0,1-1 0,0 1 0,0 0 0,-1 0 0,0-2 0,-1 0-1,0 1 0,1 0 1,-1-1-1,0 1 0,0 0 0,0 0 1,0 0-1,0 0 0,0 0 1,0 0-1,0 0 0,0 1 1,0-1-1,0 1 0,0 0 0,-4-1 1,4 1 0,-1 0 0,1 0 1,0-1-1,-1 1 0,1-1 1,0 1-1,-1-1 0,1 0 1,0 0-1,0 0 0,0 0 1,-2-2-1,2 2 2,0-1 0,0 1 1,0 0-1,0 0 0,-1 0 0,1 0 0,0 1 0,0-1 1,-1 0-1,1 1 0,0 0 0,-3-1 0,2 1 11,1 0 1,-1 0-1,1 0 0,0-1 0,0 0 0,-1 1 0,1-1 0,0 0 0,0 0 0,0 0 0,-1 0 1,-1-2-1,2 2 6,0-1 0,0 1 1,0 0-1,0 0 0,0 0 1,0 0-1,-1 1 1,1-1-1,0 1 0,-1-1 1,1 1-1,-3 0 0,-5 0 29,7 0-41,-1 0 0,0 0 0,0 0 0,1 0 0,-1-1 0,0 1-1,-5-3 1,-26-11-72,28 12 101,0-1 0,-13-7 0,9 5 66,-10-2-2,11 0-108,8 6 2,0 0 0,0-1 0,1 1 0,-1 0 0,-1 0 1,1 0-1,0 1 0,0-1 0,0 0 0,0 1 0,0 0 1,-1-1-1,1 1 0,-4 0 0,-5 1-32,7 0 29,0-1 0,0 0-1,0 0 1,0 0 0,0 0-1,0 0 1,0-1 0,1 0 0,-1 0-1,-5-1 1,-15-12 45,-11 7-15,18-2-48,15 8 23,0 0 0,0 0 0,1 0 0,-1 0 0,0 1 0,0-1 0,0 0 1,0 1-1,0-1 0,0 1 0,-1 0 0,-1 0 0,-5 0 19,6 0-10,0 0 0,0 0-1,0 0 1,1 0 0,-1 0 0,0 0 0,0-1 0,0 0-1,-3-1 1,-5-4-2,9 4-3,0 1-1,0 0 0,0 0 0,1 0 0,-1 0 0,-1 0 0,1 0 0,0 1 0,0-1 0,0 1 0,0-1 0,0 1 1,-3 0-1,2 0-6,-1 0 0,1 0 1,0 0-1,0 0 1,-1 0-1,1-1 0,0 1 1,0-1-1,0 0 0,0 0 1,-1 0-1,1 0 0,1-1 1,-1 1-1,0-1 1,0 0-1,-3-3 0,6 5 8,0 0 0,-1 0 1,1-1-1,0 1 0,0 0 0,0 0 0,-1 0 0,1-1 0,0 1 0,0 0 0,-1 0 0,1 0 0,0 0 0,0-1 0,-1 1 0,1 0 0,0 0 0,-1 0 0,1 0 0,0 0 0,0 0 0,-1 0 1,1 0-1,0 0 0,-1 0 0,-1 0-5,-1-1 0,1 1 0,0-1 1,0 1-1,0-1 0,0 0 0,0 0 1,0 0-1,0 0 0,-4-3 1,-5-2 0,-7-1 44,15 2-26,3 4-15,0 0 0,0 1 0,-1-1 0,1 1 0,0-1 1,-1 0-1,1 1 0,-1-1 0,1 1 0,-1-1 0,1 1 0,-1-1 0,1 1 0,-2-1 0,-29-6 10,28 6-9,1 0 0,-1-1 0,1 1 1,0-1-1,0 1 0,-1-1 0,1 0 0,0 1 0,-1-4 0,-7-5 4,6 6-6,0-1 0,-1 1 0,1 0 0,-1 1 0,-5-5 0,-11 1-16,10 1-15,10 5 28,-1-1 0,0 1 0,0 0-1,0 0 1,0 0 0,0 0 0,0 1 0,0-1 0,0 0 0,-1 1-1,1 0 1,0-1 0,-3 1 0,5 0 9,-1 0 0,0 0-1,1 1 1,-1-1 0,1 0-1,-1 0 1,0 0 0,1 0 0,-1 0-1,0-1 1,1 1 0,-1 0 0,0 0-1,1 0 1,-1-1 0,0 1 0,1 0-1,-1 0 1,1-1 0,-1 1 0,1-1-1,-1 1 1,1 0 0,-1-1 0,1 1-1,-1-1 1,1 1 0,-1-1 0,1 1-1,0-1 1,-1-1 0,-5-6 66,-8 1 40,11 2-81,3 4-30,0 0 1,-1 1-1,1-1 1,0 1-1,-1-1 1,1 0-1,0 1 1,-1-1-1,1 1 1,-1-1-1,1 1 1,-1-1-1,1 1 1,-2-1-1,-26-6-38,14-7 5,-14 7 27,15-7-11,11 14 11,0-1 0,0 1 0,1-1 0,-1 1 1,0 0-1,0 0 0,0 0 0,-3 0 0,2 1 1,0-1-1,0 0 0,0 0 0,0 0 0,0-1 1,0 1-1,0-1 0,0 1 0,0-1 0,-3-2 1,-20-13 47,23 13-32,0 1 1,0 0-1,0 0 0,0 0 1,0 0-1,0 1 0,-1-1 0,1 1 1,-1 0-1,1 0 0,-1 0 1,1 0-1,-1 1 0,0-1 0,-3 1 1,5 0-6,-1 0 0,1 0 0,0-1 1,0 1-1,0-1 0,0 1 0,0-1 0,-1 0 1,1 1-1,1-1 0,-1 0 0,0-1 1,0 1-1,0 0 0,-2-2 0,-6-5 7,4 5-13,0-1 0,-1 1 0,-9-4 0,12 6-15,1 0 3,-1 0-1,1 0 1,0 0 0,0 0-1,0-1 1,0 1-1,0-1 1,0 0-1,0 0 1,1 0 0,-1 0-1,-2-3 1,0 1 17,0 0 1,0 0-1,0 1 0,-1 0 1,1 0-1,-1 1 1,-7-3-1,-17-9 5,2-7 11,-10 0-31,30 17-13,-1 0 1,1-1 0,0 0 0,0 0 0,-13-13-1,17 14-2,0 1-1,0 0 0,-1 0 0,1 0 0,-7-2 1,7 3 32,-1-1 0,1 1 0,0-1 0,-1 0 0,-4-5 0,6 5 10,-1 0 0,0 1-1,1-1 1,-1 1-1,-6-3 1,8 4-7,-1 0 1,1 0-1,-1 0 0,1-1 1,-1 1-1,1-1 1,0 0-1,0 1 0,0-1 1,0 0-1,0 0 1,-2-4-1,2 0 15,2 6-22,-1-1 0,1 0 0,0 1 0,0-1 0,-1 0 0,1 1 0,0-1 0,-1 0 0,1 1 0,-1-1 1,1 1-1,-1-1 0,1 0 0,-1 1 0,1-1 0,-1 1 0,0-1 0,-27-6 34,27 7-36,1-1-1,-1 1 1,1 0-1,-1-1 0,1 1 1,-1-1-1,1 1 1,-1-1-1,1 1 1,-1-1-1,1 0 0,0 1 1,-1-1-1,1-1 1,-3-3 3,-15-2 1,14 4-18,-1 0 0,1 0-1,0-1 1,0 1-1,-6-9 1,6 8 28,1 0 0,-1 1 1,0-1-1,0 0 0,-8-4 0,-2 2 40,11 4-43,0 1 0,0-1 1,0 1-1,0-1 0,1 0 1,-1 0-1,0 0 0,-2-2 0,-2-2-57,0 0 1,-1 1-1,0 0 0,0 0 0,-9-3 0,10 4 21,-14-3 3,10 1 20,9 5 1,1-1 1,-1 1-1,0 0 1,0 0-1,0 0 0,0 0 1,0 1-1,0-1 1,-1 0-1,1 1 1,0 0-1,0-1 1,-3 1-1,-57 0 27,59 0-29,1 0 0,0-1 0,-1 1-1,1 0 1,0-1 0,-1 0 0,1 1 0,0-1 0,0 0 0,0 0 0,0-1 0,-2 0 0,2 0-3,0 1 1,0 0-1,-1 0 1,1 0-1,0 0 1,0 0-1,0 0 1,-1 1-1,1-1 1,0 1-1,-1 0 1,-2-1-1,-57 1 123,60 0-116,0 0 1,-1 0 0,1 0 0,0-1-1,0 1 1,0-1 0,0 0-1,0 1 1,0-1 0,0 0 0,0 0-1,-3-3 1,3 3 0,0 0-1,-1-1 1,1 1-1,0 0 1,-1 0 0,1 0-1,0 1 1,-1-1 0,1 0-1,-1 1 1,0 0-1,-4-1 1,-45 1 162,0 0-239,49 0 68,1 0 0,0-1 1,-1 1-1,1-1 0,0 0 1,0 0-1,-1 0 0,1 0 0,0 0 1,0 0-1,0-1 0,0 1 1,0-1-1,-2-2 0,4 4 5,0 0 0,0-1 0,-1 1-1,1 0 1,0 0 0,0-1 0,0 1-1,-1 0 1,1 0 0,0 0 0,0 0 0,-1-1-1,1 1 1,0 0 0,0 0 0,-1 0-1,1 0 1,0 0 0,-1 0 0,1 0-1,0 0 1,-1 0 0,1 0 0,0 0 0,-1 0-1,-33 0 178,33 0-178,1 0 1,0 0-1,0 0 0,0 0 0,0 0 0,0 0 0,0 0 0,0 0 0,-1 0 1,1 0-1,0 0 0,0 0 0,0 0 0,0 0 0,0 0 0,0 0 1,0 0-1,-1 0 0,1 0 0,0 0 0,0 0 0,0 0 0,0 0 0,0-1 1,0 1-1,0 0 0,0 0 0,0 0 0,-1 0 0,1 0 0,0 0 0,0 0 1,0 0-1,0 0 0,0 0 0,0-1 0,0 1 0,0 0 0,0 0 0,0 0 1,0 0-1,0 0 0,0 0 0,0 0 0,0 0 0,0-1 0,0 1 1,0 0-1,0 0 0,0 0 0,0 0 0,0 0 0,0 0 0,0 0 0,0-1 1,0 1-1,0-1-2,0 1 0,0-1 0,0 0 0,0 1 0,0-1 0,0 0 0,0 0 0,0 1 0,0-1 0,0 0 0,-1 1 0,1-1 0,0 0 0,-1 1 0,1-1 0,0 0 0,-1 0 0,-1 0 6,1 1-1,0-1 1,0 1 0,-1-1-1,1 1 1,0-1 0,-1 1 0,1 0-1,-1 0 1,1 0 0,0-1-1,-1 1 1,-1 1 0,2-1-3,0 0 1,1 0-1,-1 0 1,0 0-1,1 0 1,-1 0-1,0-1 1,1 1-1,-1 0 1,0 0-1,1-1 1,-1 1-1,0 0 1,1-1-1,-1 1 1,1 0-1,-1-1 1,1 1-1,-1-1 1,1 1-1,-1-1 1,1 1-1,-1-1 1,1 1-1,-1-2 1,0 1-1,1 0 0,-1 0 0,1 0 0,-1 1 0,0-1 0,0 0 0,0 0 0,1 1 0,-1-1 0,0 0 0,0 1 0,0-1 1,0 1-1,0-1 0,0 1 0,0 0 0,0-1 0,0 1 0,0 0 0,0 0 0,0 0 0,-1 0 0,1 0 0,0 0 0,-2 0 0,3 0 5,-1 0 0,0 0 0,1 0-1,-1 0 1,1 0 0,-1 0 0,1 0-1,-1 0 1,1 0 0,-1 0 0,0-1-1,1 1 1,-1 0 0,1 0 0,-1 0-1,1-1 1,-1 1 0,1 0 0,0-1-1,-1 1 1,1 0 0,-1-1 0,1 1-1,0-1 1,-1 1 0,1-1 0,0 1-1,-1-1 1,1 1 0,0-1 0,-7-8 119,-10 2-59,14 5-93,-1-1 0,1 1 0,0-1 0,-5-5 0,5 5 8,1 1 0,-1-1 0,-1 0 0,-5-3 0,-12-1-6,18 5 17,0 0 0,0-1 1,0 0-1,-5-4 0,5 4 10,0 0 1,0 0-1,0 1 0,-6-5 0,-6 1 94,14 6-82,-1-1 0,1 1 1,-1-1-1,1 1 0,0-1 0,-1 0 1,1 0-1,0 1 0,-1-1 0,1 0 1,0 0-1,0-1 0,0 1 1,0 0-1,0 0 0,0 0 0,-1-3 1,-2-5 134,-2 1 130,-9 2-101,12 5-168,-1-1-1,0 1 0,1-1 1,-1 1-1,1-1 0,-1 0 1,1-1-1,-3-2 0,-1-3-1,0-1 4,5 9-7,0-1 1,1 1-1,-1-1 0,0 1 0,0 0 0,0 0 0,1 0 0,-5 0 1,3 1 2,0-1 0,0 0 0,0 0 0,0 0 0,0-1 0,0 1 1,1-1-1,-1 0 0,0 1 0,-4-3 0,-14-11 69,1 7-48,9 1-44,9 5 13,0-1 0,1 1 0,-1 0-1,0 0 1,0 0 0,0 0 0,0 1 0,-1-1 0,1 0 0,0 1-1,0-1 1,0 1 0,-3 0 0,-5 0 0,6 1 3,1-1 1,-1 0 0,0-1 0,0 1 0,1 0 0,-1-1 0,-5-2 0,-5-2 1,10 3 2,0 0 1,0 0-1,0 1 1,0 0-1,-1 0 0,1 0 1,0 0-1,-8 0 1,-44 1 428,11 0-235,42 0-101,1-1-74,1 1 1,0-1-1,-1 0 0,1 0 1,0 0-1,0 0 0,0-1 1,0 1-1,0 0 0,-2-2 1,0-1 35,0 0 11,3 4-218,-3-3 48,-11-11 90,13 14 12,1-1 0,0 1-1,0 0 1,0 0 0,0 0 0,-1-1 0,1 1-1,0 0 1,0 0 0,-1 0 0,1-1 0,0 1 0,0 0-1,-1 0 1,1 0 0,0 0 0,-1 0 0,1 0 0,0 0-1,0 0 1,-1-1 0,1 1 0,0 0 0,-1 0-1,1 0 1,-1 1-4,0-1-1,0 0 1,0 0-1,0-1 0,0 1 1,0 0-1,0 0 1,1 0-1,-1-1 1,0 1-1,0 0 1,0-1-1,0 1 0,0-1 1,0 0-50,1 0 0,-1 1 0,1-1 0,0 0 0,-1 0 0,1 0 0,0 0 0,0 1 0,-1-1 0,1 0 0,0 0 0,0 0 0,0 0 0,0-1 0,0 3-58,0 0 0,0 0 1,0 0-1,0 0 0,0 0 0,1-1 0,-1 1 0,0 0 0,0 0 0,1 0 0,-1 0 0,0 0 0,1-1 0,0 2 0,0-1 26,0-1 0,0 1-1,0-1 1,0 0 0,0 1-1,0-1 1,0 0 0,0 0-1,0 1 1,1-1 0,-1 0-1,0 0 1,2-1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2:5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 2816,'0'0'917,"0"0"-565,0 0-74,0 0 335,0 0-176,0 0 16,0 0-127,0 0 90,0 0-139,0 0-53,-4 0-75,-117 0 1547,120 0-1690,0 1 0,0-1 0,0-1 0,0 1 0,0 0 0,-1 0 0,1 0 0,0 0 0,0-1 0,0 1-1,0 0 1,0-1 0,0 1 0,-1-2 0,2 2-2,-1-1 0,1 0 0,-1 1 0,1-1 0,0 0 0,-1 1 0,1-1 0,0 0 0,0 1 0,-1-1 0,1 0 0,0 1 0,0-1 0,0 0 0,0 0-1,0 1 1,0-2 0,0 2-1,0 0 0,0 0-1,0 0 1,0-1-1,0 1 1,0 0 0,0 0-1,0 0 1,0 0 0,0 0-1,0 0 1,0 0-1,0-1 1,0 1 0,0 0-1,0 0 1,0 0 0,0 0-1,0 0 1,0 0-1,0 0 1,0 0 0,0-1-1,0 1 1,0 0 0,0 0-1,0 0 1,0 0-1,0 0 1,0 0 0,-1 0-1,1 0 1,0 0-1,0 0 1,0 0 0,0-1-1,0 1 1,0 0 0,0 0-1,0 0 1,-1 0-1,1 0 1,0 0 0,0 0-1,0 0 1,0 0 0,0 0-1,0 0 1,0 0-1,-1 0 1,1 0 0,0 0-1,0 0 1,0 0-1,0 0 1,0 1 0,-14-1 103,10 0-42,1 0-58,-11 0-118,10 0 48,4 0 80,0 0 0,0 0-59,4 0 11,10 0 48,-11 0 80,-3 0-27,4 3-31,10 14-12,-13-14-7,-1 0 1,1 0-1,0-1 0,-1 1 0,1 0 0,-1 0 0,0 0 0,0 0 0,-1 4 0,1 2 116,0 74-786,0-24-3567,0-55 1567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0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1479 480,'4'0'165,"9"0"-106,-9 0-6,-4 0 70,0-4 48,0 3-152,0 1 0,0-1 1,0 0-1,0 1 1,0-1-1,0 0 1,0 1-1,0-1 0,0 1 1,0-1-1,1 0 1,-1 1-1,0-1 1,0 1-1,1-1 0,-1 0 1,0 1-1,1-1 1,-1 1-1,1-1 1,-1 1-1,1-1 0,-1 1 1,1 0-1,-1-1 1,1 1-1,-1-1 1,1 1-1,-1 0 0,1 0 1,0-1-1,-1 1 1,1 0-1,0 0 1,-1 0-1,1 0 0,-1 0 1,1-1-1,0 1 1,-1 0-1,2 1 1,2-1 401,-4-4-128,0-10 6,0 14-294,0 0-1,0 0 1,0 0 0,0 0 0,-1 0 0,1 0-1,0-1 1,0 1 0,0 0 0,0 0-1,0 0 1,0 0 0,0 0 0,0 0-1,0 0 1,0 0 0,1-1 0,-1 1 0,0 0-1,0 0 1,0 0 0,0 0 0,0 0-1,0 0 1,0 0 0,0 0 0,0-1 0,0 1-1,0 0 1,0 0 0,0 0 0,0 0-1,1 0 1,-1 0 0,0 0 0,0 0-1,0 0 1,0 0 0,0 0 0,0 0 0,0 0-1,0 0 1,1 0 0,-1 0 0,0 0-1,0 0 1,0 0 0,0 0 0,0 0 0,0 0-1,0 0 1,1 0 0,-1 0 0,0 0-1,0 0 1,0 0 0,18 0 2080,-18 3-2026,0 11-75,0-10-37,0-4-70,0 0 59,0 0 80,0 0 27,0 0 31,0 0-58,0 3-106,0 11 10,0-10-6,0-1 49,0 11 122,0-11-5,0-3 6,0 0 58,0 0 245,0 0-37,0 0 202,0 0-180,0 0-49,0 0-117,0-3 69,0-11-117,0 11-69,0-1-11,-1 3-72,1 1 0,0-1 0,0 0 1,0 1-1,0-1 0,0 0 0,1 1 0,-1-1 0,0 1 0,0-1 0,0 0 1,0 1-1,1-1 0,-1 1 0,0-1 0,1 0 0,-1 1 0,0-1 0,1 1 1,-1-1-1,1 1 0,-1-1 0,1 1 0,-1 0 0,1-1 0,-1 1 1,1-1-1,-1 1 0,1 0 0,0 0 0,-1-1 0,1 1 0,0 0 0,-1 0 1,1 0-1,-1 0 0,1 0 0,0-1 0,-1 1 0,1 0 0,1 1 0,-2-1-6,0 0 0,0 0-1,0 0 1,0 0-1,1 0 1,-1 0 0,0 0-1,0 0 1,0 0-1,0 0 1,0 0-1,0 0 1,0 0 0,1 0-1,-1 0 1,0 0-1,0 0 1,0 0 0,0 0-1,0 0 1,0 0-1,0 0 1,0 0 0,1 0-1,-1 0 1,0-1-1,0 1 1,0 0 0,0 0-1,0 0 1,0 0-1,0 0 1,0 0-1,0 0 1,0 0 0,0 0-1,0-1 1,1 1-1,-1 0 1,0 0 0,0 0-1,0 0 1,0 0-1,0 0 1,0 0 0,0 0-1,0-1 1,0 1-1,0 0 1,0 0 0,0 0-1,0 0 1,0 0-1,0 0 1,0 0-1,-1-1 1,1-33 275,0 33-274,0 1 0,0 0 0,0 0 0,0 0 0,0 0 0,0 0 0,0 0 0,0 0 0,0-1-1,0 1 1,0 0 0,0 0 0,0 0 0,0 0 0,0 0 0,0 0 0,0 0 0,0-1 0,0 1-1,0 0 1,0 0 0,0 0 0,0 0 0,0 0 0,1 0 0,-1 0 0,0 0 0,0 0 0,0-1-1,0 1 1,0 0 0,0 0 0,0 0 0,0 0 0,0 0 0,0 0 0,1 0 0,-1 0 0,0 0-1,0 0 1,0 0 0,0 0 0,0 0 0,0 0 0,0 0 0,1 0 0,-1 0 0,0 0 0,0 0-1,0 0 1,0 0 0,0 0 0,0 0 0,0 0 0,1 0 0,-1 0 0,0 0 4,1 0 1,0 0-1,-1 0 1,1 0-1,-1 0 1,1 0-1,0 0 1,-1 0-1,1 0 1,-1 0 0,1-1-1,0 1 1,-1 0-1,1 0 1,-1-1-1,1 1 1,-1 0-1,1-1 1,-1 1-1,1 0 1,-1-1-1,1 1 1,-1-1-1,0 1 1,1-1-1,-1 1 1,0-1 0,1 1-1,-1-2 1,1-1 10,0-1 1,-1 1 0,0-1 0,1 0 0,-2-4 0,1-2 4,0-198 1220,0 190-1344,0-2 90,0-46 262,0 57-67,-1 3-211,1 1 0,0-1 0,0 1 0,0-1 0,1 1 0,0-1 0,2-5 0,3 0 93,-5 9-50,1 0 1,-1 1 0,0-1-1,0 0 1,0 0-1,0 0 1,-1 0 0,1-1-1,0 1 1,-1 0 0,0 0-1,1 0 1,-1-3-1,0-99 160,0 102-171,0-1-1,0 1 1,1 0-1,-1 0 1,1 0-1,-1 0 0,1 0 1,0-1-1,0 1 1,0 0-1,0 1 1,0-1-1,0 0 1,1 0-1,-1 0 0,0 1 1,3-3-1,-3 4-6,-1-1-1,0 1 1,0 0-1,1 0 1,-1 0 0,0-1-1,0 1 1,0 0-1,1 0 1,-1-1-1,0 1 1,0 0-1,0 0 1,0-1-1,0 1 1,1 0-1,-1 0 1,0-1 0,0 1-1,0 0 1,0-1-1,0 1 1,0 0-1,0-1 1,0 1-1,0-205 179,0 203-174,0-1-1,0 1 1,1 0-1,-1-1 1,1 1-1,0 0 0,-1 0 1,1-1-1,0 1 1,0 0-1,0 0 1,2-2-1,-1 2-11,-1 0 1,0 0-1,0 0 0,0 0 1,0-1-1,0 1 1,0 0-1,-1 0 0,1-1 1,-1 1-1,0 0 0,1-3 1,-1-61 115,0 31-74,0 32 32,0-1-26,-1-13-154,1 12 129,0 1 0,0-1-1,0 1 1,1-8 0,-1 12-11,1-1 1,-1 0 0,0 1-1,0-1 1,1 0-1,-1 1 1,0-1 0,1 1-1,-1-1 1,0 1 0,1-1-1,-1 1 1,1-1-1,-1 1 1,1-1 0,-1 1-1,1 0 1,-1-1 0,1 1-1,0 0 1,-1-1-1,1 1 1,-1 0 0,1 0-1,0-1 1,-1 1 0,1 0-1,0 0 1,-1 0-1,1 0 1,1 0 0,-2 0-7,0 0 0,0 0 0,0 0 0,1 0 0,-1 0 0,0 0 0,0 0 0,0 0 0,0 0 0,0 0 0,0 0 0,0 0 1,0 0-1,1 0 0,-1 0 0,0 0 0,0 0 0,0 0 0,0 0 0,0 0 0,0 0 0,0 0 0,1 0 0,-1 0 0,0 0 0,0 0 1,0 0-1,0 0 0,0 0 0,0 0 0,0-1 0,0 1 0,0 0 0,0 0 0,0 0 0,1 0 0,-1 0 0,0 0 0,0 0 0,0 0 1,0-1-1,0 1 0,0 0 0,0 0 0,0 0 0,0 0 0,0 0 0,0 0 0,0 0 0,0-1 0,0 1 0,0 0 0,0 0 0,0 0 1,0 0-1,-1 0 0,1-14-92,0 10 266,0 1-84,0-53-113,0 53-37,0-1 0,0-34 27,0 21 47,0 16-8,1 1 0,-1 0 0,0 0 0,-1-1 0,1 1-1,0 0 1,0-1 0,0 1 0,0 0 0,0 0 0,0-1-1,0 1 1,0 0 0,0-1 0,-1 1 0,1 0 0,0 0 0,0-1-1,0 1 1,-1 0 0,1 0 0,0 0 0,0-1 0,0 1-1,-1 0 1,0-1 0,-1-1-12,1 1-1,-1-1 1,1 1-1,0-1 1,-1 0-1,1 1 1,0-1-1,0 0 1,0 0-1,1 0 1,-1 0-1,0 0 1,1 0-1,-1 0 1,1 0-1,0 0 1,0 0-1,-1 0 1,2-4-1,-1-49 246,0 51-395,0 1 85,0-11 177,0 14-102,0 0 1,0 0 0,0-1 0,0 1-1,0 0 1,0 0 0,0 0 0,0 0-1,0 0 1,0 0 0,0 0 0,0-1-1,0 1 1,0 0 0,0 0 0,0 0-1,0 0 1,0 0 0,0 0 0,0 0-1,0 0 1,0-1 0,0 1 0,0 0-1,-1 0 1,1 0 0,0 0 0,0 0-1,0 0 1,0 0 0,0 0 0,0 0-1,0 0 1,0-1 0,0 1 0,0 0-1,-1 0 1,1 0 0,0 0 0,0 0-1,0 0 1,0 0 0,0 0 0,0 0-1,0 0 1,-1 0 0,1 0 0,0 0-1,0 0 1,0 0 0,0 0 0,0 0-1,0 0 1,0 0 0,-1 0 0,1 0-1,-1 0-7,0 1 0,0-1 0,1-1 0,-1 1 0,0 0 0,0 0 0,0 0-1,0 0 1,0-1 0,0 1 0,1 0 0,-1-1 0,0 1 0,-1-1 0,2 0 2,-1 0 1,1 1 0,0-1 0,-1 0-1,1 0 1,0 0 0,-1 0 0,1 0-1,0 1 1,0-1 0,0 0-1,0 0 1,0 0 0,0-1 0,0-64 402,0 45-3367,3 28 884,11 24 362,-13-28 1352,0 0 0,-1 0 0,1 0 0,-1 0 0,1 0 0,-1 4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0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1437 3232,'4'0'1035,"34"0"2036,-38-3-2932,0-32 981,0 35-1105,0 0 0,0-1-1,0 1 1,0 0 0,0 0 0,0-1-1,0 1 1,0 0 0,0-1 0,0 1 0,1 0-1,-1-1 1,0 1 0,0 0 0,0 0-1,0-1 1,0 1 0,1 0 0,-1 0-1,0 0 1,0-1 0,1 1 0,-1 0 0,0 0-1,1-1 1,12-12 214,-12 12-223,-1 1 0,0 0 0,0 0-1,1 0 1,-1-1 0,0 1 0,0 0-1,0 0 1,1 0 0,-1-1 0,0 1-1,0 0 1,0-1 0,0 1 0,1 0-1,-1 0 1,0-1 0,0 1 0,0 0-1,0-1 1,0 1 0,0 0-1,0 0 1,0-1 0,0 1 0,0-1-1,0-11 145,0 0-1,3-19 0,6 14 62,-8 15-186,0 0 1,0 0-1,0 0 0,0 0 0,0 0 0,-1 0 1,1 0-1,0 0 0,-1 0 0,0 0 0,1 0 1,-1-2-1,0-83 295,0-177 69,0 256-382,1-1 0,0 1 0,0 0 0,1-1 0,2-8 0,4-14-1,-6 15 23,-1 0-1,-2-23 1,0 25-21,1 1 1,0-1-1,1 1 1,4-21-1,3 17-57,-7 15 37,1 0 0,-1 0 0,0 0 0,0 0 0,-1 0 0,1 0-1,0 0 1,-1 0 0,1 0 0,-1-1 0,0 1 0,0 0-1,0-3 1,0-137 210,0 38 159,0 102-329,1-1-1,-1 1 1,0 0 0,0 0-1,1 0 1,0 0 0,-1 0 0,1 0-1,0 0 1,0 0 0,0 0-1,2-3 1,-1 3-29,-1-1-1,0 1 1,0 0-1,0 0 1,0-1-1,0 1 1,0-1 0,0 1-1,-1-1 1,1 1-1,-1-1 1,0-4-1,0-52-67,0 56 77,0 1 0,0 0 1,-1-1-1,1 1 0,-1 0 0,0-1 1,1 1-1,-1 0 0,0 0 0,0 0 1,0 0-1,-2-2 0,1 2 3,1 0-1,0 0 1,0-1 0,0 1-1,0 0 1,0 0-1,0 0 1,1-1 0,-1 1-1,1 0 1,0-1 0,-1-2-1,1-116 385,0 121-393,0-1 0,0 1 0,0 0 0,0-1 0,0 1 0,0 0 0,0-1 0,1 1 0,-1 0 0,0 0 1,0-1-1,0 1 0,0 0 0,0-1 0,0 1 0,1 0 0,-1 0 0,0 0 0,0-1 0,0 1 0,1 0 0,-1 0 0,0-1 0,0 1 0,1 0 0,13-14-23,-14 14 16,0 0 1,0 0-1,1-1 1,-1 1-1,0 0 1,0 0-1,1 0 1,-1-1-1,0 1 1,0 0-1,0 0 1,0-1-1,1 1 1,-1 0-1,0-1 1,0 1-1,0 0 1,0 0-1,0-1 1,0 1-1,0 0 1,0-1-1,0 1 1,0 0-1,0-1 1,0-13-50,0 11 118,0 3 0,0 0-26,0-4-28,0-10-74,0 14 64,0 0-1,0 0 0,0 0 1,0 0-1,0 0 0,0 0 1,0 0-1,0-1 0,0 1 1,0 0-1,0 0 0,0 0 1,0 0-1,0 0 0,0 0 1,0 0-1,0-1 0,0 1 1,0 0-1,0 0 1,0 0-1,0 0 0,0 0 1,0 0-1,0 0 0,0 0 1,0-1-1,0 1 0,0 0 1,0 0-1,0 0 0,-1 0 1,1 0-1,0 0 0,0 0 1,0 0-1,0 0 0,0 0 1,0 0-1,0 0 0,0 0 1,-1 0-1,1 0 0,0 0 1,0 0-1,0 0 0,0 0 1,0 0-1,0 0 1,0 0-1,-1 0 0,1 0 1,0 0-1,0 0 0,0 0 1,0 0-1,-14 0 6,10 0 43,4 0-37,0 0-102,0 0 11,0 0-5,0 0 48,0 0 122,0 0-16,0 0-31,-3 0 20,-11 0 92,14 0-149,0 0 0,0 0 0,0 0 0,0 0 1,-1 0-1,1 0 0,0 0 0,0 0 1,0 0-1,0 0 0,0 0 0,0 0 0,0 0 1,-1 0-1,1 0 0,0 0 0,0 0 1,0 0-1,0 0 0,0 0 0,0 0 0,0 0 1,-1 0-1,1 0 0,0 0 0,0 0 0,0 0 1,0 0-1,0 0 0,0 0 0,0 1 1,0-1-1,0 0 0,0 0 0,0 0 0,-1 0 1,1 0-1,0 0 0,0 0 0,0 0 1,0 1-1,0-1 0,0 0 0,0 0 0,0 0 1,0 0-1,0 0 0,0 0 0,0 0 0,0 1 1,0-1-1,0 0 0,0 0 0,0 0 1,0 0-1,1 0 0,-1 2-6,0 1-18,0 0 0,0 0 0,0 0 0,0-1 0,0 1 0,0 0 0,-1 0 0,0 0 0,-1 4 0,-7-1 6,9-6 12,-1 1 1,1-1 0,-1 0 0,1 1-1,-1-1 1,1 0 0,-1 1-1,1-1 1,-1 1 0,1-1 0,-1 1-1,1-1 1,-1 1 0,1-1-1,0 1 1,-1 0 0,1-1 0,0 1-1,0-1 1,0 1 0,-1 0-1,1-1 1,0 1 0,0 0 0,0-1-1,0 1 1,0 0 0,0-1-1,0 1 1,0 0 0,1 0 0,-1 2 2,-1-1 0,1 0-1,0 0 1,-1 0 0,1 0 0,-1 1 0,1-1 0,-1 0 0,0 0 0,0 0 0,0 0 0,0 0 0,-2 1 0,-4 8 41,0 10 4,-6 0-107,6-1 0,-10 7 31,13-21 32,1-1 0,0 1 0,-5 9 0,5-7 1,1-1 1,-8 13-1,4-9 9,-1 9 39,1-8-27,4-11-19,1 1 0,0 0 0,0 0 0,0 0 0,0 0 0,0 0 0,0 1 0,0-1 0,1 0 0,-1 5 0,1-7-1,0 0 0,0 0 1,0 1-1,0-1 0,0 0 0,0 1 1,0-1-1,0 0 0,0 1 0,-1-1 0,1 0 1,0 0-1,0 1 0,0-1 0,0 0 1,0 0-1,-1 1 0,1-1 0,0 0 1,0 0-1,0 1 0,-1-1 0,1 0 0,0 0 1,-1 1-1,-8 10 39,10-7 1,7-2 70,-4-2 369,-4 0-235,0 1-262,0 0-1,0-1 1,0 1 0,0 0-1,0 0 1,0 0-1,0-1 1,0 1 0,0 0-1,1 0 1,-1 0-1,0-1 1,0 1 0,1 0-1,-1 0 1,1-1-1,-1 1 1,1 0 0,-1-1-1,1 1 1,-1-1-1,1 1 1,0-1 0,0 2-1,2-1 11,-1-1-1,1 1 1,-1-1-1,1 0 1,-1 0 0,1 0-1,3 0 1,7 0 21,-2 0 2,-7 1-14,0 0 1,0-1-1,0 0 1,0 0-1,0 0 1,0-1-1,0 1 1,0-1-1,-1 0 0,6-2 1,1-3 6,-8 4-13,0 1-1,0 0 1,0 0-1,0 0 1,0 0-1,0 0 1,0 0-1,0 1 1,0-1-1,0 1 0,1-1 1,-1 1-1,0 0 1,4 0-1,25 0-59,-30 0 60,-1 0-1,0 0 0,1 0 0,-1 0 1,1 0-1,-1 0 0,1 0 1,-1 0-1,0 0 0,1 0 0,-1 0 1,1 0-1,-1 0 0,1 0 1,-1-1-1,0 1 0,1 0 0,-1 0 1,0 0-1,1-1 0,-1 1 0,0 0 1,1-1-1,-1 1 0,1-1 1,16-12 36,-7 8 201,-9 5-218,-1 0 0,1 0-1,-1 0 1,1 0-1,-1-1 1,1 1 0,-1 0-1,1 0 1,-1-1-1,1 1 1,-1 0 0,1-1-1,-1 1 1,0 0-1,1-1 1,0 0 0,1-17 863,-2-17 50,0 35-916,0-1 1,0 1-1,0 0 1,0 0-1,0-1 1,0 1-1,0 0 1,0-1-1,0 1 1,-1 0-1,1 0 1,0-1-1,0 1 1,0 0-1,0-1 1,0 1-1,-1 0 1,1 0-1,0-1 1,0 1-1,0 0 1,-1 0-1,1 0 1,0-1-1,-1 1 1,-33-35 392,33 35-397,1 0 0,0 0 0,0 0-1,-1 0 1,1-1 0,0 1 0,0 0 0,0 0-1,-1-1 1,1 1 0,0 0 0,0 0 0,0-1-1,0 1 1,0 0 0,-1 0 0,1-1-1,0 1 1,0 0 0,0-1 0,0 1 0,0 0-1,0-1 1,0 1 0,0-1 0,0-1 12,-1 0 0,1-1 0,-1 1-1,1 0 1,-1-1 0,0 1 0,0 0 0,0 0 0,0 0 0,-1 0 0,1 0 0,0 0 0,-1 0 0,-2-2 0,4 4-17,-1-1 0,1 1 0,0 0 0,0 0 0,-1 0 0,1-1 0,0 1 0,0 0 0,0 0 0,-1 0 0,1-1 0,0 1 1,0 0-1,0-1 0,0 1 0,0 0 0,0 0 0,-1-1 0,1 1 0,0 0 0,0-1 0,0 1 0,0 0 0,0 0 0,0-1 1,0-13-63,0 14 56,0 0 0,0 0 0,0 0 0,0-1 0,0 1 0,0 0 0,0 0 0,0 0 0,0 0 0,0 0 0,0 0 0,0 0 0,0-1 0,0 1 0,0 0 0,0 0 0,0 0 0,0 0 0,0 0 0,0 0 0,0 0 0,0 0 0,0-1 0,0 1 0,1 0 0,-1 0 0,0 0 0,0 0 0,0 0 0,0 0 0,0 0 0,0 0 0,0 0 0,0 0 0,0-1 0,0 1 0,1 0 0,-1 0 0,0 0 0,0 0 0,0 0 0,0 0 0,0 0 0,0 0 0,0 0 0,1 0 0,-1 0 0,0 0 0,0 0 0,0 0 0,0 0 0,0 0 0,0 0 0,0 0 0,1 0 0,-1 0 0,14 0-503,-11 0-284,1 4-1418,13 13-170,4 4-2934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2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17 2912,'0'-17'2826,"0"18"-2811,0 1-1,-1-1 1,1 0-1,0 0 1,-1 0-1,1 0 1,-1 1-1,0-1 1,1 0-1,-1 0 1,0 0-1,0 0 1,0 0-1,0-1 1,1 1-1,-1 0 0,0 0 1,0-1-1,-1 1 1,1 0-1,0-1 1,0 1-1,-2 0 1,-18 14 181,7-2 18,-1-1-1,0 0 0,-1-1 1,0-1-1,-33 16 0,-48 12 267,95-38-474,0 1 0,0 0-1,0 0 1,1 0 0,-1 0-1,1 0 1,-1 0 0,1 0-1,-1 1 1,1-1-1,-2 3 1,-4 2-20,5-6 0,1 1 0,-1-1 1,1 1-1,-1-1 1,0 1-1,1-1 0,-1 0 1,-3 0-1,5 0 14,0 0-7,0 0-1,0 0 0,0 0 1,0 0-1,0 0 1,0 0-1,0 0 0,-1 0 1,1 0-1,0 0 1,0 0-1,0 0 1,0 0-1,0 0 0,0 0 1,0 0-1,-1 0 1,1 0-1,0 0 1,0 0-1,0 0 0,0 0 1,0 0-1,0 0 1,0 0-1,0 0 0,0 0 1,-1 0-1,1 1 1,0-1-1,0 0 1,0 0-1,0 0 0,0 0 1,0 0-1,0 0 1,0 0-1,0 0 1,0 0-1,0 1 0,0-1 1,0 0-1,0 0 1,0 0-1,0 0 0,0 0 1,0 0-1,0 0 1,0 1-1,0-1 1,0 0-1,0 0 0,0 0 1,0 0-1,0 0 1,0 1-1,0 12-648,0-9-1120,0-4 507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2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3136,'0'0'1029,"0"0"-629,0 0-96,0 0 315,0 0-81,0 0 369,0 0-315,0 3-251,0 77 539,0-76-830,0 1-1,1-1 0,0 0 1,-1 0-1,1 0 0,1 0 0,2 7 1,4 15 99,-1 30 299,7-8-133,-7 11-64,-1-31-129,15 43 0,-13-45-42,0 1 1,5 33-1,-9-24-26,-2-15-23,1 1-1,1-1 1,7 21-1,-11-42-30,6 18 8,5 27 0,-4 17 45,7 1 97,-7 2 4,7 15 118,-10-45-191,-2-14-9,0 0 0,2 1-1,8 25 1,-7-31 7,0 0-1,-2 1 0,0-1 0,0 1 0,-1 22 1,-2-32-31,0-1 0,0 0 0,1 0 0,1 11 0,12 11 197,-9-10-156,-5-15-67,1 0 0,0 0 0,0 0 0,0 0 0,0 0 0,0 0 0,0 0 0,1 0 0,0 0 0,3 4 0,-5-6-18,0-1 0,1 0 1,-1 0-1,0 1 0,0-1 0,0 0 1,1 0-1,-1 0 0,0 1 1,0-1-1,1 0 0,-1 0 1,0 0-1,0 0 0,1 0 1,-1 1-1,0-1 0,1 0 0,-1 0 1,0 0-1,0 0 0,1 0 1,-1 0-1,0 0 0,1 0 1,0 0-2,-1 0 0,1 0 0,0 0 0,-1 0 0,1 0 0,0 0 0,-1 0 0,1 0 0,0 0 0,-1 0 0,1 1 0,-1-1 0,1 0 0,0 0 0,-1 1 0,1-1 0,-1 0 0,1 1 0,-1-1 1,1 1-1,-1-1 0,1 1 0,-1-1 0,1 1 0,-1-1 0,0 1 0,1-1 0,-1 1 0,0-1 0,1 1 0,-1 0 0,0-1 0,0 1 0,0-1 0,0 1 0,1 0 0,-1-1 0,0 1 0,0 0 1,0-1-1,-1 2 0,1 2-89,0-4-276,0 0-977,0-4 27,0-10-949,0 11 741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1500 53 4896,'0'-52'5013,"3"52"-3461,-2 0-1524,-1 0 0,0 0 0,1 0 0,-1 0 0,0 0 0,1 0 0,-1 0 0,1 0 0,-1 0 0,0 0 0,1 0 0,-1 0 0,0 0 0,1 0 0,-1 0 0,0 1 0,1-1 0,-1 0 0,0 0 0,1 0 0,-1 0 0,0 1 0,0-1 0,1 0 0,-1 0 1,0 1-1,0-1 0,0 0 0,1 0 0,-1 1 0,0-1 0,0 0 0,0 0 0,0 1 0,0-1 0,1 0 0,-1 1 0,0-1 0,0 0 0,0 1 0,0-1 0,0 0 0,0 0 0,0 1 0,0-1 0,0 0 0,-1 1 0,1-1 0,-10 20 744,7-15-565,-48 71 1158,18-28-821,-36 58 182,54-85-587,-154 230 943,-60 73-512,90-152-287,103-124-224,-63 74 63,-10-11 14,65-68-85,-99 114 56,-33 31-310,100-120-490,38-29 153,-11 8-1747,25-27 901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2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2656,'0'-17'837,"0"17"-831,0 0 0,0-1 0,0 1 0,0 0 0,0 0 0,0 0-1,0 0 1,0 0 0,0 0 0,0 0 0,0-1 0,0 1 0,0 0 0,0 0 0,0 0 0,0 0-1,0 0 1,0 0 0,0 0 0,0-1 0,0 1 0,0 0 0,0 0 0,0 0 0,0 0-1,0 0 1,0 0 0,1 0 0,-1 0 0,0 0 0,0 0 0,0-1 0,0 1 0,0 0 0,0 0-1,0 0 1,0 0 0,0 0 0,1 0 0,-1 0 0,0 0 0,0 0 0,0 0 0,0 0-1,0 0 1,0 0 0,0 0 0,1 0 0,-1 0 0,0 0 0,0 0 0,0 0 0,0 0 0,0 0-1,0 0 1,1 0 0,-1 0 12,1 0 0,0 0 0,-1 0-1,1 0 1,0 0 0,-1 0 0,1 0-1,-1 0 1,1 0 0,0 0 0,-1 0 0,1-1-1,0 1 1,-1 0 0,1-1 0,-1 1-1,1 0 1,-1-1 0,1 1 0,-1 0 0,1-1-1,-1 1 1,1-1 0,-1 1 0,1-1-1,-1 0 1,0 1 0,1-1 0,-1 1 0,0-1-1,0 1 1,1-1 0,-1 0 0,0 1-1,0-1 1,0 0 0,0 1 0,0-1 0,0 0-1,0 1 1,0-2 0,0-2 323,0 4-21,0 0-138,3 0-17,11 0-37,-10 0 26,-4 0-36,0 0 79,0 0-32,0 0 107,0 0-112,0 0-69,0 0-11,0 0 117,0 0 27,0 0 224,0 0-133,0 0-64,0 0-107,0 0 10,0 0-36,0 0 79,0 0-69,0 0-16,0 0-80,0 0-165,0 0-113,0 0-436,3 0 100,0 0 495,-1 0 0,0-1-1,1 1 1,-1-1-1,0 0 1,0 0-1,1 0 1,-1 0-1,0 0 1,0 0-1,0-1 1,0 1-1,0-1 1,2-2-1,-4 4 61,0 0-1,0-1 0,1 1 0,-1 0 0,0 0 0,0-1 0,0 1 0,1 0 0,-1 0 1,0 0-1,0 0 0,1-1 0,-1 1 0,0 0 0,1 0 0,-1 0 0,0 0 0,0 0 0,1 0 1,-1 0-1,0 0 0,1 0 0,-1 0 0,0 0 0,1 0 0,16 0-441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3:2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21 3232,'-18'0'1035,"18"0"-1028,0 0 0,0 0 1,0 0-1,0 0 0,0 0 1,-1 0-1,1 0 1,0 0-1,0 0 0,0 0 1,0 0-1,0 0 1,0 0-1,0 0 0,-1 0 1,1 0-1,0 0 1,0 0-1,0 0 0,0 0 1,0 0-1,0 0 1,0 0-1,0 0 0,-1 0 1,1 0-1,0 0 0,0 0 1,0 0-1,0 0 1,0-1-1,0 1 0,0 0 1,0 0-1,0 0 1,0 0-1,0 0 0,0 0 1,0 0-1,-1 0 1,1-1-1,0 1 0,0 0 1,0 0-1,0 0 1,0 0-1,0 0 0,0 0 1,0 0-1,0-1 0,0 1 1,0 0-1,0 0 1,1 0-1,-1 0 0,0 0 1,0-14 323,0 10 383,0 4-170,0 4 107,0 10-171,0-11 160,-4 1-240,-10 9-112,14-12-282,0-1 1,0 0-1,-1 0 1,1 0 0,0 1-1,0-1 1,-1 0-1,1 0 1,0 0-1,0 1 1,0-1 0,0 0-1,0 0 1,-1 1-1,1-1 1,0 0-1,0 1 1,0-1-1,0 0 1,0 0 0,0 1-1,0-1 1,0 0-1,0 1 1,0-1-1,-1 16 113,0-9-17,1-1-1,-1 0 1,1 0 0,1 1 0,-1-1 0,1 0-1,0 0 1,2 8 0,11 10 191,-7 18-101,-4-31-131,0-1 0,6 13 1,-3-10 1,-2 1 0,6 19 1,-3 26 96,-3-39-48,11 28 1,1 6 264,-10-9-126,1-23-195,-5-13-45,1 0 0,-1 0 0,0 0 1,0 13-1,-2 61 858,0-83-863,0 0 0,0 0-1,0 0 1,0 0-1,0 0 1,0 1 0,0-1-1,0 0 1,0 0-1,0 0 1,0 0 0,0 0-1,0 0 1,0 0-1,0 1 1,0-1 0,0 0-1,0 0 1,0 0 0,0 0-1,0 0 1,0 0-1,0 0 1,0 0 0,0 1-1,0-1 1,-1 0-1,1 0 1,0 0 0,0 0-1,0 0 1,0 0 0,0 0-1,0 0 1,0 0-1,0 0 1,0 0 0,-1 0-1,1 0 1,0 1-1,0-1 1,0 0 0,0 0-1,0 0 1,0 0 0,0 0-1,0 0 1,-1 0-1,1 0 1,0 0 0,0 0-1,0 0 1,0 0-1,0-1 1,0 1 0,-1 0-1,-78 0 710,76 0-702,1 0 1,0 0-1,0 0 0,0-1 0,0 1 1,0-1-1,0 0 0,0 1 1,0-1-1,0 0 0,0 0 0,-1-2 1,-15-5 58,16 7-56,-1 1 0,1-1 0,-1 1 0,0 0 0,0 0 0,-4 0 0,3 0 12,0 0 0,-1 0 0,1 0 0,0-1 0,-1 0 0,1 1 0,-5-3 0,2 1 19,-2-2 13,0 2 0,0-1-1,-1 1 1,1 0 0,-18 0 0,11 3-59,11-1-3,0 1 0,0-1 0,1 0 0,-1-1 0,0 1 0,0-1 0,1 0 0,-8-2 1,-2-3 66,10 4-37,0 1-1,0-1 1,0 1 0,0-1-1,0 1 1,-1 0 0,1 1 0,-8-1-1,-3-2 74,15 3-99,0 0 1,-1 0 0,1-1 0,0 1-1,0 0 1,-1 0 0,1-1-1,0 1 1,0 0 0,-1 0-1,1-1 1,0 1 0,0 0 0,0-1-1,0 1 1,0 0 0,-1 0-1,1-1 1,0 1 0,0 0-1,0-1 1,0 1 0,0-1 0,1-1 2,-1-1 1,1 1 0,0 0 0,-1 0-1,1 0 1,0 0 0,1 0-1,1-2 1,3-7-4,4-8 61,1 1 1,25-32-1,-24 33-40,12-11 12,29-24 0,-33 31-35,88-86 240,-106 106-232,-1-1 1,1 0-1,0 1 1,-1-1-1,1 0 1,-1 1-1,0-1 1,0 0-1,1 0 1,-1 0-1,0 0 1,-1 0-1,1-1 1,0 1 0,-1 0-1,1 0 1,-1 0-1,0-1 1,1-2-1,-1 4-6,-1 1 0,1-1 0,0 0-1,0 0 1,0 0 0,1 0 0,-1 1 0,0-1 0,0 0-1,0 0 1,1 0 0,-1 1 0,0-1 0,1 0-1,-1 0 1,0 1 0,1-1 0,-1 0 0,1 1 0,-1-1-1,1 0 1,0 1 0,-1-1 0,1 1 0,0-1-1,0 0 1,0 1 9,0-1 0,0 0-1,0 1 1,0-1-1,-1 0 1,1 1 0,0-1-1,-1 0 1,1 0 0,-1 0-1,1 1 1,-1-1-1,1 0 1,-1 0 0,1 0-1,-1 0 1,0 0 0,1 0-1,-1 0 1,0 0-1,0 0 1,0 0 0,0 0-1,0 0 1,0 0 0,0-2-1,-1-3 48,3-16 51,-1 21-110,-1 1 1,0-1-1,0 0 0,1 1 0,-1-1 0,0 1 1,1-1-1,-1 1 0,1-1 0,-1 1 1,0-1-1,1 1 0,-1 0 0,1-1 1,0 1-1,-1 0 0,1-1 0,-1 1 1,1 0-1,-1 0 0,1-1 0,0 1 0,-1 0 1,1 0-1,-1 0 0,1 0 0,0 0 1,-1 0-1,2 0 0,1 0-57,-3 0-6,0 0 0,4 0-331,-3 0 289,0 0 1,1 0 0,-1 0-1,0 0 1,1 0 0,-1 1-1,0-1 1,1 0-1,-1 1 1,0-1 0,0 1-1,1-1 1,-1 1-1,0 0 1,0-1 0,0 1-1,1 1 1,0 1-402,0-1-1,0 1 1,0 0 0,-1-1 0,3 7 0,1 3-2308,-2-9 2212,-1 0-1,0 0 0,1 1 1,5 3-1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1664,'13'0'346,"-5"0"2839,-8 3-2913,0 11-97,0-11-41,0 1 143,0 0-195,0-1-41,1-1 1,-1 1-1,0-1 1,0 1 0,-1-1-1,1 0 1,0 1-1,-1-1 1,1 0-1,-3 5 1,-5-2 90,7-4-128,1-1 1,-1 0-1,0 1 1,1-1-1,-1 0 1,1 1 0,-1-1-1,1 1 1,-1-1-1,1 1 1,0-1-1,-1 1 1,1-1-1,-1 1 1,1-1-1,0 1 1,0 0 0,-1-1-1,1 1 1,0 0-1,0-1 1,0 1-1,0-1 1,-1 1-1,1 0 1,0-1-1,0 1 1,0 0-1,0-1 1,1 1 0,-1 1-1,0 418 1132,1-411-1111,0 0 0,0 0 0,1 0 0,4 13 0,0 0 31,0 1 43,-4-13-63,0 0 0,1 0-1,0 0 1,6 10 0,11 26-26,-14-30-10,13 23 0,6-7 59,-12-16-27,25 34 33,49 56 46,-59-84 18,-14-13-61,16 18 54,-23-20-83,1 0-1,0-1 0,0 0 0,0 0 0,1 0 1,13 6-1,-18-11-20,-1 0-4,1 0-1,-1 0 0,0 0 1,0 0-1,0 1 0,0-1 1,0 1-1,0 0 0,0 0 1,-1 0-1,1 0 0,2 3 1,-3-3-22,-1 0 1,1 0-1,0-1 1,0 1-1,0-1 1,0 1-1,0-1 0,0 0 1,0 0-1,0 0 1,0 0-1,1 0 1,-1 0-1,0 0 1,1-1-1,2 1 1,-4-1 0,-1 0 0,0 0 1,0 0-1,0 0 0,0 0 0,0 0 1,0 0-1,0 0 0,0 0 0,1 0 1,-1 0-1,0 0 0,0 0 0,0 0 1,0 0-1,0 0 0,0 0 0,0 0 1,1 0-1,-1 0 0,0 0 0,0 0 1,0 0-1,0 0 0,0 0 1,0 0-1,0 0 0,0 0 0,0 0 1,1 0-1,-1 1 0,0-1 0,0 0 1,0 0-1,0 0 0,0 0 0,0 0 1,0 0-1,0 0 0,0 0 0,0 1 1,0-1-1,0 0 0,0 0 1,0 0-1,0 0 0,0 0 0,0 0 1,0 0-1,0 1 0,0-1 0,0 0 1,0 0-1,0 0 0,0 0 0,0 0 1,0 14-378,0-10-320,0-4 101,0 0-245,0 0 101,-3 0-26,2 0 641,-1 0 0,1 0 0,0 0 0,-1 0 0,1 0 0,0 0 0,-1 0 0,1 1 0,0-1 0,-1 1 0,-1 0 0,0 1-227,-1 1-1,1-1 1,0 1-1,-5 5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2240,'3'3'720,"24"25"-346,-11-10 400,0-2 1,1 0-1,32 24 1,-28-30-660,0 0-1,0-2 1,31 8 0,14 6-590,-7 3 473,27 9 372,-81-33-329,0 0 0,-1 0 0,1 0 0,0 0 0,0-1 0,0 0 0,-1 0 0,8-1 0,1 0 64,-10 1-65,0 0 0,0 0 0,-1-1-1,1 1 1,0-1 0,0 0 0,0 0-1,-1 0 1,1 0 0,-1 0 0,1-1 0,-1 1-1,1-1 1,-1 0 0,0 1 0,1-1-1,-1 0 1,0 0 0,0-1 0,-1 1-1,1 0 1,0-1 0,-1 1 0,1-1-1,-1 1 1,0-1 0,0 0 0,0 1-1,0-1 1,-1 0 0,1 0 0,0-4-1,-1 1-23,0 0 1,0 0-1,1 1 0,0-1 0,0 0 0,1 0 0,3-8 0,2-11-43,-4 5 104,-1 0 1,-1 0-1,-2-31 0,0 16-66,0 7-149,0 19-137,1-1 0,0 1 0,0 0 1,1 0-1,3-17 0,-4 25 233,1 1 0,-1-1 0,1 0 0,-1 1 0,1-1 0,-1 1 0,1-1 0,-1 1 0,1 0 0,-1-1 0,1 1 0,0-1-1,-1 1 1,2-1 0,3-2-564,-4 2 385,-1 0 1,1 0-1,-1 0 1,0 0-1,1 0 0,-1 0 1,0 0-1,0 0 1,1 0-1,-1 0 1,0-1-1,0 1 0,-1-2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3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1250 1056,'0'-1'25,"0"0"1,0 0 0,0 0-1,0-1 1,0 1-1,0 0 1,0 0-1,-1 0 1,1 0-1,0 0 1,-1 0-1,1 0 1,-2-2-1,-3 0 52,0-1-26,9-5-4,-2 3-31,-2 6-17,-1-1-1,1 1 1,0 0 0,-1 0-1,1-1 1,0 1-1,-1 0 1,1 0 0,-1 0-1,1 0 1,0-1-1,-1 1 1,1 0 0,-1 0-1,1 0 1,0 0-1,-1 0 1,1 0-1,-1 0 1,1 0 0,-1 0-1,0 1 4,1-1-1,0 0 0,0 0 1,0 0-1,0 0 0,0 0 0,0 0 1,0 0-1,-1 0 0,1 0 1,0 0-1,0 0 0,0 0 1,0 0-1,0 0 0,0 0 1,0 0-1,0 0 0,-1 0 0,1 0 1,0 0-1,0-1 0,0 1 1,0 0-1,0 0 0,0 0 1,0 0-1,0 0 0,-1 0 1,1 0-1,0 0 0,0 0 1,0 0-1,0 0 0,0-1 0,0 1 1,0 0-1,0 0 0,0 0 1,0 0-1,0 0 0,0 0 1,0 0-1,0 0 0,0-1 1,0 1-1,0 0 0,0 0 0,0 0 1,0 0-1,0 0 0,0 0 1,0 0-1,0-1 0,0 1 1,0 0-1,0-2 40,1-1 68,-1 1 0,0-1 0,0 0 0,0 0 0,-1 0 0,1 0 0,0 1 0,-1-1 0,-1-5 0,1 8-94,0-1 0,0 1 0,0 0 1,1-1-1,-1 1 0,0 0 1,0-1-1,0 1 0,0 0 0,0 0 1,0 0-1,0 0 0,1 0 1,-2 0-1,2 0-10,0 0 0,-1 0 0,1 0 0,0 0 0,0 0 0,0 0 0,0 0 0,0 0 0,0 0-1,0 0 1,-1 0 0,1 0 0,0 0 0,0 0 0,0 0 0,0 0 0,0 0 0,0 0 0,0 0 0,-1 0 0,1 0 0,0 0 0,0 0 0,0 0 0,0 0 0,0 0 0,0 0 0,0-1 0,0 1 0,0 0 0,0 0 0,-1 0 0,1 0 0,0 0-1,0 0 1,0 0 0,0 0 0,0 0 0,0-1 0,0 1 0,0 0 0,0 0 0,0 0 0,0 0 0,0 0 0,0 0 0,0 0 0,0-1 0,0 1 0,0 0 0,0 0 0,0 0 0,0 0 0,0 0 0,0 0 0,0-1 0,0-33 245,0 33-250,0 1-1,0 0 1,0-1 0,0 1-1,0 0 1,0 0-1,0-1 1,0 1 0,0 0-1,0-1 1,0 1-1,0 0 1,0 0-1,-1-1 1,1 1 0,0 0-1,0 0 1,0-1-1,0 1 1,-1 0 0,1 0-1,0-1 1,0 1-1,-1 0 1,1 0 0,-2-3-21,0 1 1,0-1 0,0 0 0,1 0 0,-1 0 0,1 0 0,0 0-1,-1 0 1,2 0 0,-1 0 0,0 0 0,0 0 0,1-1-1,0 1 1,0 0 0,0 0 0,0-5 0,0 6 57,0 0 0,0-1 0,0 1 0,-1 0 0,1 0 0,-1 0 0,0 0 0,1 0 0,-1 0 0,0 1 0,0-1 0,-1-2 0,-7-13 586,8 14-561,1 0 0,-1 1 0,1-1 0,0 0 0,0 1 0,0-5 0,0 2-54,0 1 1,0 0-1,0-1 1,-1 1-1,1-1 0,-1 1 1,-2-5-1,1 3-33,-1-3-2,0-1 0,0 1 0,1 0 0,0-1 0,0-17 1,2-243 362,0 264-330,0 0 0,0 1 1,-1-1-1,-2-9 1,-11-17 3,13 22-3,0 1 0,0-20 1,1 26-8,0 1 1,0 0-1,0-1 1,0 1-1,-1 0 1,1-1 0,-1 1-1,1 0 1,-1-1-1,0 1 1,0 0 0,0 0-1,0 0 1,-1-2-1,-6-12 56,5 3 25,2-1 1,-1 1-1,2 0 1,1-24-1,0 5-158,-1-27 306,0 59-219,0 0-1,0-1 1,0 1-1,0 0 1,0-1-1,0 1 1,0 0-1,0 0 0,0-1 1,1 1-1,-1 0 1,0-1-1,0 1 1,0 0-1,0 0 0,0-1 1,1 1-1,-1 0 1,0 0-1,0-1 1,0 1-1,1 0 1,-1 0-1,0 0 0,1-1 1,4-4 68,0 0-137,0 1-1,0-1 1,0-1-1,4-7 1,-2-8-149,7 1 150,-7 5 95,-6 12-37,0 0 1,0 0-1,1 1 1,-1-1-1,1 0 1,0 1-1,0-1 1,0 1-1,0 0 1,3-3-1,9-12-32,-14 16 30,1-1-1,0 0 1,-1 1 0,0-1-1,1 1 1,-1-1 0,0 0-1,0-2 1,0 4 2,0-1-3,0 1 1,0 0-1,0-1 0,0 1 1,0 0-1,0 0 0,0-1 1,0 1-1,1 0 0,-1-1 1,0 1-1,0 0 0,0 0 1,0-1-1,0 1 0,0 0 1,1 0-1,-1-1 0,0 1 1,0 0-1,0 0 0,1-1 1,-1 1-1,0 0 0,1 0 1,13-18 92,-14 17-27,1-1 0,-1 1 0,1-1-1,-1 1 1,1-1 0,-1 0 0,0 1 0,0-4-1,0 5-62,0-3 278,0 3-598,0 0 16,0 0-37,0 0 170,0-4 166,0-13 1220,4 17-1433,9 0-6,-9 0 58,-4-18 225,0 18-58,0 0 0,0 0 0,0 0 0,0 0 0,0 0 0,0 0 0,0 0 0,0-1 0,0 1 0,0 0 0,0 0 1,0 0-1,0 0 0,0 0 0,0 0 0,0 0 0,0-1 0,0 1 0,0 0 0,0 0 0,0 0 0,0 0 0,0 0 0,0 0 0,0 0 0,0 0 0,0 0 0,0-1 0,-1 1 0,1 0 0,0 0 0,0 0 0,0 0 0,0 0 0,0 0 0,0 0 0,0 0 0,0 0 0,-1 0 0,1 0 0,0 0 0,0 0 0,0 0 0,0 0 0,0 0 1,0 0-1,0 0 0,-1 0 0,1 0 0,0 0 0,0 0 0,0 0 0,0 0 0,0 0 0,0 0 0,-1 0 0,-12 0-17,12 0 14,1 0 0,0 0 1,0 0-1,0 0 0,0 0 1,0 0-1,0 0 0,0 0 1,-1 0-1,1 0 0,0 0 1,0 0-1,0 0 0,0 0 1,0 0-1,0 0 0,0 0 1,0 0-1,-1 0 0,1 0 0,0 0 1,0 0-1,0 0 0,0 0 1,0 0-1,0 0 0,0 0 1,0 0-1,-1 0 0,1 1 1,0-1-1,0 0 0,0 0 1,0 0-1,0 0 0,0 0 1,0 0-1,0 0 0,0 0 0,0 0 1,0 1-1,0-1 0,0 0 1,0 0-1,0 0 0,0 0 1,0 0-1,0 0 0,0 0 1,0 1-1,0-1 0,0 0 1,0 0-1,0 0 0,0 0 1,0 0-1,0 35 66,0-35-63,0 0 0,0 0 0,0 1 0,0-1 0,0 0-1,0 0 1,0 0 0,0 0 0,0 0 0,0 0 0,0 0 0,0 1 0,0-1 0,0 0 0,0 0 0,0 0 0,0 0 0,0 0 0,0 0 0,0 0-1,0 0 1,0 1 0,0-1 0,0 0 0,0 0 0,0 0 0,0 0 0,0 0 0,0 0 0,0 0 0,-1 0 0,1 0 0,0 0 0,0 1 0,0-1 0,0 0-1,0 0 1,0 0 0,0 0 0,0 0 0,-1 0 0,1 0 0,0 0 0,0 0 0,0 0 0,0 0 0,0 0 0,0 0 0,0 0 0,-1 0 0,1 0-1,0 0 1,0 0 0,0 0 0,0 0 0,0 0 0,-1-1-3,0 1 0,1 0 0,-1 0-1,1 0 1,-1 0 0,1 0 0,-1 0 0,0 0 0,1 0-1,-1 1 1,1-1 0,-1 0 0,1 0 0,-1 0 0,1 1-1,-1-1 1,1 0 0,-1 0 0,1 1 0,-1-1 0,1 1-1,-1-1 1,1 0 0,-1 1 0,1-1 0,0 1 0,-1-1-1,1 1 1,0-1 0,0 1 0,-1-1 0,1 1 0,0-1-1,0 1 1,0-1 0,-1 1 0,1 0 0,0-1 0,0 1-1,0-1 1,0 1 0,0-1 0,0 1 0,0 0-1,0-1 1,1 2 0,-1 0-5,0 0-1,0 1 0,-1-1 1,1 0-1,-1 1 0,1-1 1,-1 0-1,-1 4 0,-4 5-3,3-5 11,-1 1 1,-4 14-1,-9 18 10,11-28 9,3-8-7,1 1 1,1 0 0,-1 0 0,0 0-1,1-1 1,0 1 0,0 1-1,0-1 1,1 0 0,-1 0-1,1 7 1,0-8-4,-1-1-1,1 1 1,-1-1-1,0 0 1,0 0-1,1 1 1,-1-1-1,-1 0 1,1 0-1,0 0 1,0 0 0,-1 0-1,1 0 1,-4 2-1,5-4-6,0 0 0,0 1 0,-1-1 0,1 0 0,0 0 0,0 0 1,0 1-1,-1-1 0,1 0 0,0 0 0,0 1 0,0-1 0,0 0 0,-1 0 0,1 1 0,0-1 0,0 0 0,0 1 0,0-1 0,0 0 0,0 0 0,0 1 0,0-1 0,0 0 0,0 1 0,0 16 126,3-17-53,98 0-598,-99 0 521,0 0-1,1 0 0,-1 0 0,0-1 0,0 1 0,0-1 0,0 1 0,0-1 0,0 0 1,0 0-1,0 0 0,3-2 0,-3 1-3,0 1 0,1 0 1,-1-1-1,0 1 0,1 0 1,-1 1-1,0-1 0,1 0 0,-1 1 1,1-1-1,-1 1 0,6 0 0,6 0 428,-15 0-404,1 0-1,-1 0 1,0 0 0,0 0 0,1-1 0,-1 1 0,0 0-1,1 0 1,-1 0 0,0 0 0,1-1 0,-1 1 0,1 0-1,-1-1 1,0 1 0,1-1 0,-1 1 0,1 0 0,-1-1-1,1 1 1,-1-1 0,1 1 0,0-1 0,-1 0 0,0 0-1,1 0 8,-1 0-1,0 0 1,1 0-1,-1 0 1,0 1-1,0-1 0,1 0 1,-1 0-1,0 1 1,0-1-1,0 1 1,0-1-1,0 1 0,0-1 1,0 1-1,0 0 1,0-1-1,0 1 0,0 0 1,0 0-1,0-1 1,0 1-1,0 0 1,-1 0-1,-1 1 0,-11-1 142,14 0-164,0 0 0,0 0 1,0 0-1,0 0 0,0 0 0,0 0 0,0 0 1,-1 0-1,1 0 0,0 0 0,0 0 1,0 0-1,0 0 0,0 0 0,0 0 1,0 0-1,-1 0 0,1 0 0,0 0 1,0 0-1,0 0 0,0 0 0,0 0 1,0 0-1,0 0 0,0 0 0,-1-1 1,1 1-1,0 0 0,0 0 0,0 0 1,0 0-1,0 0 0,0 0 0,0 0 1,0 0-1,0 0 0,0-1 0,0 1 1,0 0-1,0 0 0,0 0 0,0 0 1,0 0-1,0 0 0,0 0 0,0-1 1,0 1-1,0 0 0,0 0 0,0 0 1,0 0-1,0 0 0,0 0 0,0 0 1,0-1-1,0 1 4,0-1-1,0 0 1,0 1 0,0-1 0,0 0 0,0 1 0,0-1 0,0 0-1,0 1 1,-1-1 0,1 1 0,0-1 0,0 0 0,-1 1-1,1-1 1,0 1 0,-1-1 0,1 1 0,0-1 0,-1 1-1,1-1 1,-1 1 0,1-1 0,-1 1 0,1-1 0,-1 1-1,1 0 1,-1-1 0,0 1 0,1 0 0,-1 0 0,1-1 0,-1 1-1,0 0 1,1 0 0,-1 0 0,0 0 0,1 0 0,-1 0-1,0 0 1,0 0 0,0 0-4,1 0-1,0 0 1,0 0-1,0 0 1,0 0-1,0 0 1,0 0-1,0 0 1,-1 0-1,1 0 1,0 0-1,0 0 1,0 0-1,0 0 1,0 0-1,0 0 1,0 0-1,0 0 1,-1 0-1,1 0 1,0 0-1,0 0 1,0 0-1,0 0 1,0 0-1,0 0 1,0 0-1,0 0 1,-1-1-1,1 1 1,0 0-1,0 0 1,0 0-1,0 0 0,0 0 1,0 0-1,0 0 1,0 0-1,0 0 1,0-1-1,0 1 1,0 0-1,0 0 1,0 0-1,0 0 1,0 0-1,0 0 1,0 0-1,0-1 1,0 1-1,0 0 1,0 0-1,0 0 1,0 0-1,0 0 1,0-1-1,0-12 15,0 13-19,0-1 0,0 1 0,0 0 0,0 0 0,0 0-1,0 0 1,0 0 0,0 0 0,0 0 0,0-1-1,0 1 1,0 0 0,0 0 0,0 0 0,0 0 0,0 0-1,0 0 1,0 0 0,0-1 0,0 1 0,0 0-1,0 0 1,0 0 0,0 0 0,0 0 0,0 0 0,0 0-1,0 0 1,1 0 0,-1-1 0,0 1 0,0 0-1,0 0 1,0 0 0,0 0 0,0 0 0,0 0 0,0 0-1,1 0 1,-1 0 0,0 0 0,0 0 0,0 0-1,0 0 1,0 0 0,0 0 0,0 0 0,0 0 0,1 0-1,-1 0 1,0 0 0,0 0 0,0 0 0,0 0-1,0 0 1,1 0 0,12 0-408,-12 0 389,-1 0 0,0 0-1,0 0 1,0 0-1,0 0 1,0 0-1,0 0 1,0 0-1,0 0 1,1 0-1,-1 0 1,0 0 0,0 0-1,0 0 1,0 0-1,0 0 1,0 0-1,0 0 1,1 0-1,-1 0 1,0 0-1,0 0 1,0 0 0,0 0-1,0 0 1,0 0-1,0 0 1,0 1-1,1-1 1,-1 0-1,0 0 1,0 0-1,0 0 1,0 0 0,0 0-1,0 0 1,0 0-1,0 0 1,0 1-1,0-1 1,0 0-1,0 0 1,0 0-1,0 0 1,0 0 0,0 0-1,0 0 1,0 1-1,0-1 1,0 0-1,0 0 1,0 0-1,0 0 1,0 0-1,0 0 1,0 1-1,0 16-1230,0 4-1168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3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1187 2720,'-1'-15'395,"0"11"-318,1 0-1,0 0 1,0 1-1,0-1 1,0 0-1,0 0 1,1 0 0,0 0-1,0 1 1,1-6-1,12-8 244,-3 10 486,1 0-546,5-2 172,37-14 1,16 4-114,23-7 2,15-12-92,41-4 75,52-3-32,32-17 288,37-21-155,657-226 406,-875 291-801,187-61-68,114-10-407,-168 46 418,44-16 442,-38 17-65,-86 26-171,61-13 72,-21-9 89,-128 35-375,-14 3 17,0-1 0,1 1 0,-1-1 0,0 0 0,1 0 0,-1 0 0,0 0 0,0 0 0,0-1 0,0 1-1,0-1 1,5-4 0,-6 3-496,-4 3-68,-2 0 295,-1 0-1,1 1 0,0 0 0,0 0 1,0 0-1,-8 4 0,-10 3-929,14-7 819,0 0 1,0 0 0,-13-1-1,-38 0-1603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3968,'17'-1'538,"-1"0"0,33-7 0,-6 0-350,-31 7-110,0 1 0,0 0-1,-1 1 1,1 0-1,16 3 1,57 20 614,-52-15-623,92 33 48,-80-25 70,-32-14-137,-9-2-38,0-1 0,1 1 0,-2 0 1,1 1-1,4 1 0,18 15 45,-13-9-29,0-1 3,-12-8-27,0 0 1,-1 0 0,1 1 0,-1-1-1,1 0 1,0 1 0,-1-1 0,1 0-1,-1 1 1,1-1 0,-1 1 0,1-1-1,-1 1 1,1-1 0,0 2 0,-1-1 3,0 0 0,0 0 0,0 0 0,0 0 0,0 1 0,0-1 0,0 0 0,0 0 0,-1 0 0,1 0 0,0 0 0,-1 1 0,0 0 0,0 1 7,0 0 0,0 0 0,-1 0 0,1 0 0,-1-1 0,0 1 0,0 0 0,0-1 0,0 1 0,-5 3 0,-2 0 75,1 0-1,-12 6 0,-20 13-32,28-16-125,6-3 1,-1-1 0,0 0 0,-10 5 0,3-4-129,0-1-1,-18 4 1,14-4-763,-1 1 0,-23 11 0,-17 18-956,14-11 342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373 147 2240,'0'-1'36,"0"0"0,0 0 0,0 0 0,1 0 0,-1 0 1,0 0-1,0 0 0,0 0 0,1 0 0,-1 0 0,0 1 0,1-1 0,-1 0 1,1 0-1,-1 0 0,1 0 0,0 1 0,-1-1 0,1 0 0,0 0 0,-1 1 0,1-1 1,0 1-1,1-2 0,-2 2-22,1 0 1,0-1 0,-1 1-1,1-1 1,0 1-1,-1-1 1,1 1 0,-1-1-1,1 0 1,-1 1-1,1-1 1,-1 1 0,0-1-1,1 0 1,-1 0-1,0 1 1,1-1 0,-1 0-1,0 1 1,0-1-1,0 0 1,0 0 0,0-1-1,0-1 578,0-1-138,1-13 55,0 9-333,-1 1 0,0-1 1,-1 1-1,1-1 0,-3-9 0,2 15-168,1 1-1,-1-1 1,1 1 0,-1-1-1,0 1 1,1-1-1,-1 1 1,0 0 0,0-1-1,0 1 1,0 0 0,0 0-1,-1 0 1,1 0-1,0 0 1,0 0 0,-1 0-1,1 0 1,0 0-1,-1 1 1,1-1 0,-1 0-1,1 1 1,-1-1-1,0 1 1,1 0 0,-1 0-1,1-1 1,-1 1 0,-2 0-1,-14 0-242,5 0 373,-1 0-1,-14 3 0,23-2-90,0 0 1,0 0-1,0 1 0,0-1 1,1 1-1,-1 0 1,1 1-1,-1-1 0,-4 5 1,-11 9-98,12-10 6,0 1 1,0-1 0,0 0 0,-1-1 0,-17 8-1,3-5 123,15-6-32,0 0 0,1 1 0,-1 0 0,1 1 0,-1-1 0,1 1 0,1 1 0,-9 6 0,-4 14 314,14-16-226,2-6-103,1 0 0,0 1 0,0-1 0,0 0 0,0 0 1,1 1-1,0-1 0,-1 1 0,1 0 0,0-1 0,0 6 0,2-6-19,-1 1-1,1 0 0,0-1 1,0 1-1,1-1 0,-1 1 1,1-1-1,-1 1 0,1-1 0,0 0 1,4 4-1,-5-5-2,2 2 10,-1 1 1,1-1 0,1 1-1,-1-1 1,1 0 0,-1 0-1,1-1 1,0 1 0,1-1 0,-1 0-1,1 0 1,-1 0 0,1 0-1,6 2 1,3-1 75,-1 1 0,1-2 0,0 0 0,0-1 0,0 0 0,0-1 0,1 0 0,-1-2 0,24-2 0,-27 0-64,1 0 0,21-9 0,15-5-448,-24 12 175,-18 4 111,-1 0 0,1 0-1,-1-1 1,1 1 0,-1-1 0,0-1 0,1 1-1,-1-1 1,0 0 0,-1 0 0,1 0 0,-1 0-1,9-9 1,-10 9-146,-1 0 0,1 1-1,0-1 1,7-3 0,7-1-993,-16 6 1101,-1 0 0,1 0 1,-1 0-1,0 0 0,1 0 1,-1 0-1,0 0 1,0-1-1,1 1 0,-1 0 1,0 0-1,0 0 1,-1-2-1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4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 3808,'-62'-21'1408,"41"42"-1088,0 0-96,1 0-96,20 0-128,-21 20-3168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4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3904,'-6'3'119,"0"1"-1,1-1 1,-1 2 0,1-1-1,0 0 1,0 1 0,0 0-1,1 0 1,-1 1 0,1-1-1,1 1 1,-1 0-1,1 0 1,0 0 0,0 0-1,1 1 1,0-1 0,0 1-1,0-1 1,1 1 0,0 0-1,0 0 1,1 12 0,0 1 146,1-11-142,-1-1 0,0 1 0,-1-1 0,0 1 0,-2 8-1,-11 11 113,13-21-259,0 1 1,0 0-1,0-1 0,1 1 0,1 13 1,0-13 51,-1-1 0,0 1 0,0 0 0,-1-1 1,-3 14-1,-9 7 158,12-24-147,0 1-1,0-1 1,0 1-1,1 8 0,0-13-38,0 0 6,0 1 0,0-1 0,0 1 0,0-1 0,1 0 0,-1 1 0,-1-1 0,1 1 0,0-1 0,0 1 0,0-1 0,0 0 0,0 1 0,0-1 0,0 1 0,-1-1 0,1 0-1,0 1 1,0-1 0,0 0 0,-1 1 0,1-1 0,0 0 0,-1 1 0,1-1 0,-14 18 245,10-8-165,4-10-79,0 1 0,-1-1 0,1 1 0,0-1 0,0 1 0,0-1-1,-1 1 1,1-1 0,0 1 0,-1-1 0,1 1 0,0-1 0,-1 1 0,1-1 0,-1 0 0,0 1 0,-17 2 61,4-3-511,14 0 435,0 0-1,0 0 1,0 0 0,0 0-1,0 0 1,-1 0 0,1 0-1,0 0 1,0 0 0,0 0-1,0 0 1,0 0 0,0 0-1,0 0 1,-1 0 0,1 0 0,0 0-1,0 0 1,0 0 0,0 0-1,0 0 1,0 0 0,0-1-1,0 1 1,-1 0 0,1 0-1,0 0 1,0 0 0,0 0-1,0 0 1,0 0 0,0 0-1,0 0 1,0 0 0,0 0-1,0-1 1,0 1 0,0 0-1,0 0 1,-1 0 0,1 0-1,0 0 1,0 0 0,0 0-1,0-1 1,0 1 0,0 0-1,0 0 1,0 0 0,0 0-1,0 0 1,0 0 0,0 0-1,1-1 1,-1 1 0,0 0-1,-1-10-578,1 5 419,-1 0 0,1 1-1,0-1 1,0 0 0,1 0 0,-1 1 0,1-1-1,2-6 1,0 7 111,-1 0 0,1-1 0,1 2-1,-1-1 1,0 0 0,1 1 0,0-1-1,0 1 1,0 0 0,4-3 0,10-4-47,22-10-1,-18 10 21,36-25 338,-42 25 104,0 0 0,1 1-1,18-7 1,-31 15-256,1-1 0,0 1 1,0 1-1,-1-1 0,1 1 1,0 0-1,0 0 0,7 1 1,0 0 101,30-1 1129,-42-1-1308,1 1 0,-1 0-1,0 0 1,0 0-1,1 1 1,-1-1 0,0 0-1,1 0 1,-1 0 0,0 0-1,1 0 1,-1 0-1,0 0 1,0 0 0,1 1-1,-1-1 1,0 0-1,0 0 1,1 0 0,-1 0-1,0 1 1,0-1 0,0 0-1,1 0 1,-1 1-1,21 12 721,-18-12-702,0 0 1,0 1 0,0-1 0,0 1-1,-1 0 1,1-1 0,-1 1 0,1 1-1,-1-1 1,0 0 0,3 4 0,-1 3-5,-3-8-29,-1 0-1,0-1 1,0 1-1,0 0 1,1-1-1,-1 1 1,0-1-1,1 1 1,-1-1-1,1 1 1,-1-1-1,0 1 1,1-1-1,-1 1 1,1-1-1,0 1 1,-1-1-1,1 1 0,-1-1 1,1 0-1,-1 0 1,1 1-1,0-1 1,-1 0-1,1 0 1,0 0-1,-1 1 1,1-1-1,0 0 1,-1 0-1,1 0 1,0 0-1,-1 0 1,1 0-1,0-1 1,-1 1-1,2 0 1,13 1 70,-11-1-189,1 1 1,-1-1-1,0 0 0,0 0 0,1-1 0,-1 1 0,0-1 0,0 0 1,5-2-1,18-13-1938,-22 12 1585,1 1 1,-1-1-1,11-3 0,-13 6-49,0 0 0,0 1 0,0-1 0,0 1-1,0-1 1,3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5312,'-21'0'1952,"21"0"-1504,0 0-128,21 0 1600,-21 0-1120,21 0 800,21 17-928,-1-34-160,1 17-320,20 0-544,-20 0 160,0 0-1888,-1 0 1152,1 0-2912,-21 0 2144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1123 18 4992,'-17'-14'1589,"17"14"-1565,0 0 1,0-1-1,-1 1 0,1 0 0,0 0 0,0 0 1,-1 0-1,1-1 0,0 1 0,0 0 0,0 0 1,-1 0-1,1 0 0,0 0 0,-1 0 0,1-1 1,0 1-1,0 0 0,-1 0 0,1 0 0,0 0 1,-1 0-1,1 0 0,0 0 0,-1 0 0,-12 0 247,1 0 572,1 0 0,-1 0 0,-20 3 0,9 3-78,-31 12 1,31-10-318,9-4-262,0 2 1,1 0 0,0 0 0,0 1 0,1 0 0,-21 16 0,20-14-50,-16 14 176,1 0 0,-25 28 1,14-13 58,-48 43 204,23-15 32,-77 108 0,-64 165 597,176-282-1212,3 1 1,4 2-1,-26 109 0,38-105-185,-2 74-1,11-101-100,3 0 0,2 1 0,13 55 0,-13-78 131,1 0 1,1-1-1,0 0 0,1 0 0,10 15 1,-5-15-375,0 0 0,22 18 1,-19-18 115,5 5-58,-8-7-336,26 20-1,-25-24-233,0 0-1,1-1 1,26 10-1,-40-17 1046,83 35-2898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4384,'-20'0'1632,"-1"0"-1248,0 21-128,21-21-768</inkml:trace>
  <inkml:trace contextRef="#ctx0" brushRef="#br0" timeOffset="1">146 458 5312,'-63'42'1952,"43"-21"-1504,-1 20-128,0-20 544,21 0-544,-21 21 352,21-22-384,0 22 64,0 0-224,0-1-2112,21 1 1088,-21-21-1504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21 6304,'-17'-17'2032,"17"16"-2002,-1 1 1,1 0-1,0 0 1,0-1 0,0 1-1,-1 0 1,1 0-1,0 0 1,0-1-1,-1 1 1,1 0 0,0 0-1,0 0 1,-1 0-1,1 0 1,0-1-1,0 1 1,-1 0-1,1 0 1,0 0 0,-1 0-1,1 0 1,0 0-1,-1 0 1,1 0-1,-14 0 344,14 0-369,-1 0 1,1 0-1,0 0 1,-1 0-1,1 0 1,0 0-1,0 1 1,-1-1-1,1 0 1,0 0-1,-1 0 1,1 0-1,0 0 1,0 1-1,-1-1 0,1 0 1,0 0-1,0 0 1,0 1-1,-1-1 1,1 0-1,0 0 1,0 0-1,0 1 1,0-1-1,0 0 1,-1 1-1,1-1 1,0 0-1,0 0 1,0 1-1,0-1 1,0 0-1,0 1 1,-5 12 159,1 0 1,0 0 0,-2 20 0,4-25-40,-12 54 306,11-28-277,3 55 1,1-56 22,-6 54 0,-9-17 24,11-34-54,2 58 0,2-40-44,-1-46-132,-1 0-1,0 1 0,-1-1 0,-4 14 1,-1 9-255,5-11 129,2-17 75,0 0-1,0 0 0,0 0 1,0-1-1,0 1 1,-1 0-1,1 0 0,-1 0 1,0-1-1,0 1 1,0 0-1,0-1 1,-1 1-1,1-1 0,0 1 1,-1-1-1,0 0 1,0 0-1,1 0 0,-1 1 1,-1-2-1,-1 3 1,-5 2-262,6-4 101,0-1 0,1 1 0,-1 0 0,1 0 0,0 0 0,-1 0 0,1 0 0,0 1 0,0-1 0,0 0 0,1 1 0,-1 0 0,-2 5-1,2-5-119,0 0-1,-1 1 0,1-1 1,-6 5-1,8-8 357,-21 20-2375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4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4160,'21'0'1536,"0"-21"-1216,-21 21-64,21 0 704,0 21-576,20-21 192,-20 21-320,41-21-2496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4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189 263 4576,'-4'-8'366,"2"3"-227,1 1 0,-1 0 0,0 0 0,-1 0-1,1 0 1,-1 0 0,0 1 0,0-1-1,0 1 1,0 0 0,-7-6 0,-8 2 207,14 2-126,4 5-209,0 0-1,-1 0 0,1-1 0,0 1 0,0 0 1,0 0-1,0 0 0,0-1 0,0 1 0,-1 0 1,1 0-1,0 0 0,0 0 0,0 0 0,-1-1 1,1 1-1,0 0 0,0 0 0,0 0 0,-1 0 1,1 0-1,0 0 0,0 0 0,-1 0 0,1 0 0,0 0 1,0 0-1,-1 0 0,1 0 0,0 0 0,-13 11 201,12-10-206,-26 20 441,23-18-416,-1 0 1,1 0 0,0 0-1,0 1 1,-7 7 0,7-4-54,1 0 0,0-1 0,0 1 0,1 0 0,0 0 0,0 0 0,1 1 0,0-1 0,-1 11 0,-3 16-222,-9 15-742,11-22 505,1 2-1,3 48 0,0-30 225,-1-38 250,1 0 0,0 0 0,0 0 1,1 0-1,0-1 0,5 13 0,-4-12 31,0 15 172,-3-23-178,0 0 0,0 0 0,0 0 0,0 1 1,0-1-1,0 0 0,0 0 0,1 0 1,-1 0-1,0 0 0,1 0 0,-1 0 1,1 0-1,0 2 0,17 4 479,-17-6-470,1 0 1,-1 0-1,1 0 0,-1 0 0,0 0 0,1 0 1,-1 1-1,0-1 0,0 1 0,0-1 1,2 3-1,-2-2-8,-1-1-1,1 1 1,-1-1 0,1 1 0,-1 0-1,0-1 1,0 1 0,0 2 0,0 0 206,4-4-64,1 0-70,-1 0-61,-1 0-1,1 0 1,0 0 0,-1 0 0,1-1-1,-1 1 1,5-3 0,-1-3-51,-6 5 6,1-1 0,-1 1 0,1 0 0,-1-1 0,0 1 0,1 0 0,0 0 0,-1 0 0,1 0 0,0 0 0,2 0 0,-2 0 8,5-3-47,1 0 0,-1-1 0,0 1 0,0-1-1,0-1 1,7-7 0,14-10 14,1 1 0,53-30 0,22-11 366,-89 54-194,0 0 0,-1-2-1,25-22 1,-17 14 293,-21 18-381,1 0-1,0 1 1,-1-1-1,1 0 0,0 1 1,0 0-1,0-1 1,0 1-1,-1 0 0,5 0 1,-5 0-9,0 0 0,0 0-1,1 0 1,-1 0 0,0 0 0,0 0 0,0-1 0,0 1 0,0 0 0,0 0 0,0-1 0,0 1-1,2-2 1,-2 2-27,-1 0 0,0 0-1,0 0 1,0-1-1,1 1 1,-1 0-1,0 0 1,0-1 0,0 1-1,0 0 1,1 0-1,-1-1 1,0 1-1,0 0 1,0 0 0,0-1-1,0 1 1,0 0-1,0 0 1,0-1-1,0 1 1,0 0 0,0 0-1,0-1 1,0 1-1,0 0 1,0-1-1,0 1 1,0 0 0,0 0-1,0-1 1,-1 1-1,1 0 1,0 0-1,0-1 1,0 1 0,0 0-1,0 0 1,-1 0-1,1-1 1,0 1-1,-1 0 1,-37 17 190,31-12-163,0 0 0,1 0-1,-1 1 1,1 0 0,-7 9-1,-3 2 37,6-7-35,5-6-49,1 0 0,0 0 0,0 1 1,0 0-1,-3 5 0,0 11-44,4-17 61,1 1 0,-1 0 0,1 0 1,1 0-1,-1 0 0,1 0 0,0 0 0,0 0 1,-1 10-1,2-1-31,0-6 15,0-1 1,0 1-1,2 9 0,-1-14 14,0-1 0,0 1-1,0 0 1,0-1 0,0 1 0,1-1 0,-1 0-1,1 1 1,-1-1 0,1 0 0,3 3-1,0 1 12,1-1-1,-1 0 0,1-1 1,9 7-1,-11-9 15,0-1 1,0 1-1,0-1 0,0 1 1,0-1-1,0-1 1,1 1-1,-1 0 0,0-1 1,5 0-1,216 0-335,-215-1 200,0 0 1,-1 0-1,1-1 0,-1 0 1,17-6-1,-20 6 89,23-4-93,-27 6 116,-1 0 0,1 0 0,-1 0 1,1 0-1,-1 0 0,0 0 0,1-1 0,-1 1 1,1-1-1,-1 1 0,0-1 0,1 1 0,-1-1 1,0 0-1,0 1 0,1-1 0,-1 0 0,0 0 1,0 0-1,0 0 0,0 0 0,0 0 0,0 0 0,-1-1 1,1 1-1,1-2 0,-1-1-13,0 0 0,0 0 0,0 0 0,-1 0-1,1-1 1,-1 1 0,0 0 0,0 0 0,-1-6 0,0-5-76,1 6 37,1 7 40,-1 0 0,0 0 1,0 0-1,0 0 0,0-1 0,0 1 1,-1 0-1,1 0 0,0 0 0,-1 0 1,-1-4-1,-7-1 63,8 7-51,1 0 0,-1 0 1,1-1-1,-1 1 0,1 0 0,-1 0 1,1-1-1,-1 1 0,1-1 0,0 1 1,-1 0-1,1-1 0,0 1 0,-1-1 0,1 1 1,0-1-1,-1 1 0,1-1 0,0 1 1,0-1-1,0 1 0,-1-1 0,1 1 1,0-1-1,0 1 0,0-1 0,0 0 1,0 1-1,0-1 0,0 0 0,0 1-2,0 0 0,0 0-1,1-1 1,-1 1 0,0 0-1,0 0 1,0 0 0,0 0-1,0 0 1,0 0 0,0 0-1,0-1 1,0 1 0,0 0-1,0 0 1,0 0 0,0 0-1,0 0 1,-1 0 0,1 0-1,0 0 1,0-1-1,0 1 1,0 0 0,0 0-1,0 0 1,0 0 0,0 0-1,0 0 1,0 0 0,0 0-1,0 0 1,0 0 0,-1-1-1,1 1 1,0 0 0,0 0-1,0 0 1,0 0 0,0 0-1,0 0 1,0 0 0,-1 0-1,1 0 1,0 0 0,0 0-1,0 0 1,0 0 0,0 0-1,0 0 1,0 0-1,-1 0 1,1 0 0,0 0-1,0 0 1,0 0 0,-17 0-55,17 4 38,0 58 176,0-59-247,0-1-1,1 0 0,-1 1 0,1-1 0,0 0 0,0 1 1,0-1-1,0 0 0,0 0 0,0 0 0,1 0 1,-1 0-1,1 0 0,2 2 0,-1 0-648,-3-4 267,0 0 122,0 0 155,0 0 70,4 0 58,-2 0 68,-1 0 1,1 0-1,0 0 1,-1 1 0,1-1-1,0 1 1,-1-1-1,1 1 1,-1-1 0,1 1-1,-1 0 1,4 2 0,-3-1 50,0-1 1,1 1-1,0-1 1,-1 0-1,1 0 1,0 0-1,0 0 1,-1 0-1,1-1 1,0 1-1,0-1 1,0 0-1,4 0 1,5 2 54,1 0 1,-1 1 0,24 8-1,-32-10-94,1 0 0,0 0 0,-1 0-1,1 0 1,0-1 0,0 0-1,0 0 1,6-1 0,2 0 13,-9 1-28,1 0-1,-1 0 0,0-1 1,0 0-1,1 0 0,-1 0 1,0 0-1,0 0 1,7-4-1,3-1-20,51-15-657,-47 18 509,-15 2 122,1 1-1,-1-1 1,1 0-1,-1 0 1,0 0-1,1-1 0,3-1 1,-6 2 32,1 0 1,-1 0-1,0 0 1,0 0-1,0-1 1,0 1-1,0 0 1,-1 0-1,1-1 1,0 1-1,-1 0 1,1-1-1,-1 1 1,1-1-1,-1 1 1,1-1-1,-1 1 1,0-1-1,0 1 1,0-1-1,0-2 1,0-142 220,1 120-55,9-49 0,-4 30-66,-1 2 19,-2 12 66,14-58 1,0 27 553,-16 58-682,15-63 810,-15 62-792,1 0 1,0 0 0,0 0-1,1 0 1,0 0 0,0 0-1,0 1 1,6-8 0,8 2 124,-12 1-57,-6 21 89,1-10-202,0 0 1,0-1-1,0 1 1,-1 0-1,1-1 0,0 1 1,-1-1-1,1 1 0,-1-1 1,1 1-1,-1-1 1,0 1-1,-1 2 0,-6 7 115,2-5-25,1 1-1,-7 14 1,5-4 84,0 1 1,-7 32-1,-7 24 626,-14 13-267,6 29-524,13-48-39,10-43 37,1 1-1,1-1 1,-2 41 0,6-62-108,0 1 1,0-1-1,0 0 1,1 0 0,-1 0-1,1 0 1,0 0 0,0 0-1,0 0 1,1 0-1,-1 0 1,1-1 0,0 1-1,0-1 1,0 1-1,3 3 1,37 55-4849,-21-24 1893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4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897 23 4384,'2'-2'132,"9"-12"1058,-13 11-763,-9 1-182,5 1-103,5 1-63,0 0 0,0 0 0,0 0 0,0 0 0,0 0 0,0 0 0,0 0 0,0 0 0,-1 0 0,1 0 1,0 0-1,0 1 0,0-1 0,0 1 0,0-1 0,0 0 0,0 1 0,0 0 0,-1 0 0,-95 41 1612,28-4-1211,-25 7-139,30-4-163,38-23-57,-1 0 49,-44 30 348,13 2-141,30-24-162,-52 40 590,14-7-272,7-14-154,43-32-300,-17 12 39,-19 3 5,50-26-120,-1 1 1,0 0 0,1-1-1,-1 1 1,1 0-1,0 0 1,0 0-1,-3 6 1,0 7-191,5-15 183,0-1-1,0 1 0,0-1 1,0 0-1,0 1 0,1-1 0,-1 1 1,0-1-1,0 0 0,0 1 0,0-1 1,0 1-1,1-1 0,-1 0 0,0 1 1,0-1-1,1 0 0,-1 1 0,0-1 1,1 1-1,1-1-12,-1 1 0,1-1 0,0 1 0,-1-1 0,1 1 0,0-1 0,0 0 0,-1 0 0,1 0 0,2 0 0,-3 0 10,15 0-67,-6-1 91,1 1 0,0 1 0,21 3 1,13 9 24,-24-10-83,0-1-1,42-2 1,-26-1 181,293 1 554,-316 0-732,1 0 1,18-4 0,12-9 74,-3 6 198,-20-1-130,-18 6-31,0 0 0,0 1 0,0 0 0,0 0 0,0 0 0,9-1 1,-13 2-74,1 0 1,-1 0-1,0 0 1,0 0 0,1 0-1,-1 0 1,0 0 0,1 0-1,-1 0 1,0 0 0,0 0-1,1 0 1,-1 0 0,0-1-1,1 1 1,-1 0-1,0 0 1,0 0 0,1-1-1,-1 1 1,0 0 0,0 0-1,0 0 1,1-1 0,-1 1-1,14-14-822,-14 14 804,0 0-1,0 0 1,0 0 0,0 0-1,1 0 1,-1-1 0,0 1-1,0 0 1,0 0 0,0 0-1,0 0 1,0 0 0,1 0 0,-1 0-1,0-1 1,0 1 0,0 0-1,0 0 1,0 0 0,0 0-1,0 0 1,0-1 0,0 1-1,0 0 1,0 0 0,0 0 0,0 0-1,0 0 1,0-1 0,0 1-1,0 0 1,0 0 0,0 0-1,0 0 1,0-1 0,0 1-1,0 0 1,0 0 0,0 0 0,0 0-1,0 0 1,0-1 0,0 1-1,0 0 1,-1 0 0,1 0-1,0 0 1,0 0 0,0 0-1,0 0 1,0-1 0,0 1 0,-1 0-1,1 0 1,0 0 0,0 0-1,-3-4-503,0 1 0,1-1-1,-1 0 1,-2-6 0,3 5-375,-1 0 1,0 0 0,-1-1 0,-6-7 0,-15-8-1382,-13 0-150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4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3648,'0'0'51,"0"-1"1,0 0-1,0 0 1,0 0-1,0 1 1,0-1-1,0 0 0,1 0 1,-1 1-1,0-1 1,0 0-1,0 0 1,1 0-1,-1 1 1,0-1-1,1 0 1,-1 1-1,1-1 0,-1 0 1,1 1-1,-1-1 1,1 1-1,-1-1 1,1 1-1,1-2 1,0 2 7,0-1 0,1 1 0,-1-1 1,0 1-1,1 0 0,-1 0 1,5 0-1,3 1 102,6-2 379,-12 0-431,0 1-1,0 0 1,1 0 0,-1 0-1,0 0 1,0 1 0,0 0-1,1-1 1,4 3 0,15 11 248,0-8-36,-18-5-263,-1 0 0,1 0 0,-1 1 0,0 0 0,0 0 0,0 0 0,0 0 0,9 7 0,27 25 454,-30-26-405,-6-5-40,-1 0 1,1 1-1,-1 0 1,0-1-1,5 7 1,18 33 609,-9-13-272,24 34 131,34 59-400,-31-26-146,-28-64 139,-7-15-48,-2 1 1,8 19-1,-13-26 12,0 0 1,-1 1-1,0-1 0,-1 1 1,0 15-1,-1-23-71,0 5 50,0 0 1,-1 0 0,0 0-1,-3 11 1,3-17-38,0 0 0,-1-1 1,1 1-1,-1 0 0,0 0 0,0-1 1,0 1-1,-1-1 0,1 0 1,-1 0-1,1 0 0,-1 0 0,0 0 1,0 0-1,-5 2 0,-15 9 164,0-1 0,-49 19 1,68-31-426,-1 0 1,0 0-1,1 0 1,-1 0-1,0-1 1,0 0-1,0 0 1,-7-1-1,3 0-624,3 1-878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0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22 3552,'-17'-17'1147,"13"13"-683,1 4-102,2 0-326,1 0-1,-1 0 1,0 0-1,1 0 1,-1 0-1,1 0 0,-1 0 1,0 0-1,1 0 1,-1 1-1,1-1 1,-1 0-1,0 0 1,1 0-1,-1 1 1,1-1-1,-1 0 1,1 1-1,-1-1 1,1 1-1,-1-1 1,1 1-1,0-1 0,-1 0 1,1 1-1,-1-1 1,1 2-1,-1 1 122,0 0-1,1-1 0,-1 1 0,1 0 1,0 0-1,0 3 0,0 3 231,0-1 0,-3 17 0,-35 138 866,33-138-1132,-28 172 542,26-93-599,-2-38 158,-20 69-1,10-72 63,13-45-45,-7 33 1,6 5 64,6-53-280,0-1 0,0 1 0,0 0 0,-1-1 1,1 1-1,-2 2 0,-1 2 36,-1 6 106,6-26 79,-1-19-245,-1 15-221,1 0 1,5-32-1,9-41-504,-7-4 202,-1 41 257,2-1-1,19-61 0,8 18-170,-34 94 420,9-23-41,22-45-1,-27 64 112,-1 0 0,1 0 0,0 0 0,0 1 0,1 0-1,0 0 1,0 1 0,0 0 0,14-9 0,-4 5 285,0 1 0,0 1 0,1 0 0,19-4 0,-32 10-283,1 1 0,0-1 0,0 1 0,0 0 0,0 1 0,0-1 0,0 1 0,0 0 1,0 0-1,0 0 0,6 3 0,-4-1-6,-1 0 1,1 0-1,-1 0 0,0 1 1,0 0-1,-1 0 1,8 7-1,-9-6-12,0 0-1,0 0 1,6 11-1,-4-5 0,8 11 44,-7-13-38,-1 0-1,0 1 1,0 0 0,-1 0 0,6 20-1,-9-20-52,-1-1-1,-1 0 1,0 1-1,0-1 0,0 1 1,-1-1-1,-1 1 1,0-1-1,0 0 1,-1 0-1,-4 10 1,7-17-36,-1 0 1,1 0 0,-1 1-1,0-1 1,0 0 0,0 0-1,0 0 1,-1 0 0,1 0 0,-1 0-1,1 0 1,-1-1 0,1 1-1,-1 0 1,0-1 0,0 1-1,0-1 1,0 0 0,-3 2-1,-6 4-200,6-4 123,0 0 0,0 0 0,0 0 0,-8 3 0,11-6 92,-1 1 1,1-1 0,-1 1-1,0-1 1,1 0-1,-1 0 1,1 0 0,-1-1-1,1 1 1,-1-1-1,-2 0 1,-6-2-15,1-1-1,0 0 1,0 0-1,0-1 1,1-1-1,-14-10 1,9 5 33,-14-9-17,8 14-22,-2 2-13,15 2 72,0-1 0,-13-6 0,13 6 170,7 6 35,0 4-79,1-1-1,1 1 0,-1 0 1,1-1-1,1 0 1,-1 1-1,1-1 0,0 0 1,7 11-1,8 16 214,3 9-46,2-1 0,2-1 0,31 38 0,-1-16-156,-37-39-88,13 13 42,-23-28-90,1-1-1,1 0 0,18 11 1,17 12-182,35 29-151,-78-58 280,1 1-1,-1 0 1,1-1-1,-1 0 1,1 1 0,5 1-1,-7-3-25,0 0-1,0-1 0,0 1 0,0 0 0,0 0 0,0 0 0,1-1 0,-1 1 0,0-1 0,0 1 0,0-1 0,0 1 1,1-1-1,4-3-289,0 2 16,-5 1 290,0 1 0,0 0 0,-1 0 0,1 0 0,0-1 0,-1 1 0,1 0 1,-1-1-1,1 1 0,0-1 0,-1 1 0,1-1 0,-1 1 0,1-1 0,-1 1 0,1-1 0,0 0 0,6-31-2441,-6 30 2326,0-1-1,0 1 0,0 0 1,1-1-1,0 1 0,-1 0 1,1 0-1,0 0 0,2-2 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0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6048,'0'-20'2240,"0"20"-1728,20-21-160,22 0 896,-21 21-768,20-21 768,1 21-704,0 0 160,20 0-416,1-21-384,-22 21 32,22 0 224,-22 0-96,1-21-1824,0 21 928,-21 0-2816,-21 0 2048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4736,'-21'41'1760,"21"-41"-1376,21 84-96,-21-43 672,0-20-576,0 41 416,-21-20-480,21 0 192,0 20-288,-21-20-64,1-1-96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6464,'-18'17'2090,"18"-16"-2026,-1 0 0,0-1-1,1 1 1,-1 0-1,0 0 1,1 0 0,-1 0-1,1 0 1,0 0-1,-1 0 1,1 0-1,-1 2 1,-1 5 36,0-2-18,0 0 1,0 0 0,0-1-1,-1 1 1,0 0-1,0-1 1,0 0-1,-1 0 1,1 0-1,-6 5 1,4-5-44,1 0 0,-1 0 0,1 1 0,0-1 1,1 1-1,-1 0 0,1 1 0,-3 7 0,5-10-36,0-1-2,0 0-1,0 0 1,0 1-1,0-1 1,-1 0 0,1 0-1,-1 0 1,0 0-1,0-1 1,0 1 0,0 0-1,-3 2 1,3-4-10,0 1 1,0 0-1,1 0 1,-1-1-1,1 1 1,-1 0-1,1 0 1,0 1-1,0-1 1,-1 0-1,2 0 1,-1 0 0,0 1-1,0-1 1,1 0-1,-1 4 1,1-6 5,0 0 1,0 0 0,0 0-1,0 1 1,0-1 0,0 0-1,0 0 1,0 0 0,0 0-1,0 0 1,0 0 0,0 0-1,0 1 1,0-1 0,0 0-1,0 0 1,0 0 0,0 0-1,0 0 1,0 0 0,0 0-1,0 1 1,0-1 0,0 0-1,0 0 1,0 0 0,0 0-1,0 0 1,-1 0 0,1 0-1,0 0 1,0 0-1,0 0 1,0 0 0,0 1-1,0-1 1,0 0 0,0 0-1,-1 0 1,1 0 0,0 0-1,0 0 1,0 0 0,0 0-1,0 0 1,0 0 0,0 0-1,0 0 1,-1 0 0,1 0-1,0 0 1,0 0 0,0 0-1,0 0 1,0 0 0,-1 0-1,1 0-13,-1 0 0,0 0 1,0 0-1,1 0 0,-1 0 0,0 0 0,0 0 0,1 1 0,-1-1 0,0 0 0,1 1 0,-1-1 0,0 0 0,1 1 0,-1-1 0,0 1 0,1-1 1,-1 1-1,1-1 0,-1 1 0,1-1 0,-1 1 0,0 1 0,1-1 5,-1 0 0,0 0-1,1-1 1,-1 1 0,0 0 0,1-1 0,-1 1 0,0 0 0,0-1-1,1 1 1,-1-1 0,0 1 0,0-1 0,0 1 0,0-1-1,0 0 1,0 1 0,0-1 0,0 0 0,0 0 0,0 0 0,0 0-1,0 0 1,-1 0 0,1 0 0,-1 0-1,0 0 0,0 0 1,1 1-1,-1-1 1,0 0-1,1 1 1,-1-1-1,0 1 1,1-1-1,-1 1 1,1 0-1,-1 0 1,1-1-1,-1 1 1,1 0-1,0 0 1,-1 1-1,1-1 1,0 0-1,0 0 1,0 1-1,0-1 1,-2 3-1,-1 5-43,-1-1-33,-11-1 5,13-7 74,-31 14-65,25-11 80,0 1 0,0 0 0,1 0 0,-1 0 0,1 1 0,0 0 0,-12 11 0,19-15 4,0 1 0,0-1-1,0 0 1,1 0 0,-1 0 0,0 0 0,1 1 0,-1-1 0,0 2 0,-2 4 67,2-4-16,-1 1 1,-1-1 0,1-1-1,0 1 1,-5 4 0,5-6-39,1 1 0,-1-1 0,0 1 0,1 0 1,-1 0-1,1 0 0,0 0 0,-1 0 0,1 0 1,0 0-1,0 0 0,0 0 0,1 0 0,-1 1 1,0-1-1,1 0 0,0 1 0,-1 2 0,1-2 4,0 1 0,0 0-1,0-1 1,0 1 0,1 0-1,-1-1 1,1 1 0,0-1-1,0 1 1,1-1 0,-1 0-1,1 1 1,-1-1 0,1 0-1,0 0 1,0 0 0,0 0-1,1 0 1,-1 0 0,1-1-1,-1 1 1,1-1 0,0 0-1,0 0 1,5 3 0,2 1-38,81 50-58,0 1-1240,-81-51 762,14 15-493</inkml:trace>
  <inkml:trace contextRef="#ctx0" brushRef="#br0" timeOffset="1">209 417 5472,'-20'0'2016,"20"0"-1536,0 0-160,0 0 1088,20 0-832,1 0 608,0 0-672,0 0-224,21 21-160,20-21-3776,-20 0 1984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1429 5312,'-18'0'1701,"18"0"-1689,0 0 0,0 0 0,0 0 0,0 0 0,0 0-1,0 0 1,-1 0 0,1 0 0,0 0 0,0 0 0,0 0 0,0 0 0,0 0-1,0 0 1,0 0 0,-1 0 0,1 0 0,0 0 0,0 0 0,0 0 0,0 0 0,0 0-1,0-1 1,0 1 0,0 0 0,-1 0 0,1 0 0,0 0 0,0 0 0,0 0-1,0 0 1,0 0 0,0 0 0,0 0 0,0 0 0,0 0 0,0 0 0,0-1 0,0 1-1,0 0 1,0 0 0,0 0 0,0 0 0,0 0 0,-1 0 0,1 0 0,0 0-1,0 0 1,1-1 0,-1 1 0,0 0 0,0 0 0,0 0 0,0 0 0,0 0 0,0 0-1,0-12 539,0 9 655,0 3-362,0-3-54,-1-6-405,1 4-208,-1 1 0,1-1 0,1 0 0,-1 1 0,1-1 0,0 0 0,1-4 0,1 3-12,0 1 0,0 0 0,6-8 0,-7 10-106,1-1 1,-1 1-1,1-1 0,-1 0 1,0 0-1,-1 1 1,1-1-1,-1 0 0,0 0 1,0 0-1,0-5 1,2-10 93,14-24 51,-6 15-159,-1-1 1,7-48-1,-14 51-40,-2 12-3,6-24 0,21-25-1,-18 11 0,-8 31 0,13-41 0,10-4 0,9-3-38,-6 1-127,7-4 90,-7-8 177,0 23-43,-18 39-49,16-31 89,3 1 1,44-56 0,-54 85 13,0 0 0,2 1 1,38-26-1,-41 32 42,1 2 1,25-12-1,-21 11 30,-18 9-146,-1 0 1,0 0 0,-1 0 0,1 0 0,0 0 0,1 1 0,-1-1 0,0 1 0,0 0 0,1 0 0,-1 1 0,1-1 0,6 0 0,-10 1-25,0 0-1,0 0 0,0 0 0,0 0 0,0 0 0,0 0 0,0 0 0,0 1 0,0-1 0,0 0 0,0 0 0,0 1 0,0-1 0,0 0 0,1 1 0,-1 0 19,-1 0-1,1 0 0,-1 1 1,1-1-1,-1 0 0,1 0 1,-1 0-1,0 0 0,0 0 1,0 0-1,0 0 0,0 0 1,0 2-1,0 5-2,-1-1 0,0 0 0,-1-1 1,0 1-1,0 0 0,0 0 0,-1 0 1,-1-1-1,1 0 0,-1 1 0,0-1 0,-1 0 1,0 0-1,-6 5 0,-41 37-350,-76 87-469,90-97 597,10-7-11,-3-11-261,22-9 195,4-6-58,-12-4-549,8-2 436,18 5 171,-3 8 50,12-7 97,-11-1 102,0 1-1,-1-1 1,1 1 0,-1 0 0,7 7 0,3 2 98,-9-8-46,-1 0 0,0 0 0,8 13 0,-5-7 5,-4-6-17,-3-3 4,1 0-1,0 1 1,-1-1 0,3 7 0,-4-9-9,-1 0 1,0 1 0,1-1 0,-1 1-1,0-1 1,0 0 0,0 1-1,0-1 1,0 1 0,0-1-1,-1 0 1,1 1 0,-1-1-1,1 1 1,-1-1 0,-1 2 0,-12 15 544,9-7-243,4-9-266,0-1 1,0 1-1,1-1 1,-1 1-1,-1-1 1,1 1-1,0-1 1,0 1-1,0-1 1,-1 0-1,1 0 1,-1 1-1,1-1 1,-1 0-1,-2 1 1,-11 6 160,6-4-71,1 0-1,1 1 0,-13 8 0,17-11-119,1 0 0,0-1 0,-1 1 0,0-1 0,1 1 0,-1-1 0,0 0 0,0 0 0,0 0 0,0 0 0,0 0 0,0-1 0,-3 1 0,-11 3 58,-1 3-9,16-7-74,1 1 0,-1 0 1,0 0-1,0 0 0,0-1 1,0 1-1,0-1 0,0 1 1,0-1-1,0 0 0,0 1 1,-2-1-1,-35 0-1116,36 0 165,3 0-911,3 0-241,18 0-2522,17 0 1413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6240,'0'0'2304,"0"0"-1792,0 0-160,0 0 672,21 21-640,-1-21 64,22 0-288,0 0 128,-1 0-192,1 0-2368,0 0 1248,-1 0-3072,1 21 2336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0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6976,'21'21'2592,"-21"-21"-2016,62 0-160,-20 0 832,0 0-768,20 0-64,-20 0-256,20 0-2304,-20 20 1152,-1-20-3744,1 0 2656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0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1563 4384,'-17'17'1424,"17"-17"-1402,0 0 0,0 1 0,-1-1 0,1 0 0,0 0 0,0 1-1,0-1 1,-1 0 0,1 0 0,0 0 0,0 0 0,-1 1 0,1-1 0,0 0 0,0 0 0,-1 0 0,1 0 0,0 0 0,-1 0 0,1 0 0,0 0 0,-1 0 0,1 0 0,0 0 0,-1 0-1,-9 0 197,3 0 2930,7-3-2556,-1-7-254,1 2-195,0 0 1,0 1 0,0-1-1,1 1 1,2-11 0,-2 16-137,19-104 290,-6 16-207,-7-4-15,-4 68-55,11-190 56,-10 94-167,10 11 11,-7-7-5,25-77 208,-26 165-59,35-140 586,-38 157-588,1 1 0,0 0 0,0 0-1,1 0 1,1 1 0,0-1 0,1 1-1,0 1 1,0 0 0,1 0 0,18-18 0,-14 15 49,-1 2 16,0 0 0,15-11 1,-22 19-106,0 1 0,-1-1 0,1 1 0,1 0 0,-1 0 0,0 0 0,0 0-1,1 1 1,-1 0 0,1 0 0,-1 0 0,8 0 0,-9 1-1,0 0-1,0 0 1,0 0-1,0 0 0,0 1 1,0 0-1,0-1 1,0 1-1,0 0 1,0 0-1,5 3 0,-5-1 3,0-1-1,-1 0 1,0 1-1,1 0 0,-1-1 1,0 1-1,0 0 1,-1 0-1,4 6 1,1 1 35,-5-8-48,1 0-1,-1 0 1,0 0-1,0 0 1,0 0 0,0 0-1,-1 0 1,1 0-1,0 0 1,-1 0 0,0 0-1,1 1 1,-1-1 0,0 4-1,0-2-55,0 0 0,0 0 1,-1 0-1,0 0 0,1 0 0,-1 0 0,-1 0 0,1 0 0,0 0 1,-1-1-1,0 1 0,0-1 0,0 1 0,-4 4 0,-11 24-457,11-20 152,0 0-1,-10 12 1,-10 7-195,19-24 335,0 0 0,0 1 1,1 0-1,0 1 0,1-1 0,-7 15 1,9-16 21,0 0 1,-7 13 0,5-9 102,4-10 78,1 0 1,0 0-1,-1 1 1,1-1-1,0 0 1,0 0-1,0 1 1,0-1-1,0 0 1,0 1-1,0-1 0,0 0 1,1 0-1,-1 1 1,0-1-1,1 0 1,-1 0-1,1 0 1,-1 1-1,1-1 0,0 0 1,-1 0-1,1 0 1,0 0-1,0 0 1,1 1-1,4 6-33,-4-1-1,-1-5 33,-1-1 1,1 0-1,-1 1 0,1-1 1,-1 0-1,1 0 1,0 0-1,0 0 0,1 2 1,8 5-27,-7-6 32,-1 0 0,0 0 0,1 0 0,-1 0 0,4 5-1,8 27 68,13-6-10,-25-26-55,-1 1 0,0 0 0,0-1 1,0 1-1,0-1 0,-1 1 0,1 4 0,2 6-8,3 5-33,5 14 401,-11-30-301,1 1 0,-1-1 1,0 0-1,0 0 0,0 0 0,0 1 0,0-1 0,0 0 0,-1 0 0,1 1 0,-1-1 0,1 0 0,-2 2 0,-2 2 122,-1 0-1,1-1 1,-1 0 0,0 0-1,0 0 1,-1-1-1,1 0 1,-1 0-1,-11 6 1,2-1-18,12-6-136,0-1 1,-1 1-1,0-1 1,1 0-1,-1 0 1,0-1 0,0 1-1,0-1 1,0 1-1,0-1 1,-1-1 0,1 1-1,0 0 1,0-1-1,-1 0 1,1 0-1,-7-1 1,-22 0 124,24 1-109,1 0-41,1 0-1,0 0 0,-9-2 0,14 2-62,1 0-1,-1-1 0,0 1 1,1-1-1,-1 1 0,1-1 0,-1 0 1,1 1-1,-1-1 0,1 0 1,-1 0-1,1 0 0,0 0 1,0 0-1,-1-1 0,1 1 0,0 0 1,0-1-1,-1-1 0,2 2-20,-1 0-1,1-1 1,0 1 0,-1 0-1,1 0 1,0-1-1,0 1 1,0 0 0,0 0-1,0 0 1,0-1-1,1 1 1,-1 0-1,0 0 1,1 0 0,-1-1-1,0 1 1,1 0-1,0 0 1,-1 0 0,1 0-1,0 0 1,-1 0-1,1 0 1,0 0-1,0 0 1,0 0 0,0 0-1,0 1 1,0-1-1,0 0 1,0 1 0,0-1-1,0 1 1,0-1-1,0 1 1,0-1-1,2 1 1,2-1-203,1 0 0,0 0 0,-1 0 1,11 1-1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4320,'0'0'1392,"0"0"-848,0 0-144,0 0 394,0 0-223,0 0 42,0 0-186,0 0 32,0-3-107,1-7-71,-1 15 124,0 0-309,0-1-1,0 1 0,-1 0 0,-2 9 0,0-8-65,0 1-1,0-1 0,-6 9 1,7-10 14,-1-1 1,0 0-1,1 0 1,0 1 0,0 0-1,0-1 1,1 1-1,-1 0 1,0 9-1,-1 1 1,-11 40 105,7-10-44,0-24-21,5-18-60,1 1 0,-1 1 0,1-1 0,0 0 0,0 0 0,0 0 0,0 1 0,1 7 0,0 23 135,0-34-171,0 1 1,0-1 0,0 1-1,0-1 1,0 0 0,0 1 0,0-1-1,0 1 1,-1-1 0,1 0-1,-1 1 1,1-1 0,-2 2 0,-8 0-1046,24-3 256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5152,'24'-24'2309,"-21"22"-2199,0 0-1,0 0 0,0 0 1,0 0-1,0 1 1,0-1-1,0 1 1,0 0-1,1 0 1,-1 0-1,0 0 0,1 1 1,-1-1-1,1 1 1,-1 0-1,1 0 1,-1 0-1,1 1 1,-1-1-1,1 1 0,-1 0 1,5 1-1,2 5 83,-8-6-169,0 0-1,0 0 1,0 0-1,0 0 0,0 0 1,0 0-1,0 0 1,0 0-1,0-1 0,1 1 1,-1-1-1,0 0 1,0 0-1,4 0 0,-3 0-13,0 0 0,1 0 0,-1 0 0,0 1 0,0-1 0,0 0 0,0 1 0,0 0 0,0 0 0,0 0 0,0 0 0,0 1 0,0-1 0,0 1 0,-1-1 0,1 1 0,-1 0 0,4 3 0,18 20 295,-23-25-296,0 1 0,0-1 0,-1 1 0,1 0 0,0 0 0,-1-1 0,1 1-1,-1 0 1,1 0 0,-1 0 0,1 0 0,-1 0 0,0-1 0,0 1 0,1 0 0,-1 0 0,0 2 0,-7 15 79,5-14-77,-1 2 5,3-5-14,0 0 0,-1 0 1,1 0-1,0-1 0,-1 1 0,1 0 1,-1 0-1,1 0 0,-1-1 1,0 1-1,1 0 0,-1-1 0,0 1 1,1-1-1,-1 1 0,0-1 0,0 1 1,1-1-1,-1 1 0,0-1 0,-1 1 1,-5 2-2,-38 26-124,31-20 45,8-4 65,0 0 0,0 0 1,0 1-1,1 0 0,0 0 0,0 0 0,-4 8 1,-9 10 118,9-18 49,1 1 76,7-3-194,0-1 1,0 0-1,1 0 1,0 1 0,-1-1-1,1 5 1,0-7-32,0-1 0,0 0 0,0 1 0,0-1 0,0 1 0,0-1 1,0 1-1,0-1 0,0 0 0,0 1 0,0-1 0,0 1 0,1-1 0,-1 0 1,0 1-1,0-1 0,0 1 0,1-1 0,-1 0 0,0 1 0,0-1 0,1 0 1,-1 1-1,0-1 0,1 1 0,2 3 16,-2-3-23,-1 0 0,1 1 0,0-1 0,1 0 0,-1 0 0,0 0 0,0 1 0,0-1 0,1-1 0,-1 1 0,1 0 0,-1 0 0,0 0 0,1-1 0,1 1 0,2 2-25,-1-1-45,0 0-1,0 0 0,0 0 1,0-1-1,1 1 0,-1-1 1,0 0-1,0 0 0,1-1 0,4 1 1,0-1-170,-6 0 28,0 1 0,0-1-1,-1 0 1,1-1 0,0 1 0,0 0-1,0-1 1,0 0 0,3-1 0,-2 0-17,-1 0 1,0-1 0,0 1-1,5-6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4640,'0'0'1728,"0"0"-1344,21 0-96,-21-21 896,20 42-704,1-21 224,0 0-416,0 0 96,21 0-224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4320,'-17'0'1392,"17"0"-1383,0 0 1,0 0-1,-1 0 1,1 0 0,0 0-1,0 0 1,0 0-1,0 0 1,0 0-1,0 0 1,0 0-1,-1 0 1,1 0-1,0 0 1,0 0 0,0 0-1,0 0 1,0 0-1,0 0 1,0 0-1,-1 0 1,1 0-1,0 0 1,0 0-1,0 0 1,0 0 0,0 0-1,0 1 1,0-1-1,0 0 1,0 0-1,0 0 1,-1 0-1,1 0 1,0 0-1,0 0 1,0 0-1,0 0 1,0 1 0,0-1-1,0 0 1,0 0-1,0 0 1,0 0-1,0 0 1,0 0-1,0 0 1,0 1-1,0-1 1,0 0 0,0 0-1,0 0 1,0 0-1,0 0 1,0 0-1,0 1 1,0-1 24,1 1 1,-1 0 0,0-1-1,0 1 1,0 0 0,-1-1-1,1 1 1,0-1 0,0 1-1,0 0 1,0-1 0,-1 1-1,1 0 1,0-1 0,0 1-1,-1-1 1,1 1 0,-1-1-1,1 1 1,0-1 0,-1 1-1,1-1 1,-1 1 0,1-1-1,-1 0 1,1 1 0,-1-1-1,0 0 1,1 1 0,-1-1-1,1 0 1,-1 0 0,0 1-1,1-1 1,-1 0 0,0 0-1,1 0 1,-1 0 0,0 0-1,1 0 1,-2 0 0,-1 0 727,6 3 134,0 0-790,0-1-1,0 1 0,0-1 0,1 0 0,-1-1 1,0 1-1,1 0 0,0-1 0,-1 0 0,6 1 1,32 12 262,-22-11-246,-1-2 1,1 0 0,-1-1-1,1-1 1,20-3 0,72-10 149,4 7-86,-77 4-115,208-11 232,-192 14-216,-1-3 0,90-15 0,-141 18-85,31-7 34,1 1 1,64-2 0,65 8 491,-160 0-661,-3 0-299,0 4-1083,0-4 1437,0 1 0,0-1 0,0 1 0,0 0 0,0-1 0,0 1 0,0-1 0,0 1 0,0-1 0,0 1 0,0-1 0,0 1 0,-1-1 0,1 1 0,0-1 0,0 1 0,-1-1 0,1 1 0,0-1 0,-1 1 0,1-1 0,-1 1 0,1-1 0,0 0 0,-1 1 0,1-1 0,-1 0 0,1 0 0,-1 1 0,0-1 0,-8 7-2037,8-6 1971,1 0 0,-1 0 0,1 0 0,-1 0 0,1 0 0,0 0 0,0 0 0,-1 0 0,1 0 0,0 0 0,0 1 0,0-1 0,0 2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63 481 5632,'-52'69'1834,"51"-68"-1786,0 0-1,0-1 0,1 1 1,-1 0-1,0 0 0,0 0 0,1 0 1,-1 0-1,0 1 0,1-1 1,-1 0-1,1 0 0,0 0 0,-1 2 1,1 5 101,-1-5-46,1-1-1,0 0 1,0 0 0,0 0 0,1 0 0,-1 0 0,0 0-1,2 2 1,-2-3-73,0 0-1,1-1 1,-1 1-1,1 0 1,-1-1-1,1 1 1,0-1-1,-1 1 1,1-1 0,-1 1-1,1-1 1,0 1-1,0-1 1,-1 0-1,1 1 1,0-1-1,0 0 1,-1 0-1,1 0 1,0 1-1,0-1 1,-1 0 0,1 0-1,0 0 1,0 0-1,1-1 1,0 2 28,0-1 0,0 0 0,0 1-1,0-1 1,1 1 0,-1-1 0,0 1 0,0 0 0,3 2 0,-4-2-35,1 0-1,0-1 1,0 1-1,0 0 1,-1 0 0,1-1-1,0 0 1,0 1-1,3-1 1,0 0-12,0-1 0,1-1-1,-1 1 1,0-1 0,0 0 0,0 0 0,0 0-1,0-1 1,-1 1 0,10-8 0,2-2-124,25-25 0,-27 24 59,14-15-367,0-1 0,-2-1 0,24-37 0,-14 14-145,49-77-143,-81 123 685,0 1-1,-1-1 1,0 1-1,4-14 0,0-18 31,1 18 67,-6 18-32,-1 0 0,0 0 1,-1 0-1,1 0 0,0 0 1,0 0-1,-1-1 0,1 1 0,-1 0 1,0 0-1,0 0 0,0-1 0,0 1 1,0 0-1,0 0 0,-1 0 0,0-4 1,-13-18 550,10 14-186,4 10-375,0-1-1,0 0 1,-1 1 0,1-1 0,0 1-1,-1-1 1,1 0 0,0 1-1,-1-1 1,1 1 0,0-1 0,-1 1-1,1-1 1,-1 1 0,1-1-1,-1 1 1,1-1 0,-1 1 0,0 0-1,1-1 1,-1 1 0,0 0-1,1 0 1,-1-1 0,1 1 0,-1 0-1,0 0 1,1 0 0,-1 0-1,0 0 1,1 0 0,-1 0-1,0 0 1,0 0 0,1 0 0,-1 0-1,0 1 1,0-1-4,1-1 1,-1 1-1,0 0 0,1 0 0,-1 0 1,0 0-1,1 0 0,-1 0 0,0 0 1,0 0-1,1 0 0,-1 0 0,1 0 1,-1 1-1,0-1 0,1 0 0,-1 0 1,0 1-1,1-1 0,-1 0 0,1 1 1,-1-1-1,1 1 0,-1-1 0,1 1 1,-1-1-1,1 1 0,-1-1 0,1 1 1,0-1-1,-1 1 0,1 0 0,0-1 1,-1 1-1,1-1 0,0 1 1,0 0-1,-4 9 158,-10 14 322,7 14-182,1-17-177,3-12-102,1-1 1,0 1-1,0 0 1,1-1-1,-1 15 1,2 95 65,1-109-99,-1 0-1,1 0 1,1 0 0,0-1 0,0 1-1,5 12 1,-4-12-1,-1-1-1,-2-7-14,0-1 1,0 1 0,0 0 0,1-1-1,-1 1 1,0 0 0,0 0 0,0-1 0,1 1-1,-1 0 1,0-1 0,1 1 0,-1-1-1,0 1 1,1 0 0,-1-1 0,1 1 0,-1-1-1,1 1 1,-1-1 0,1 1 0,-1-1-1,1 1 1,0-1 0,-1 0 0,1 1 0,0-1-1,-1 0 1,1 0 0,0 1 0,-1-1-1,1 0 1,0 0 0,-1 0 0,1 0 0,0 0-1,0 0 1,-1 0 0,1 0 0,0 0-1,0 0 1,0-1 0,1 1-77,0 0 0,0 0 0,1-1 0,-1 1 0,0-1 0,0 1-1,0-1 1,0 0 0,0 0 0,0 0 0,0 0 0,0 0 0,-1 0 0,1 0 0,0-1 0,-1 1 0,1-1 0,-1 1 0,2-3 0,3-4-142,-1 0 0,0 0 1,5-12-1,-6 10 35,1 1-1,8-12 0,3 1-119,-7 8 120,0 0 0,0-1 0,7-13-1,5-12-191,-19 34 367,1 1 1,-1-1 0,0 0 0,1 0-1,-2 0 1,1 0 0,0 0-1,-1 0 1,0 0 0,0 0-1,0-1 1,0 1 0,-1 0-1,0-1 1,0 1 0,0-1 0,-1-4-1,0-20 106,1 27-45,0-1 0,0 0 0,-1 1 0,1-1-1,-1 1 1,0-1 0,0 1 0,0-1 0,0 1 0,0 0 0,-3-4-1,3 4 257,0 1 0,0-1-1,0 0 1,0 0 0,0 0 0,0 0-1,1 0 1,-1 0 0,0 0-1,1 0 1,0-3 0,0 147 2776,1-117-2916,8 46-1,-5-48-101,2 42 0,-6-40-60,-1-17-30,1 0-1,0 0 1,1 0-1,-1 0 1,4 11-1,10 8-821,-13-24 727,-1 0-1,1-1 1,0 1 0,-1 0-1,0 0 1,1 0-1,-1-1 1,-1 5 0,1 6-1965,-1-4 28,6-21-1042,11-8 1075,-15 19 1944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5408,'-34'17'1728,"33"-17"-1710,1 0 0,-1 0 0,1 1 0,-1-1 0,1 0 0,0 0 0,-1 0-1,1 1 1,0-1 0,-1 0 0,1 1 0,0-1 0,-1 0 0,1 1 0,0-1 0,0 0 0,-1 1 0,1-1 0,0 0 0,0 1 0,0-1 0,-1 1 0,1-1 0,0 1 0,0-1 0,0 0 0,0 1 0,0-1 0,0 1 0,0-1 0,0 1 0,0-1 0,0 1 0,0-1 0,0 0-1,0 1 1,1 0 0,-1 10 176,-1 1 0,-2 13 0,-11 21 1155,7-5-362,-7 4 31,13-32-796,0-1-1,1 25 0,1-24-125,-1 1-1,0-1 1,-1 0-1,-3 15 1,-1-15-15,4-9-52,0 0 0,0 0 0,0-1 0,0 1 1,0 5-1,1-6-17,0 0 1,1 0-1,-1 0 1,1-1-1,0 1 1,0 0-1,1 3 1,0-2-35,-1 0 0,0 0 0,0 0 0,0 1 0,0-1 1,0 0-1,-1 7 0,0 12-99,0-8-3603,-3-18 2326,-11-15-1081,13 17 2311,0-1 1,1 0-1,-1 0 1,1 0-1,-1 0 1,1 1-1,0-1 1,0 0-1,0-2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3648,'17'0'1173,"-13"0"-703,-8 0-108,-5 0 447,18 0-71,-5 0 376,-4 0-308,0 0 31,0 0-272,0 0-42,0 0-176,0 0 31,0 0-95,0 0 16,3 0-38,-2 0-237,0 0 1,-1 1 0,1-1-1,0 0 1,0 0-1,0 0 1,-1 0-1,1 1 1,0-1-1,-1 0 1,1 1 0,0-1-1,-1 0 1,1 1-1,0-1 1,-1 1-1,1-1 1,-1 1-1,1-1 1,-1 1-1,1-1 1,-1 1 0,2 1-1,-2-1-10,1 0 0,-1-1 0,1 1 0,-1 0 0,1 0 0,0-1 0,0 1 0,-1 0 0,1-1 0,0 1 0,0-1 0,0 1 0,0-1 0,-1 1 0,1-1 0,0 0 0,0 1 0,0-1 0,0 0 0,0 0 0,0 0 0,0 0 0,0 0 0,1 0 0,8 1 43,-7-1-11,-1 0 0,1 0 0,0 0 0,0 0 0,0 0 0,0-1 0,-1 1 0,1-1 0,4-1 0,3-5 80,-8 6-104,0 0 1,0 0-1,0 0 1,0 0-1,0 0 1,0 0 0,0 0-1,0 0 1,0 1-1,1-1 1,-1 1-1,0 0 1,0-1-1,4 1 1,6 1 32,-9 0-34,1-1 1,0 1 0,0-1 0,0 0-1,0-1 1,0 1 0,0-1-1,0 1 1,0-1 0,4-2-1,-3 0-3,-1 1-1,1 0 1,0 0 0,0 0-1,0 0 1,0 1-1,0 0 1,1 0 0,8 0-1,28 1 511,-42 0-523,0 0 1,0 0-1,0-1 0,0 1 0,0 0 1,0 0-1,1 0 0,-1 0 0,0 0 1,0 0-1,0 0 0,0 0 0,0 0 1,0 0-1,0 0 0,1 0 0,-1 0 1,0 0-1,0 1 0,0-1 0,0 0 0,0 0 1,0 0-1,0 0 0,0 0 0,1 0 1,-1 0-1,0 0 0,0 0 0,0 0 1,0 0-1,0 0 0,0 0 0,0 1 1,0-1-1,0 0 0,0 0 0,0 0 1,0 0-1,0 0 0,0 0 0,0 0 1,0 1-1,0-1 0,0 0 0,0 0 0,0 0 1,0 0-1,0 0 0,0 0 0,0 0 1,0 1-1,0-1 0,0 0 0,0 0 1,0 0-1,0 14 160,0-11-74,-17-3-2432,13 0 917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8544,'-21'0'3168,"21"0"-2464,-21 34-192,0-34 1056,1 17-960,-1 1 192,21 16-480,-21-17-224,21 18-32,0-1 191,0 0-127,0-16-671,0-1 287,0-17-1344,0 17 928,0-34-1824,0 17 1408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1431 3552,'-17'0'1611,"18"0"-1583,-1 0 0,1 0 1,0 0-1,-1 0 1,1 0-1,0 0 1,-1 0-1,1-1 1,0 1-1,-1 0 0,1 0 1,-1 0-1,1-1 1,0 1-1,-1 0 1,1-1-1,-1 1 0,1 0 1,-1-1-1,1 1 1,-1-1-1,1 1 1,-1-1-1,1 1 1,-1-1-1,0 1 0,1-1 1,-1 1-1,0-1 1,1 0-1,-1 1 1,0-1-1,0 1 1,0-1-1,0 0 0,1 1 1,-1-1-1,0 0 1,0 1-1,0-1 1,-1-1-1,1-1 628,0-1 197,0 3-809,1-11 533,-2 0 1,-2-18-1,-11 2-70,12 19-399,1-1 0,-1 0 0,2 1 0,-1-1-1,3-16 1,-1-1 109,-1-923 1351,-1 936-1531,2 0 1,-1 0-1,2 0 0,0 0 1,1 1-1,0-1 0,7-18 1,8-13 111,-15 28-47,-2 13-81,-1 1 0,1 0 0,-1 0 0,1 0 0,0 0 0,0 0 0,1 1-1,-1-1 1,0 0 0,1 0 0,0 1 0,-1-1 0,1 1 0,3-3 0,16-16 118,-20 20-134,0-1 0,0 1 1,0 0-1,0 0 0,1 0 1,-1 0-1,0 0 0,1 0 1,-1 0-1,0 1 0,1-1 1,-1 0-1,4 0 0,-4 1-1,0 0-1,0 1 0,0-1 1,1 0-1,-1 1 1,0-1-1,0 1 1,0 0-1,0-1 0,2 2 1,4 2 33,6 3 94,-10-6-109,0 0 0,0 1 0,0-1 1,0 1-1,0 0 0,-1 0 0,1 0 0,2 3 1,2 2-13,-1 0 0,-1 1 0,9 14 0,-4-7 30,-3-5 40,-5-8-57,-1 0 0,0-1 0,1 1 0,-1 0 0,0 0 0,0 0 0,0 0 0,0 0 0,-1 0 0,1 0 0,-1 0 0,1 0 0,-1 1 0,0-1 0,1 3 0,-1-3-7,0 0 1,0 1 0,1-1 0,0 0 0,-1 1 0,1-1 0,0 0 0,0 0-1,2 4 1,3 9-191,-13 3-602,6-16 657,0 0-1,0 0 0,0 0 1,0 0-1,0 0 0,1 0 1,-1 5-1,1-7 92,0 0-1,0 0 1,0 1 0,0-1-1,0 0 1,0 1 0,0-1-1,-1 0 1,1 1 0,0-1 0,0 0-1,0 0 1,0 1 0,0-1-1,0 0 1,-1 0 0,1 1-1,0-1 1,0 0 0,0 0 0,-1 1-1,1-1 1,0 0 0,0 0-1,-1 1 1,-1 0-30,1 1 0,-1 0 0,1 0 0,-1 0 0,1 0 0,0 0 0,0 0 0,0 0 0,0 0 0,0 0 0,0 1 1,0-1-1,1 0 0,-1 4 0,1-5 47,0-1 0,0 0 0,0 0 0,0 1 0,0-1 0,0 0 1,0 1-1,0-1 0,0 0 0,-1 1 0,1-1 0,0 0 0,0 0 0,0 1 1,0-1-1,0 0 0,-1 0 0,1 1 0,0-1 0,0 0 0,0 0 0,-1 0 1,1 1-1,0-1 0,-1 0 0,-13 14-352,14-14 353,0 0 1,0 1-1,-1-1 0,1 0 0,0 0 0,0 0 0,0 1 1,-1-1-1,1 0 0,0 0 0,0 1 0,0-1 0,0 0 1,-1 0-1,1 1 0,0-1 0,0 0 0,0 1 0,0-1 0,0 0 1,0 0-1,0 1 0,0-1 0,0 0 0,0 1 0,0 1-18,0 0 0,1 0-1,-1 0 1,0-1 0,1 1-1,0 0 1,-1 0 0,1 0-1,0-1 1,0 1 0,2 3-1,-2-3 23,1 0 0,-1 1 0,1-1-1,-1 1 1,0-1 0,0 1 0,-1 0-1,1-1 1,0 1 0,-1 0 0,1 0-1,-1 3 1,-1 6 14,0-8 2,1 0-1,0 0 0,0 0 1,0 0-1,0-1 1,0 1-1,1 0 1,0 0-1,0 0 1,1 4-1,5 3 14,-6-9-30,0 0 0,0 0 0,1-1 0,-1 1 0,-1 0 0,1 0 0,0 1 0,0-1 0,-1 0 0,1 0 0,-1 0 0,0 0 0,1 3 0,-2 4-30,1-6 56,0 0 0,0 0 0,0 0 1,0 0-1,0 0 0,1-1 0,-1 1 1,1 0-1,1 4 0,-1-6-14,0 0 10,-1 0-1,1 0 0,0 0 1,0 0-1,-1 1 0,1-1 0,-1 0 1,1 0-1,-1 0 0,0 1 1,1-1-1,-1 0 0,0 0 1,0 1-1,0-1 0,0 0 0,0 1 1,0-1-1,0 0 0,0 0 1,-1 1-1,1-1 0,0 0 0,-1 0 1,1 0-1,-1 1 0,0-1 1,1 0-1,-1 0 0,-1 2 1,1-2 0,-5 14 148,5-12-98,-1 0-1,1 0 1,-1-1 0,1 1-1,-1 0 1,0-1 0,0 0 0,0 1-1,0-1 1,-3 2 0,-2 4 157,5-6-174,0 1 0,0-1 0,0 1-1,0-1 1,-1 0 0,1 0 0,-1 0 0,1 0-1,-1-1 1,0 1 0,0-1 0,0 0-1,1 1 1,-1-1 0,-1 0 0,1-1 0,-5 2-1,-75-2 636,82 0-681,1 0-1,-1 0 1,1 0 0,-1 0 0,0 0-1,1 0 1,-1 0 0,0 0 0,1 0-1,-1 0 1,0 0 0,1 0 0,-1 0-1,0-1 1,1 1 0,-1 0 0,1 0-1,-1-1 1,0 1 0,1-1 0,-1 1-1,1 0 1,-1-1 0,1 1 0,-1-1-1,1 1 1,0-1 0,-1 1 0,1-1-1,-1 1 1,1-2 0,-6-7-79,-3 3-5,8 6 70,1 0 0,-1-1 0,1 1 0,-1 0 0,1-1 0,-1 1 0,1 0 0,-1-1 0,1 1 0,0 0 0,-1-1 0,1 1 0,0-1 0,-1 1 0,1-1 0,0 1 0,-1-1 0,1 1 0,0-1 0,0 1 0,0-1 0,0 1 0,-1-1 0,1 1 0,0-1 0,0 1 0,0-1 0,0 0 0,0 1 0,0-2 0,0-1-404,0 0-677,0 2 1024,0 0 0,0 0 0,0 1 1,0-1-1,0 0 0,1 0 0,-1 1 0,0-1 0,0 0 1,0 1-1,1-1 0,-1 0 0,0 0 0,1 1 0,-1-1 0,0 1 1,1-2-1,0 2-88,0-1 0,0 1 1,0-1-1,0 1 0,0-1 1,0 1-1,0 0 0,0 0 1,0-1-1,0 1 0,0 0 1,0 0-1,0 0 0,2 0 1,18 0-1508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5152,'0'0'1648,"3"-4"-987,11-9-149,-11 9 619,0 4-980,-1 0 0,0 0 0,0-1 0,0 1 0,0-1 0,0 1 0,0-1 0,0 0 0,0 0 0,0 0 0,0 0 0,0 0 0,2-2 0,7-3 119,-10 5-244,1 1 1,-1 0 0,1-1-1,-1 1 1,1 0 0,-1 0-1,0 0 1,1 0 0,-1 0 0,1 0-1,-1 1 1,1-1 0,-1 0-1,0 1 1,1-1 0,-1 1-1,0 0 1,1-1 0,-1 1-1,0 0 1,0 0 0,1 0-1,-1 0 1,1 1 0,2 1 22,-1 0-1,0 0 1,0 1 0,0-1-1,-1 1 1,4 5 0,-5-8-37,0 1 0,-1 0 0,1-1 0,-1 1 0,1-1 0,-1 1 1,0 0-1,1 0 0,-1-1 0,0 1 0,0 0 0,0-1 0,0 1 0,-1 0 1,1 0-1,-1 2 0,-1 1 8,0-1 1,0 0-1,-1 1 1,-4 5-1,3-3 2,-2 2-1,4-6-7,1-1 0,-1 1-1,0-1 1,0 1 0,0-1 0,0 0-1,0 0 1,-1 0 0,1 0 0,-1 0-1,1 0 1,-1 0 0,-5 1 0,6-1-8,0-1 1,1 0 0,-1 1 0,1-1 0,-1 1-1,1 0 1,-1 0 0,1-1 0,0 1-1,0 0 1,0 0 0,0 0 0,-2 4 0,3-4-4,-1 0 0,0 0 0,0 0 0,0 0 0,0 0 0,0 0 0,-1 0 1,1 0-1,-1-1 0,1 1 0,-1 0 0,0-1 0,-3 3 0,4-3-5,-1-1 0,1 1-1,-1-1 1,1 1-1,-1-1 1,0 0 0,1 0-1,-4 0 1,5 0 2,0 0-2,0 0 0,0 0 0,0 0 0,0 0 0,-1 0 0,1 0 0,0 0-1,0 0 1,0 0 0,0 0 0,0 0 0,0 0 0,0 0 0,-1 0 0,1 0 0,0 0 0,0 0 0,0 0 0,0 0 0,0 0 0,0 0 0,0 0 0,-1 1 0,1-1-1,0 0 1,0 0 0,0 0 0,0 0 0,0 0 0,0 0 0,0 0 0,0 0 0,0 0 0,0 0 0,0 0 0,0 1 0,-1-1 0,1 0 0,0 0 0,0 0 0,0 0-1,0 0 1,0 0 0,0 0 0,0 1 0,0-1 0,0 0 0,0 0 0,0 0 0,0 0 0,0 0 0,0 0 0,0 0 0,0 1 0,0-1 0,1 0 0,-1 1 1,0-1 0,0 1 0,0 0 1,0-1-1,0 1 0,0 0 0,0-1 0,0 1 1,1 0-1,-1-1 0,0 1 0,0 0 1,1-1-1,-1 1 0,0-1 0,1 1 1,-1-1-1,1 1 0,-1-1 0,1 1 0,-1-1 1,1 1-1,-1-1 0,1 1 0,0-1 1,-1 0-1,1 0 0,-1 1 0,1-1 1,0 0-1,-1 0 0,2 1 0,4 0 36,-1-1-1,1 0 0,10 0 1,3-1 23,1 2-34,-5-1-246,0 1 0,-1-2 0,23-3 0,-17-3-531,-16 5 488,0 0 0,0 1 1,0-1-1,1 1 0,-1 0 0,0 1 1,0-1-1,9 0 0,25 1-2188,4 0 816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5152,'0'-18'1648,"0"16"-1218,3 4-199,0 1-123,0-1 0,0 0 1,0 0-1,0 0 0,5 2 0,-3-2 139,1 1 1,-1 0-1,0 1 1,0-1-1,9 9 0,-13-11-223,1 1 0,-1 0-1,0-1 1,1 1 0,-1 0-1,0 0 1,0 0-1,0 0 1,0 0 0,1 4-1,-1 0 34,0 1-1,0 0 0,-1 11 1,0 62 199,-1-77-223,1 1 1,-1-1 0,0 0-1,1 0 1,-2 0 0,1 0 0,0 0-1,-1 0 1,1-1 0,-1 1-1,0 0 1,0-1 0,0 1-1,0-1 1,0 0 0,0 1 0,-1-1-1,1 0 1,-1 0 0,0-1-1,-4 3 1,-3 0-36,10-4-1,-1 0 1,1 1 0,-1-1-1,0 0 1,1 0-1,-1 0 1,1 1 0,-1-1-1,1 0 1,0 1-1,-1-1 1,1 0 0,-1 1-1,1-1 1,0 1 0,-1 0-1,-2 17-135,3-4 143,0-14-3,0 0-1,0 0 1,0 0 0,0 0-1,0 0 1,0 1 0,0-1-1,0 0 1,0 0 0,0 0 0,0 0-1,0 0 1,0 0 0,0 0-1,0 1 1,0-1 0,0 0-1,0 0 1,0 0 0,0 0-1,0 0 1,0 0 0,0 0-1,1 0 1,-1 1 0,0-1-1,0 0 1,0 0 0,0 0 0,0 0-1,0 0 1,0 0 0,0 0-1,0 0 1,0 0 0,1 0-1,-1 0 1,0 0 0,0 0-1,0 0 1,0 1 0,0-1-1,0 0 1,0 0 0,0 0-1,1 0 1,-1 0 0,0 0 0,0 0-1,0 0 1,0 0 0,0 0-1,0-1 1,0 1 0,1 0-1,-1 0 1,2 0 4,0 1 0,0-1 0,0 1 0,0-1 0,0 1 0,1 0 0,-1-1 0,-1 1 0,1 0 0,0 0 0,2 2 0,-2-2-24,0 1-1,1-1 1,-1 0-1,0 0 1,1 0-1,-1 0 1,1 0-1,-1 0 1,1-1 0,-1 1-1,5-1 1,55 0-3353,-41 0 2134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4736,'0'21'1760,"0"-21"-1376,0 0-96,20 0 672,1 0-576,21 0 0,-21-21-256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84 4736,'-35'-17'1530,"34"16"-1490,1 1 0,-1-1 0,0 1 0,0 0 0,0-1-1,0 1 1,1 0 0,-1 0 0,0-1 0,0 1 0,0 0-1,0 0 1,0 0 0,-1 0 0,-50 0 1608,49 0-1307,6 0-90,-1 0-203,0 1 0,0-1 0,-1 0 1,1 1-1,0-1 0,-1 1 0,1 0 1,0-1-1,-1 1 0,3 1 0,20 9 259,32-4 162,-38-4-358,-8-1-50,0 0 1,0 0 0,11-1 0,37-6 210,-15 0-102,190 0 670,-29 3-208,-27-12-237,-21 7-176,4-7-118,-14 7-288,-25-7-805,-34 7 64,-25-7-490,-53 13 1114,1 0 0,16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18 978 5984,'-18'17'2666,"23"-22"-2526,-2 1 1,0 1 0,0 0 0,0 0 0,1 0 0,-1 0 0,1 1-1,-1-1 1,8-3 0,2 3 114,12-4 40,-19 3-233,0 0 0,0 0 1,6-6-1,3-3 19,50-36 98,-38 31-136,-2-1 0,-1-2 1,40-42-1,-24 15-149,41-67-1,-32 35 48,3 14 59,-46 57 10,-1-2 0,5-9 1,0-2 6,25-44 42,-11-7 64,-19 58-110,-1 6 92,-2 1 1,1 0-1,-1-1 1,0 1 0,-1-1-1,1-15 1,-2-38 976,0 61-1057,0 0-1,0 0 1,0 1-1,0-1 1,0 0-1,0 0 1,0 1-1,0-1 1,0 0-1,0 0 1,0 1-1,-1-1 0,1 0 1,0 1-1,-1-1 1,1 0-1,0 1 1,-1-1-1,1 0 1,-1 1-1,1-1 1,-1 1-1,1-1 1,-1 1-1,1-1 1,-1 1-1,0-1 1,1 1-1,-1 0 1,0-1-1,0 1-8,1 0 1,-1 0-1,1 0 0,0 0 0,-1 0 1,1 0-1,0 1 0,-1-1 0,1 0 1,0 0-1,-1 0 0,1 0 0,0 1 1,0-1-1,-1 0 0,1 0 0,0 1 1,0-1-1,-1 0 0,1 1 0,0-1 0,0 0 1,0 0-1,-1 1 0,1 1 16,-1-1 0,1 1-1,-1 0 1,1-1 0,-1 1 0,1 0-1,0 0 1,0 2 0,-1 6 109,0 0 0,0-1 0,-6 19 0,4-18-56,1 1-1,0 0 0,-2 21 0,4-24-57,0-1 0,0 1-1,-3 11 1,0-11-16,1-1-1,0 1 1,-2 11 0,5-16-9,-1 0 1,0 0 0,1 0 0,0 1 0,0-1 0,2 5 0,-2-5-2,1 1 1,-1 0 0,0 0-1,0 0 1,-1 0 0,1 8 0,0-9-1,-1 0 0,1 0 0,-1 0 0,1 0 0,0-1 0,0 1 0,0 0 0,0 0 1,1-1-1,-1 1 0,3 2 0,-3-3-12,0-1 1,0 0-1,0 1 1,0-1-1,0 0 1,1 1-1,-1-1 1,0 0-1,1 0 1,-1 0-1,1 0 1,-1 0-1,1 0 1,0-1-1,-1 1 1,1-1-1,3 2 1,-4-3-36,0 1 0,0 0 0,1 0 0,-1-1 0,0 1 0,0-1 0,0 1 0,0-1 1,0 0-1,2 0 0,4-4-233,17-2-431,-18 5 516,1-1 0,-1 0-1,0 0 1,0-1-1,0 0 1,-1 0 0,1 0-1,5-7 1,-5 6-96,1-1 1,12-7-1,8-8-148,-22 15 292,0 0-1,-1 0 1,1 0-1,-1 0 1,5-14-1,14-39-299,-12 29 294,7-7 99,-14 28 193,1-1 0,-1 1 0,3-12 0,-3 3 53,-4 15-81,0 0 0,1 0 0,0 0 0,0 0-1,0 0 1,0 0 0,0 0 0,0 0 0,1 0 0,-1 1 0,1-1 0,0 1 0,0-1 0,2-2 0,14-12 965,-15 14-312,-3 6 11,0-1-650,0 0-1,-1 0 0,1-1 1,-1 1-1,1 0 1,-1 0-1,0 0 0,0 0 1,0-1-1,-1 3 0,-7 15 581,7-7-509,0 0 0,1 0 0,0 0 0,1 0 0,1 16-1,0 6 53,-1-29-213,1 0 1,-1 0-1,1 0 0,0 0 1,0 0-1,1 0 0,-1 0 1,1 0-1,0 0 0,5 7 1,-7-10-29,1 0 1,0 0 0,-1-1-1,1 1 1,-1 0-1,0 0 1,0 0 0,0 0-1,0 2 1,0-2-47,0 0 1,0 0 0,0 0-1,1 0 1,-1-1-1,0 1 1,1 0 0,-1 0-1,2 2 1,12 13-1691,-14-17 1664,0 1 0,0-1 0,1 0 1,-1 0-1,0 0 0,0 1 0,0-1 0,1 0 1,-1 0-1,0 0 0,0 1 0,0-1 1,0 0-1,1 1 0,-1-1 0,0 0 0,0 0 1,0 1-1,0-1 0,0 0 0,0 1 0,0-1 1,0 0-1,0 0 0,0 1 0,0 13-2613,0-10 554,4-4-757,13 0 1030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5312,'17'0'1701,"-17"0"-1675,1 0 0,-1 0 0,0 0 0,1 0 0,-1 0 0,0 0 0,1 0 1,-1 0-1,0 0 0,0 0 0,1 0 0,-1 0 0,0 1 0,0-1 0,1 0 0,-1 0 0,0 0 0,0 0 0,1 1 0,-1-1 0,0 0 0,0 0 0,1 1 0,-1-1 0,0 0 0,2 2 64,-1 0-1,1-1 1,-1 0-1,1 1 1,0-1-1,0 0 1,0 0-1,0 0 1,0 0-1,0 0 1,0 0-1,0 0 1,0-1-1,0 1 1,1-1-1,-1 0 1,3 1-1,-3-1 9,1 0-1,-1 0 1,0 1-1,0-1 1,0 1-1,0-1 1,1 1-1,-1 0 1,0 0-1,0 0 1,-1 0-1,1 0 1,2 2 0,7 3 403,3 0-34,-11-4-393,0-1-1,0 0 0,0 1 0,-1 0 0,1 0 0,0 0 0,-1 0 0,4 2 0,-5-2-30,1-1 1,0 1-1,-1-1 1,1 1-1,-1 0 0,1 0 1,-1 0-1,0 0 1,0 0-1,1 0 0,-2 0 1,1 0-1,0 0 1,0 0-1,-1 1 0,1-1 1,-1 0-1,1 0 1,-1 1-1,0-1 0,0 0 1,0 1-1,-1-1 1,1 0-1,0 1 0,-1-1 1,1 0-1,-2 3 1,-12 16 142,7-4-100,-2-12-50,3 0 10,4 13-267,2-18 217,0 1 0,0 0 0,0-1 0,0 1 0,0-1 0,0 1 0,0 0 0,0-1 0,0 1 0,0-1 0,0 1 0,1 0 0,-1-1 0,0 1 0,1-1 0,-1 1 0,0-1 0,1 1 0,-1-1 1,0 1-1,1-1 0,-1 1 0,1-1 0,-1 0 0,1 1 0,-1-1 0,1 0 0,-1 1 0,2-1 0,22 2 78,-16-2-45,-3 0-9,-1 0 1,0-1-1,0 0 1,1 0-1,-1 0 0,0 0 1,0 0-1,4-3 1,13-3-589,-14 5-186,0 1-1,1 1 1,11-1 0,-19 1 747,42 0-2222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3488,'0'0'1115,"0"0"-673,0 0-127,0 0 239,4 0-122,55 0 1739,-57 0-2109,0 0 0,0 0 0,0 1-1,1-1 1,-1 0 0,0 1 0,0 0 0,0 0 0,0-1 0,0 1-1,0 0 1,3 3 0,-3-3 3,0 0 0,0 1 0,1-1 0,-1 0 0,0 0 0,1 0 0,-1-1-1,1 1 1,-1 0 0,1-1 0,-1 0 0,6 1 0,4-1 102,-7 1-116,0-1-1,0 1 1,0-1 0,-1-1 0,1 1 0,0-1-1,0 0 1,6-2 0,31-11 157,-24 12-41,0 0 0,35 2 0,-14 1 4,8-1 54,139-4 329,-9-9-69,20 6-213,43-7-235,20 7-53,105-15 45,-119 6-42,125-2-125,-248 16 96,129-6 25,16-12 105,-116 9-27,275-17 57,-285 17-88,156-9 25,112 6 4,-125-7 11,-164 10-39,488-27-20,-153 11-65,-432 25 60,236-14 116,-27 9-47,-49-10-70,-107 7 230,78-1 0,-148 12-402,0-1 1,0 0 0,0 0 0,0-1-1,0 0 1,0 0 0,-1-1 0,1 0 0,0 0-1,-1 0 1,10-5 0,-15 6 28,1 0 0,0 1 0,0-1-1,0 1 1,0 0 0,0-1 0,-1 1 0,1 0 0,2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1188 1984,'0'0'640,"0"0"-389,0 0 31,0 0 497,0 0-155,0 0 128,0-4-251,0 2-425,0-2 94,-1 1-1,1-1 0,0 1 1,1-1-1,-1 1 0,1-1 0,-1 1 1,3-5-1,3-3 53,-5 10-157,1-1 1,-1 0 0,0 0-1,0 0 1,0 0 0,0 0-1,-1 0 1,1 0 0,0 0 0,-1 0-1,0-1 1,1 1 0,-1-3-1,0-9 221,-1 8-209,1 0 1,0 0 0,1 0 0,0 0 0,1-9-1,12-16 94,-7-21-150,7 0-42,-7-21 16,7 4 15,-11 43 4,-2 14-2,0 0-1,4-14 0,-1 16-4,0 0-1,0 1 1,6-11 0,0 3-2,0-7 9,14-46 0,-16 45 49,19-44 1,2 17 31,-13 26 73,19-45 1,-31 60-143,1-2 24,1 1-1,0-1 1,14-21-1,-10 18 97,9-23 0,-14 27-93,1 0-1,0 1 1,1 0 0,0 0-1,17-20 1,-10 15 6,-10 11-12,0 1 0,0-1-1,0 1 1,1 0 0,-1 0 0,1 0 0,0 1 0,0 0 0,7-4 0,-8 6-5,1 0-1,-1 1 1,1-1-1,8 1 1,-13 0-40,1 0 0,-1 0 0,1 0 0,-1 0 0,0 0 0,1 0 0,-1 0 0,1 0 0,-1 0 0,0 0 1,1 0-1,-1 0 0,1 0 0,-1 0 0,1 0 0,-1 1 0,0-1 0,1 0 0,-1 0 0,0 1 0,1-1 0,-1 0 0,0 0 0,1 1 0,-1-1 0,7 7 3,-3-3 33,0-1 0,-1 1 1,1 0-1,-1-1 0,5 9 0,-7-9-18,0-1 0,0 0 0,-1 1 0,1-1-1,0 1 1,-1-1 0,0 0 0,1 1 0,-1-1 0,0 1 0,0-1 0,0 1 0,-1-1 0,1 1 0,-1-1-1,1 1 1,-2 2 0,-4 8-213,-1 1 1,0-1-1,-1 0 0,-1-1 0,-17 20 0,-1-12-393,20-15 321,0 0 0,-11 10 0,8-4-299,8-9 480,0 1 0,1-1 0,-2 0 0,1 1 0,0-1 0,0 0 0,-1-1 0,1 1 0,-1 0 0,1-1 0,-1 1 0,0-1 0,0 0 0,1 0 0,-1 0 0,0 0 0,0 0 0,-5 0 0,-9-2-52,30 1 41,-6-1 108,0 2 0,0-1 0,0 1 0,11 2 0,27 26 273,-31-20-172,-7-4 52,1 1-1,-1 0 0,-1 0 1,1 0-1,-1 1 0,0 0 1,9 13-1,-14-17-55,0 1-1,0 0 1,0 0 0,0 0 0,-1 0-1,0 0 1,0-1 0,0 1-1,0 0 1,-1 0 0,1 0 0,-1 0-1,-2 5 1,-11 15 775,13-21-818,0 0-1,-1-1 0,1 1 1,-1 0-1,0-1 0,0 1 1,0-1-1,0 0 0,0 0 0,-1 0 1,1 0-1,-1 0 0,-4 3 1,-2 1 44,5-4-73,1 1 0,-1-1 0,0 0 0,0 0 0,1 0-1,-1 0 1,0-1 0,-1 0 0,1 1 0,0-2 0,0 1-1,0 0 1,-1-1 0,1 0 0,0 0 0,-6 0 0,-3-1 12,2 2-103,9-1-2,0 0-1,-1 0 0,1 0 1,0 0-1,0 0 0,-1-1 0,-3 0 1,5 0-23,0 1-1,1-1 1,-1 1 0,1-1 0,-1 1 0,0-1 0,1 1 0,-1-1 0,1 0 0,0 1 0,-1-1 0,1 0 0,-1 0 0,1 1-1,0-1 1,0 0 0,-1 0 0,1 1 0,0-1 0,0 0 0,0 0 0,0 1 0,0-1 0,0 0 0,0-1 0,0-1-166,0 1 0,1 0 0,-1 0 0,0-1 0,1 1 0,0 0 0,-1 0 0,1 0 0,0 0 0,0 0 0,0 0 0,0 0 0,1 0 0,-1 0 0,0 0 0,1 0 0,0 1 0,-1-1 0,3-1 0,17-18-1852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5728,'-41'0'2112,"41"0"-1632,-21 20-128,0-20 768,21 21-672,-21 0-32,0 0-256,1 21 160,20-22-192,-21 1-800,21 21 320,0-21-1600,0-1 1088,0-20-608,0 21 864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5312,'0'0'1701,"3"-3"-1024,11-8-127,-10 8 655,6 3 221,-8 0-1281,1 0 0,0 1 1,-1-2-1,1 1 1,0 0-1,-1 0 1,1-1-1,0 1 1,4-2-1,-5 1-107,-1 1-4,0-1 0,0 0 1,0 1-1,0-1 1,0 1-1,0-1 1,0 1-1,1 0 0,-1-1 1,0 1-1,0 0 1,1 0-1,-1-1 1,0 1-1,0 0 0,1 0 1,-1 0-1,0 0 1,1 1-1,-1-1 1,0 0-1,0 0 1,1 1-1,-1-1 0,0 0 1,0 1-1,0-1 1,0 1-1,0-1 1,2 2-1,-1-1-24,0-1 7,-1 1 0,1-1 0,0 1 0,0-1 0,0 0 0,-1 1 1,1-1-1,0 0 0,2 0 0,-2 0-7,0 0 1,0 0 0,0 0-1,0 0 1,0 0 0,0 1-1,0-1 1,0 0-1,2 2 1,-3-2 1,0 1 0,1 0 0,-1-1 1,0 1-1,0 0 0,1 0 0,-1 0 0,0 0 0,0 0 0,0 0 1,0 0-1,-1 0 0,1 1 0,0-1 0,-1 0 0,1 0 0,0 1 1,-1-1-1,1 2 0,0 3 122,0 0 0,-1 1 0,0 6 0,-1-1 74,1-11-184,0 1 0,0 0 1,0 0-1,-1 0 0,1-1 1,-1 1-1,0 0 1,1-1-1,-1 1 0,0 0 1,0-1-1,0 1 1,-1-1-1,1 1 0,-2 1 1,-4 6 27,-3 3 22,5-5-23,0 0 0,0-1 0,-12 11 0,8-10-11,1 1 0,1-1 1,0 2-1,-6 8 1,-6 6 178,-1 6-22,17-26-175,1 0 0,-1 0-1,1 0 1,0 0 0,0 0-1,1 0 1,-1 1-1,1-1 1,0 1 0,0-1-1,0 1 1,1-1 0,-1 1-1,1-1 1,0 1 0,1 4-1,-1 3-95,0-2 19,-1-3 35,2 0 1,-1 1 0,2 6 0,-1-11 1,-1 1 0,1-1 0,0 0 0,0 0 0,1 0 0,-1 0 0,0 0 0,1 0 1,0 0-1,-1 0 0,5 2 0,11 11-430,-17-15 392,0 0 1,0 0-1,1 1 1,-1-1-1,0 0 0,0 0 1,0 0-1,1 1 1,-1-1-1,0 0 0,0 0 1,1 0-1,-1 0 1,0 0-1,1 0 0,-1 0 1,0 1-1,0-1 1,1 0-1,-1 0 1,0 0-1,1 0 0,-1 0 1,0 0-1,1 0 1,3 0-400,13 0-2680,0 0 1653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4896,'35'-17'1584,"-35"16"-1565,1 1 1,-1 0 0,1 0-1,-1-1 1,0 1-1,1 0 1,-1 0 0,1 0-1,-1 0 1,1-1 0,-1 1-1,0 0 1,1 0-1,-1 0 1,1 0 0,-1 0-1,1 0 1,-1 0-1,1 0 1,-1 0 0,1 0-1,-1 1 1,0-1-1,1 0 1,-1 0 0,1 0-1,-1 0 1,0 1 0,1-1-1,0 1 1,4 1 54,-1 1-7,0-1 1,0 0-1,0-1 1,0 1-1,0-1 1,1 0-1,-1 0 0,0 0 1,1 0-1,3-1 1,-5 0-17,-1 0 0,0 1 0,0-1 0,0 0 0,1 1 0,-1 0 1,0-1-1,0 1 0,0 0 0,0 0 0,0 0 0,0 0 0,1 2 0,8 3 300,-4-2-210,-7-4-101,1 0 1,0 1-1,0-1 1,0 0-1,0 1 1,-1-1-1,1 1 1,0-1-1,0 1 1,-1 0 0,1-1-1,0 1 1,-1 0-1,1-1 1,-1 1-1,1 0 1,-1 0-1,1-1 1,-1 1-1,0 0 1,1 1-1,2 5 150,-2-6-166,0 0 3,0 0-1,-1 0 0,1 0 1,0 0-1,-1 1 0,1-1 0,-1 0 1,1 0-1,-1 0 0,1 1 1,-1-1-1,0 0 0,0 0 1,0 1-1,0-1 0,0 0 0,0 1 1,0-1-1,0 0 0,0 0 1,0 1-1,-1-1 0,1 0 1,-1 0-1,1 0 0,-1 1 0,1-1 1,-1 0-1,0 0 0,-1 2 1,1-2-9,1 1 11,-1 0-1,0 0 0,1 0 0,0 0 1,-1-1-1,1 1 0,0 0 1,0 0-1,0 2 0,0-2 12,0 0-1,0 0 1,0 0-1,0 0 0,-1 0 1,1 0-1,-1-1 1,1 1-1,-2 2 1,-14 16 229,13-17-222,0 0-1,0 0 0,0 0 1,-3 7-1,-1 10 45,0-8-110,6-10 8,0-1 1,-1 1 0,1 0-1,0 0 1,0 0-1,0 0 1,1 1-1,-1-1 1,1 0 0,-2 5-1,2-4-74,0 1 0,0 30-214,0-34 291,0 0 0,0 1 0,0-1 0,0 0 0,0 0 0,0 0 0,0 0 0,0 0 0,0 0 0,0 0-1,0 1 1,0-1 0,0 0 0,0 0 0,0 0 0,0 0 0,0 0 0,0 0 0,0 0 0,0 1 0,0-1 0,0 0 0,1 0 0,-1 0 0,0 0 0,0 0 0,0 0 0,0 0 0,0 0 0,0 0 0,0 1-1,0-1 1,0 0 0,0 0 0,0 0 0,1 0 0,-1 0 0,0 0 0,0 0 0,0 0 0,0 0 0,0 0 0,0 0 0,0 0 0,1 0 0,-1 0 0,0 0 0,0 0 0,0 0 0,0 0 0,0 0 0,0 0 0,0 0-1,1 0 1,-1 0 0,0 0 0,17 0-306</inkml:trace>
  <inkml:trace contextRef="#ctx0" brushRef="#br0" timeOffset="1">21 83 4896,'-21'0'1824,"21"0"-1440,21 0-96,0 0 576,0 0-544,0 0-64,-1 20-160,22-20-640,-21 0 288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3712,'0'-15'1340,"0"26"1165,0-11-2464,0-1 0,0 0 0,0 1 0,0-1 0,0 0 0,0 0 0,0 1 0,0-1 0,1 0 0,-1 1 0,0-1 0,0 0 0,1 1 0,-1-1 0,0 1 0,1-1 0,-1 0-1,1 0 1,0 1 3,0-1-1,1 0 0,-1 1 0,0-1 0,1 1 0,-1 0 0,0-1 0,1 1 0,-1 0 0,1 0 0,-1 0 0,0 0 0,2 0 0,88 0 1381,-53 0-1109,125-3 485,-35-11-272,52 10-37,-13 1 58,34-15-135,-10 1-145,-3 10-67,5-11 145,72-2-598,-161 16-111,-69-1 131,13 0-162,-40 5 281,-1 1 0,1 0 0,-1 0 0,1 1 0,10 3 0,-8-1-1382,-10-4 476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63 895 6304,'-52'35'2032,"42"-28"-1238,10-7-292,1 0-436,3 0 207,1 0 0,0 0 0,-1 0 0,1-1 0,5-1 0,-4 0-211,-1-1 0,0 1-1,-1-1 1,1 0 0,5-5-1,4-2-29,28-15 0,-27 18-29,-3 2-20,23-14-1,10-18-98,-27 22 67,-3 3 13,32-28-99,-14 3-67,-2-1-1,-2-1 0,-1-1 1,35-70-1,-28 33-28,17-30-103,-41 88 280,16-31-31,1-23 69,3 21 123,-29 41 44,0 1 0,0 0 0,-1-1 0,0 1 0,-2-19 0,1 13 612,0 13-422,-4 6-37,-7 11 299,2 17-32,-5 24-38,7 8-245,0-31-270,5-23-25,0 1-1,0-1 1,1 1-1,0-1 0,0 1 1,1 0-1,2 12 0,12 27 67,-13-32-40,-1-11-14,1 0 1,-1 0-1,4 11 1,-4-16-5,0 0 1,1 1 0,-1-1-1,1 1 1,0-1-1,0 0 1,-1 1 0,1-1-1,0 0 1,0 0-1,0 0 1,0 0 0,0 0-1,0 0 1,1 0-1,-1 0 1,0 0 0,0 0-1,1-1 1,2 2 0,1-1-44,0 0 0,0 0 0,0-1 0,0 1 0,0-1 1,0-1-1,0 1 0,0-1 0,0 1 0,0-1 1,0-1-1,0 1 0,0-1 0,0 0 0,-1 0 0,1 0 1,-1-1-1,8-5 0,30-27-961,-37 32 923,0-1-84,1 0 0,-1 0 1,0 0-1,0-1 0,0 0 0,0 0 0,-1 0 0,0 0 0,0-1 1,5-9-1,9-20-468,-9 20 286,0-1 0,-2-1 0,9-25 0,-9 3 143,-2 27 155,-5 11 70,1 0 0,-1 1-1,1-1 1,-1 0-1,1 0 1,-1 0 0,0 0-1,0 1 1,1-1 0,-1 0-1,0 0 1,0 0-1,0 0 1,0 0 0,0 1-1,0-1 1,0 0 0,0 0-1,0 0 1,-1 0-1,1 0 1,0 1 0,0-1-1,-1 0 1,1 0-1,-1 0 1,1 1 0,-1-1-1,1 0 1,-1 0 0,1 1-1,-1-1 1,0 1-1,1-1 1,-2 0 0,-1-3 719,3 8 720,-1 0-1216,1 0 0,-1 1 0,0-1 0,0 0 0,0 0 0,-4 8 0,-3 10 440,6-9-365,0 0 1,1 1-1,1-1 0,1 23 0,0 3 15,-1-29-276,0 0 1,1 0-1,0 0 0,3 13 0,-2-18-71,0 0-1,0 1 1,0-1 0,1 0-1,0 0 1,0 0 0,0 0-1,0-1 1,1 1 0,5 4-1,-1-1-150,-4-3-285,1-1-1,-1 1 1,1-1-1,10 7 1,-14-10 176,1-1-1,0 1 1,0 0-1,-1 0 1,1-1-1,0 1 1,0-1-1,-1 0 1,1 1-1,0-1 1,0 0-1,0 0 1,0 0-1,-1 0 1,1-1-1,0 1 1,0 0-1,0-1 1,-1 1-1,1-1 1,3-1-1,-2 0-202,1-1-1,-1 1 0,0-1 1,5-5-1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7648,'0'42'2816,"0"-42"-2176,0 83-192,0-41 544,0-1-640,-21 1 0,42 0-224,-21-21-1568,0-1 768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7232,'0'0'2656,"0"0"-2048,21 0-192,0 0 1216,21 0-992,-1-21 96,22 21-448,20 0 64,-21 0-192,1 0-1536,-1 0 704,1 0-2592,-22 0 1792</inkml:trace>
  <inkml:trace contextRef="#ctx0" brushRef="#br0" timeOffset="0.49">354 0 4736,'-21'0'1760,"21"0"-1376,0 21-96,0 21 1664,0-1-1120,-20 22 352,20 20-672,-42 21-256,42-21-160,0 1-160,-21-22 32,21 1-2784,0-22 1536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1354 5408,'0'0'1728,"0"0"-1046,0 0-148,0 0 602,4-3-294,6-7-109,1 0-366,0-1 1,16-21-1,-18 17-317,-4 7-24,0 1 0,0-1 1,0 1-1,11-10 0,-10 10-18,1 0 0,-2 0 0,1 0 0,-1 0 0,0-1 0,-1 0 0,1 0 0,-2-1 0,1 1 0,-1-1 0,3-14 0,39-192 229,-28 125-276,1-18-9,-14 60 47,-1 3 12,14-70 0,-7 71-46,18-96-69,-24 106 127,-2 12 27,1 1 1,1 0-1,8-27 0,3 7 257,-7 22-52,7-25-1,-12 28-74,-2 12-119,0 0-1,0 0 0,0-1 1,0 1-1,4-7 1,-4 10-42,0 0 1,-1 0 0,1 0-1,0 0 1,0 0 0,0 0-1,0 0 1,0 0-1,0 1 1,0-1 0,0 0-1,1 1 1,-1-1-1,0 1 1,0-1 0,1 1-1,-1 0 1,0-1-1,0 1 1,1 0 0,-1 0-1,0 0 1,2 0 0,-2 0-13,-1 0 0,0 0 1,1 0-1,-1 0 0,0 0 1,0 0-1,1 0 1,-1 0-1,0 0 0,1 0 1,-1 0-1,0 0 1,0 1-1,1-1 0,-1 0 1,0 0-1,0 0 0,1 0 1,-1 1-1,0-1 1,0 0-1,1 0 0,-1 1 1,0-1-1,0 0 1,1 1 2,1 1 2,-1-1 1,1 1-1,-1-1 1,0 1 0,1 0-1,-1-1 1,0 1-1,0 0 1,0 0-1,-1 0 1,1 0-1,0 0 1,-1 0 0,1 0-1,-1 0 1,1 0-1,-1 0 1,0 1-1,0 2 1,0 11 86,0-5-28,1-1 1,-2 1-1,-3 21 0,-10 6 68,13-33-192,0-1 0,-1 1 0,0-1 0,0 0 0,0 0 0,-1 0 0,1 0 0,-1 0 0,-5 6 0,-4 4-292,2 11-380,-4-4-459,7-7 535,6-11 469,0 0 0,-1 0 0,1 0-1,-1 0 1,0-1 0,-3 5 0,2-4-529,16-3-437,-8-1 1069,0 1 0,0 0 0,-1 0 0,1 0 0,0 0 0,0 1-1,0 0 1,5 2 0,11 11 77,-8-8 164,-9-5-118,-1 0 1,0 1-1,0-1 0,-1 1 1,1 0-1,0 0 1,-1 0-1,3 3 0,13 12 717,-18-17-738,0 0 1,1 1-1,-1-1 1,0 0-1,0 0 1,0 0-1,1 1 1,-1-1-1,0 0 0,0 0 1,0 1-1,1-1 1,-1 0-1,0 0 1,0 1-1,0-1 0,0 0 1,0 1-1,0-1 1,0 0-1,0 1 1,0-1-1,0 0 0,0 0 1,0 1-1,1 9 629,-1-5-446,1 0 0,-1 0 1,0-1-1,0 1 0,-1 0 0,1-1 1,-1 1-1,-2 6 0,0-7-85,0 0 0,0 0-1,0 0 1,0 0 0,-1-1-1,0 1 1,0-1 0,-7 5-1,-10-1 172,10 0-204,9-6-79,1 0 1,-1 0 0,0 0 0,0 0 0,0 0 0,0 0 0,0 0-1,0 0 1,-1-1 0,1 1 0,0-1 0,0 0 0,-3 1 0,-54-1-476,59 0 453,0 0 0,0 0 0,0 0 0,0 0 0,0 0 0,-1 0 0,1 0 0,0 0 0,0 0 0,0 0 0,0 0 0,0 0 0,0 0 0,0 0 0,-1 0 0,1 0 0,0 0 1,0 0-1,0 0 0,0 0 0,0 0 0,0 0 0,0 0 0,0-1 0,-1 1 0,1 0 0,0 0 0,0 0 0,0 0 0,0 0 0,0 0 0,0 0 0,0 0 0,0 0 0,0 0 0,0-1 1,0 1-1,0 0 0,0 0 0,0 0 0,-1 0 0,1 0 0,0 0 0,0 0 0,0-1 0,0 1 0,0 0 0,0 0 0,0 0 0,0 0 0,0 0 0,0 0 0,1 0 0,-1-1 0,0 1 1,0 0-1,0-1-72,0 0 0,0 0 0,0 0 0,0 1 0,0-1 1,0 0-1,0 0 0,0 0 0,1 0 0,-1 0 0,0 0 0,1 1 1,-1-1-1,1-1 0,0 2 22,0-1 0,0 1 0,0-1 0,0 1 0,0-1 0,1 1 0,-1 0 0,0 0 0,0 0 0,0 0 1,0-1-1,0 1 0,3 1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3488,'0'0'1115,"4"-4"-673,10-10-20,-14 14-383,0 0 1,0 0-1,0-1 1,1 1-1,-1 0 1,0 0 0,0-1-1,0 1 1,1 0-1,-1 0 1,0 0 0,0 0-1,1-1 1,-1 1-1,0 0 1,1 0 0,-1 0-1,0 0 1,0 0-1,1 0 1,-1 0-1,0 0 1,1 0 0,-1 0-1,1 0 1,141 0 3688,-137 0-3685,-1 0 1,1 1 0,0-1 0,-1 1-1,1 0 1,0 0 0,-1 1 0,1 0-1,-1-1 1,5 4 0,-7-4-24,0 1 0,0-1 0,0 0 0,0 1 0,0 0 1,-1-1-1,1 1 0,-1 0 0,1 0 0,-1 0 0,0 0 0,1 0 0,-1 0 1,0 0-1,0 0 0,-1 1 0,1-1 0,0 0 0,-1 0 0,1 1 0,-1-1 1,0 4-1,0-1 10,0 0 1,0 0-1,-1 0 1,0 0 0,0 0-1,0 0 1,-3 8-1,3-11-17,-1 1 0,1-1 1,0 0-1,-1 0 0,1 0 0,-1 0 0,0 0 0,0 0 0,1-1 0,-1 1 0,0 0 0,-1-1 0,1 0 0,0 1 0,0-1 1,-1 0-1,-3 1 0,-11 2 145,14-3-124,0-1 0,0 1 0,0 0 0,0 0 0,0 0 0,0 0 0,0 0 0,0 1 0,1-1 0,-1 1 0,0 0 0,1 0 0,-3 2 0,-2 3 53,0-1-1,-1-1 0,0 1 0,0-1 0,-9 5 1,10-7 57,7-3-16,3 3 149,-1-1-248,1 0 0,-1 0 0,0 0 0,1-1-1,-1 1 1,1-1 0,0 0 0,-1 0 0,1 0 0,0 0 0,0 0 0,0-1 0,3 1-1,8 0-8,25-1 0,-7-1-672,-23 0 238,0 0 0,1 0-1,-1-1 1,12-4 0,1-1-950,-15 6 930,0 0-1,1 0 0,11 1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4480,'0'-35'1445,"1"29"-1079,2 5-172,56 1 3363,-59 0-3532,1 0 0,0-1 0,-1 1-1,1 0 1,0 0 0,-1 0 0,1 0 0,0 0-1,-1 0 1,1 0 0,0 0 0,-1 1-1,1-1 1,0 0 0,-1 0 0,1 0-1,-1 1 1,1-1 0,0 0 0,-1 1 0,1-1-1,-1 1 1,1-1 0,-1 0 0,1 1-1,-1-1 1,1 1 0,-1 0 0,1-1 0,-1 1-1,0-1 1,1 1 0,-1-1 0,0 1-1,0 0 1,1-1 0,-1 2 0,4 7 223,2 1-55,-4-8-159,-1 0-1,0 0 1,0 0 0,0 0 0,0 0 0,0 0-1,0 0 1,-1 0 0,1 0 0,-1 0 0,1 1 0,-1-1-1,0 2 1,1 12 115,0-12-108,-1 0 1,0 1 0,0-1-1,0 0 1,0 0 0,-1 1 0,0-1-1,0 0 1,-1 5 0,-12 12 118,7 0-48,-7-1-22,7-2-4,-2-12 4,9-6-89,-1 0 0,1 1-1,-1-1 1,1 0 0,-1 1 0,1-1-1,-1 0 1,1 1 0,-1-1-1,1 0 1,0 1 0,-1-1-1,1 1 1,0-1 0,-1 1-1,1-1 1,0 1 0,0-1-1,-1 1 1,1-1 0,0 1-1,0-1 1,0 1 0,0-1-1,0 1 1,0-1 0,0 1 0,0 0-1,0-1 1,0 2 0,0 1-375,0-3-15,0 0-240,3-3 101,18-18-1099,-7 7 368,-11 10 433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1020 0 4640,'0'0'1728,"0"0"-1344,0 0-96,0 0 384,0 21-416,0-21-96,21 0-96</inkml:trace>
  <inkml:trace contextRef="#ctx0" brushRef="#br0" timeOffset="1">0 604 5056,'0'-17'1642,"1"14"-1222,2 6-200,11 11 287,-14-14-463,0 0-1,0 0 1,0 1-1,0-1 1,1 0-1,-1 0 0,0 0 1,0 1-1,1-1 1,-1 0-1,0 0 1,0 0-1,1 0 1,-1 1-1,0-1 1,0 0-1,1 0 1,-1 0-1,0 0 1,1 0-1,-1 0 1,0 0-1,1 0 1,-1 0-1,1 0 1,25 1 935,-13-1-645,0 1 0,1-2 0,24-3-1,24-10 190,-28 10-319,49 3 1,5-1-11,139-30 157,-190 26-286,-10 1-27,60-8-34,28 6-302,-57-1 82,-42 5-47,1 1 0,-1 1 0,0 0 0,31 2 0,15 13-644,-17-7-378,-36-4 1001,0 0-1,15 9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23 770 3072,'-18'35'976,"18"-34"-947,-1-1 1,1 1-1,-1 0 1,1 0-1,-1 0 1,1 0-1,0 0 1,-1-1-1,1 1 1,0 0-1,-1 0 1,1 0-1,0 0 1,0 0-1,0 0 1,0 0-1,0 0 1,0 0-1,0 0 1,1 0-1,-1 1 1,1 1 1209,-1-4-1198,0 1 1,0-1-1,0 0 1,1 0-1,-1 0 1,0 0 0,0 1-1,1-1 1,-1 0-1,0 0 1,1 1-1,-1-1 1,1 0-1,-1 1 1,1-1-1,-1 0 1,1 1-1,1-2 1,17-10 386,-1 1-253,12-9-98,-1-2 0,0-1 1,-2-1-1,-1-2 0,38-46 1,-30 27-29,39-54-43,-61 80-12,0-1 1,-1 0-1,10-27 0,7-36 48,5 3 211,10-24 1382,-42 101-1498,0 1-1,-1 0 0,1 0 0,-1-1 1,1 1-1,-1 0 0,0-1 1,0 1-1,0-1 0,0 1 0,0 0 1,-1-4-1,1 5-89,-1 1 0,1-1 0,0 0-1,0 1 1,-1-1 0,1 0 0,-1 1 0,1-1 0,-1 1 0,1-1-1,-1 1 1,1-1 0,-1 1 0,1-1 0,-1 1 0,0 0 0,1-1-1,-1 1 1,1 0 0,-1-1 0,0 1 0,0 0 0,1 0 0,-1 0-1,0 0 1,1 0 0,-1-1 0,-1 2 0,2-1-31,0 0 0,-1 0-1,1 0 1,0 0 0,-1 0 0,1 0 0,0 0 0,0 0 0,-1 0-1,1 0 1,0 0 0,-1 1 0,1-1 0,0 0 0,0 0-1,0 0 1,-1 0 0,1 1 0,0-1 0,0 0 0,0 0 0,-1 1-1,1-1 1,0 0 0,0 0 0,0 1 0,0-1 0,0 0 0,-1 0-1,1 1 1,0-1 0,0 0 0,0 1 0,0-1 0,-11 22 147,2 0 1,0 0-1,1 1 1,1-1-1,-4 31 1,8-21-14,2 43 0,1-40-18,0-30-112,0 7-2,0 0 0,3 14 0,-2-21-45,0 0 0,1-1-1,-1 1 1,1 0 0,0-1 0,0 1 0,1-1-1,5 8 1,-8-11 21,5 6-97,0 0 1,1 0-1,0-1 1,0 0-1,0 0 1,1 0-1,10 7 1,-14-12 11,0 0 1,0 0 0,0-1 0,0 1 0,0-1 0,0 1 0,0-1 0,0 0 0,0 0 0,0 0-1,0-1 1,0 1 0,0-1 0,0 0 0,0 0 0,0 0 0,0 0 0,2-2 0,-1 0-20,-1 0 1,0 0 0,0-1 0,0 0-1,0 1 1,-1-1 0,0 0 0,0 0-1,2-5 1,16-26-740,-18 33 816,5-6-133,0-1-1,-1 0 1,0-1 0,0 1-1,-1-1 1,-1 0-1,1-1 1,3-12 0,5-63-603,1-1 343,-8 63 436,-3 11 90,0 0 0,-1-1 0,2-23 1,-4-22 4059,-1 57-3572,-2 4-24,3-1-512,-1-1 1,0 1-1,1-1 1,-1 1-1,0 0 1,1-1 0,-1 1-1,1-1 1,-1 1-1,1 0 1,0 0-1,-1-1 1,1 1-1,0 0 1,-1 0 0,1-1-1,0 1 1,0 0-1,0 0 1,0 0-1,0-1 1,0 1 0,0 0-1,0 0 1,0 0-1,0 0 1,0-1-1,0 1 1,0 0-1,1 0 1,-1 0 0,0-1-1,1 1 1,-1 0-1,1 1 1,1 1 46,-1 0 0,0 0 1,0 0-1,0 0 0,0 0 1,0 0-1,-1 0 0,0 1 1,1 3-1,-1 5 32,1-1-1,1 1 1,5 20 0,-4-19-163,0-1 0,-1 1 0,1 24-1,-4-30-401,2 1-1,-1-1 1,3 13-1,0-11 1,0-1 0,8 16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6816,'0'-17'2528,"0"17"-1984,0 17-128,0-17 1184,0 0-960,0 0 288,21 0-544,-1 17-224,22-17-96,-21 0-992,0 17 512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7296,'25'48'3296,"-12"-17"-2763,-6-10 208,11-10-330,-3 10-232,-10-14-91,0 1 0,11 11 0,-13-17-51,-1 1 1,0-1-1,-1 1 1,1 0 0,0-1-1,-1 1 1,1 0 0,-1 0-1,0 0 1,0 0-1,0 0 1,0 0 0,-1 0-1,1 0 1,-1 0-1,1 0 1,-1 1 0,-1 3-1,1-4-35,0 0-1,-1 0 0,1 0 1,-1 0-1,0 0 1,0-1-1,0 1 0,0 0 1,0 0-1,0-1 1,-1 1-1,0-1 0,-2 4 1,-2 1-89,0 0 1,-12 9-1,5-5-51,10-7-236,3-4 70,31 1-231,-18-1 575,-1 1 0,1-2-1,-1 0 1,14-3 0,37-13 94,17-4-54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7296,'21'0'2720,"-21"0"-2112,42 0-192,-21 0 1568,20 0-1184,1-21 736,-1 21-896,22 0 255,-1 0-511,-20 0-3423,21 21 1599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8128,'41'0'3008,"-41"0"-2336,146 21-160,-84-21-160,1 0-288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38 3808,'0'-38'3530,"0"41"-3425,-1-1 0,1 1 0,-1-1 0,0 1 0,1-1 0,-1 0 0,0 1 0,-1-1 0,1 0 0,0 0 0,0 0 0,-1 0 0,0 0-1,-2 3 1,-2 3 33,-2 3 78,1-1 0,0 1 0,-6 16 0,-18 57 366,-37 38 44,18-36-356,20-30-86,-65 110 309,39-83-125,25-20-128,8-32-99,19-28-116,1 1 0,-1 0 1,1 0-1,0 0 0,1 0 0,-1 1 0,1-1 0,0 1 1,0-1-1,0 1 0,0 0 0,1 0 0,0-1 1,0 1-1,0 6 0,1-10-25,0 0 0,0 0 1,0-1-1,0 1 0,0 0 0,0 0 0,0-1 1,0 1-1,0 0 0,0 0 0,1 0 0,-1-1 1,0 1-1,0 0 0,1 0 0,7-4-333,6-3-57,-4 3 211,-7 3 125,0-1 0,0 0 0,-1 0-1,1 0 1,0 0 0,0 0 0,-1 0 0,4-3-1,1-2-154,-2 0 0,1 0 1,8-11-1,-4 3-65,16-18-400,-2-1 0,27-47 1,107-256-1024,-150 318 1703,15-49 222,-20 55 32,1-1 0,0 1 0,1 0 0,1 0 0,0 1 0,13-20 0,-17 27-114,20-21 675,-20 23-724,-1 1 1,1 0-1,-1 0 0,1 0 1,0 0-1,0 0 0,0 0 0,0 0 1,-1 0-1,1 1 0,0-1 1,0 1-1,0-1 0,4 1 1,-1 0 603,-4 0-639,0 0 1,1 0-1,-1 0 0,0 0 0,0 0 0,1 0 0,-1 0 1,0 0-1,0 1 0,0-1 0,1 1 0,-1-1 0,0 1 0,0-1 1,0 1-1,0 0 0,0-1 0,1 2 0,2 1 55,1 1 0,-1-1 0,0 1 0,0 0 0,6 8 0,-2 1 70,0-1 1,7 16-1,1 5 56,52 94 336,-13-44-350,-18-20-118,13 20 71,-41-70-205,0 1 0,8 18 0,-10-2-369,-4-15 149,-1-8 204,0-1-235,-1 1-1,0-1 1,1 12 0,-2-15 104,0 0 1,0-1 0,-1 1-1,1 0 1,-1-1-1,0 1 1,0-1 0,0 1-1,0-1 1,0 1-1,0-1 1,-2 3 0,-18 19-1527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7968,'42'0'2944,"-42"0"-2272,62 0-192,-20 0 864,0 0-832,-1 0-224,22 21-160,-1-21-224,1 0 64,-1 0-3072,1 0 1696,-22 0-3456,1 0 2752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21 105 6880,'-20'-42'2560,"20"42"-1984,0 0-160,20 0 960,1 0-832,0 0 192,0 0-416,41-20 0,1 20-192,-1 0-832,1 0 352,-1-21-2304,1 21 1472,-43 0-3168,22 0 2464</inkml:trace>
  <inkml:trace contextRef="#ctx0" brushRef="#br0" timeOffset="1">708 1 3648,'-15'0'1451,"27"0"-881,-12 0-554,0 0 0,0 0 0,0 0-1,0 0 1,1 0 0,-1 0 0,0 0 0,0 0-1,0 0 1,0 0 0,0 0 0,0 0 0,0 0 0,1 0-1,-1 0 1,0 0 0,0 0 0,0 0 0,0 0-1,0 0 1,0 0 0,0 0 0,0 0 0,1 0-1,-1 0 1,0 0 0,0 0 0,0 0 0,0 0 0,0 0-1,0 1 1,0-1 0,0 0 0,0 0 0,0 0-1,0 0 1,0 0 0,1 0 0,-1 0 0,0 0-1,0 1 1,0-1 0,0 0 0,0 0 0,0 0 0,0 0-1,0 0 1,0 0 0,0 0 0,0 1 0,0-1-1,0 0 1,0 0 0,0 0 0,0 0 0,-1 0-1,2 85 1857,-5 139-21,-10-120-1499,7-7-32,-7-24 459,11-42-524,2-18-29,-1 0 1,0 0 0,-1 0 0,0 0 0,-7 16 0,7-21-119,0-1 0,0 0 0,-1 0 0,0 0 0,0-1 0,-1 1 0,-5 6 0,6-10-63,0 1 0,-1 0 0,1-1 0,-1 0 0,0 0 0,0-1-1,0 1 1,0-1 0,-1 0 0,1 0 0,0-1 0,-1 1 0,-5-1 0,-4 2-124,0-1 1,1-1-1,-1-1 0,0 0 1,0-1-1,0 0 0,-23-6 1,19 1-549,-19-11 1,18 9 156,-46-17-767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5728,'21'-42'2112,"-21"42"-1632,42 0-128,-22 21 352,1-21-448,0 21-864,0-21 288</inkml:trace>
  <inkml:trace contextRef="#ctx0" brushRef="#br0" timeOffset="1">1083 126 3904,'0'-18'1253,"0"18"-1244,0 0-1,0 0 1,0 0 0,0 0-1,-1 0 1,1 0-1,0 0 1,0 0 0,0-1-1,0 1 1,0 0-1,0 0 1,0 0 0,0 0-1,0 0 1,0 0 0,1 0-1,-1-1 1,0 1-1,0 0 1,0 0 0,0 0-1,0 0 1,0 0-1,0 0 1,0 0 0,0 0-1,0-1 1,0 1-1,0 0 1,0 0 0,0 0-1,1 0 1,-1 0-1,0 0 1,0 0 0,0 0-1,0 0 1,0 0 0,0 0-1,0 0 1,0 0-1,1 0 1,-1 0 0,0 0-1,0 0 1,0 0-1,0 0 1,0 0 0,0 0-1,0 0 1,1 0-1,-1 0 1,0 0 0,0 0-1,0 0 1,14 0 332,-14 0-330,0 0 1,0 0-1,0 0 0,1 0 1,-1 0-1,0 0 0,0 0 1,0 0-1,0 0 0,0 0 1,0 0-1,0 0 0,1 0 1,-1 0-1,0 0 0,0 0 1,0 0-1,0 0 0,0 0 1,0 0-1,0 0 0,1 0 1,-1 0-1,0 0 0,0 0 1,0 0-1,0 0 0,0 0 0,0 0 1,0 1-1,0-1 0,0 0 1,0 0-1,0 0 0,1 0 1,-1 0-1,0 0 0,0 0 1,0 0-1,0 1 0,0-1 1,0 0-1,0 0 0,0 0 1,0 0-1,0 0 0,0 0 1,0 0-1,0 1 0,0-1 1,0 0-1,0 0 0,0 0 1,0 0-1,0 0 0,0 0 0,0 243 4816,0-204-4547,-4 75 309,-10-17-354,7-10 5,-7-4-117,11-47-136,1-20-57,1 1 0,-2-1 0,0 1 0,-9 23 0,-5 2-1173,16-39 1116,0 0 0,0 0 0,1 0-1,0 0 1,-1-1 0,1 5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 6400,'0'-18'2058,"1"16"-1534,2 4-248,2 4-120,0-1 153,-1 0 0,1 0 0,1-1 1,7 6-1,-7-7-41,-5-3-238,-1 0 0,1 0 1,0 0-1,-1 1 0,1-1 0,0 0 0,-1 1 0,1-1 0,0 0 0,-1 1 1,1-1-1,-1 1 0,1-1 0,-1 1 0,1-1 0,-1 1 0,1 0 0,2 10 334,-2-8-285,-1-1 1,1 1 0,0-1 0,0 1 0,0-1 0,2 4 0,-1-3 6,1 0 0,0 0 0,1 0-1,-1 0 1,0 0 0,6 2 0,19 17 652,-22-15-637,1 0 1,-2 1 0,9 14 0,-4-7-109,-8-12 14,1 0 0,-1 1 1,0-1-1,0 1 1,0 0-1,-1-1 1,0 1-1,1 0 1,-1 0-1,0 0 1,-1 0-1,1 0 1,-1 0-1,1 6 1,-1-8-36,0 1-1,0-1 1,0 0 0,-1 0 0,1 0 0,-1 0 0,1 0 0,-1 1 0,1-1 0,-1 0 0,0 0 0,0 0 0,0-1 0,0 1 0,0 0 0,-3 3 0,-4 6-258,4-6 133,1 1 0,-1-1 0,0 0 0,0 0 0,-1 0 1,1-1-1,-1 0 0,0 1 0,-1-2 0,1 1 0,-9 4 0,-82 29-1209,92-36 1343,-1 1-42,-11 5-309,15-7 361,1 1 0,-1-1 0,1 1 0,0-1 0,-1 1 0,1 0 0,0-1 1,0 1-1,0-1 0,-1 1 0,1 0 0,0-1 0,0 1 0,0 0 0,0-1 0,0 1 0,0 1 0,0-2 16,0 0 0,0 1 0,0-1 0,0 0 0,0 1 0,0-1 0,0 0 0,1 1 0,-1-1 0,0 0 0,0 0 0,0 1 0,0-1 0,0 0 0,0 0 0,1 1 0,-1-1 0,0 0 0,0 0 0,0 1-1,1-1 1,-1 0 0,0 0 0,0 0 0,1 1 0,40 40 521,-6-2-261,-7-1 186,10-7-175,4 18-193,-26-34-81,-14-14 12,0 1 0,0-1 0,0 1 0,-1 0 0,1-1 0,0 1 0,-1 0 0,1 0 1,-1 1-1,0-1 0,1 0 0,-1 0 0,0 0 0,0 1 0,-1-1 0,1 1 0,0-1 0,-1 1 0,0-1 0,1 0 0,-1 1 0,0-1 0,-1 4 0,2-2 33,-1 0 1,-1 0-1,1 0 0,0 0 0,-1 0 0,0 0 1,0 0-1,0 0 0,-3 6 0,1-5 22,-1-1 0,1 1 0,-1-1 0,0 0 0,0 0 0,0 0 0,-1 0 0,-4 3 0,1-1-56,0 0-20,0 0 0,0 0-1,-1 0 1,0-1 0,0-1 0,0 1-1,-1-1 1,-13 3 0,-3-3-3,16-2-4,0-1 0,1 1 0,-1 1 0,0-1 0,-15 9 0,-14 6-436,37-16 399,-1-1 0,0 1 1,0 0-1,0-1 0,0 0 0,-4 0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351 313 4320,'-66'0'1936,"63"0"-1870,1 0 0,0 0 0,0-1 0,0 1 1,0-1-1,0 0 0,0 0 0,0 0 0,0 0 0,0 0 1,-1-1-1,0 0 38,1 1 0,0 0 0,0 0 0,-1-1 0,1 2 0,-1-1 0,1 0 0,-1 0 0,1 1 0,-1-1 0,-3 1 0,-29 1 1223,21 0-1084,0-1-1,0 0 0,0-1 1,-20-4-1,18 0-104,-6 0 76,-3 12 47,8-14 48,15 6-225,0 0 0,0 0 0,0 0 0,0 0 0,0 1 0,-1-1 1,-3 0-1,10 1-12,0-1 1,0 0-1,0 1 1,0-1-1,0-1 1,6-2-1,19-5 215,36 3 140,33-8 325,-60 11-529,42-5 157,-18-2-72,49-8 189,30 10-63,-74 6-255,218-19 562,13-13-309,244 10-333,-348 20-70,184-14 110,-139 4-61,188-10 185,-149 17-92,-35-7 101,-49 8-101,-31-8-33,65 9 8,-140 6-1358,-85-1 470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35 6816,'-34'0'2197,"33"-1"-2170,1 1-1,-1 0 1,1 1 0,-1-1-1,0 0 1,1 0 0,-1 0-1,1 0 1,-1 0 0,1 0-1,-1 1 1,1-1 0,-1 0-1,1 0 1,-1 1 0,1-1-1,-1 0 1,1 1 0,-1-1-1,1 1 1,0-1 0,-1 0-1,1 1 1,0-1 0,-1 1-1,1-1 1,0 1 0,0-1-1,-1 1 1,1-1 0,0 2-1,-56 74 748,44-57-493,-1-1-1,-24 25 1,12-19 0,-51 56 905,69-71-1080,-111 124 919,83-97-871,-55 57 92,77-76-218,6-9-14,1 0 0,-1-1 1,-8 8-1,-37 17 66,38-17-60,-1 3-35,14-18 10,0 0-1,1 1 1,-1-1 0,0 1-1,1-1 1,-1 0 0,0 1-1,1-1 1,-1 0 0,0 0-1,0 0 1,1 0 0,-1 0-1,0 0 1,0 0 0,1 0 0,-1 0-1,0 0 1,0 0 0,1 0-1,-1 0 1,0 0 0,1-1-1,-1 1 1,-1-1 0,2 1 1,-1 0 0,1 0 0,-1 0 0,1 0 0,-1-1 0,1 1 0,-1 0 0,1 0 0,-1-1 0,1 1 0,-1 0 0,1-1 0,-1 1 0,1 0 0,0-1 0,-1 1 0,1 0 0,-1-1 0,1 1 0,0-1 0,0 1 0,-1-1 0,1 1 0,0-1 0,0 1 0,0-1 0,-1 1 0,1-1 0,0 0 0,0 1 0,0-1 0,0 1 0,0-1 0,0 1 0,0-2 0,2 0-18,-1 0 1,1 0-1,-1 0 0,1 1 0,0-1 0,0 0 0,3-1 1,10-11-88,-5 2 4,0 0-1,10-17 1,-11 15-165,2-1 0,16-17 1,-5 12-4,-13 12 49,15-16 1,4-18-398,-7 11 175,1 2 115,11-15-58,0-17-86,-21 35 285,2 1 0,18-26 0,65-85 238,-95 133 75,1-1 1,0 0-1,0 1 1,0-1-1,0 1 1,1 0-1,-1 0 1,1 0-1,0 1 1,0-1 0,4-1-1,-6 3-48,0 1 0,0 0 0,0 0 0,0-1-1,0 1 1,-1 0 0,1 0 0,0 1 0,0-1 0,0 0 0,0 1 0,-1-1 0,1 1-1,0-1 1,0 1 0,-1 0 0,1 0 0,0 0 0,-1 0 0,1 0 0,-1 0-1,1 0 1,-1 0 0,0 1 0,2 1 0,-3-3-75,7 7 244,-1 0 0,1 0 0,8 14 0,12 38 615,8 3-326,-18-28-265,-4-6-82,23 35 0,-11-26-1178,-2 1 0,33 71 0,-35-64-501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4320,'-15'0'1617,"30"0"275,-15 0-985,0 0 351,0 0-351,0 3 74,0-2-946,0-1 0,0 1 0,0-1-1,0 1 1,1-1 0,-1 1 0,0-1-1,0 1 1,0-1 0,1 0 0,-1 1-1,0-1 1,1 1 0,-1-1 0,0 1-1,1-1 1,-1 0 0,1 1-1,-1-1 1,1 0 0,-1 1 0,2-1-1,0 1 61,0 0 1,0 0-1,0-1 0,0 1 0,0-1 0,0 1 0,3-1 0,10 1 453,25-2 1,-14 0-363,-11 1-101,29 3 1,22 9-33,-42-10-76,1-1-1,34-2 1,51-7 45,-40 2 42,61 1 32,26-7 53,-12 6-58,-16-5-6,-11 5-10,-32-5 5,-20 5-5,-43 2-19,-16 3-18,1-1 0,13 0 0,-17 2-25,0 1 0,0-1 0,-1 1 0,1-1 0,0 1-1,5 2 1,-5-2 8,0 0 0,-1 0-1,1 0 1,0 0 0,0-1-1,7 1 1,69-1-1093,-80 0 1019,1 0 0,-1 0 0,0 0 0,1 0 0,-1 0 0,0 0 0,1 0 1,-1 0-1,0 0 0,0-1 0,1 1 0,-1 0 0,0 0 0,1 0 0,-1 0 0,0 0 0,0 0 0,1-1 0,-1 1 0,0 0 1,0 0-1,0 0 0,1 0 0,-1-1 0,0 1 0,14-12-2976,-11 10 933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7712,'0'-21'2880,"0"21"-2240,83 21-192,-41-21 608,-1 21-672,63-21 64,1 0-288,19-21-96,1 21-32</inkml:trace>
  <inkml:trace contextRef="#ctx0" brushRef="#br0" timeOffset="1">1083 21 6144,'0'0'2272,"0"0"-1760,21-20-160,21 20 608,0 0-608,20 0 288,0 0-384,43 0-288,-43 20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3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4736,'0'-21'1760,"0"21"-1376,0 21-96,0 20 1312,20 1-928,-40 0 288,20 20-576,0 0 416,0 1-480,-21-1-288,21-20-32,0 0-1440,0 20 800,0-41-3360,21 21 2240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3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687 480 6304,'-34'52'2032,"33"-51"-1990,0 0-1,0 0 1,0 0 0,1 1 0,-1-1 0,0 0 0,1 1-1,-1-1 1,1 1 0,0-1 0,-1 0 0,1 1-1,0-1 1,0 1 0,0-1 0,0 1 0,0-1 0,1 2-1,0 35 121,0 14 1157,-7 77 0,-8-35-455,7-8-266,-6-6 132,6-14-212,-7-7 42,11-40-402,3-17-127,0 1 1,0-1-1,-1 0 0,1 1 1,-1-1-1,1 0 0,-1 0 1,0 1-1,1-1 0,-1 0 1,0 0-1,-1 0 0,1 0 1,0 0-1,0 0 0,-1 0 1,0-1-1,1 1 1,-1 0-1,0-1 0,-3 3 1,2-2-12,0-1 0,1 1 1,-1-1-1,0 0 0,0 1 1,0-1-1,0-1 0,-1 1 1,1 0-1,0-1 0,-6 0 1,0 0-26,1-1 1,-17-4 0,12 3-14,-70-18-504,72 17 351,1-2 0,0 0 0,-19-11 1,14 5-58,1 0 0,-15-14 1,11 9-40,3 4-31,-10-10-338,0 0 0,2-2 1,1 0-1,-27-38 0,32 37-1212,-22-47 0,31 52 988,1-1-1,-6-25 1,13 46 860</inkml:trace>
  <inkml:trace contextRef="#ctx0" brushRef="#br0" timeOffset="1">562 22 5728,'42'-21'2112,"-42"21"-1632,42 0-128,-42 0 64,20 21-288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3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7040,'-18'0'2282,"16"2"-1698,4 7-272,2 3-1,0 0-1,-1 1 0,-1 0 0,0-1 0,1 23 1,-4-16-152,1-1-79,0 0 0,4 24 1,10 3-108,-7-3-16,7-1-15,-7 4-220,-2-20-133,-1-11 59,-1-1 0,-1 1 0,1 18 1,-3 27-3697,-3-70 2933,2 11 1067,0-1-1,0 1 1,0-1 0,-1 1-1,1-1 1,0 1 0,0 0-1,0 0 1,0 0-1,0 0 1,0-1 0,0 1-1,-3 1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3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5568,'17'-35'1786,"-17"34"-1758,1 1-1,-1-1 1,0 0-1,1 1 1,-1-1-1,0 1 1,1-1-1,-1 1 1,1-1-1,-1 1 1,1-1-1,-1 1 1,1-1-1,-1 1 1,1 0-1,-1-1 1,1 1-1,0 0 1,-1-1-1,1 1 1,-1 0-1,1 0 1,0 0-1,-1 0 1,2-1-1,7-2 20,-2 0 178,1 1 0,-1-1 0,1 1 0,0 1 0,0-1 0,0 1-1,0 1 1,0-1 0,0 1 0,0 1 0,0 0 0,10 2 0,34 10 1007,-43-11-1073,0-1 1,-1 1-1,1 1 1,-1 0-1,0 0 1,0 0-1,0 1 1,0 0 0,-1 1-1,1-1 1,7 8-1,33 29 529,-37-33-557,5 5 126,17 17 0,-29-26-216,0 1-1,0 0 0,0 0 1,-1 0-1,1 0 0,-1 1 1,-1-1-1,4 8 0,-4-4 62,0-1 0,2 17 0,-2-4 40,3 1-22,-3-14-62,-1 0 0,2 16 0,-4-15-7,0-1 0,0 0 0,-3 11 0,0-4 16,3-7-84,-1 0 0,0-1 0,0 1-1,-6 12 1,5-16-57,1 0-1,-2 0 1,1 0-1,0 0 0,-1 0 1,0 0-1,-6 4 1,0 0-97,0-1-1,0-1 1,0 1 0,-1-1 0,1-1 0,-1 0-1,-1-1 1,1 0 0,-16 3 0,-35 0-570,29 0 315,20-4 213,0 0 1,1-1 0,-21 0 0,-44-2-988,79 0 1114,2 0 9,1 0 0,-1 0 0,0 0 0,0 0 1,0 1-1,7 2 0,90 35-200,-76-28 425,44 23 0,-38-17 94,-17-9-157,-2-2 21,0 1 1,-1 1 0,0-1 0,0 2 0,0-1-1,11 13 1,-8-7-90,0 0 510,14 18-1,-26-30-471,0 1 0,-1 0 1,1-1-1,-1 1 0,0 0 1,0 0-1,0 0 0,0 0 1,0 0-1,0 1 0,0-1 1,0 0-1,-1 0 0,0 0 1,1 1-1,-1-1 0,0 0 1,0 1-1,0 1 0,-1-1-1,0-1 0,-1 0 0,1 0 0,-1 0 0,1 0-1,-1-1 1,0 1 0,0 0 0,0-1 0,-2 2 0,-3 2 88,0 0 1,0-1-1,-14 6 1,-3-1 22,-1-2 1,1 0-1,-1-1 0,0-1 1,-1-2-1,-27 1 0,24-3-136,-49-2-2,70 0-195,-1 0 1,1 0 0,0-1 0,0 0 0,0 0 0,-13-6 0,21 8 68,0 0 0,-1 0 1,1 0-1,0 0 1,0 0-1,-1 0 0,1-1 1,0 1-1,-1 0 1,1 0-1,0 0 0,0 0 1,-1 0-1,1 0 1,0-1-1,0 1 1,-1 0-1,1 0 0,0 0 1,0-1-1,0 1 1,0 0-1,-1 0 0,1-1 1,0 1-1,0 0 1,0 0-1,0-1 1,0 1-1,0 0 0,0-1 1,-1 1-1,1 0 1,0-1-1,0-16-2402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44 126 5984,'0'0'1920,"-4"0"-1174,2 0-656,0 0 0,-1 1 0,1-1 0,0 1 0,-1 0 0,1 0 0,0 0 0,0 0 0,0 0 0,0 0 0,0 1 0,0-1 0,0 1 0,-2 2 0,3-4-67,1 0 0,0 0 0,0 1 0,-1-1 0,1 0 0,0 0 0,0 0-1,0 1 1,-1-1 0,1 0 0,0 0 0,0 1 0,0-1 0,0 0 0,0 1 0,-1-1 0,1 0 0,0 0 0,0 1 0,0-1 0,0 0 0,0 1 0,0-1 0,0 0 0,0 1 0,0 10 481,-1-5-414,1 0 1,0-1-1,0 1 0,0 0 1,1-1-1,0 1 0,2 5 1,0-4-92,0 0 1,0-1 0,1 1-1,0-1 1,0 0-1,1 0 1,-1-1 0,1 1-1,1-1 1,8 8 0,-6-7 13,1 0 0,-1-1 0,1 1 0,0-2 0,0 1 1,0-1-1,17 4 0,-23-7 12,1 0 0,0-1 1,-1 1-1,1-1 0,-1 0 0,1 0 1,0-1-1,-1 1 0,1-1 0,3-1 1,3-1 47,-1-1 0,12-5 0,-13 5-7,1 0-1,16-5 0,-2 3 5,-13 4-67,0 0 0,0-1 0,0 0 0,10-6 1,34-21 67,-48 27-44,-1-1 0,1 0 0,-1 0 0,0 0 1,0-1-1,6-7 0,-9 10-18,-1 0 1,0-1-1,0 1 0,0-1 1,-1 1-1,1-1 0,0-2 1,2-7 27,2 0-1,0-1-8,-11-2-15,5 13-10,0 0 1,0-1-1,0 1 1,0 0-1,1 0 1,-1 0-1,0-1 1,1 1-1,-1-4 1,2-3 20,-1 8-20,0-1 1,0 0 0,1 0 0,-1 1 0,0-1 0,-1 0 0,1 0 0,0 1 0,0-1 0,-1 0 0,1 1-1,-1-1 1,1 0 0,-1 1 0,0-1 0,0 0 0,-2-2 0,-1 1 19,0 0 1,-1 0 0,1 0-1,-6-2 1,9 5-24,1 0 1,0 0-1,-1 0 1,1 0-1,0 0 1,-1-1-1,1 1 1,0 0-1,0 0 1,-1 0-1,1 0 1,0 0-1,0 0 1,-1-1-1,1 1 1,0 0-1,0 0 1,-1 0 0,1-1-1,0 1 1,0 0-1,0 0 1,0-1-1,-1 1 1,1 0-1,0 0 1,0-1-1,0 1 1,0 0-1,0 0 1,0-1-1,0 1 1,0 0-1,0-1 1,-1-2-9,1 1 0,-1 0 0,1-1-1,-1 1 1,0 0 0,0 0 0,0-1 0,0 1 0,0 0 0,0 0 0,-1 0 0,1 0-1,-1 0 1,-2-2 0,4 4 10,0 0-1,0-1 1,0 1-1,-1 0 1,1 0-1,0-1 0,0 1 1,-1 0-1,1 0 1,0 0-1,0 0 1,-1-1-1,1 1 1,0 0-1,0 0 1,-1 0-1,1 0 1,0 0-1,-1 0 0,1 0 1,0 0-1,0 0 1,-1 0-1,1 0 1,-1 0-1,-82 0 281,81 0-257,0 0 1,0 0 0,0 1-1,0-1 1,0 1-1,1 0 1,-1 0-1,0-1 1,0 1-1,-2 2 1,-15 6 54,-12-2-65,31-7-17,-1 1 0,0-1 0,1 1 1,-1-1-1,1 0 0,-1 1 0,1-1 0,-1 1 0,1 0 0,0-1 0,-1 1 0,1-1 0,-1 1 0,1 1 1,-3 3-8,-15 2 3,15-5 5,0 0 0,0 1 0,0-1 0,-5 6 0,5-5 0,0 0 0,0 0 0,0-1 0,-6 4 0,2-3 14,1 0 0,0 0 1,0 1-1,1 0 0,-1 0 1,1 0-1,-9 9 0,13-12-11,0 0 8,0 0-1,0 0 1,0 0 0,0 0-1,0 1 1,0-1 0,0 0-1,0 1 1,0 0 0,-3 7 43,-1-1 0,0 0 0,0 0 0,-1 0 1,-7 7-1,11-13-43,-1 1-1,2-1 1,-1 1 0,0-1 0,0 1-1,1-1 1,-1 1 0,1 0 0,0 0 0,0 0-1,0 0 1,0 0 0,1 0 0,-1 4-1,-3 10 21,-10 25 49,8 0-5,-2-22 5,6-16-62,1 0 1,-1 0-1,1 0 0,0 0 1,0 0-1,0 1 0,1-1 1,-1 9-1,0-1-45,1-7 11,-1 0 0,1 0 0,0 0 0,1-1 0,-1 1 0,1 0 0,0 0 0,2 6 0,11 24 11,-13-31 9,0-1-7,-1 0 0,1 1 1,1-1-1,-1 0 0,0 0 0,1 0 1,0 0-1,-1 0 0,1-1 0,0 1 0,1 0 1,2 2-1,12 11-13,-10-10 45,-1-1 1,0 1-1,0 1 0,-1-1 1,7 10-1,-6-1 22,-6-14-47,1 1 1,-1-1-1,1 1 1,0-1 0,-1 1-1,1-1 1,0 0-1,0 1 1,0-1-1,0 0 1,0 0 0,0 0-1,0 0 1,0 0-1,0 0 1,1 0 0,1 2-1,11 3-15,-11-5 4,0 0 1,0 1 0,0 0-1,0-1 1,-1 1-1,1 0 1,0 0-1,2 3 1,-1-2 6,0 1 1,0-1-1,0 0 0,0-1 1,7 4-1,-6-4 18,-1 0 1,1 1-1,-1 0 0,0 0 1,5 5-1,-6-6-13,0 0 1,0 0-1,0 0 0,0 0 1,0 0-1,1 0 1,-1-1-1,1 1 0,-1-1 1,1 0-1,-1 0 0,1-1 1,5 2-1,6-1 22,32-2 0,-15-1-17,-8 3 14,-4-1 94,-1 0 0,22-4 0,-8-3 21,-20 4-45,-1 0 1,1 1 0,20 0-1,-27 1-81,-1 1 0,1-1 0,-1 1 0,1-1 0,-1-1 0,1 1 0,-1-1 0,7-3 0,19-7-220,0-2-401,-24 11-176,-7 3-1040,0 0 523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 5984,'-44'0'4578,"31"0"-2536,31 0-556,-7-1-1168,-7 0-262,1 1-1,0 0 0,0 0 1,-1 0-1,1 1 0,0-1 1,-1 1-1,7 2 0,0 3-20,-9-4-28,0-1 0,-1 0-1,1 0 1,0 0 0,0 0-1,0 0 1,0 0-1,1-1 1,-1 1 0,0-1-1,0 1 1,0-1 0,3 0-1,14 1 206,-12 0-713,1-1 0,-1 0 0,1 0 0,0 0-1,-1-1 1,12-3 0,2-10-2661,-19 13 2944,0 1 1,0-1-1,-1 1 0,1-1 1,0 1-1,0 0 1,0 0-1,0-1 0,2 2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5728,'-18'18'2570,"36"-36"-1508,-18 18-678,0 4-54,0 1-244,-1-2-45,1 0 0,0 0 0,0 0-1,0 1 1,1-1 0,-1 0 0,1 0 0,1 5 0,1-4-6,-1 1-1,0 0 1,0-1 0,0 1 0,0 0 0,-1 0 0,0 0 0,0 0 0,0 0 0,0 9 0,-1 240 1453,0-254-1488,0 24 200,-4 28 0,-10 14 573,9-32-444,3-18-45,0 0 1,-2 0-1,-7 23 1,7-27-138,0-1 1,-1 1-1,-1-2 1,1 1-1,-2 0 1,1-1-1,-2 0 1,-10 11 0,16-19-145,0 0 1,-1 0-1,1 0 1,-1 0 0,0 0-1,1-1 1,-1 0 0,0 1-1,0-1 1,0 0 0,0 0-1,0 0 1,0-1 0,0 1-1,-1-1 1,1 0 0,0 0-1,-5 0 1,6 0-75,0 0 1,0 0 0,0 0-1,-1 0 1,1-1-1,0 1 1,0-1 0,-1 1-1,-1-2 1,1 0-37,0 0 1,-1-1-1,1 1 0,-5-6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7808,'0'0'2880,"0"0"-2240,0 0-160,0-21-128,21 21-288,0 0-2432,0 0 1312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7232,'0'0'2314,"0"0"-1396,0 0-401,0 0 155,0 7-288,0 3-276,1-4-69,-1-1-1,0 1 1,0 0-1,-1 0 1,1 0-1,-1 0 1,-2 5-1,-2 11-46,0-1 0,2 1 0,-1 31 0,3-30 9,0-1 0,-2 0 0,-1 0 0,-8 32 0,-5 12 47,13-41-30,3-15-15,-1 0 1,1-1-1,-2 1 1,1 0 0,-1-1-1,-6 12 1,3-9 9,-2-1 1,-9 13-1,-7 12 32,16-11-17,5-12-8,-11 15 55,13-22-68,0 0 0,0-1 0,1 1 0,-1 0 0,2 9 0,-1 0-1,0-14-3,0 0-1,0 0 1,0 0-1,0 0 1,1 0 0,-1 0-1,0 0 1,0 0 0,1 0-1,-1 0 1,1 0 0,-1 0-1,1 0 1,-1 0-1,1 0 1,0-1 0,1 2-1,17 11 42,-1-3-156,-5 0-129,33 19-916,-44-29 978,0 1 0,0 0 0,1-1 0,-1 1-1,0-1 1,0 0 0,1 0 0,-1 0 0,2 0-1,35 0-1062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42 531 6304,'-25'20'2826,"11"-8"-2244,12-10-34,4-1 24,12-1 238,-14-1-794,1 1 1,-1 0-1,0 0 0,0 0 0,0 0 0,0 0 1,0 0-1,0 0 0,0 0 0,0 0 0,1 0 1,-1 0-1,0 0 0,0 0 0,0 0 0,0 0 0,0 0 1,0 0-1,0 0 0,1 0 0,-1 0 0,0 1 1,0-1-1,0 0 0,0 0 0,0 0 0,0 0 1,0 0-1,0 0 0,0 0 0,1 0 0,-1 0 0,0 0 1,0 0-1,0 0 0,0 0 0,0 1 0,0-1 1,0 0-1,0 0 0,0 0 0,0 0 0,0 0 1,0 0-1,0 0 0,0 0 0,0 0 0,0 1 0,0-1 1,0 0-1,0 0 0,0 0 0,0 0 0,0 0 1,0 0-1,0 0 0,-1 8 589,5-16-127,14 3-180,7-8-89,-17 9-202,-1 0-1,1 0 0,10-3 1,25-6-236,-19 7 13,30-12 0,12-11-339,10 6 198,-10-5 95,-32 14 175,-12 5 19,26-13-1,-39 17 61,1-1 0,-1 0 0,-1 0 0,0-1 0,11-10 0,22-29 142,-28 33-93,13-14 46,-12 3 53,0-1 0,-2 0 0,10-30 0,-6 12 277,-11 31-269,-4 8-17,0-1 0,0 0 1,0 1-1,0-1 0,-1 0 0,0 1 1,-1-6-1,0 1 568,2 16-559,-2 0 1,1 0-1,-1 0 0,0 0 1,-1 1-1,0-1 0,0-1 0,-1 1 1,-7 13-1,6-13-103,1 1-1,0-1 1,0 1 0,1 0 0,0 0 0,-1 11-1,-1 2 0,-10 28 71,7-12-70,1-20-84,4-13 35,0-1 0,1 1 0,0-1 0,0 1 0,0 0 0,0-1 0,1 1 0,0 0 0,0-1 0,0 1 0,0 0 0,1 4 0,13 23 2,-13-29 12,5 11 13,3-8-4,0-2-7,0 2 4,-9-4-31,1 0 0,0-1 0,0 1 0,0 0 0,0-1 0,0 1 0,0-1 0,1 1 0,-1-1 0,0 1 0,0-1 0,0 0 0,1 1 0,-1-1 0,0 0 0,0 0 0,1 0 0,-1 0 0,0 0 0,0 0 0,1 0 0,-1 0 0,0 0 0,1 0 0,-1-1 0,1 1 0,2-2-83,-1 0 1,0 0-1,0 0 1,5-5-1,-5 5-68,0 0 0,0-1 0,0 1 0,6-3 0,5 0-260,-11 4 349,0 0 1,0-1-1,0 1 1,-1 0-1,1-1 1,0 0-1,-1 1 1,4-3 0,1-3-7,0 0 1,0 0 0,-1-1-1,0 1 1,-1-1 0,7-14-1,0 2 41,-8 12 57,0 0 1,-1 0-1,0 0 0,2-10 1,0-1 99,3 2 122,-6 14-145,-1-1 0,1 1 0,-1 0 1,0-1-1,0 1 0,0-1 0,-1 1 0,1-5 1,-1-6 885,0 14-956,0 0 0,0 0 1,0 0-1,0 0 0,0 0 0,0-1 0,0 1 0,0 0 0,0 0 0,0 0 1,0 0-1,0 0 0,0 0 0,0 0 0,0 0 0,0 0 0,0-1 1,0 1-1,0 0 0,0 0 0,0 0 0,0 0 0,0 0 0,0 0 0,-1 0 1,1 0-1,0 0 0,0 0 0,0-1 0,0 1 0,0 0 0,0 0 0,0 0 1,0 0-1,0 0 0,0 0 0,-1 0 0,1 0 0,0 0 0,0 0 0,0 0 1,0 0-1,0 0 0,0 0 0,0 0 0,-1 0 0,1 0 0,0 0 1,0 0-1,0 0 0,0 0 0,0 0 0,0 0 0,0 0 0,-1 0 0,1 0 1,-14 0 1115,11 1-699,3 4-41,0 4-8,1 1-112,-1-1 0,-1 1 0,-3 15 0,-2-7-36,4-11-161,-1 0 0,1 0 0,1 1 0,-1-1 0,1 8 0,1 91 209,0-57-575,0-47 230,0 0 0,-1-1-1,1 1 1,-1 0 0,0 0 0,1 0 0,-1 0-1,0 0 1,-2 2 0,-3 9-820,6-12 805,1 0-1,-1 0 1,1 0-1,-1 0 1,1 0-1,-1 0 0,1 0 1,-1 0-1,1 0 1,0 0-1,0-1 1,0 1-1,0 0 0,1 0 1,-2-1 78,3 3-2331,-3-3 737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22 250 5216,'-18'-17'1696,"18"17"-1671,0 0 0,0-1 0,-1 1 1,1 0-1,0 0 0,0 0 0,-1-1 1,1 1-1,0 0 0,0 0 0,0-1 1,0 1-1,-1 0 0,1 0 0,0-1 0,0 1 1,0 0-1,0-1 0,0 1 0,0 0 1,0-1-1,0 1 0,0 0 0,0 0 1,0-1-1,0 0-2,0 0 1,0 1-1,0-1 1,0 0 0,0 0-1,0 1 1,0-1-1,0 0 1,0 0 0,1 1-1,-1-1 1,0 0-1,1 1 1,-1-1-1,0 0 1,2 0 0,-2 0 65,1 1 1,0-1-1,0 1 1,0-1-1,0 1 1,0-1-1,0 1 1,0 0-1,0 0 1,0 0 0,1-1-1,-1 1 1,0 0-1,2 1 1,4-5 795,-2 1-725,-1 1-60,-1 0-1,1 0 0,1 1 1,-1-1-1,0 1 0,0 0 1,1 0-1,-1 0 1,0 0-1,5 1 0,1-1 108,-6 1-185,-1 0 0,1 0 0,0 0 1,0 1-1,-1-1 0,1 1 0,5 1 0,5 4-25,-10-4 33,0 0 0,0-1 0,0 1 0,1-1 0,-1 0 0,0 0 0,0 0 0,8 0 0,47-1 242,-55 0-269,0 0 1,-1-1-1,1 1 0,-1 0 1,1-1-1,0 0 1,-1 0-1,0 0 0,1 0 1,-1-1-1,4-1 0,-4 1 1,0 1 0,0-1 0,0 1-1,0 0 1,0 0 0,0 0 0,0 1-1,1-1 1,-1 1 0,0 0 0,4 0-1,-3 0 26,1-1-1,-1 1 0,0-1 0,1 0 1,-1 0-1,0 0 0,0-1 1,7-3-1,3-1 16,-4 3-51,-8 3 0,0 0 0,0-1 0,-1 1 1,1-1-1,0 1 0,-1-1 0,1 0 1,-1 0-1,1 0 0,-1 0 0,1 0 1,-1 0-1,1 0 0,-1 0 0,0 0 0,0 0 1,1-1-1,-1 1 0,0-1 0,1-1 1,4-11-35,-6 12 41,1 1-1,-1-1 1,1 1 0,-1-1 0,1 1 0,0 0 0,0-1 0,-1 1 0,1 0 0,0-1 0,0 1 0,0 0-1,1 0 1,-1 0 0,0 0 0,0 0 0,3-1 0,2-1 21,-5 2-15,0 1-1,0 0 0,0-1 1,0 1-1,-1 0 0,1-1 1,0 1-1,0-1 0,-1 0 1,1 1-1,0-1 0,-1 1 1,1-1-1,0 0 0,-1 0 1,1 1-1,-1-1 1,0 0-1,1 0 0,-1 0 1,1-1-1,2-4-11,4-5-34,-6 9 34,0 1 0,1-1 0,-1 0 0,0 0 1,-1 0-1,1 0 0,0 0 0,0 0 0,-1 0 1,1 0-1,-1 0 0,0-1 0,1 1 1,-1 0-1,0-2 0,0-35 177,-4 39-251,4 0 75,-1 0-1,0 0 1,1 0 0,-1 0 0,1 0 0,-1 0 0,1 0 0,-1 0 0,1 1 0,-1-1 0,0 0 0,1 0 0,-1 0 0,1 0 0,-1 1-1,1-1 1,-1 0 0,1 1 0,0-1 0,-1 0 0,1 1 0,-1-1 0,1 1 0,0-1 0,-1 0 0,1 1 0,0-1 0,-1 1-1,1-1 1,0 2 0,-7 7-29,2-6 33,5-3 3,-1 0-1,0 0 0,1 1 0,-1-1 0,1 1 0,-1-1 0,0 0 0,1 1 0,-1-1 0,1 1 0,-1-1 0,1 1 0,-1-1 1,0 2-1,-6 29 15,-6-3-59,11-20 29,1-1-1,0 1 1,0-1-1,1 1 1,1 14 0,-1-12 2,1-1 1,-2 1-1,1-1 1,-3 15-1,-11 21 49,7 10-5,-2-28-27,8-23 1,-1 0 0,1 0 0,0 0 0,0 0 1,0 0-1,0 0 0,0 7 0,1 69 260,0-80-270,0 0 0,0 0-1,0 0 1,0 0 0,0 1-1,0-1 1,0 0 0,0 0 0,0 0-1,0 0 1,0 0 0,0 0-1,0 0 1,0 1 0,0-1-1,0 0 1,0 0 0,0 0 0,0 0-1,0 0 1,0 0 0,0 0-1,0 0 1,1 1 0,-1-1-1,0 0 1,0 0 0,0 0-1,0 0 1,0 0 0,0 0 0,0 0-1,0 0 1,0 0 0,0 0-1,1 0 1,-1 0 0,0 1-1,0-1 1,0 0 0,0 0 0,0 0-1,0 0 1,0 0 0,1 0-1,-1 0 1,0 0 0,0 0-1,0 0 1,0 0 0,0 0-1,0 0 1,0 0 0,0 0 0,1 0-1,-1-1 1,2 1-21,0 0 0,-1 0 0,1 0 0,0 0 0,0 0 0,0-1 0,-1 1 0,1-1 0,0 0 0,-1 1 0,1-1 1,0 0-1,-1 0 0,1 0 0,-1 0 0,1 0 0,-1 0 0,0 0 0,1-1 0,-1 1 0,0-1 0,0 1 0,0 0 0,0-1 0,0 0 0,0 1 0,1-3 0,11-28-65,-6 8 58,7 0-38,-7-14 44,1 17 43,-7 17 0,1 0 0,-1 0 0,1 0 0,-1 0 0,0 0 0,-1-1 0,1 1 0,0-5 0,-1-22 1112,0 27-216,0 25-240,0 35-390,0-52-267,0 1 1,1-1 0,-1 0 0,1 1-1,1-1 1,-1 0 0,0 0 0,1 0-1,0 0 1,2 4 0,-1-3-9,4 6-24,-5-9-6,1 0 0,0-1 0,-1 1 0,1 0 1,0-1-1,0 0 0,0 0 0,0 0 1,0 0-1,7 1 0,7 3-154,-5 0 44,1 0-78,-1-10-113,0 0 65,-6 3 167,0 1 1,0 0-1,-1 1 1,1 0-1,9 0 1,0 0-162,-13 0 225,0 0 0,1 0 0,-1-1 0,0 1-1,0-1 1,0 1 0,0-1 0,0 0 0,0 0 0,0 0-1,0 0 1,0 0 0,2-2 0,7-3-89,13-1-17,-17 4 120,-1 0 1,1 0-1,-1 0 0,0-1 0,0 0 1,0-1-1,0 1 0,-1-1 1,0 0-1,0 0 0,0-1 0,5-7 1,-1-2-42,-5 7 44,1 1-1,1-1 0,-1 1 1,11-10-1,-15 15 14,4-2 15,0-1 1,0-1 0,-1 1-1,0-1 1,0 0 0,0 0-1,-1 0 1,3-7 0,0 5 160,0 0 0,0 1 0,1 0 1,12-11-1,-7 7 146,-9 7 230,-3 4-193,0 3-307,0-1-1,0 1 0,-1-1 1,1 0-1,-1 1 1,1-1-1,-1 0 1,0 0-1,0 0 0,0 0 1,0 1-1,-2 1 1,2-2-26,-1 0-1,1 0 1,0 0 0,0 0 0,0 0 0,0 0 0,1 1 0,-1-1-1,1 0 1,-1 1 0,1-1 0,0 3 0,0 10 106,0-10-107,0 1 0,0 0 1,0 0-1,-1 0 0,-2 9 0,-11 13 15,12-17-14,0 1 1,1 0 0,0-1 0,1 1 0,2 17 0,-1 5 105,-1 25-215,0-55 208,0-4-80,0 0-154,0-4 36,0-41-132,0 40 162,0 1 1,0-1-1,1 0 1,1-7-1,12-16-125,-11 15 68,5-12-78,19-17-44,-18 16-9,-8 23 202,-1 0 1,1 1-1,0-1 1,0 0-1,0 0 1,1 1-1,-1-1 1,1 0-1,-1 1 1,1 0-1,0-1 1,2-1-1,6-6-59,-6 5 71,0 1 0,0 0-1,1 0 1,-1 0 0,7-3 0,3 0 224,-11 6-163,0-1 0,0 1-1,0-1 1,0 1 0,-1-1 0,5-3 0,-7 5-43,0-1 0,0 1 0,0 0 0,0 0-1,0 0 1,0 0 0,0 0 0,0-1 0,1 1 0,-1 0-1,0 0 1,0 0 0,0 0 0,0 0 0,0 0 0,0 0-1,1 0 1,-1 0 0,0-1 0,0 1 0,0 0 0,0 0-1,0 0 1,1 0 0,-1 0 0,0 0 0,0 0 0,0 0-1,0 0 1,1 0 0,-1 0 0,0 0 0,0 0 0,0 0-1,0 0 1,0 0 0,1 0 0,-1 0 0,0 1 0,0-1-1,0 0 1,0 0 0,0 0 0,1 0 0,-1 0 0,0 0 0,0 0-1,0 0 1,0 0 0,0 1 0,0-1 0,0 0 0,0 0-1,1 0 1,-1 0 0,0 1 0,21 20 348,-19-19-316,-1 0-1,1 1 1,0 0 0,-1-1-1,1 1 1,-1 0 0,0 0 0,0 0-1,0 0 1,0-1 0,-1 1-1,1 1 1,-1 2 0,2 10 291,-3 23 0,1-15-201,0 77 375,0-87-464,-2 26 29,2-37-57,-1-1 0,0 0 0,1 0 0,-1 0 0,0 1 0,0-1-1,0 0 1,-1 0 0,1-1 0,0 1 0,-1 0 0,-1 2 0,2-4-7,1 0 1,0 0 0,0 1-1,-1-1 1,1 0 0,0 0-1,0 0 1,0 1 0,-1-1-1,1 0 1,0 0 0,0 1-1,0-1 1,0 0 0,0 1-1,-1-1 1,1 0 0,0 0-1,0 1 1,0-1 0,0 0-1,0 1 1,0-1 0,0 0-1,0 1 1,0 13 34,0-11-127,0-3-428,0 0-105,0 0-732,0-3 48,0-15-1050,0-2 736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8640,'0'0'3200,"0"0"-2496,21 0-192,-21 0 640,0 0-736,0 0 192,21 0-352,0 0 32,0 0-160,20 0-1408,-20 0 704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7136,'0'0'2656,"0"0"-2080,0 0-160,0 0 1216,0 21-992,0 0 576,0-1-704,-21 22-64,21 0-288,-20-22 192,20 43-224,0-1-1024,0-20 480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60 5216,'0'-38'2821,"0"34"-1946,0 1-251,0-11 960,0 16-1534,-1 0 0,1 1 1,-1-1-1,1 0 1,-1 0-1,0 0 0,0 0 1,0 0-1,0 0 1,-3 4-1,-2 5 190,-1 17 107,-7 24 53,7-7-112,-7 0 11,12-31-238,1-1 0,0 20 0,1-17-14,-3 30 0,-4-13-33,4-21-137,0 1-1,1 0 0,0 20 1,1-24-169,0 1 0,0-1-1,-1 1 1,0-1 0,-6 17 0,5-19-3,3-6 57,-1 1 1,0 0-1,1 0 0,-1 0 0,1 0 1,0-1-1,0 1 0,0 0 0,0 3 1,0 1-2810,0 12 450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5152,'0'-18'1648,"0"18"-1623,0 0 1,0 0-1,0-1 1,0 1-1,0 0 0,1-1 1,-1 1-1,0 0 1,0-1-1,0 1 1,0 0-1,0 0 0,0-1 1,0 1-1,0 0 1,1 0-1,-1-1 1,0 1-1,0 0 0,0 0 1,1-1-1,-1 1 1,0 0-1,0 0 1,1-1-1,13-16 428,-10 8-65,-4 8-356,0 1 0,0-1 0,1 0 0,-1 1 0,0-1 0,0 1 0,1-1-1,-1 0 1,1 1 0,-1-1 0,0 1 0,1-1 0,-1 1 0,1-1 0,-1 1 0,1 0 0,-1-1-1,1 1 1,0-1 0,-1 1 0,1 0 0,-1 0 0,1-1 0,0 1 0,-1 0 0,1 0 0,0 0-1,-1 0 1,1 0 0,0 0 0,-1 0 0,1 0 0,0 0 0,-1 0 0,1 0 0,0 0-1,0 0 1,86 0 2518,-76 1-2397,1 0 0,-1 1 1,1 0-1,-1 1 0,0 0 1,13 5-1,-12-3 32,-5-3-50,0 1-1,-1 1 1,1 0 0,-1-1-1,11 10 1,-15-12-76,1 1 1,-1 0-1,0 0 0,0 0 1,0 1-1,0-1 1,0 0-1,0 1 1,0-1-1,-1 1 0,0 0 1,1-1-1,-1 1 1,0 0-1,0 0 1,0 0-1,0 3 1,-1-6-49,0 1 1,0-1-1,0 0 1,0 0-1,0 1 1,-1-1 0,1 0-1,0 1 1,0-1-1,0 0 1,0 0 0,0 1-1,0-1 1,-1 0-1,1 0 1,0 1-1,0-1 1,0 0 0,-1 0-1,1 0 1,0 1-1,0-1 1,-1 0-1,1 0 1,0 0 0,0 0-1,-1 0 1,1 1-1,0-1 1,0 0 0,-1 0-1,1 0 1,0 0-1,-1 0 1,-11 6 113,-49 26-101,57-29-93,-1 0-1,1-1 1,-1 1-1,0-1 0,1 0 1,-1-1-1,0 1 1,-8 1-1,-3 0-194,-6 3-23,13-3 101,0 0 0,0-1 0,0-1 0,-13 2 1,-19-3-1346,43 0 1493,0 0 0,1 1 0,-1-1-1,0 1 1,0 0 0,1 0 0,-1 0 0,0 0 0,0 0-1,0 0 1,0 0 0,3 4 0,5 2-42,-4-4 29,0 0 0,0-1 0,0 1 0,0-1 1,1 0-1,-1 0 0,1-1 0,6 1 0,7 2 8,-1 0 63,-2 0 0,1 2 0,-1 0 1,30 15-1,-1 14 321,-38-29-294,23 20 311,-28-24-300,-1 1 0,0-1 1,0 1-1,0 0 0,0 0 0,-1 0 0,1 0 0,2 6 0,-4-7-18,1 1 0,-1-1 0,0 1 0,1-1 0,-1 1 0,0 0 0,-1-1-1,1 1 1,0-1 0,-1 1 0,1-1 0,-1 1 0,0-1 0,0 1 0,0-1 0,0 1-1,0-1 1,-1 0 0,1 0 0,-1 0 0,1 0 0,-1 0 0,0 0 0,-3 3 0,-33 23 333,17-12-200,10-7-87,-2 0 0,1 0 0,-15 7 0,8-6-95,10-5-50,-1 0 0,1 0 0,-1-1 0,1-1 0,-11 3 1,13-5-234,-1 0 0,1 0 1,0 0-1,-9-1 0,-2-1-1343,4 1-2157,11 0 1158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15 105 6400,'-11'0'578,"7"1"874,5 1 5040,5 2-6356,-2-2-76,0 0 1,-1-1 0,1 1 0,0-1-1,0 1 1,0-1 0,0 0-1,0 0 1,0-1 0,0 0-1,6 1 1,36 0 181,-17 0-136,-1-2 0,36-4 0,19-9 97,18 7-86,3-7-53,93 10 205,-124 5-154,-67-1-123,0 0-1,-1 0 1,1-1-1,9-1 0,13-12-316,3 7-117,-30 6 397,0 1 0,-1 0 0,1-1 0,-1 1 0,1-1 0,-1 1 0,1-1 0,-1 1 0,1-1 0,-1 1 1,0-1-1,1 0 0,-1 1 0,1-2 0,2-3-380,11-2-748,-7-10-1185,-5 13 2033,0 1 0,1 0-1,-1 0 1,6-5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4320,'-20'20'1936,"20"-20"-1547,0 0 358,-2 0-636,1 0 1,0 0 0,0 0 0,0 0-1,0 0 1,0 1 0,0-1 0,0 0-1,0 0 1,0 1 0,0-1-1,0 1 1,0-1 0,-2 2 0,3-2-67,0 1 0,-1-1 1,1 1-1,-1 0 1,1-1-1,0 1 1,0 0-1,-1 0 0,1-1 1,0 1-1,0 0 1,0-1-1,0 1 0,0 0 1,0 0-1,0 1 1,0-2-7,0 0 0,0 1 0,0-1 0,0 0 1,0 1-1,0-1 0,0 0 0,0 0 0,-1 1 0,1-1 1,0 0-1,0 1 0,0-1 0,0 0 0,0 0 1,0 1-1,-1-1 0,1 0 0,0 0 0,0 1 0,0-1 1,-1 0-1,1 0 0,0 0 0,-1 1 0,-4 4 255,0 0-18,0-1 0,0 1 0,0 1 1,-4 7-1,6-6-44,3-6-195,-1 0 0,1 1 0,-1-1 0,0 0 0,1 0 0,-1 1 0,0-1 0,1 0 1,-3 2-1,-7 5 162,8-7-148,-1 1 1,1 0-1,-1 0 0,1 0 0,-4 5 0,5-5-20,0 1-1,0 0 1,0-1-1,0 1 1,0-1-1,1 1 1,-1 4-1,-2 6 89,-1-2 14,0 0 0,-1 0 0,0 0 0,0-1-1,-2 1 1,1-1 0,-14 15 0,9-11 92,0 1 0,-12 23 1,19-30-93,0 1 0,-1-1 1,0 0-1,0 0 0,-13 13 0,14-16-111,0-1 0,1 1-1,-1 0 1,-4 11 0,6-12-1,0 0 0,0 0 0,-1-1 0,-3 6 0,5-9-17,1 1-1,0-1 1,0 0 0,0 0-1,-1 1 1,1-1 0,0 0-1,0 0 1,0 0 0,-1 1-1,1-1 1,0 0 0,0 0 0,-1 0-1,1 0 1,0 0 0,-1 0-1,1 0 1,0 1 0,-1-1-1,1 0 1,0 0 0,0 0-1,-1 0 1,1 0 0,-14 0 145,14 0-148,0 0-1,-1 0 0,1 0 1,0 0-1,0 0 0,0 0 1,0 0-1,0 0 1,0 0-1,0 0 0,-1 0 1,1 0-1,0 0 0,0 0 1,0 0-1,0 0 1,0 0-1,0 0 0,0 0 1,-1 0-1,1 0 0,0 0 1,0 0-1,0-1 1,0 1-1,0 0 0,0 0 1,0 0-1,0 0 0,0 0 1,0 0-1,-1 0 1,1 0-1,0 0 0,0 0 1,0-1-1,0 1 0,0 0 1,0 0-1,0 0 1,0 0-1,0 0 0,0 0 1,0 0-1,0 0 0,0-1 1,0 1-1,0 0 1,0 0-1,0 0 0,0 0 1,0 0-1,0 0 0,0 0 1,0-1-1,0 1 0,1-2-29,-1 0-1,0-1 0,1 1 1,0 0-1,-1 0 0,1 0 0,0 0 1,0 0-1,0 0 0,3-4 0,3-5-106,0-10-334,10-7 1,7-24-448,11 7 223,-7 4-74,6-1 294,-11 10 194,-18 24 267,0 0-1,0 0 1,1 1 0,0 0-1,1 0 1,0 1-1,0 0 1,13-9 0,-5 5 59,-6 5 177,0-1 0,13-11-1,-22 16-203,0 1 0,1 0 0,-1 0 0,0-1 0,0 1-1,0 0 1,1 0 0,-1 0 0,0-1 0,0 1 0,1 0 0,-1 0 0,0 0-1,0 0 1,1 0 0,-1-1 0,0 1 0,1 0 0,-1 0 0,0 0 0,0 0-1,1 0 1,-1 0 0,0 0 0,1 0 0,34 0 1448,-32 1-1167,-3 5-24,0 3-129,-1-4-64,1 0 1,-1 0 0,1-1 0,1 1 0,-1 0-1,1 0 1,0 0 0,2 6 0,11 27 220,-9-14-189,-3-14-78,0 0-1,1 0 1,0-1 0,6 12-1,-5-13-7,0 0-1,5 17 1,-2 13-200,7-10-751,-12-6 383,-3-19 269,1 1 0,0-1 1,0 0-1,0 0 0,1 0 0,-1 0 0,1 0 0,0 0 0,2 6 0,-1-5-26,0-1-1,1 0 1,-1 0-1,6 5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6816,'-21'-20'2528,"21"20"-1984,0 20-128,0-20 1184,21 0-960,0 0 352,-1 0-576,22-20-736,21 20 160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84 6304,'-17'-35'2032,"16"35"-1978,0-1 1,1 0-1,-1 0 1,1 0-1,-1 0 1,1 0-1,0 0 1,-1 0-1,1-1 1,0 1-1,0 0 1,-1 0-1,1 0 1,0 0-1,0 0 1,0 0-1,1 0 1,-1 0-1,0-2 1,1-2 140,-1-13 520,0 15-310,0 3-165,0 3-27,-1 135 1593,6 224-172,12-192-1314,-13-136-267,16 133 172,15 45-55,-7 7-4,18 4-8,-16-89-34,-3 23 12,-9-43 43,-9-61-119,-3 1 1,0 68-1,-6-99-74,0 1 0,-7 36 0,-13 8-191,9-32 84,-13 62-267,3-12-445,0-20 252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5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43 7648,'-52'18'2453,"33"-13"-1228,14-6-1142,1 0 124,0 1 470,8 4-282,1 1-257,-3-2-102,0 0 0,1-1 0,-1 1 0,1-1 1,0 1-1,0-1 0,0 0 0,0 0 0,0 0 0,0-1 0,0 1 0,4 0 1,48 5 459,-32-2-360,31 4 90,146-5 351,-109-4-364,6 0 81,268-4 452,-53-10-501,-204 12-194,110-6 31,136-20 51,-31 14-47,-21-13-1,-131 19-41,-85 5-29,139-11 1,228 10-91,-281 5 224,60-1 353,-224 0-513,-1 0-1,1 1 1,0 0 0,-1 0 0,0 1-1,1 0 1,-1 0 0,13 6-1,-19-7-78,0-1 0,-1 1-1,1-1 1,0 1 0,0-1-1,0 1 1,0-1 0,0 0-1,-1 1 1,1-1-1,0 0 1,0 0 0,0 0-1,0 1 1,0-1 0,0 0-1,0 0 1,0-1 0,0 1-1,0 0 1,1-1-1,1 1-320,4 0-1419,11 0 620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8320,'-21'0'3072,"21"0"-2400,0 34-160,0-34 1888,0 17-1408,0 0-65,-21 1-543,21-1-288,0 0-64,-21 0-192,21 1 96,-20-1-959,20 0 575,0-17-1248,0 0 992,0 0-1664,20 0 1344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 7136,'-52'-17'2309,"42"14"-1721,6 6-280,-10 10 204,14-12-486,0-1 0,-1 0 0,1 0-1,0 0 1,0 1 0,-1-1 0,1 0 0,0 0 0,0 1-1,0-1 1,-1 0 0,1 0 0,0 1 0,0-1 0,0 0 0,0 0-1,0 1 1,0-1 0,0 0 0,0 1 0,0-1 0,0 0-1,0 0 1,0 1 0,0-1 0,-1 1-7,1 0 0,0-1-1,0 1 1,0 0 0,0-1 0,0 1 0,0-1 0,1 1-1,-1 0 1,0-1 0,0 1 0,0-1 0,1 1 0,-1 0-1,0-1 1,0 1 0,1-1 0,-1 1 0,1-1 0,-1 1-1,0-1 1,1 0 0,-1 1 0,1-1 0,-1 1 0,1-1-1,-1 0 1,1 1 0,-1-1 0,1 0 0,0 0 0,-1 1-1,1-1 1,-1 0 0,2 0 0,6 4 172,17 10 135,13-7 90,-18-1-215,23 10 0,-2 0 15,47 10 31,-53-16-54,0 1 1,57 26-1,-83-33-71,0 1-1,-1 0 1,0 1 0,9 7-1,-15-11-79,0-1 0,0 1-1,0 0 1,0 1 0,0-1 0,-1 0-1,1 1 1,0-1 0,-1 1 0,0-1 0,0 1-1,0-1 1,0 1 0,0 0 0,0 0-1,-1-1 1,1 4 0,-1-4-5,0-1 1,0 1 0,-1 0-1,1-1 1,-1 1 0,1-1-1,-1 0 1,1 1 0,-2 1-1,-3 8 184,2-1-83,3-7-105,-1 0-1,0-1 1,0 1 0,0 0-1,0 0 1,0-1 0,0 1-1,-3 3 1,-22 19 251,3-5-88,-25 36 124,27-39-247,1 0 0,-2-2-1,-28 16 1,45-28-103,-2 1-119,1 0-1,0 0 0,0 0 0,0 1 0,0 0 1,1 0-1,0 1 0,0 0 0,0-1 0,-4 10 1,-12 9-2363,0-3 736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4224,'0'0'1365,"0"4"-826,0 44 3226,-1 62-1523,0-91-2126,-2 0-1,0 0 1,-10 33-1,7-35-22,-5 28 1,4 18 39,-7-1 48,7-3-47,-7-17 26,13-38-148,0-1 34,0 0-1,0 1 0,0-1 1,0 0-1,-1 0 0,1 0 1,-1 0-1,0 0 1,0-1-1,0 1 0,0 0 1,-3 2-1,-13 12 185,15-13-246,-1-11-59,2 2 60,0 1 0,0-1 0,0 0 0,0 0 1,1 0-1,-1 0 0,1 0 0,1 0 0,-1 0 0,1 0 0,0 0 1,0-1-1,2-9 0,11-44-161,-10 37 125,-2 11 7,1 0 1,3-11 0,26-58-331,-22 55 278,-5 13 27,1-1 0,8-17-1,-5 19-22,0 0-1,14-16 0,-8 11 3,-4 4 34,35-39-105,-38 45 153,-1 0 1,2 0 0,-1 1 0,1 0-1,9-5 1,42-14 108,-49 19-2,0 2-1,0-1 1,1 1 0,-1 1-1,1 0 1,0 1-1,0 0 1,0 0-1,16 2 1,-17-1-34,-4 0-36,-4-1-18,1 1 0,-1 0 0,0 1 0,1-1 0,-1 0-1,1 1 1,1 0 0,-3-1-5,0 0-1,-1 1 0,1-1 1,0 1-1,-1-1 1,1 1-1,0-1 0,-1 1 1,1-1-1,-1 1 0,1 0 1,-1-1-1,0 1 0,1 0 1,-1-1-1,1 1 1,-1 0-1,0-1 0,0 1 1,1 0-1,-1 0 0,0-1 1,0 1-1,0 0 0,0 0 1,0-1-1,0 3 1,0 0 21,-1-1 0,1 1 1,-1 0-1,0 0 0,0 0 0,0 0 1,0-1-1,0 1 0,-1 0 1,1-1-1,-1 1 0,1-1 1,-1 0-1,0 1 0,0-1 0,0 0 1,0 0-1,-5 3 0,-3 2 87,-1 0-1,-21 11 0,16-10-91,-67 30-295,73-35 202,0 1 0,0-2 0,-1 1 1,1-1-1,-1-1 0,-12 0 1,18-1 39,1 1 0,0-1 0,0 0 1,-1 1-1,1 0 0,0 0 0,0 0 1,0 1-1,-7 3 0,-3 1-56,8-4 83,-1 0 0,1 1 0,-1 0-1,-6 4 1,11-6 22,0 1 0,0-1 0,0 1 0,0 0 0,1 0-1,-1 0 1,1 0 0,-1 0 0,1 0 0,-1 0 0,1 1 0,0-1-1,-1 4 1,1-3 11,1 0-1,-1 0 0,1 0 0,0 0 1,0 0-1,0 0 0,1-1 1,-1 1-1,0 0 0,1 0 1,0 0-1,0 0 0,0-1 1,0 1-1,0 0 0,2 2 1,5 8 93,17 24 0,-8-18-11,25 25 0,-21-24 8,-17-15-108,1-1 1,-1 0-1,1 1 0,0-2 1,0 1-1,0-1 0,7 4 1,-5-5-33,-1 0-1,1-1 1,-1 0 0,7 1 0,7 0-44,9 3 7,50 7-640,-69-11 583,-1 0 0,1-1 0,0 0 0,0-1 0,14-3 1,7-10-302,7 7 192,-33 6 211,0-1 0,0 0 0,0 0 1,-1 0-1,1-1 0,-1 0 0,7-5 1,28-28 178,-36 34-157,-1 0 0,0-1 0,0 1 0,-1-1 0,1 0 0,0 1-1,-1-1 1,0 0 0,0 0 0,0 0 0,0 0 0,0 0 0,0 0 0,-1-1 0,0 1 0,1 0 0,-1 0 0,-1-5 0,1 6 8,0 0 0,0-1 0,1 1 0,-1-1-1,1 1 1,-1 0 0,1-1 0,0 1 0,-1 0-1,1 0 1,0 0 0,1-1 0,1-1 0,-2 2 22,0 0 0,1 0 0,-1-1 0,0 1 1,0 0-1,-1 0 0,1 0 0,0-1 0,-1 1 1,1-1-1,-1 1 0,0 0 0,0-4 0,0 2 74,0 0 0,0 1 0,0-1-1,1 0 1,-1 1 0,3-6 0,2 1 196,-2 9 69,-4 0 58,-6-6 51,0-9 1417,-15 35-1042,7-8-747,1 1 0,1 1 1,-21 27-1,26-26-111,1 1 0,0 0 1,1 1-1,-7 32 0,12-46-4,0 1 0,1 0 1,0 0-1,0 0 0,0 0 0,0 0 0,1 0 0,0 0 1,0 0-1,0 0 0,1 0 0,0 0 0,4 8 0,-1 0-23,-3-10 25,1 6-56,0-1-1,1 0 1,7 10 0,-9-14-37,1-1 1,0 1-1,0-1 1,0 0-1,1 0 1,-1-1-1,1 1 1,0 0-1,7 3 1,65 26-2149,-52-23 1193,21 12-506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84 5152,'0'-17'1648,"0"17"-1623,0-1 1,0 1-1,0 0 1,0-1-1,0 1 0,1 0 1,-1 0-1,0-1 1,0 1-1,0 0 1,0-1-1,0 1 0,0 0 1,0 0-1,1-1 1,-1 1-1,0 0 1,0 0-1,0-1 0,0 1 1,1 0-1,-1 0 1,0 0-1,0-1 1,1 1-1,13-14 407,-14 14-402,0 0 0,0-1-1,1 1 1,-1 0 0,0 0 0,0-1-1,0 1 1,1 0 0,-1 0 0,0 0-1,0 0 1,1-1 0,-1 1-1,0 0 1,0 0 0,1 0 0,-1 0-1,0 0 1,1 0 0,-1 0 0,0 0-1,0 0 1,1 0 0,-1 0 0,1 0-1,7-1 382,-8 1-116,0 1-242,-1-1 0,0 0 0,0 1-1,1-1 1,-1 1 0,0-1-1,1 1 1,-1 0 0,0-1 0,1 1-1,-1 0 1,1-1 0,-1 1-1,1 0 1,-1-1 0,1 1-1,0 0 1,-1 0 0,1 0 0,0 0-1,0-1 1,-1 1 0,1 0-1,0 0 1,0 0 0,0 0 0,0 0-1,0 0 1,0 6 35,-1 0 0,-1 0-1,1 0 1,-1 0 0,0 0 0,-1-1 0,0 1 0,0-1-1,0 0 1,-5 7 0,-5 12 82,5-12-109,0 1 0,-18 21 1,16-23-28,1 1 1,-14 24 0,17-25 80,-1 0-1,-1-1 1,0 0 0,0 0-1,-17 16 1,22-25-78,0 1 1,0 0-1,1 0 0,-4 7 1,2-2 43,3-7-76,1 0 1,0-1-1,0 1 1,0-1 0,0 1-1,-1-1 1,1 1-1,0 0 1,-1-1 0,1 1-1,0-1 1,-1 1-1,1-1 1,-1 0 0,1 1-1,0-1 1,-1 1-1,1-1 1,-1 0 0,0 1-1,1-1 1,-1 0-1,1 1 1,-1-1 0,1 0-1,-1 0 1,0 0-1,1 0 1,-1 1 0,1-1-1,-1 0 1,0 0-1,1 0 1,-1 0 0,0-1-1,-2 1-2,6-3-16,11-11-51,-14 14 57,0 0 0,0-1 1,0 1-1,1 0 1,-1 0-1,0-1 1,0 1-1,0 0 1,1 0-1,-1 0 0,0-1 1,0 1-1,1 0 1,-1 0-1,0 0 1,1 0-1,-1 0 0,0 0 1,0 0-1,1 0 1,-1 0-1,0 0 1,1-1-1,-1 2 0,1-1 1,50-2-158,-17 1 204,-1 1 1,50 6-1,-58 2 72,-21-6-64,0 0 0,1-1 0,-1 0 0,0 0 0,0 0 0,0 0 0,1-1 0,5 0 0,46 0 1547,-56 0-1579,0 0 0,0 1 0,0-1 0,0 0 0,0 0 0,0 0 0,1 0 0,-1 0 0,0 0 0,0 0 0,0 0 0,0 0 0,0 0 0,0 0 0,0 0 0,1 0 0,-1 0 0,0 0 0,0 0 0,0-1 0,0 1 0,0 0 0,0 0 0,0 0 0,0 0 0,1 0 0,-1 0 0,0 0 0,0 0 0,0 0 0,0 0 0,0 0 0,0 0 0,0-1 0,0 1 0,0 0 0,0 0 0,0 0 0,0 0 0,0 0 0,0 0 0,0 0 0,1 0 0,-1-1 0,0 1 0,0 0 0,0 0 0,0 0 0,0 0 0,0 0 0,-1 0 0,1 0 0,0-1 0,0 1 0,0 0 0,0 0 0,0-2 57,0 0-1,0 0 1,-1 0 0,1 0-1,-1 0 1,1 0 0,-1 0-1,0 0 1,0 0 0,0 0 0,0 1-1,0-1 1,0 0 0,-2-2-1,-4-3 90,0 1 0,0-1 0,-8-5 0,-37-22 270,43 29-373,0-1-1,1 0 1,0 0-1,0 0 0,0-1 1,-10-12-1,11 8-68,0 0 0,0 0-1,1-1 1,-7-20 0,-4-20-945,16 47 704,0 0 1,0 0-1,0 0 0,1-10 1,0 9-176,0 0 0,0-1 0,1 1 0,0 0 0,0 0 0,3-9 1,-1 10 179,0 0 1,0 0-1,0 0 1,1 0-1,-1 1 1,1-1-1,5-4 0,-6 7 147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201 271 6816,'-17'-35'2197,"16"34"-2137,1 0-1,-1 0 1,1 0 0,-1 0-1,1 0 1,-1 0 0,1 0-1,0 0 1,-1 0 0,1 0-1,0 0 1,0 0 0,0 0-1,0 0 1,0 0 0,0-1-1,0 1 1,0 0 0,1-1-1,0-4 188,-2 1 53,0 4-229,1 0-1,0 0 1,0 0 0,0-1-1,0 1 1,0 0-1,0 0 1,0 0-1,0 0 1,0 0 0,0 0-1,1 0 1,-1 0-1,1 0 1,-1 0 0,0 0-1,1 0 1,0 0-1,0-1 1,3-6 51,0 0-1,1 1 1,-1 0-1,1 0 1,1 0 0,0 0-1,0 1 1,0 0-1,10-8 1,1 3-50,-6 2-34,0 2-1,1 0 1,-1 0 0,1 1 0,15-6 0,-11 9 5,-11 2-29,0 0 0,0-1 1,0 1-1,0-1 0,0 0 0,-1 0 0,1-1 0,6-4 0,-8 4-33,1 1 1,0 0-1,-1 0 0,1 0 0,0 0 0,0 0 0,0 1 0,0 0 0,1 0 1,-1 0-1,0 0 0,8 0 0,-11 1 8,0 0-1,0 0 1,0 0 0,0 0 0,0 0 0,0 0-1,0 1 1,0-1 0,0 0 0,0 1-1,0-1 1,0 0 0,0 1 0,-1-1 0,2 2-1,-1-2 6,-1 0 0,0 1 0,0-1 0,1 0-1,-1 1 1,0-1 0,0 1 0,0-1 0,1 1 0,-1-1-1,0 0 1,0 1 0,0-1 0,0 1 0,0-1 0,0 1-1,0-1 1,0 1 0,0-1 0,0 1 0,0-1 0,0 1-1,-1 2-16,0-1-1,-1 0 1,1 1-1,0-1 1,0 0-1,-1 0 1,0 0-1,-3 3 1,-1 6-68,-53 124-181,45-100 161,-5 10 63,2 1-1,-13 57 1,23-58-11,-7-3-63,10-25 83,4-13 26,0-1 0,-1 0 1,0 0-1,0 0 0,0 0 1,0 0-1,0-1 0,0 1 0,-1 0 1,1 0-1,-1-1 0,0 1 1,0-1-1,-2 3 0,-11 12-68,11-13 72,0 1 1,0-1 0,0 1-1,0-1 1,-1 0 0,0-1-1,0 1 1,0-1-1,-6 3 1,3-4-18,1-1 0,-1 0 0,1 0 0,-1-1 0,-14-1 0,12 1 36,1-1 0,-1 1 0,0 1 0,-13 2-1,2 5 47,18-7 56,-1 1 0,0 0-1,-1-1 1,1 0 0,0 0 0,0 0-1,0-1 1,-5 1 0,-21-1 668,26 0-588,17 0-98,8-1-69,-2 1 43,0 0 0,23 4 1,6 10-101,-36-12-111,0-1 0,0 0 0,-1-1 0,19-1 0,49-11-1064,-51 7 521,-6 3-112,1 0 1,26 2 0,-18 1-379,31-1-344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5728,'0'-17'1840,"0"17"-1827,0 0-1,0 0 1,0 0 0,0 0 0,0-1 0,0 1-1,0 0 1,0 0 0,0 0 0,0 0 0,0 0 0,0 0-1,0 0 1,0-1 0,0 1 0,0 0 0,0 0 0,0 0-1,0 0 1,0 0 0,0 0 0,0 0 0,0 0-1,0-1 1,0 1 0,0 0 0,1 0 0,-1 0 0,0 0-1,0 0 1,0 0 0,0 0 0,0 0 0,0 0-1,0 0 1,0 0 0,0-1 0,0 1 0,1 0 0,-1 0-1,0 0 1,0 0 0,0 0 0,0 0 0,0 0-1,0 0 1,0 0 0,1 0 0,-1 0 0,0 0 0,0 0-1,0 0 1,0 0 0,0 0 0,0 0 0,1 1-1,33-1 2356,-33 0-2331,-1 0 0,0 0 0,1 0 0,-1 0 0,0 0 0,0 0 0,1 0 0,-1 0 0,0 0 0,1 0-1,-1 0 1,0 0 0,0 0 0,1 0 0,-1 1 0,0-1 0,0 0 0,1 0 0,-1 0 0,0 1 0,0-1 0,1 0 0,-1 0-1,0 0 1,0 1 0,8 10 376,0 1 0,-2-1 0,7 14 0,-13-25-411,6 14 279,-4-11-237,-1 0 1,0 0-1,1 0 1,0 0 0,0-1-1,-1 1 1,2 0 0,1 2-1,-2-3-16,0 0 0,0 0-1,0 0 1,-1 0 0,1 0 0,-1 1-1,1-1 1,-1 0 0,0 1 0,1 3-1,-1-1 45,0 1-1,0-1 0,-1 1 0,0 6 1,-1-6-18,1-5-34,0 0-1,0 0 1,0 0-1,0 0 1,0 1-1,0-1 0,0 0 1,0 0-1,0 0 1,0 0-1,1 2 1,3-3-106,-4 0 81,0 0-1,1 0 1,-1 0 0,1 0-1,-1 0 1,1 0-1,-1 0 1,0 0 0,1 0-1,-1 0 1,1 0-1,-1 0 1,1 0 0,-1 0-1,0-1 1,1 1-1,-1 0 1,0 0 0,1 0-1,-1-1 1,1 0-1,-3-5-270,-2-2-70,9 4 91,0 1 57,2-15-373,22-27 17,-19 31 436,-3 5 12,0 0-1,1 0 1,14-13 0,-4 5 88,-17 16 40,0 0-1,0 0 1,0 0-1,0 0 0,0 0 1,1 0-1,-1 0 1,0 1-1,1-1 0,-1 0 1,0 1-1,1-1 1,1 0-1,-2 1 5,0 0 1,1 0-1,-1 1 1,0-1-1,1 0 0,-1 1 1,0-1-1,0 1 0,1-1 1,-1 1-1,1 1 1,5 1 55,6 3 267,-10-5-288,0 1 1,0-1-1,0 1 1,0 0-1,0-1 0,0 1 1,-1 1-1,3 1 0,5 6 165,-6-5-133,0-1-1,0 0 0,1 0 0,0 0 0,5 3 0,5 0 152,-12-6-196,0 1 0,-1-1 0,1 1 1,0-1-1,0 1 0,3 3 0,-6-5-32,0 1-1,1-1 1,-1 0 0,0 0-1,0 1 1,0-1-1,1 0 1,-1 0 0,0 0-1,0 1 1,1-1-1,-1 0 1,0 0-1,0 0 1,1 0 0,-1 0-1,0 0 1,1 1-1,-1-1 1,0 0 0,0 0-1,1 0 1,-1 0-1,0 0 1,1 0 0,5 0 90,17-2 82,-23 2-189,1-1 1,-1 1-1,1 0 1,-1 0-1,1-1 0,-1 1 1,1-1-1,-1 1 1,1 0-1,-1-1 1,1 1-1,-1-1 0,1 1 1,-1-1-1,0 1 1,1-1-1,-1 1 1,0-1-1,0 0 1,1 1-1,-1-1 0,0 1 1,0-1-1,0 0 1,0 1-1,0-1 1,0 0-1,0 1 0,0-2 1,0 2-2,0 0 0,0 0 0,0 0 0,0 0 0,0 0 0,0 0-1,0-1 1,0 1 0,0 0 0,0 0 0,0 0 0,0 0 0,0 0 0,0 0 0,0 0 0,0 0 0,0-1 0,0 1 0,0 0 0,0 0 0,0 0 0,0 0 0,0 0-1,0 0 1,0 0 0,0 0 0,1-1 0,-1 1 0,0 0 0,0 0 0,0 0 0,0 0 0,0 0 0,0 0 0,0 0 0,0 0 0,0 0 0,1 0 0,-1 0 0,0 0-1,0 0 1,0 0 0,0 0 0,0 0 0,0 0 0,0 0 0,1 0 0,-1 0 0,0 0 0,0 0 0,0 0 0,0 0 0,0 0 0,0 0 0,0 0 0,1 0 0,-1 0-3,1 0 1,0 0-1,0 0 1,-1 0 0,1 0-1,0 0 1,-1 0-1,1 0 1,0 0-1,0-1 1,-1 1 0,1 0-1,0 0 1,-1-1-1,1 1 1,0 0 0,0-1-1,0-1-7,-1 1-1,1 0 0,-1-1 1,1 1-1,-1 0 1,1-1-1,-1 1 0,0 0 1,0-1-1,0 1 0,0-1 1,0 1-1,0-2 1,0-11-116,0 10 64,0 8 80,0 10-22,0-11-132,4-3-449,13 0-1616,4 0 593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1854 4896,'0'0'1584,"0"3"-976,0 11-208,0-10 277,0-1-186,0 0-374,0 0 27,-1 1 1,1-1 0,0 1-1,1-1 1,-1 1-1,1-1 1,-1 1 0,3 3-1,10 11 86,-12-18-219,-1 0-1,0 1 1,0-1 0,0 0 0,0 0 0,1 0 0,-1 1 0,0-1 0,0 0-1,1 0 1,-1 0 0,0 1 0,0-1 0,1 0 0,-1 0 0,0 0 0,1 0-1,-1 0 1,0 0 0,0 0 0,1 0 0,-1 0 0,0 0 0,1 0-1,-1 0 1,14 0 197,-10 0 91,-4 0-43,0 0 240,0 0-75,0 0 166,0 0-187,0 0 27,3 0-145,11 0-31,-14 0-246,1 0 1,-1 0-1,0 0 1,1 0-1,-1 0 1,0 0-1,0 0 1,1 0-1,-1 0 1,0 0-1,0-1 1,1 1-1,-1 0 1,0 0-1,0 0 1,1 0-1,-1-1 1,0 1-1,0 0 1,0 0-1,1-1 1,-1 1-1,0 0 1,0 0-1,0-1 1,0 1-1,1 0 0,-1 0 1,0-1-1,0 1 1,0 0-1,0-1 1,0 1-1,0-1 1,14-30 271,-10 21-190,0-1 0,1 1 0,0 0 0,10-15 0,0 1-36,3-3 7,1 1 1,35-36 0,12-16 36,72-83 23,-70 89-73,132-151 102,-163 176-92,68-80 114,-48 64-101,28-33-24,39-75-118,-15 19 25,74-77 199,-166 207-97,10-12 147,37-38 0,-56 65-126,-1 0 0,0-1 0,-1 0 0,1 0 0,-2 0 0,1-1 0,7-16 0,-11 18 17,1 0-1,7-14 1,-4 11-33,-5 8-40,-1 1-1,1-1 0,-1 1 0,0-1 0,1 0 1,-1 1-1,0-1 0,0-2 0,0 3-16,0 1 0,0 0 0,1 0-1,-1 0 1,0 0 0,0 0 0,0 0 0,0 0 0,0-1 0,0 1-1,0 0 1,0 0 0,0 0 0,0 0 0,0 0 0,0 0-1,0 0 1,0-1 0,-1 1 0,1 0 0,0 0 0,0 0-1,0 0 1,0 0 0,0 0 0,0 0 0,0 0 0,0 0 0,0-1-1,0 1 1,0 0 0,0 0 0,0 0 0,-1 0 0,1 0-1,0 0 1,0 0 0,0 0 0,0 0 0,0 0 0,0 0-1,0 0 1,-1 0 0,1 0 0,0 0 0,0 0 0,0 0 0,0 0-1,0 0 1,0 0 0,0 0 0,-1 0 0,1 0 0,0 0-1,0 0 1,0 0 0,-14 0-113,11 0 27,-1 0 58,-10 0-112,14 0 138,0 0 0,0 0 0,0 0 0,0 0-1,0 0 1,-1 0 0,1 0 0,0 0 0,0 0-1,0 0 1,0 0 0,0 0 0,0 0-1,0 0 1,-1 0 0,1 0 0,0 0 0,0 0-1,0 0 1,0 0 0,0 0 0,0 0-1,0 0 1,0 0 0,-1 0 0,1 0 0,0 0-1,0 0 1,0 1 0,0-1 0,0 0 0,0 0-1,0 0 1,0 0 0,0 0 0,0 0-1,0 0 1,0 0 0,0 0 0,-1 1 0,1-1-1,0 0 1,0 0 0,0 0 0,0 0 0,0 0-1,0 0 1,0 0 0,0 1 0,0-1-1,0 0 1,0 0 0,0 0 0,1 0 0,-1 0-1,0 1 1,0 12 102,0-9 59,-4-4 256,-3 0-370,0 0 0,0 1-1,1 0 1,-1 1 0,0-1-1,0 1 1,1 0-1,-13 6 1,19-7-52,-1-1 1,0 1-1,0-1 0,0 0 1,0 1-1,1-1 0,-1 0 1,0 0-1,0 1 0,0-1 1,0 0-1,0 0 0,0 0 0,-1 0 1,-2 0-24,3-1 17,0 1-1,-1 0 1,1 0 0,0 0-1,-1 0 1,1 0-1,0 1 1,0-1-1,-1 0 1,1 0-1,0 1 1,0-1 0,-1 1-1,1-1 1,0 1-1,0 0 1,0-1-1,0 1 1,0 0-1,0 0 1,0 0 0,0 0-1,0 0 1,0 0-1,1 0 1,-1 0-1,0 0 1,1 0-1,-1 0 1,0 0 0,0 2-1,-13 15-280,11-16 261,1 0 0,0 1 0,0-1 0,0 1 0,0-1 0,0 1 0,1 0 0,-3 5 0,2-3-20,2 0-1,-1 0 1,0 0 0,1 9-1,0-13 53,0 0-1,0 0 1,0 0-1,0 0 1,0 0-1,0 0 1,0 0-1,0 0 1,0 0-1,1 0 1,-1-1-1,0 1 1,1 0-1,-1 0 1,0 0-1,1 0 1,-1-1-1,1 1 1,-1 0-1,1 0 1,0-1-1,-1 1 1,1 0-1,0-1 1,0 1-1,-1-1 1,1 1-1,0-1 1,0 1-1,0-1 1,-1 1-1,1-1 1,0 0-1,0 0 1,0 1-1,0-1 1,0 0-1,0 0 1,0 0-1,0 0 1,0 0-1,1 0 1,11 2 64,15 12 75,10-7 42,-17-1-118,-16-4-81,-1 0 0,0-1 0,0 0 0,1 0 0,-1 0 0,1 0 0,-1-1 0,1 1 0,-1-1 0,1-1 0,-1 1 0,6-1 0,28-13-163,-34 13 150,-1 0 9,0 0-1,0 0 1,1 0 0,-1-1 0,0 1 0,0-1-1,0 1 1,-1-1 0,1 0 0,0 0 0,-1 0-1,4-3 1,-5 4 19,0 0 1,0-1-1,1 1 0,-1 0 1,0 0-1,0 0 0,0-1 1,-1 1-1,1 0 0,0-1 1,0 1-1,-1-1 0,2-2 1,-3 1 2,-1 1-1,1-1 1,0 0 0,-1 1-1,1 0 1,-1-1 0,0 1-1,0 0 1,0 0 0,0 0 0,0 0-1,0 0 1,-1 1 0,1-1-1,0 1 1,-1-1 0,-3 0-1,-33-5 1,18 1 5,12 3 67,0 0 0,1 1 0,-1 1 1,0 0-1,-9-1 0,-2 2 70,12-1-122,-1 1-1,1 0 1,-1 1 0,1 0 0,-10 2 0,-1 6-48,18-8-1,-1 0 0,0 0 0,1 0 0,-1 0 0,0-1 0,0 1 0,0 0 0,0-1 0,0 1 0,-2-1 0,163 0-136,-55 0-747,-97 0 804,-1 0-1,1 0 0,10-3 1,-14 2 77,0 0 0,-1 0 0,1 0 0,-1 0 1,0 0-1,1-1 0,-1 1 0,0-1 0,0 0 1,3-3-1,-2 2 18,0 1 0,0-1 0,0 0 1,6-3-1,0 2 9,-9 4 2,1 0 1,0 0-1,-1-1 0,1 1 1,-1 0-1,1 0 0,0-1 1,-1 1-1,1 0 0,-1-1 1,1 1-1,-1 0 0,1-1 1,-1 1-1,0-1 0,1 1 1,-1-1-1,1 1 0,-1-1 1,0 1-1,1-1 0,-1 1 1,0-1-1,0 1 0,1-1 1,-1 0-1,0 1 0,0-1 1,0 1-1,0-1 0,0 0 1,0 1-1,0-1 0,0 1 1,0-2-1,0 2 1,0 0 1,0-1-1,0 1 0,0 0 1,0-1-1,0 1 1,0 0-1,-1 0 0,1-1 1,0 1-1,0 0 1,0-1-1,0 1 0,0 0 1,-1 0-1,1 0 1,0-1-1,0 1 0,0 0 1,-1 0-1,1 0 0,0-1 1,0 1-1,-1 0 1,1 0-1,0 0 0,0 0 1,-1 0-1,1-1 1,0 1-1,-1 0 0,1 0 1,0 0-1,-1 0 1,-4-2 7,1-1 2,0 1-1,0 0 1,0 1-1,0-1 1,0 1-1,-1 0 1,1 0-1,0 0 1,-1 0-1,-4 1 1,6 0 7,0 0 0,-1 0 0,1-1 0,0 1 0,-1-1 0,1 0 0,0 0-1,0 0 1,-1 0 0,-4-4 0,5 4-27,0-1 0,0 1 0,0 0 0,-1 0 0,1 0 0,0 0 0,-1 0 0,1 1-1,0-1 1,-7 1 0,-7 0-255,14 0-110,6 4-43,14 13-130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4736,'-21'0'1760,"21"0"-1376,0 0-96,0 0 1376,0 0-960,21 21 1056,-21 0-1024,0 0-64,21 20-448,-21-20 64,21 21-160,-21 0-1408,0-22 704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6560,'21'21'2432,"-21"-21"-1888,21 21-160,-21-21-288,20 21-128</inkml:trace>
  <inkml:trace contextRef="#ctx0" brushRef="#br0" timeOffset="1">22 417 6720,'-21'21'2496,"21"-21"-1952,21 20-128,-21 1-32,20-21-288,-20 21-512,42-21 192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6048,'-42'21'2240,"42"-21"-1728,-21 21-160,21-21 960,0 20-800,0-20-288,0 21-160,0-21 288,42 21-192,-21-21-288,0 21 64,0-21-1248,20 21 704,-20-21-928,0 0 864,-21 0-416,0 0 608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63 4160,'0'-8'698,"0"4"-500,0 1 1,0 0 0,0-1 0,0 1-1,1 0 1,-1-1 0,3-5 0,4 0 85,3-3 2680,-13 12-2020,2 0-917,0 0 1,1 0 0,-1 0 0,1 0-1,-1 0 1,1 0 0,-1 0 0,1 0-1,-1 0 1,0 0 0,1 0 0,-1 0-1,1 0 1,-1 1 0,1-1-1,-1 0 1,1 0 0,-1 1 0,1-1-1,0 0 1,-1 1 0,1-1 0,-1 0-1,1 1 1,0-1 0,-1 1 0,1-1-1,0 1 1,-1-1 0,1 0 0,0 1-1,0-1 1,-1 1 0,1 0-1,-9 14 320,-6 6 118,5-9-225,1 0 0,1 1-1,-9 16 1,-66 113 637,24-45-421,48-77-372,-16 30 94,-1 23 24,22-62-151,-1 0 1,-10 13-1,9-14 54,1 0 0,-7 14 1,11-18-56,0 0 0,0 0 0,0-1 0,-6 7 0,-4-2 188,12-10-242,1 0 0,-1 0-1,1 1 1,0-1 0,-1 0 0,1 1-1,-1-1 1,1 0 0,0 1 0,-1-1 0,1 0-1,-1 1 1,1-1 0,0 1 0,0-1-1,-1 1 1,1-1 0,0 1 0,0-1-1,0 1 1,-1-1 0,1 1 0,0-1-1,0 1 1,0-1 0,0 1 0,0-1 0,0 1-1,0-1 1,0 2 0,0-3-17,3-71-1081,-2 65 1015,1 0 0,-1-1 0,1 1 0,0 0 0,1 0 0,-1 1 0,7-11 0,16-16-249,-12 17 139,0-2-184,0-2-1,15-31 1,-20 34 211,1 1 1,1-1 0,0 2 0,1-1-1,15-15 1,30-17-167,-22 8 199,-27 29 140,1 1 0,1 1-1,0-1 1,11-7 0,4 0 338,-17 13-138,1-1 0,-1-1-1,9-8 1,-15 13-134,1-1-1,0 0 0,-1 1 0,1-1 0,0 0 1,-1 1-1,1 0 0,0 0 0,0-1 1,0 1-1,1 0 0,-1 1 0,0-1 0,0 0 1,0 1-1,1-1 0,-1 1 0,0-1 1,0 1-1,1 0 0,-1 0 0,0 0 1,1 0-1,-1 1 0,0-1 0,0 1 0,1-1 1,1 2-1,-2-1-33,0 0 0,-1 0 0,0 0 0,1 0 0,-1 0 0,0 1 0,0-1 0,1 0 0,-1 1 0,0-1 0,0 0 0,0 1 0,-1 0 0,1-1 0,0 1 0,-1-1 0,1 1 0,-1 0 0,1 0 0,-1 1 0,4 8 147,4 14 4,0-4-49,-1 1 0,4 28 1,-4 16 75,3-24-32,19 54 1,-24-80-198,-2-8-36,0 0-1,-1 1 0,1-1 1,-2 1-1,1 0 0,-1 15 1,-1-19-216,0 1 0,1 0 0,-1-1 1,3 11-1,7 5-1092,-14-18-5,-2 1 255,5-3 991,1 0-1,-1 0 0,1 0 1,-1 0-1,1 0 1,0 0-1,0 0 0,-1 0 1,1 0-1,0 0 1,0 0-1,0 1 0,0 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21 190 8800,'-20'-17'3264,"20"17"-2528,20 17-224,-20-17 1280,21 0-1088,0 0-128,21-17-385,-1 17 1,22 0-128,-22 0-32,22 0 0,-42-17-1183,20 17 639</inkml:trace>
  <inkml:trace contextRef="#ctx0" brushRef="#br0" timeOffset="1">334 1 8544,'-21'34'3168,"21"-34"-2464,0 69-192,-21-35 928,21 1-896,0 16-64,0-16-320,0-1-672,0 1 256,0-1-2848,-21 0 1696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7136,'-20'-21'2656,"20"21"-2080,41 0-160,-20 0 1120,0 21-928,41-42-32,-20 21-352,0 0-736,20-21 288,-20 21-4000,-1 0 2304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6400,'0'-42'2368,"0"42"-1856,0 0-128,0 0 1056,0 0-864,0 0 608,21 0-672,-1 0-288,-20 0-128,21 0 32,0 21-64,0-21-512,0 21 224,20-21-2368,1 0 1440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0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8736,'21'0'3232,"-21"0"-2528,0 21-192,21-21 224,-21 0-512,42 21 256,-22-21-256,22 0-2592,0 0 1280,-1 0-4448,22 0 3104</inkml:trace>
  <inkml:trace contextRef="#ctx0" brushRef="#br0" timeOffset="1">604 21 8320,'0'-21'3072,"0"21"-2400,0 0-160,0 0 1120,21 0-992,0 0 96,-21 0-448,41 0-192,-20 0-64,42 0-2848,-22 0 1536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1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41 3488,'0'-17'1115,"0"14"-673,0 3-42,0 0 533,-4-4-234,-9-10 69,9 12-492,4 4-40,1 1-86,-1-2-117,0 0 1,1 0-1,-1 0 1,0 0-1,0 0 1,0 0-1,0 0 0,0 0 1,0 0-1,0 0 1,0 0-1,-1-1 1,1 1-1,0 0 0,-1 0 1,1 0-1,0 0 1,-1 0-1,1 0 1,-1-1-1,0 3 0,-3 3 57,2 1 1,-1 1-1,1-1 0,0 0 0,0 1 0,1-1 0,0 1 0,0 13 0,1-8-6,0 0-1,-3 17 1,-11 18 44,11-27-83,2-1 0,1 31-1,0-25 8,1-14-10,0-1 0,0 0 0,1 0 0,5 14 0,-5-16-154,0 0-1,0 0 1,0 0 0,-1 10-1,-1 23-2329,0-39 1242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1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3968,'18'-34'1285,"-18"32"-1233,1 1 0,0-1-1,0 1 1,0 0 0,0-1 0,0 1-1,0 0 1,0 0 0,1-1-1,6-7 50,-3 2 72,0 2 0,1-1 0,-1 1 0,1-1 0,0 2 0,9-6 0,12 3 553,41-18 499,-45 15-750,43-11 1,-54 19-392,1 1 1,-1 0-1,18 1 1,-14 1-23,-13-2-53,1 1 0,-1 0 0,0 1 0,0-1 1,1 1-1,-1-1 0,0 1 0,0 0 0,1 0 1,-1 0-1,0 1 0,0-1 0,0 1 0,-1 0 0,1-1 1,0 1-1,3 3 0,-5-4-5,-1 0 0,1 1 0,0-1 0,0 0 0,-1 0 0,1 0 0,-1 0-1,1 0 1,-1 1 0,0-1 0,1 0 0,-1 0 0,0 1 0,0-1 0,0 0 0,0 0 0,0 1 0,0 1 0,0-1 4,0 1 3,0 0 0,0 0 1,0 0-1,0 0 0,-1 0 0,1 0 1,-1 0-1,0 0 0,0 0 1,0 0-1,0 0 0,0-1 1,-1 1-1,1 0 0,-1-1 1,1 0-1,-1 1 0,0-1 0,0 0 1,-3 3-1,-25 25-68,-31 32-242,50-52 176,-1-1 0,0-1 0,0 1 0,-14 6 0,-36 23-906,60-38 968,1 1 0,-1-1 0,1 1 0,-1-1 0,1 1 0,-1-1 0,0 0 0,-2 0 0,0 0-313,11 4 22,2 0 283,1 0 0,0 0-1,-1-1 1,16 2 0,-2 3 103,-1 1-1,1 1 1,-2 1 0,1 1 0,19 15-1,-32-21 99,-1 0 0,-1 1 0,1 0 0,-1 0-1,0 0 1,10 15 0,-9-3 492,-6-10-357,-1-6-239,0 0 57,0 0 0,0 0 0,0 0 0,0 0 0,0 0 0,-1 0 0,0 1 0,1-1 0,-1 0 0,-1 5 0,0-5-20,0-1 0,0 1 0,0-1 0,-1 0 0,1 0 0,-1 1 0,0-1 0,1 0-1,-1 0 1,0 0 0,0-1 0,0 1 0,0 0 0,-1-1 0,1 1 0,0-1 0,-1 0 0,-3 2 0,-46 18 788,40-17-716,0 0 0,0 0-1,0-1 1,0-1 0,0 0-1,-1-1 1,1 0 0,-22-1-1,16-1-48,12 2-99,0-1 0,1-1 1,-1 1-1,-10-3 0,14 2 4,-1 0-1,1-1 1,0 1-1,-1 0 1,1-1-1,0 0 1,0 1 0,0-1-1,-2-2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1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4384,'0'0'1424,"0"0"-854,0 0-116,0 0 554,0-3-198,-1 0-679,1 0-1,0 0 1,0 0-1,1-1 1,-1 1 0,0 0-1,1 0 1,0 0-1,0 0 1,0 0-1,0 1 1,0-1-1,1 0 1,-1 0-1,1 1 1,0-1-1,-1 1 1,5-5-1,-2 4-49,-2-1 0,1 0 0,0 1 0,-1-1 0,4-7 0,-3 6-24,-1 0 1,1 0 0,0 0 0,1 1 0,7-9-1,5-3 51,3-3-4,22-26-1,-24 21-158,-13 18 25,0 0 1,0 0-1,0 0 1,1 1 0,0 0-1,0 0 1,1 0-1,9-7 1,11 1-262,-22 10 222,0 0 0,0-1 0,-1 1-1,1-1 1,0 0 0,-1 0 0,1 0 0,-1-1 0,1 1 0,-1-1 0,0 0-1,0 0 1,-1 0 0,4-4 0,12-24-998,-18 29 995,1 1-1,-1 0 0,1-1 0,-1 1 0,0 0 0,1-1 0,-1 1 1,0-1-1,0 1 0,0 0 0,0-1 0,0 1 0,0-1 1,0 1-1,-1 0 0,1-1 0,0 1 0,-1 0 0,1-1 1,-1 1-1,1 0 0,-1 0 0,0-1 0,0 1 0,1 0 1,-1 0-1,0 0 0,0 0 0,0 0 0,0 0 0,0 0 1,0 0-1,-1 1 0,1-1 0,0 0 0,0 0 0,-2 0 0,-1 0-117,1 0 0,-1 0 0,0 0-1,0 1 1,0-1 0,0 1 0,0 0 0,0 0-1,0 0 1,-4 1 0,-4 0-43,-71-1-151,80 0 696,6-4 80,18-16 1736,-20 18-2012,1 1-1,-1-1 1,1 1-1,0 0 1,0-1 0,0 1-1,0 0 1,0 0-1,0 0 1,4 0-1,0-1 222,1 1 0,0 1 0,11-1 0,76 1 1289,-94 0-1615,1 0-1,-1 0 0,1 0 0,-1 0 1,0 0-1,1 0 0,-1 0 0,1 0 1,-1 0-1,1 0 0,-1 0 0,0 0 1,1 0-1,-1 1 0,1-1 0,-1 0 1,0 0-1,1 0 0,-1 1 0,0-1 1,1 0-1,-1 0 0,0 1 0,1-1 1,-1 1-1,2 0 11,-1 1 1,1-1-1,-1 1 0,1 0 1,-1 0-1,0 0 0,0 0 1,0-1-1,0 1 0,0 1 1,0-1-1,0 0 0,-1 0 1,1 0-1,-1 0 0,0 0 1,1 4-1,-1 15 102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1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3232,'-21'0'2762,"21"-4"-2063,0-10 69,0 11-219,0 3 123,0 0-208,0 0 86,0 0-166,3 4-198,1 0 0,-1 0 0,0 0 0,-1 0 0,4 7 0,-4-6-62,0-1-1,1 1 0,0-1 0,0 0 0,5 5 1,0 0 26,0 1 0,0-1 0,-1 1 0,6 11 0,5 7 97,-15-23-217,0 0 1,-1-1-1,0 1 0,0 1 1,0-1-1,0 0 0,-1 0 0,1 10 1,0 6 127,-2 23 1,0-18-34,-1-15-72,0-1 1,-1 1 0,-1-1 0,-6 21 0,8-28-41,-1 4-5,-1-1-1,1 0 1,-1 0 0,-5 8-1,6-11-29,0-1 0,0 0-1,0 0 1,0 1-1,0-1 1,-1 0 0,1-1-1,0 1 1,-1 0 0,-3 1-1,-11 4-633,13 2-184,5-22-869,-1-8 504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1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84 4160,'0'0'1333,"0"-3"-821,0-32 736,0 32-523,0 3 438,-4 0-390,-10 0-223,14 0-545,0 0 1,0 0 0,0 0 0,0 0-1,0 0 1,0 0 0,-1 0-1,1 0 1,0 0 0,0 0-1,0 0 1,0 0 0,0 0 0,0 0-1,0 0 1,-1 0 0,1 0-1,0 0 1,0 0 0,0 0 0,0 0-1,0 0 1,0 0 0,0 0-1,0 0 1,-1 0 0,1 0-1,0-1 1,0 1 0,0 0 0,0 0-1,0 0 1,0 0 0,0 0-1,0 0 1,0 0 0,0 0 0,0 0-1,0-1 1,0 1 0,0 0-1,0 0 1,0 0 0,0 0 0,0 0-1,0 0 1,0 0 0,0-1-1,0 1 1,0 0 0,0 0-1,0 0 1,0 0 0,0 0 0,0 0-1,0-1 1,0-12 362,0 12-363,0 1-1,0 0 1,0 0-1,0 0 1,0 0 0,0 0-1,0 0 1,0 0-1,0-1 1,0 1-1,0 0 1,0 0 0,0 0-1,0 0 1,0 0-1,0 0 1,0 0 0,0-1-1,0 1 1,0 0-1,0 0 1,0 0-1,0 0 1,0 0 0,0 0-1,0 0 1,0 0-1,-1 0 1,1-1 0,0 1-1,0 0 1,0 0-1,0 0 1,0 0-1,0 0 1,0 0 0,0 0-1,0 0 1,-1 0-1,1 0 1,0 0 0,0 0-1,0 0 1,0 0-1,0 0 1,0 0-1,0 0 1,-1 0 0,1 0-1,0 0 1,0 0-1,0 0 1,0 0 0,0 0-1,0 0 1,-1 0-1,1 0 8,-1 0 0,1 0-1,-1 0 1,1 0 0,-1 0-1,0 0 1,1 0 0,-1 0-1,1 0 1,-1 0 0,1 1 0,-1-1-1,1 0 1,-1 0 0,1 0-1,-1 1 1,1-1 0,-1 0-1,1 1 1,-1-1 0,1 0-1,0 1 1,-1-1 0,1 1-1,0-1 1,-1 1 0,1-1 0,0 1-1,-1-1 1,1 1 0,-6 8 111,-3-3-23,8-6-95,1 1 1,-1-1 0,1 0 0,-1 1 0,0-1 0,1 1 0,-1-1 0,1 0-1,0 1 1,-1-1 0,1 1 0,-1 0 0,1-1 0,0 1 0,-1-1 0,1 1-1,0-1 1,-1 1 0,1 0 0,0-1 0,0 1 0,0 0 0,0-1 0,0 1-1,0 0 1,0-1 0,0 1 0,0 0 0,0-1 0,0 1 0,0 1 0,-1 33 509,0-21-392,1 0 0,0 0 0,1-1 0,4 22 0,-1-18-27,1-1 0,1 1 0,1-1 0,9 18 0,-11-27-63,0-1-1,0 0 0,11 9 0,-12-12-13,0 1 0,-1-1 0,1 1 0,-1 1 0,1-1 0,2 5 0,-5-6-9,0-1 1,0 1-1,1 0 1,-1-1 0,1 0-1,0 1 1,0-1 0,0 0-1,0 0 1,0 0 0,0 0-1,0 0 1,1-1-1,-1 1 1,1-1 0,4 3-1,-6-4-9,0 1-8,0 0 1,0-1-1,0 1 0,0-1 1,0 1-1,0-1 1,0 0-1,0 1 0,0-1 1,0 0-1,0 0 0,0 1 1,0-1-1,1 0 1,-1 0-1,0 0 0,0-1 1,0 1-1,1 0 0,4-1-47,0 1-31,-4 0 41,1 0 0,0 0 1,0 0-1,0 0 0,-1 0 0,1 0 0,0-1 0,0 0 1,-1 1-1,1-1 0,0 0 0,-1 0 0,1 0 0,-1-1 1,1 1-1,-1-1 0,0 1 0,1-1 0,-1 0 0,0 0 1,0 0-1,2-3 0,10-8 39,-14 12 5,0 1 0,1 0 1,-1-1-1,0 1 1,0 0-1,1-1 0,-1 1 1,0 0-1,0-1 1,0 1-1,1 0 1,-1-1-1,0 1 0,0-1 1,0 1-1,0 0 1,0-1-1,0 1 0,0-1 1,0 1-1,0-1 1,0 1-1,0 0 0,0-1 1,0 0-1,0-27-69,0 28 65,0-1-1,0 0 1,0 0 0,0 0 0,0 0-1,0 0 1,0 0 0,-1 0 0,1 0-1,0 1 1,-1-1 0,1 0-1,0 0 1,-1 0 0,-3-7-10,1 1 1,1 0-1,0-1 0,0 0 1,0 1-1,1-1 1,0 0-1,0-8 0,1 11-61,0-1-1,0 0 0,0 1 0,-3-11 1,-11-15-192,12 21 207,1 0-1,0-19 1,1 29 60,1-4-7,-1 0 1,-1-1-1,1 1 1,-1 0-1,1 0 1,-1-1-1,0 1 1,-1 0-1,1 0 1,-4-6-1,-1-4 25,-1-6-18,-7 13-138,7-7 31,6 13 104,0 1-1,0-1 1,0 1-1,0-1 1,0 1-1,0 0 1,0-1 0,0 1-1,0 0 1,-1 0-1,1 0 1,0 0-1,-2 0 1,1 0 7,0 0-1,-1 1 1,1-1 0,0 1 0,0-1-1,0 1 1,0-1 0,0 1 0,0 0-1,0 0 1,0 0 0,0 0 0,-2 2-1,-7 4-7,5-4-16,5-3 15,0 0-1,0 1 1,0-1-1,1 0 0,-1 1 1,0-1-1,0 1 0,0-1 1,1 1-1,-1 0 1,0-1-1,1 1 0,-1 0 1,1-1-1,-1 1 0,1 0 1,-1 0-1,1-1 1,-1 1-1,1 0 0,-1 1 1,-2 5-1,1-4 9,0 1 0,-1-1 0,1 0 0,-6 5 1,-13 12 28,18-17-37,0 0 1,0 0 0,0-1 0,-6 5-1,0-3-73,9-4 72,-1 0-1,0 0 1,1 0 0,-1 1-1,1-1 1,-1 0-1,1 0 1,-1 1-1,1-1 1,-1 0 0,0 1-1,1-1 1,0 1-1,-1-1 1,1 0 0,-1 1-1,1-1 1,-1 1-1,1-1 1,0 1-1,0-1 1,-1 1 0,1 0-1,0-1 1,0 1-1,-1-1 1,1 1-1,0 0 1,0-1 0,0 1-1,0-1 1,0 1-1,0 0 1,0-1-1,0 2 1,0 1 129,0 1 58,0-3-157,0 0 0,1-1 0,-1 1 0,0 0 0,0 0 0,1 0 0,-1 0 0,1 0 0,-1 0 0,1 0 0,-1-1 0,1 1 0,-1 0 0,1 0 0,0-1 0,-1 1 0,1 0 0,0-1 0,0 1 0,-1 0 0,1-1 0,0 1-1,0-1 1,0 0 0,0 1 0,1-1 0,0 1 7,-1 0 0,1 0 0,0 0-1,-1 0 1,1 0 0,-1 0-1,1 0 1,-1 0 0,0 1-1,1-1 1,-1 1 0,0-1 0,1 3-1,2 2 48,-4-5-59,0 0 0,0 0 1,1 0-1,-1 0 0,1-1 0,-1 1 1,1 0-1,-1 0 0,1-1 0,-1 1 1,1 0-1,0-1 0,-1 1 0,1-1 1,0 1-1,0-1 0,-1 1 0,1-1 1,0 1-1,0-1 0,1 1 0,5 2 62,13 11 148,1-7 75,0 7-128,-4-7-37,-11 1-69,-5-7-60,-1 0 1,0-1-1,1 1 1,-1-1-1,0 1 1,1-1-1,-1 1 1,1-1-1,-1 1 1,1-1-1,-1 1 1,1-1-1,-1 0 0,1 1 1,-1-1-1,1 0 1,-1 1-1,1-1 1,0 0-1,-1 0 1,1 0-1,0 0 1,-1 1-1,1-1 1,0 0-1,-1 0 1,1 0-1,0 0 0,-1 0 1,1-1-1,1 1 1,16 1 198,-13-1-165,0 0-1,0 0 0,0 0 0,6-1 1,-10 0-59,0 1 0,-1 0 0,1 0 0,-1 0 0,1-1 0,0 1 0,-1 0 0,1-1 0,-1 1 0,1 0 0,0-1 0,-1 1 0,1-1 0,-1 1 0,1-1 0,-1 1 0,0-1 0,1 1 0,-1-1 0,0 0 0,1 1 0,-1-1 0,0 1 0,0-1 0,1 0 0,-1 1 0,0-1 0,0 0 0,0 1 0,0-1 0,0 0 0,0 0 0,0 1-7,0 0 1,0-1-1,0 1 0,0 0 1,0 0-1,0 0 1,0 0-1,0 0 1,0 0-1,0 0 1,0-1-1,0 1 1,0 0-1,0 0 1,0 0-1,0 0 1,0 0-1,0 0 1,0 0-1,0-1 1,0 1-1,0 0 1,0 0-1,0 0 1,0 0-1,0 0 1,1 0-1,-1 0 0,0 0 1,0 0-1,0-1 1,0 1-1,0 0 1,0 0-1,0 0 1,0 0-1,0 0 1,1 0-1,-1 0 1,0 0-1,0 0 1,0 0-1,0 0 1,0 0-1,0 0 1,0 0-1,1 0 1,-1 0-1,0 0 1,0 0-1,0 0 1,0 0-1,0 0 0,0 0 1,0 0-1,1 0 1,16 0-864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1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84 4736,'0'-62'5562,"-3"62"-5428,-2 0-37,2 0-24,1-1 1,-1 1-1,0 0 1,0 1-1,1-1 1,-1 0-1,0 1 1,1 0-1,-4 0 1,-1 13 123,-10-7 80,-1 7-106,18-14-166,0 0 1,0 1-1,-1-1 0,1 0 1,0 0-1,0 0 0,0 1 1,-1-1-1,1 0 0,0 0 1,0 1-1,0-1 0,0 0 1,-1 0-1,1 1 0,0-1 1,0 0-1,0 1 0,0-1 1,0 0-1,0 0 0,0 1 1,0-1-1,0 0 0,0 1 1,-1 31 165,1-7-55,0 0-1,4 32 0,-1-47-95,0 0 1,1 0-1,0-1 1,0 1-1,6 8 0,1 2 18,-9-16-30,0-1-1,0 1 1,1 0-1,-1 0 1,1-1 0,0 0-1,0 1 1,0-1 0,7 5-1,-2-4 19,0 1 0,0-1-1,11 4 1,-16-7-18,12 4 42,1 0 1,-1-1 0,1-1 0,-1 0 0,1-1 0,0-1-1,0 0 1,25-3 0,5 1 25,-31 1-57,-1 0 1,1 0 0,0-1-1,-1-1 1,1-1-1,-1 0 1,0-1-1,19-7 1,14-12-96,31-13-88,-60 30 140,-14 5 22,0 0 0,0 0 0,1-1 0,-1 0-1,0 1 1,-1-1 0,1 0 0,0-1 0,-1 1-1,1-1 1,-1 1 0,0-1 0,1 0 0,-1-1-1,3-4 1,15-26 50,-20 32-46,0 0 1,1 1 0,-1-1 0,0 0 0,0 0 0,1 0 0,-1-1 0,-1 1 0,1 0 0,1-3 0,-3 4-2,1-1-1,0 1 1,-1 0 0,1-1-1,-1 1 1,1 0 0,-1 0-1,0 0 1,1-1-1,-1 1 1,0 0 0,0 0-1,0 0 1,0 0 0,0 0-1,-1 0 1,-4-5 13,-1 1 0,-12-9 0,-8-7 29,16 8-26,8 9-14,0 1 0,0-1 0,0 1 0,-5-4 0,-4 1 2,1 0 0,-1 2 0,0-1 0,0 1 0,-21-4 0,-14-4 3,-12-6-67,14 11-202,23 1 151,14 4 49,-1-1-1,0 1 0,0 1 0,0-1 0,-9 1 1,-103 1-558,119 0 618,0 0-1,-1 0 1,1 0 0,0 1-1,0-1 1,-1 1 0,1-1-1,0 1 1,0 0 0,0 0-1,0 0 1,0 0-1,-2 1 1,-13 6 57,-17-1 211,9 7 37,16-10-61,9-4-223,-1 1-1,0-1 1,1 0-1,-1 0 1,0 1-1,1-1 1,-1 0 0,1 1-1,-1-1 1,1 0-1,-1 1 1,1-1-1,-1 1 1,1-1-1,-1 1 1,1-1 0,-1 1-1,1-1 1,0 1-1,-1 0 1,1-1-1,0 1 1,0 0 0,-1-1-1,1 1 1,0-1-1,0 1 1,0 0-1,0-1 1,0 1 0,0 0-1,0 0 1,0-1-1,0 1 1,0 0-1,0-1 1,1 2 0,-1 15 481,0-17-487,0 0 1,0 1-1,0-1 0,0 0 1,0 1-1,0-1 0,0 0 1,0 1-1,0-1 0,0 0 1,0 0-1,0 1 1,0-1-1,0 0 0,1 0 1,-1 1-1,0-1 0,0 0 1,0 0-1,1 1 0,-1-1 1,0 0-1,0 0 1,1 0-1,-1 1 0,5 4 185,0 1-74,0-2-1,0 1 1,0 0-1,8 4 1,12-2 173,-19-4-263,3 0 29,0 0 1,1-1-1,-1 1 1,0-2-1,18 2 1,136-3-1045,-58 0-3459,-81 0 2818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7712,'-21'0'2880,"21"0"-2240,0 0-192,0 0-96,21 0-288,-1 0-160,22 0 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1220 5568,'-21'0'2501,"21"-3"-2053,0 0-222,1-1 530,3 6-320,-3-3-405,0 1-1,0 0 1,0-1-1,0 1 0,0 0 1,0-1-1,0 1 0,-1-1 1,1 1-1,0-1 1,0 1-1,0-2 0,-1 2-15,0 0 0,1 0 0,-1-1 0,0 1 0,0 0 0,0 0 0,1 0 0,-1 0 0,0-1 0,0 1 0,1 0 0,-1 0 0,0 0 0,0 0 0,1 0 0,-1 0 0,0 0 0,1 0 0,-1-1 0,0 1 0,0 0 0,1 0 0,-1 0 0,0 0 0,1 0 0,0 0 9,0 0 0,0 0 1,0 0-1,0 0 0,0-1 0,0 1 1,0 0-1,-1-1 0,1 1 0,0 0 1,0-1-1,0 1 0,-1-1 1,1 1-1,0-1 0,0 1 0,-1-1 1,1 0-1,-1 1 0,1-1 1,0 0-1,-1 1 0,0-1 0,1 0 1,-1 0-1,1 0 0,0-1 6,-1 1 1,1-1-1,0 1 0,0 0 0,0-1 0,0 1 0,1 0 0,-1 0 0,0 0 0,1 0 1,-1 0-1,0 0 0,3-1 0,3-1 35,-6 3-36,-1 0 1,1-1-1,0 1 1,0 0-1,0-1 0,0 1 1,-1 0-1,1-1 1,0 1-1,-1-1 0,1 1 1,0-1-1,-1 1 1,1-1-1,-1 0 1,1 1-1,-1-1 0,1 0 1,-1 1-1,1-1 1,-1-1-1,4-3 134,9-15 258,-6-12 32,7-2-138,-7-1 53,10-5-139,46-126 86,-58 153-303,0 1 1,2-18-1,-4 9-8,-2 11-2,0 0 1,5-12-1,-3 14 8,1 0 0,7-11 0,2-3 51,5-20 192,14-50 1,-16 42-308,-7 26 21,19-32-1,-6 13 37,-6 7 7,-6 11-44,2 0 1,16-24-1,10-5 61,-10 5 362,-16 35-209,1 1 0,1 0-1,24-17 1,-18 14-72,-19 14-82,1 1 1,0-1-1,0 1 0,-1 0 1,1-1-1,0 1 1,0 0-1,1 0 0,-1 0 1,0 0-1,0 0 1,0 0-1,1 1 0,4-2 1,-5 2 10,0 1 0,0-1 0,0 1 0,0-1-1,0 1 1,-1 0 0,1-1 0,0 1 0,0 0 0,-1 0 0,1 0 0,0 0 0,-1 0 0,1 0 0,-1 0 0,2 2 0,1 0 33,-3-2-52,1 1 0,-1-1 1,1 0-1,-1 0 0,0 1 1,0-1-1,0 1 0,1-1 0,-2 1 1,1-1-1,0 1 0,0-1 1,-1 1-1,1 0 0,-1-1 0,1 1 1,-1 0-1,0 0 0,0-1 1,0 1-1,0 0 0,0 1 0,0 129 286,0-120-238,-1-1 0,-2 15 0,-11 11 30,9-18-102,-10 25-155,13-40 86,0 0 0,0 0 0,-1 0-1,0 0 1,0 0 0,0 0 0,-7 6 0,-17 7-280,20-14 152,0 1-1,-11 9 0,13-10 77,0 0 0,1 0 0,-1 0-1,-11 4 1,12-6 25,0 1 0,0 0 0,0 0 0,-4 3 0,4-2-389,4-3 139,4 0-42,6 0 219,-5-1 129,-1 1-1,1 0 1,0 0 0,0 0-1,-1 1 1,1-1-1,0 1 1,6 1 0,-4 2 66,0 0 0,-1 1 0,1-1 0,-1 1 0,0 0 0,-1 1 0,10 10 0,-15-15 15,1 1 0,0-1 0,-1 1 0,0-1 0,1 1 0,-1 0 0,0-1 0,0 1 0,0 1 0,0-2 45,0 1 0,0 0 0,0-1 0,0 1 1,1 0-1,-1-1 0,1 1 0,-1-1 0,2 2 1,-2-1-51,1-2 13,0 1 0,0 0 0,-1 0 1,1 0-1,0 0 0,-1 0 0,1 0 1,-1 0-1,0 0 0,1 0 0,-1 0 1,0 0-1,0 0 0,1 0 0,-1 0 1,0 0-1,0 0 0,-1 0 0,1 0 1,0 0-1,0 0 0,-1 0 0,1 0 0,0 0 1,-1 0-1,1 0 0,-1 0 0,0 0 1,1 0-1,-3 2 0,3-2-6,-7 10 302,6-8-273,0-1 1,-1 1 0,1-1 0,-1 0-1,0 1 1,0-1 0,0 0-1,-3 2 1,3-1-46,-1-1 1,0 1-1,0-1 0,-1 0 0,1 0 1,0 0-1,-1 0 0,0 0 0,1-1 0,-1 1 1,0-1-1,0 0 0,0 0 0,0 0 1,-7 0-1,-33 8 50,37-7-65,-2 1-2,0-1-1,0 1 0,-1-2 1,1 1-1,-18 0 0,-35-2-755,59 0 578,1 0-1,0-1 0,0 1 0,0 0 0,-1-1 1,1 1-1,0-1 0,0 1 0,0-1 0,0 0 1,0 0-1,0 0 0,0 0 0,1 0 0,-1 0 1,0 0-1,-2-3 0,4 4 130,0 0 0,0 0 1,0 0-1,0 0 0,-1 0 1,1 0-1,0 0 0,0 0 0,0 0 1,0 0-1,0 0 0,0 0 0,0-1 1,-1 1-1,1 0 0,0 0 1,0 0-1,0 0 0,0 0 0,0 0 1,0 0-1,0-1 0,0 1 1,0 0-1,0 0 0,0 0 0,0 0 1,0 0-1,0 0 0,0-1 0,0 1 1,0 0-1,0 0 0,0 0 1,0 0-1,0 0 0,0 0 0,0-1 1,0 1-1,0 0 0,0 0 0,0 0 1,0 0-1,1 0 0,-1 0 1,0 0-1,0-1 0,0 1 0,0 0 1,0 0-1,0 0 0,0 0 1,1 0-1,-1 0 0,0 0 0,0 0 1,18-15-1668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1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7232,'-21'0'2656,"21"0"-2048,21 0-192,-21 0 416,20 0-544,1 0-32,0 20-160,42-20 128,-1 0-128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63 4640,'-18'-35'1504,"18"34"-1461,-1 1 1,1-1-1,-1 0 1,1 0-1,-1 0 1,1 0-1,0 0 1,-1 1-1,1-1 1,0 0-1,0 0 1,0 0-1,-1 0 1,1 0-1,0 0 1,0 0-1,0 0 1,1-2 0,-1 3-39,0 0 1,0 0 0,0 0 0,0 0 0,0-1-1,0 1 1,0 0 0,0 0 0,0 0 0,0-1-1,0 1 1,0 0 0,0 0 0,0 0 0,0-1 0,0 1-1,0 0 1,0 0 0,0 0 0,-1 0 0,1-1-1,0 1 1,0 0 0,0 0 0,0 0 0,0 0 0,0 0-1,-1 0 1,1-1 0,0 1 0,0 0 0,-1 0-1,1-1 49,-1 1-1,0 0 0,0-1 1,0 1-1,1 0 0,-1-1 1,0 1-1,0 0 0,0 0 1,0-1-1,0 1 0,0 0 1,0 0-1,0 0 0,0 0-28,1 0-1,0 0 0,-1 0 0,1 0 0,0 0 1,-1 1-1,1-1 0,0 0 0,0 0 0,-1 0 1,1 0-1,0 0 0,-1 0 0,1 0 0,0 1 1,0-1-1,-1 0 0,1 0 0,0 0 1,0 0-1,0 1 0,-1-1 0,1 0 0,0 0 1,0 1-1,-8 6 301,-1 2 35,0 0 0,0 0 0,1 1 0,0 0 0,1 1 0,0-1 0,-8 19 0,-9 30 195,8-28-376,3-7 254,-17 46 0,19-39-197,2-8 33,-10 48-1,12-9-86,0-29-135,4-20-29,1 0-1,0-1 1,-1 21-1,3 72 276,0-105-307,0 1-1,0 0 1,0 0-1,0-1 1,0 1 0,0 0-1,0 0 1,0 0-1,0-1 1,0 1-1,1 0 1,-1 0-1,0-1 1,1 1 0,-1 0-1,0 0 1,1-1-1,-1 1 1,1 0-1,-1-1 1,1 1-1,-1-1 1,1 1 0,-1-1-1,2 2 1,0-2-274,1 1 1,-1-1-1,1 1 1,-1-1-1,1 0 0,-1 0 1,5 0-1,6-1-1612,5 1 610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5888,'-17'0'3088,"17"0"-3069,1 0 1,-1 0 0,1 0-1,-1 0 1,1 0-1,0 0 1,-1 0-1,1 0 1,-1 0 0,1 0-1,-1 0 1,1 0-1,-1 0 1,1 1 0,-1-1-1,1 0 1,-1 0-1,0 1 1,1-1 0,-1 0-1,1 1 1,-1-1-1,0 0 1,1 1 0,-1-1-1,0 1 1,1-1-1,-1 1 1,0-1 0,1 1-1,9 13 200,-8-12-198,0-1 0,-1 1 0,1 0 0,0-1 0,0 1 0,0-1 0,1 0 0,2 1 0,0 0 2,0-1 0,0 1 1,1-2-1,-1 1 1,1 0-1,7-1 0,-13 0-23,22 0-5,25 3 0,26 11-198,136-10-1482,-137-5 1023,78 1-207,-139 1 835,1-2 1,20-2-1,-1-11 199,-26 13-117,-1 0 0,1 0 0,0 1 0,8 0 0,-13 0-48,0 0 24,0 0-1,1 0 0,-1 0 1,1 0-1,-1 0 0,1 0 1,-1 0-1,0 0 1,1 0-1,-1 0 0,1 0 1,-1 0-1,0-1 0,1 1 1,-1 0-1,1 0 1,-1 0-1,0-1 0,1 1 1,-1 0-1,0 0 1,1-1-1,-1 1 0,0 0 1,1-1-1,13-13 478,-14 14-489,0 0-1,0 0 1,0 0-1,1 0 0,-1 0 1,0 0-1,0 0 1,0 0-1,0-1 1,0 1-1,0 0 0,1 0 1,-1 0-1,0 0 1,0 0-1,0 0 0,0 0 1,0-1-1,0 1 1,0 0-1,0 0 1,0 0-1,0 0 0,0-1 1,0 1-1,0 0 1,0 0-1,0 0 0,0 0 1,0 0-1,0-1 1,0 1-1,0 0 1,0 0-1,0 0 0,0 0 1,0-1-1,0 1 1,0 0-1,0 0 0,0 0 1,0 0-1,0 0 1,0 0-1,0-1 0,-1 1 1,1 0-1,0 0 1,0 0-1,0 0 1,0 0-1,0 0 0,0 0 1,-1 0-1,1-1 1,0 1-1,-3-2 67,1 0-1,-1 0 1,0 1 0,0-1-1,1 1 1,-1-1-1,0 1 1,-1 0 0,1 0-1,0 0 1,0 1 0,0-1-1,0 1 1,-1-1-1,1 1 1,0 0 0,-5 1-1,-7-1 201,9 0-250,-1 0 0,0 0 0,-10 2 0,14-1-18,0 0-1,1 0 1,-1 0 0,1 0 0,-1 0-1,1 1 1,0-1 0,-1 1 0,1 0-1,0-1 1,-2 4 0,0-2 101,0 0 1,0 0-1,-1 0 0,1 0 1,-7 3-1,7-4-14,-1 0 1,1 1 0,0 0-1,-1 0 1,-4 4-1,3 0 15,1-1 0,-8 13 0,-8 8 171,-9-4-73,25-20-186,1 0-1,-1 0 1,1 0 0,-1 1 0,1 0 0,0 0-1,0 0 1,1 0 0,-5 7 0,-10 27 45,36-20 59,-9-22-421,-7 2 223,1 1 0,-1 0 1,0 0-1,1 0 0,-1 0 0,1 0 0,-1 0 0,1 1 0,4-1 0,-3 1-18,0 0 0,0-1-1,0 0 1,0 1 0,0-1 0,0-1-1,0 1 1,0 0 0,0-1 0,-1 0-1,8-4 1,-1-2-139,0 0 0,14-15 0,-18 17 95,-2 2 76,0 1-1,0 0 0,0 0 0,1 0 0,5-2 0,-5 2 27,-1 1 0,1-1-1,-1 1 1,0-1 0,5-5 0,-7 6 42,0 1 0,0-1-1,-1 0 1,1 0 0,0 0 0,-1 0 0,0 0 0,0 0 0,1 0 0,-1 0 0,0 0 0,-1-1 0,1 1 0,0 0 0,-1-1-1,1-2 1,-1 1 276,0 8 560,1 6-394,-1-5-277,1-1-1,-1 1 1,0 0-1,0 0 1,-1-1-1,1 1 1,-1 0-1,-2 6 1,1-8-107,-5 16 349,7-18-405,0 0 0,0 0-1,1 0 1,-1-1 0,0 1 0,1 0-1,-1 0 1,0 0 0,1 0-1,-1 0 1,1 0 0,-1-1-1,1 1 1,0 0 0,-1 0 0,1-1-1,1 2 1,-2-2-8,0 0 0,1 1 0,-1-1 0,0 0 0,1 1 0,-1-1 0,0 0-1,0 1 1,0-1 0,1 0 0,-1 1 0,0-1 0,0 1 0,0-1 0,0 1 0,0-1 0,1 0 0,-1 1 0,0-1 0,0 1 0,0-1 0,0 0 0,0 1 0,-1-1 0,1 1 0,0 3 18,-1 22 37,0-25-50,1 1-1,0 0 1,0-1 0,1 1-1,-1-1 1,0 1 0,1-1-1,-1 1 1,0 0 0,1-1-1,0 1 1,1 1 0,-1-2-4,0-1 0,0 1 0,0-1 1,0 1-1,0-1 0,0 0 0,0 1 1,0-1-1,0 0 0,0 0 0,0 0 1,1 0-1,-1 0 0,1 0 0,0 0 9,0 0 0,0 0 0,1 0-1,-1 0 1,0 1 0,0-1 0,0 1-1,2 0 1,5 5 28,-8-5-68,0 0 1,-1 0 0,1 0-1,0 0 1,1-1 0,-1 1-1,0 0 1,0-1 0,0 1-1,0-1 1,0 1 0,1-1-1,-1 0 1,0 1 0,0-1-1,1 0 1,-1 0 0,0 0-1,0 0 1,1 0 0,-1 0-1,0 0 1,1 0 0,-1-1-1,0 1 1,2-1 0,14-13-436,-17 14 439,0 0 1,0-1-1,1 1 0,-1 0 0,0 0 1,0 0-1,0-1 0,1 1 1,-1 0-1,0 0 0,0 0 1,1 0-1,-1-1 0,0 1 1,0 0-1,1 0 0,-1 0 0,0 0 1,1 0-1,-1 0 0,0 0 1,1 0-1,-1 0 0,0 0 1,1 0-1,0 0-5,1 0 0,-1 0-1,0 0 1,1 0 0,-1 0 0,0 0 0,1-1 0,-1 1-1,0 0 1,1-1 0,-1 1 0,0-1 0,0 1-1,1-1 1,-1 0 0,0 0 0,0 1 0,0-1 0,0 0-1,0 0 1,0 0 0,0 0 0,0 0 0,0 0 0,-1 0-1,1 0 1,0-1 0,-1 1 0,1 0 0,0-2-1,0-3-187,0 0 0,0 0-1,-1 0 1,0 0 0,-1-12-1,1 13 142,-1 0 0,1-1 0,0 1 0,1 0 0,-1 0 0,1 0 0,0 0 0,2-9 0,-2 12 73,0 1 0,0-1 0,0 1 0,0 0 0,0-1 1,0 1-1,0 0 0,0-1 0,2 0 0,6-7 302,5-5 103,-11 11 49,-2 6 44,-2 1-234,1-1-176,0-1 0,0 0 0,0 1-1,0-1 1,0 1 0,0-1 0,1 1 0,-1-1 0,1 0 0,1 4 0,7 0 162,-9-5-235,1-1-1,-1 0 1,1 0 0,0 1-1,-1-1 1,1 1 0,-1-1-1,1 1 1,-1-1 0,1 0-1,-1 1 1,0 0 0,1-1-1,-1 1 1,0-1 0,1 1-1,-1-1 1,0 1-1,0 0 1,1-1 0,-1 1-1,0 0 1,0-1 0,0 1-1,0 0 1,0-1 0,0 1-1,0 0 1,0-1 0,0 1-1,-1 1 1,1 15 213,0-17-223,0 1 0,0-1-1,0 0 1,0 1 0,0-1 0,0 0-1,1 0 1,-1 1 0,0-1 0,0 0-1,0 1 1,0-1 0,0 0 0,0 0-1,0 1 1,1-1 0,-1 0 0,0 0-1,0 1 1,0-1 0,1 0 0,-1 0-1,0 0 1,0 1 0,1-1 0,13 14 90,-14-14-92,0 0 1,1 0 0,-1 1 0,0-1 0,0 0 0,0 0 0,1 0 0,-1 1 0,0-1 0,0 0 0,0 0 0,0 1 0,1-1-1,-1 0 1,0 0 0,0 1 0,0-1 0,0 0 0,0 1 0,0-1 0,0 0 0,0 1 0,0-1 0,0 0 0,0 1 0,0 13 96,0-14-98,0 0-1,0 0 1,0 0-1,0 0 1,0 0 0,0 0-1,0 1 1,0-1-1,0 0 1,0 0 0,0 0-1,0 0 1,0 0 0,0 0-1,0 0 1,0 1-1,0-1 1,0 0 0,0 0-1,0 0 1,0 0 0,0 0-1,0 0 1,0 0-1,0 0 1,0 1 0,1-1-1,-1 0 1,0 0-1,0 0 1,0 0 0,0 0-1,0 0 1,0 0 0,0 0-1,0 0 1,0 0-1,1 0 1,-1 0 0,0 0-1,0 0 1,0 0 0,0 0-1,0 0 1,0 0-1,0 0 1,1 0 0,-1 0-1,0 0 1,0 0 0,0 0-1,0 0 1,0 0-1,0 0 1,0 0 0,1 0-1,13 0-28,-11 0-412,-3-1 391,0 1 1,0-1-1,0 0 0,0 0 0,0 0 0,0 0 0,0 1 1,0-1-1,0 0 0,1 0 0,-1 0 0,0 1 1,1-1-1,-1 0 0,0 0 0,1 1 0,-1-1 0,1 0 1,-1 1-1,1-1 0,-1 0 0,1 1 0,0-1 1,-1 1-1,1-1 0,1 0 0,-1 1 16,0-1 0,-1 0 0,1 1 0,0-1 0,0 0 0,-1 1 0,1-1 0,0 0 0,-1 0 0,1 0 0,-1 0 0,1 1 0,-1-1 0,1 0 0,-1 0 0,0 0 0,1 0 0,-1 0 0,0 0 0,0 0 0,0 0 0,0 0 0,0 0 0,0 0 0,0 0 0,0-2 0,0-47-101,0 30 454,0 19-93,0 10 35,-1 11 644,0-16-826,1 0 1,0 0-1,0-1 0,0 1 0,0 0 1,1 0-1,-1 0 0,1-1 0,0 1 1,1 4-1,-1-7-70,0 1 0,0-1 0,0 0 0,-1 1 0,2-1 0,-1 1 0,0-1 0,0 0 0,2 2-1,6 6 19,26 25-792,-35-33 701,0-1 1,0 0 0,1 0-1,-1 1 1,0-1 0,0 0-1,0 0 1,1 1 0,-1-1 0,0 0-1,0 0 1,1 0 0,-1 0-1,0 0 1,0 1 0,1-1-1,-1 0 1,0 0 0,1 0-1,-1 0 1,0 0 0,1 0 0,-1 0-1,0 0 1,1 0 0,16 0-1060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6656,'0'0'2464,"0"0"-1920,42 21-160,-21-21 160,0 0-384</inkml:trace>
  <inkml:trace contextRef="#ctx0" brushRef="#br0" timeOffset="1">292 0 7552,'-21'21'2816,"21"-21"-2208,0 83-160,0-41 128,0 0-416,21 20 0,0 0-96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4160,'0'0'1333,"0"0"-821,0 0-165,0 3 234,0 9-238,1-5-27,-1 0 1,0 0-1,0 0 0,-1-1 0,-3 14 0,-1 1 37,1-1 1,1 1-1,-2 38 0,6-25-167,-1-9-52,0 0-1,-5 34 1,-1-27-41,2-19-45,2-1-1,0 1 0,-1 24 1,3 102-2299,0-139 2203,0 0 0,0 0 1,0 1-1,0-1 0,0 0 0,0 0 0,0 0 1,0 0-1,0 0 0,0 0 0,0 0 0,0 1 1,0-1-1,0 0 0,0 0 0,0 0 0,0 0 0,0 0 1,0 0-1,0 0 0,0 0 0,0 1 0,0-1 1,0 0-1,0 0 0,0 0 0,0 0 0,1 0 1,-1 0-1,0 0 0,0 0 0,0 0 0,0 0 0,0 1 1,0-1-1,0 0 0,0 0 0,0 0 0,1 0 1,-1 0-1,0 0 0,0 0 0,0 0 0,0 0 1,0 0-1,0 0 0,0 0 0,1 0 0,-1 0 0,0 0 1,0 0-1,0 0 0,0 0 0,0 0 0,0 0 1,1 0-1,16 0-1824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5408,'5'0'629,"5"0"-85,0 0 0,0 1 0,14 2 0,-23-3-517,0 1 0,1-1 0,-1 1-1,0-1 1,0 1 0,0 0 0,0 0 0,1-1-1,-1 1 1,0 0 0,0 0 0,0 0 0,-1 0 0,1 0-1,0 0 1,0 1 0,-1-1 0,1 0 0,0 0-1,-1 1 1,1-1 0,-1 0 0,1 2 0,4 11 182,-2-10-131,0 0 0,0 0 0,0 0-1,0 0 1,1 0 0,5 4 0,-5-5-27,-1 0 0,1 1 1,-1-1-1,0 1 0,1 0 1,1 5-1,-4-7-17,0 1 0,0-1 0,0 0 0,0 1 0,-1-1 0,0 0 0,1 1 0,-1-1 0,0 1 0,0-1-1,0 0 1,0 1 0,-1-1 0,1 1 0,-1-1 0,1 0 0,-2 4 0,-1-1 18,1 1 0,-2 0 0,-5 9 0,-8 12-84,16-25-12,0 1-1,-1 0 1,1 0-1,-1-1 1,0 1 0,0-1-1,0 0 1,0 1-1,0-1 1,-1 0 0,1 0-1,-1 0 1,-4 2-1,-2 2-96,-2 2-24,9-7 120,1 0 0,-1 1 0,0-1 0,0 0 0,0 0 0,0 0 0,0 0 0,0 0 0,0 0 0,0-1 0,0 1 0,0-1 0,0 1 0,0-1 0,-3 0 0,-16 0-462,21 0 374,3 3-6,10 9 69,-4-3 97,0 0 0,0 1 0,10 13 0,-13-14-3,1 1 49,0 0 0,-1 1 0,0 0 0,7 21 0,-7-18 61,-4-10-49,0 0 0,-1 0 1,1 0-1,-1 1 0,0-1 0,0 0 1,0 0-1,0 8 0,-1 6 369,0-18-428,0 0 1,0 0-1,0 1 1,0-1-1,0 0 0,0 1 1,0-1-1,-1 0 1,1 1-1,0-1 1,0 0-1,0 0 1,0 1-1,0-1 1,0 0-1,-1 0 1,1 1-1,0-1 0,0 0 1,0 0-1,-1 1 1,1-1-1,0 0 1,0 0-1,-1 1 1,-10 10 278,5-3-406,-1-1-1,0 0 0,0-1 1,-14 10-1,4-9-69,16-6 167,1 0 0,-1 0 0,1 0 0,-1 0-1,1 0 1,0 0 0,0 0 0,-1 1 0,1-1-1,0 0 1,0 0 0,0 0 0,0 2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6144,'-14'0'1964,"19"0"-56,21 0-868,99 0 373,-103-1-1323,0 0-1,40-8 1,-38 5-76,0 1-1,44 0 0,-68 3-13,108-4-64,-18-10-160,-43 11-655,58 2 0,-52 2-451,-50-1 589,-3 0 272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22 4064,'0'0'1307,"0"0"-801,0 0-111,0 0 399,0 3-164,1 27 617,0-16-914,-1 1 0,0 0 0,-1 0 0,-3 17 0,-2-12-37,-11 23 1,1-1-64,-6 22 367,-39 80 0,57-136-474,0 0 1,-5 17-1,2 10 119,-2-27-172,0-2-34,6-2-25,0 0 0,0 1 0,0-1 0,-2 7 0,5-11-14,-3 7 58,3-7-36,3-4-65,-1 2 10,0-1 0,0 1 1,0-1-1,-1 0 0,1 0 0,1-4 1,4-8-299,10-13-42,4-20-145,0 13 102,-7 1-67,16-64-1,-12 36 267,12-12 42,-22 57 214,-1-1 0,7-26 0,-11 33 103,-1 4 21,0-1-1,0 1 1,5-11 0,-6 16-113,0 0-1,1-1 1,0 1 0,-1 0-1,1 0 1,0-1-1,0 2 1,0-1 0,0 0-1,0 0 1,1 1-1,-1-1 1,3-1 0,-3 3-11,0-1 1,-1 0 0,1 1-1,-1 0 1,1-1 0,0 1 0,-1 0-1,4 0 1,-5 0-40,0 0 8,0 0 0,0 0 1,0 0-1,0-1 0,0 1 0,1 0 1,-1 0-1,0 0 0,0 0 0,0 0 1,0 0-1,0 0 0,0 0 0,0 0 0,1 0 1,-1 0-1,0 0 0,0 1 0,0-1 1,0 0-1,0 0 0,0 0 0,0 0 1,0 0-1,1 0 0,-1 0 0,0 0 1,0 0-1,0 0 0,0 0 0,0 0 0,0 0 1,0 1-1,0-1 0,0 0 0,0 0 1,0 0-1,0 0 0,0 0 0,1 0 1,-1 0-1,0 0 0,0 1 0,0-1 0,0 0 1,0 0-1,0 0 0,0 0 0,0 0 1,0 0-1,0 0 0,0 1 0,0-1 1,-1 0-1,1 0 0,0 0 0,1 6 64,0 0 0,0 0 0,1 0-1,-1 0 1,1 0 0,1 0 0,-1 0 0,1-1-1,4 8 1,12 25 144,-14-26-97,-1 0 0,4 23 0,-4-11-16,-2-10-60,0 0 1,1 0-1,1-1 1,6 16-1,-5-15-14,7 27 1,-5 1 71,7-14-138,-13-19-182,1 0 1,-1 0-1,-1 1 1,-1 13-1,1-3-1008,0 0 299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7968,'0'0'2944,"0"0"-2272,20 0-192,-20-21 800,21 21-800,0 0 224,0 0-416,20 0-32,-20 0-160,21-20-3360,-21 20 1760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41 937 7552,'-34'17'2448,"33"-17"-2424,1 0 0,0 1 0,-1-1-1,1 0 1,0 0 0,0 0 0,-1 0 0,1 0 0,0 1 0,0-1 0,-1 0 0,1 0 0,0 1 0,0-1 0,-1 0 0,1 0 0,0 1 0,0-1 0,0 0 0,0 0 0,-1 1 0,1-1-1,0 0 1,0 1 0,0-1 0,2 22 303,16 86 110,-1-32-213,-10-17-154,7-10 74,-11-27-81,-3-17 21,1 0-1,-1 0 1,1 0 0,1-1-1,-1 1 1,1 0-1,0-1 1,0 1 0,0-1-1,0 1 1,4 4-1,-1 0 126,-4-6-154,0-1-1,1 1 1,-1-1 0,1 1-1,0-1 1,2 4 0,-3-5-11,0-1 1,0 1-1,0 0 0,0-1 1,0 1-1,0-1 1,0 1-1,0-1 0,0 0 1,0 1-1,0-1 1,0 0-1,0 0 0,0 0 1,0 0-1,0 1 0,0-2 1,0 1-1,0 0 1,1 0-1,-1 0 0,0 0 1,0-1-1,1 1 1,7-4 70,-1-1 1,1 1 0,-1-1 0,0-1 0,-1 1-1,1-1 1,-1-1 0,6-7 0,14-10 116,-11 10-133,3-1 22,26-29 1,42-67 64,17-11-95,17-44-11,-30 52-27,-53 68-10,97-127 229,-116 147-248,114-147 191,10 14-556,-143 159 341,59-62-1423,-48 48 1150,-8 9-119,1 0 1,0 0 0,0 0 0,1 0 0,-1 1 0,1 0-1,0 0 1,1 0 0,-1 0 0,8-3 0,29-14-1673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87 2656,'-35'0'837,"35"0"-824,-1 0 0,1 0 0,0 0 0,-1 0 0,1 0 0,-1 0 0,1 0 0,-1 0 0,1 0-1,0 0 1,-1 0 0,1-1 0,-1 1 0,1 0 0,0 0 0,-1 0 0,1 0 0,-1 0 0,1-1 0,0 1 0,-1 0 0,1 0-1,0 0 1,-1-1 0,1 1 0,-14-12 366,10 9 688,4 3-975,0-1 1,0 0 0,0 1 0,0-1 0,0 0 0,0 1 0,0-1-1,1 0 1,-1 1 0,0-1 0,0 1 0,0-1 0,1 0 0,-1 1-1,0-1 1,1 1 0,-1-1 0,1 0 0,-1 1 0,1-1 0,-1 1-1,1 0 1,0-1 0,-1 1 0,2-1 0,0 0 52,0 1 0,0-1-1,0 1 1,1 0 0,-1 0 0,0 0 0,0 0 0,3 0-1,-1 0 41,0 0 1,1 0-1,-1 0 0,0 0 0,0-1 0,6-1 0,32-9 577,-33 10-624,0 0 0,16 1 0,-10 0 83,0-1 0,20-2 1,-14 0-95,8-1 113,56-3 1,19 7-81,-94-1-162,-1 1 1,1-1 0,-1 0 0,17-5 0,-16 4-419,1 0-1,-1 0 1,1 1 0,18 0 0,-1 1-945,-21 0-1137,-7 0 796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5312,'-17'0'2378,"19"-1"-2290,0 1 0,1-1-1,-1 1 1,0-1 0,0 1-1,0-1 1,4-2 0,11-2 821,4 11-184,0-12-165,-6 11-288,-13-4-211,0 0-1,1 0 0,-1-1 0,0 1 1,0 0-1,1-1 0,-1 1 0,0-1 1,4 1-1,12-1 324,-18 0-368,0-1 1,1 1-1,-1 0 1,0 1-1,1-1 0,-1 0 1,0 0-1,0 0 1,1 0-1,-1 0 0,0 0 1,1 0-1,-1 0 1,0 0-1,0 0 1,1 1-1,-1-1 0,0 0 1,0 0-1,1 0 1,-1 0-1,0 1 0,0-1 1,0 0-1,1 0 1,0 1 19,0 0-18,0 0-1,0 0 1,0-1 0,0 1 0,0 0-1,0 0 1,0 0 0,0 0 0,0 0-1,-1 0 1,1 0 0,-1 0 0,1 0-1,-1 0 1,1 0 0,-1 0 0,1 1-1,-1-1 1,0 0 0,0 0 0,0 0-1,0 0 1,0 1 0,0-1 0,0 0-1,-1 0 1,1 2 0,-3 0 19,1-1 0,0 1 0,-1 0 1,-5 3-1,5-4 8,0 1 0,1-1 0,-1 1 0,-3 4 0,2 0 35,1-1 1,-2-1-1,1 1 0,-1 0 1,0-1-1,0 0 1,0 0-1,-8 6 1,-4 2 112,14-11-156,0 1 1,0-1-1,1 1 0,-4 4 1,2-1-5,4-5-25,0-1 1,-1 1-1,1 0 1,0-1-1,-1 1 1,1 0-1,-1-1 1,1 1-1,-1-1 1,0 1-1,1 0 1,-1-1-1,0 1 1,1-1-1,-1 0 1,0 1-1,0-1 1,1 1-1,-1-1 1,0 0-1,-1 1 1,-5 1 27,-10 10 38,13-9-36,4-3 47,4 0 182,51 0-150,-18 1-23,-28-1-199,1 0 1,0 0-1,0 0 1,0-1-1,12-2 1,-2-3-157,-16 4 31,0 1 0,0 0 0,0 0 0,0 0 0,1 0 0,-1 0 0,0 1 0,9 0 0,-2-1-676,-1 0 0,1-1 0,0 0 0,19-6 0,-27 7 593,0 1-1,0-1-1,0 0 0,0 1 1,0 0-1,0-1 0,4 1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64 4800,'-17'-35'1557,"12"21"-846,7 9-637,-2 5-57,0 0 0,0-1-1,0 1 1,0 0 0,0-1 0,1 1 0,-1 0 0,0 0 0,0-1 0,0 1 0,0 0 0,0-1-1,0 1 1,0 0 0,0-1 0,0 1 0,0 0 0,0 0 0,0-1 0,0 1 0,0 0-1,-1-1 1,1 1 0,0 0 0,0 0 0,0-1 0,0 1 0,-1-1 0,-2 1 233,-11 0 198,14 0-440,0 0 0,0 0-1,-1 0 1,1 0-1,0 0 1,0 0-1,0 0 1,0 0 0,0 0-1,0 0 1,0 0-1,-1 0 1,1 0 0,0 0-1,0 0 1,0 0-1,0 0 1,0 0-1,0 0 1,0 0 0,-1 0-1,1 0 1,0 0-1,0 0 1,0 0-1,0 1 1,0-1 0,0 0-1,0 0 1,0 0-1,0 0 1,0 0 0,-1 0-1,1 0 1,0 0-1,0 0 1,0 1-1,0-1 1,0 0 0,0 0-1,0 0 1,0 0-1,0 0 1,0 0-1,0 0 1,0 0 0,0 1-1,0-1 1,0 0-1,0 0 1,0 0 0,0 0-1,0 0 1,0 0-1,0 0 1,0 1-1,1 68 1570,-5 129-770,-10-94-673,11 0 138,-1-3-80,-1-67-168,0 15-16,5-40-7,1 1-1,0-1 1,3 9 0,0 2 6,-1 2 24,-2 0-1,-1 37 0,0-16 226,0-26-133,0-13-150,0-11-165,-1 2 49,2 0 0,-1 1 0,0-1 0,3-8 0,1 4-61,-3 7 170,0 0-1,0 1 1,0-1-1,-1 0 1,1 0-1,-1 0 1,1 0-1,-1 0 1,0-3-1,-7-50-530,12 18 331,1 1 41,-2-132-615,-1-1 288,11 75 365,-12 55 162,3-22 31,-4 54-27,1 0 1,0 0-1,0 0 0,0 0 0,1 0 0,5-10 0,27-28 181,-34 43-190,4-5 57,1 0 0,0 0 0,0 0 0,0 0 0,9-6 0,-12 11-33,0 1-1,-1-1 1,1 1 0,0 0-1,0 0 1,0 0-1,0 0 1,0 0 0,0 0-1,0 1 1,1 0-1,-1 0 1,0-1 0,0 2-1,0-1 1,0 0-1,0 1 1,6 1 0,36 12 246,-26-12-205,-13-1-44,1 0 0,-1 0 1,11 4-1,-8 0-3,-1 0 1,-1 0-1,1 1 1,-1-1-1,0 2 1,0-1 0,8 12-1,4 1 24,5 4 35,23 24 26,-43-42-99,-1 0 1,1 0-1,-1 0 0,0 0 0,0 1 0,0-1 0,-1 1 1,3 7-1,-4-5-81,0-1-1,0 1 1,0-1 0,-2 11 0,1-3-477,0-13 520,0-1 1,0 1 0,-1 0 0,1-1-1,-1 1 1,1 0 0,-1-1 0,0 1-1,1-1 1,-1 1 0,0-1 0,0 1-1,0-1 1,0 0 0,0 1-1,-1-1 1,1 0 0,0 0 0,0 0-1,-1 0 1,1 0 0,-1 0 0,1 0-1,-1 0 1,-3 0 0,-5 5-74,7-3 85,-1-1 0,1 1 0,-1-1-1,0 0 1,0-1 0,0 1 0,0 0-1,0-1 1,-8 1 0,10-2 16,0 0 0,-1 0 0,1-1 0,0 1 0,0-1 0,-1 1 0,1-1 0,0 0 0,0 0 0,0 0 1,0 0-1,0 0 0,0-1 0,0 1 0,0-1 0,0 1 0,1-1 0,-3-2 0,2 2 23,0 1 1,0-1-1,0 0 0,0 0 0,0 1 1,-1-1-1,1 1 0,0 0 1,-1 0-1,-3-1 0,1 0 70,-1 2 0,1-1-1,-1 1 1,-6 0 0,11-1-76,1 1-1,-1 0 0,1 0 1,0 0-1,-1 0 1,1 0-1,-1 0 1,1 0-1,-1 0 1,1 0-1,-1 0 1,1 0-1,-1 1 1,1-1-1,-1 0 1,1 0-1,0 0 1,-1 1-1,1-1 1,-1 0-1,1 0 0,0 1 1,-1-1-1,1 0 1,0 1-1,-1-1 1,1 0-1,0 1 1,-1-1-1,1 0 1,0 1-1,0-1 1,0 1-1,-1-1 1,1 1-1,0 0 1,0 1 29,0 0 0,1 0 0,-1 0 0,1 0 0,0 0 0,-1 0 1,2 3-1,3 9 172,-2 1-46,5 15 144,23 29 382,0 7-241,-12-34-327,2-1 0,0-1 0,2-2-1,53 53 1,-40-53-63,32 30 130,-6 5 383,-60-61-635,-1-1 0,1 1 0,0 0-1,-1-1 1,1 1 0,0-1 0,0 0 0,0 1-1,0-1 1,0 0 0,0 0 0,0 0-1,0-1 1,0 1 0,1 0 0,-1-1 0,0 0-1,1 1 1,-1-1 0,0 0 0,0 0-1,1 0 1,-1 0 0,0-1 0,1 1 0,-1-1-1,0 1 1,3-2 0,-4 1-137,1 0-1,0 0 1,-1 0-1,0 0 1,1 0-1,-1-1 1,0 1-1,1 0 1,-1-1 0,0 1-1,1-3 1,-1 2 33,0 0 0,-1 0 0,1 0 0,-1 1 0,0-1 0,1 0 0,-1 0 0,0 0 1,0-2-1,0 4 160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2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8384,'0'-21'3104,"0"21"-2400,42 0-224,-21 0-512,0 0-96,20 0 320,1 0-96,20-21 64,-20 21-96,21-21-416,-1 21 224,-20 0-1888,-22 0 1120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6304,'0'21'2336,"0"-21"-1824,0 62-128,0-41 352,0 0-480,0 21 32,0-22-160,0 22 192,0 0-192,-21-1 96,21-20-128,0 0-1536,21 0 768,-21-42-2336,20 21 1696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42 6816,'21'-41'3050,"-21"41"-2474,0 3 406,0-1-940,0-1 1,0 1-1,0-1 1,-1 1-1,1-1 1,0 1-1,-1-1 1,1 0-1,-1 1 1,0-1-1,1 1 1,-1-1-1,0 0 1,0 0-1,0 0 1,0 1-1,0-1 1,0 0-1,0 0 1,0 0-1,-2 1 1,-2 1 59,-1 0 0,1 0 0,-13 4 1,-12 6 89,18-5-147,-1 0 0,-17 7 0,16-8-65,1 0 0,-16 11-1,23-15-9,0 1-1,0-1 0,-11 4 1,10-5-42,0 1 0,-13 7 0,9-4-22,-3 0-5,12-6 88,1 1 0,-1-1 0,1 1 0,0-1 0,-1 1 0,1 0 0,-1 0 0,1 0-1,0 0 1,0-1 0,0 2 0,-1-1 0,1 0 0,0 0 0,0 0 0,0 0 0,-1 3 0,-5 13-91,-2-11 76,3-1 1,4 12 268,2-15-216,0 0-1,-1 0 1,1-1-1,0 1 1,-1 0-1,1 0 0,-1 0 1,0-1-1,0 1 1,0 0-1,1-1 1,-1 1-1,-2 1 1,-18 19 347,16-18-335,2-1-1,-1 1 1,0 0-1,1 0 1,-6 9-1,2 8 21,6-20-57,0 0-2,1 0 1,-1 0 0,0 0 0,1 1 0,-1-1 0,0 0 0,1 0 0,0 0 0,-1 0-1,1 1 1,0-1 0,-1 0 0,1 0 0,0 1 0,0-1 0,0 0 0,0 1 0,0-1-1,0 0 1,1 0 0,-1 1 0,0-1 0,1 0 0,-1 0 0,0 0 0,1 1 0,0-1 0,-1 0-1,1 0 1,1 2 0,-1-2 2,5 13 59,-6-12-55,1 0-1,0 0 0,0 0 1,0 0-1,0 0 1,0-1-1,0 1 1,0 0-1,1-1 1,-1 1-1,1-1 0,-1 1 1,1-1-1,0 0 1,2 2-1,-2-1 0,1 0 0,1 0 0,-1 0 0,1 0 0,-1 0 0,1 0 0,0-1 0,-1 1 0,1-1 0,0 0 0,0-1 0,0 1 0,0 0 0,0-1 0,4 0 0,94 0-342,1 0-3600,-82 0 3414</inkml:trace>
  <inkml:trace contextRef="#ctx0" brushRef="#br0" timeOffset="1">96 271 6880,'-21'0'2560,"21"0"-1984,21 0-160,-21 0 672,21 21-672,-1-21 64,1 0-320,0 0-448,0 0 160,20 0-2528,1 0 1472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3904,'0'-41'8410,"4"37"-8324,0 1-47,-3 2-21,0 1 0,1-1 0,-1 0 1,0-1-1,0 1 0,0 0 0,0 0 1,0 0-1,0-1 0,1-1 1,-2 2 2,0 0 1,-1 0 0,1 0-1,0 0 1,0 0 0,0 0-1,0 0 1,0 0 0,0 0-1,0 0 1,0 0 0,1-2-1,-1 0 12,0 3-32,0 0 1,0 0-1,0 0 0,0 0 0,0 0 0,0 0 0,0 0 0,0 0 0,0-1 0,0 1 1,0 0-1,0 0 0,0 0 0,0 0 0,0 0 0,0 0 0,0 0 0,0-1 1,0 1-1,0 0 0,0 0 0,0 0 0,0 0 0,0 0 0,0 0 0,1 0 1,-1 0-1,0-1 0,0 1 0,0 0 0,0 0 0,0 0 0,0 0 0,0 0 1,0 0-1,0 0 0,1 0 0,-1 0 0,0 0 0,0 0 0,0 0 0,0 0 1,0 0-1,0 0 0,0 0 0,0 0 0,1 0 0,-1 0 0,0 0 0,0 0 1,0 0-1,0 0 0,0 0 0,0 0 0,0 0 0,1 0 0,13 0 74,-11 0 122,-3 0-79,0 0-145,0 0-21,0 0-32,0 0 11,0 0 5,0 0-16,0 0-48,0 0 74,0 0 118,0 0 59,0 0 176,0 0-59,0 0 5,0 0-101,0 0-75,0 0-53,4 0-80,-4 0 61,1 0-1,0 0 1,0 0-1,0 0 0,0 0 1,0 0-1,0-1 1,0 1-1,0 0 1,-1 0-1,1-1 1,0 1-1,0-1 0,0 1 1,4-10-71,-6 20 47,1-7 69,0-3-31,0 0-102,17 0 49,-13 0 95,-4 0 70,0 0-11,0 0 85,0 0-96,0-3-133,0-11-90,0 10 58,0 4 80,0 0-11,0 0-96,0 0 22,0 0 80,0 0 175,0 0-42,0 0-53,0 0-70,0 0-85,0 0 75,0 0 192,0 0-75,0 0-43,0 0-37,0 0 5,0 0-15,0 0 10,0 0 53,0 0-21,0 0 5,0 0 1,0 0 42,0-3-64,0-7-79,0 20-40,0-7-67,0-6 95,0-15 262,-4 15-257,4 3 22,-1-1 14,0 0-1,0 0 0,0-1 1,0 1-1,0 0 0,0 0 1,0-1-1,0 1 0,0-2 1,1 3-11,0 0 1,0-1 0,0 1 0,0 0 0,1 0-1,-1 0 1,0-1 0,0 1 0,0 0 0,0 0 0,0 0-1,1-1 1,-1 1 0,0 0 0,0 0 0,0 0 0,1 0-1,-1 0 1,0 0 0,0 0 0,0 0 0,1-1 0,-1 1-1,0 0 1,0 0 0,1 0 0,-1 0 0,-9 1 59,6-1-20,3 0 10,0 0-53,0 0-138,0 0 79,0 0 208,0 0-58,0 0-123,-4 0-43,-3 0-8,6 0 16,9 0-76,-4 0 127,-4 0-75,3 0 59,2 0 70,-3 0-24,1 0 0,-1 0 0,1 0 0,-1 0 0,0 0 0,1 0 0,-1-1 0,1 1 0,-1-1 0,4-1 0,-3-2-20,-3 3 5,0 1-1,0 0 1,0-1 0,0 1-1,1 0 1,-1-1 0,0 1-1,0 0 1,0 0 0,1-1 0,-1 1-1,0 0 1,0 0 0,1-1-1,-1 1 1,0 0 0,1 0 0,-1 0-1,0-1 1,1 1 0,-1 0-1,0 0 1,1 0 0,-1 0-1,0 0 1,1 0 0,0 0 0,14 4-35,-11-2 23,0 0-1,0-1 1,1 0 0,-1 0 0,0 0 0,0 0-1,1-1 1,5 1 0,-1-1 5,0 1 1,0 1 0,0 0-1,12 4 1,1 0 33,2-1-3,-17-4-21,-1 0 1,1 1-1,-1 0 1,0 0-1,0 0 1,0 1-1,6 3 1,11 11 39,-20-14-24,0-1-1,0 1 1,0-1 0,0 0 0,1 0 0,-1 0 0,1-1 0,-1 1 0,1-1 0,0 0 0,-1 0 0,1 0 0,0 0 0,0-1 0,0 1 0,7-1 0,-7 0 6,-1 0 0,1 0 0,-1 0 0,0 0 0,1 1 0,-1 0 0,0-1 0,1 1 0,-1 0 0,0 1 0,0-1 0,0 1 0,0-1 0,0 1 0,4 3 0,-7-5-16,0 1 1,1-1-1,-1 0 1,0 1 0,1-1-1,-1 0 1,0 0-1,1 1 1,-1-1 0,0 0-1,1 0 1,-1 0 0,1 1-1,-1-1 1,1 0-1,-1 0 1,0 0 0,1 0-1,-1 0 1,1 0-1,-1 0 1,0 0 0,1 0-1,-1 0 1,1 0 0,37 0 294,-37 0-294,0 0-1,-1 0 0,1 0 0,0 0 0,-1 0 0,1 0 0,0 0 1,-1-1-1,1 1 0,0 0 0,-1 0 0,1 0 0,-1-1 0,1 1 0,0 0 1,-1-1-1,1 1 0,-1 0 0,1-1 0,-1 1 0,1-1 0,-1 1 0,1-1 1,-1 1-1,0-1 0,1 1 0,-1-1 0,0 1 0,1-1 0,-1 1 0,0-1 1,0 0-1,1 1 0,-1-1 0,0 0 0,0 1 0,0-1 0,0 0 0,0 1 1,0-1-1,0-1 0,0 2-9,0 0 1,0 0-1,0 0 0,0 0 1,0 0-1,0 0 0,0-1 1,-1 1-1,1 0 0,0 0 1,0 0-1,0 0 0,0 0 1,1 0-1,-1 0 0,0-1 1,0 1-1,0 0 0,0 0 1,0 0-1,0 0 0,0 0 1,0 0-1,0 0 0,0 0 1,0-1-1,0 1 0,0 0 1,0 0-1,0 0 1,0 0-1,1 0 0,-1 0 1,0 0-1,0 0 0,0 0 1,0 0-1,0 0 0,0 0 1,0 0-1,0 0 0,1 0 1,-1 0-1,0 0 0,0-1 1,0 1-1,0 0 0,0 0 1,0 1-1,0-1 0,1 0 1,-1 0-1,0 0 0,0 0 1,0 0-1,0 0 0,14 0-623,-10 0-111,-1 0-817,1 0 1089,9 0-2882,-13 0 1745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6240,'0'0'2005,"0"0"-1221,4 0-197,51 0 2282,-22-1-2278,-25 1-446,0 0 0,-1 0 1,1 1-1,11 2 0,26 11 357,-3-7-129,3 7-149,7-7 11,-20 7-75,-25-13-97,0 0 1,0 0-1,1 0 1,11-2-1,-12 1 32,1 0-1,-1 0 0,1 1 1,11 2-1,-17-2-69,0-1 0,0 1 0,0 1-1,0-1 1,0 0 0,0 1 0,0-1 0,2 4 0,-4-5-25,1 0 0,-1 0 1,0 0-1,0 1 0,0-1 1,1 0-1,-1 0 1,0 0-1,0 1 1,0-1-1,1 0 0,-1 0 1,0 0-1,1 0 1,-1 1-1,0-1 0,0 0 1,1 0-1,-1 0 1,0 0-1,1 0 0,-1 0 1,0 0-1,0 0 1,1 0-1,-1 0 1,5 0-30,-2 0-248,0 1 0,-1-1 1,1-1-1,0 1 1,0 0-1,-1 0 1,1-1-1,0 0 0,2 0 1,-4 0 124,-1 0 1,1 0 0,-1 0-1,0 1 1,1-1-1,-1 0 1,0 0-1,0 0 1,0 0-1,1 0 1,-1 0-1,0 0 1,0 1-1,0-2 1,0-2-1374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686 435 4896,'0'-12'1043,"-1"1"-143,1 1-1,0-1 1,1 1-1,3-19 1,2 19-634,-4 8-191,-1 0 0,0 0 1,0 0-1,0 0 0,0 0 0,0 0 0,0 0 0,-1 0 0,1 0 0,-1 0 0,1-1 0,-1 1 0,0-2 0,0-35 1120,0 37-976,-3 4-91,-11 16-59,9-10-70,1 1 0,-1-1 0,-1 0 0,-8 11-1,8-12 8,0 0-1,-7 14 1,-3 13 9,11-22-1,-12 21-1,5-16 15,-26 28 0,18-23-9,-4 6-1,-25 27 1,-41 28-8,17-3 21,-69 48 112,129-114-98,6-6-3,0-1-1,-1 1 0,1-1 0,-1-1 1,-1 0-1,1 0 0,-1 0 0,-16 6 1,23-11-57,-1 0 1,1 0-1,-1-1 0,0 1 1,1-1-1,-1 0 1,-4 0-1,6 0-7,0 0-1,0 0 1,0 0-1,1-1 0,-1 1 1,0 0-1,0-1 1,0 1-1,0 0 0,1-1 1,-1 1-1,0-1 0,0 1 1,1-1-1,-1 1 1,-1-2-1,2 1-27,-1-1 0,1 1 1,-1 0-1,1-1 0,-1 1 0,1-1 0,0 1 0,0 0 0,-1-1 1,1 1-1,0-1 0,0 1 0,1-1 0,-1 1 0,0-1 0,0 1 1,1 0-1,-1-1 0,1 1 0,-1-1 0,1 1 0,-1 0 0,2-2 1,29-46-891,-18 20 492,6-14-141,-12 31 351,19-21 0,-4 5-62,27-47-776,53-105-1,-65 112 694,39-54 77,-31 53 418,38-73 1311,-74 127-923,1 0 0,0 1 1,24-25-1,-33 37-416,1 0 0,0 0 1,0 0-1,0 0 0,0 0 0,0 1 1,0-1-1,0 1 0,0 0 0,1 0 1,-1-1-1,0 2 0,1-1 0,2-1 1,-3 2-35,-1 0 0,0 0 0,0 1 1,0-1-1,0 0 0,0 0 1,0 1-1,0-1 0,0 1 0,0-1 1,0 1-1,0-1 0,2 2 1,15 18 394,-8-6-276,-1 0-1,-1 0 1,-1 1 0,0 0 0,0 0 0,4 19 0,16 52 59,3-1 1,59 116-1,-34-105 74,-37-68-309,-1 2-1,18 41 0,-31-59-179,1-1 0,-2 1 0,0 0 0,0 0 1,-1 1-1,-1-1 0,0 0 0,0 0 1,-2 1-1,1-1 0,-5 22 0,3-27-230,0 1 0,0-1 0,-1 0 0,-5 9 0,-13 26-1018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42 146 7296,'-41'-21'2720,"41"21"-2112,41-21-192,1 21 928,-21 0-832,41 0 352,1 21-512,-1-21 32,1 0-256,41 0-1344,-21 0 672</inkml:trace>
  <inkml:trace contextRef="#ctx0" brushRef="#br0" timeOffset="0.5">1229 21 6560,'-21'-21'2432,"21"21"-1888,21 21-160,0-21 64,0 21-320,20-42-1664,1 21 832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0 5888,'-17'18'1898,"16"-17"-1839,0-1 0,1 1-1,-1 0 1,0 0 0,1 0-1,-1 0 1,1 0 0,-1 0-1,1 0 1,0 0 0,-1 0-1,1 2 1,-4 8 46,0 1 0,1 0 0,1 0 0,0 0 0,1 0 0,0 1 1,1-1-1,0 0 0,3 18 0,1-12-52,0 3 1,0 0 1,-1 0 0,-1 23 0,-2-44-55,4 80 277,0-53-195,-2-12-11,2 26 0,-5-26-3,-4 25 0,1-11-7,1-3 111,3 40 0,1-51-17,-1 0-1,0 0 1,-1 0-1,-1-1 0,0 1 1,-1 0-1,-1-1 1,0 1-1,-6 13 0,2-11 113,0-1-1,-17 25 0,19-32-181,0-1 0,-1 0-1,0-1 1,0 1 0,-1-1 0,-11 7-1,9-7 45,-1-1 0,-12 4 0,5-1 7,2-1-41,8-3-49,-1-1-1,0 0 1,-19 6-1,11-7-29,-1-1 0,0-1 0,-22 0 0,25-1-174,0-1 0,1 0 0,-1-1 0,1-1 0,-1 0 0,1-1 0,0 0 0,0-1 0,0-1 0,-12-7 0,-58-29-882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8800,'21'0'3264,"-21"0"-2528,21 21-224,-1-21 160,-20 21-480,21 0-2208,0-21 1120</inkml:trace>
  <inkml:trace contextRef="#ctx0" brushRef="#br0" timeOffset="1">938 21 6720,'-18'-17'2170,"18"17"-2102,-1 1-1,1-1 1,0 1-1,-1 0 1,1-1-1,-1 1 0,1 0 1,0-1-1,-1 1 1,1 0-1,0 0 1,0-1-1,0 1 1,0 0-1,0 0 0,0 0 1,-2 7 103,-4 7 50,-9 36 336,11-39-498,-6 35 101,3 33-37,-10-1-37,10-50-47,-4 33 1,4 32 40,-7-25-75,13-52-70,-1 27 0,2-32 25,0-1-1,0 0 0,-4 12 0,-9 8-231,12-28 218,0 0 1,0-1-1,1 1 0,-1 0 1,1 0-1,0 0 0,0-1 0,0 5 1,0 6-1112,-1-5 484,-3-7-315,-8-10-1343,8 6 510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6240,'0'0'2005,"4"0"-1221,5 0-677,-4 0 313,1-1 0,-1 1 0,1 1 0,-1-1 0,1 0 0,-1 1 0,7 1 0,-11-1-363,1 0-1,-1-1 1,1 1 0,-1 0 0,0 0 0,1-1 0,-1 1 0,0 0 0,2 2 0,6 5 659,5 3-332,-14-11-371,0 0 1,1 0 0,-1 1-1,0-1 1,0 0-1,1 0 1,-1 0-1,0 0 1,0 1-1,0-1 1,0 0-1,1 0 1,-1 1-1,0-1 1,0 0 0,0 0-1,0 0 1,0 1-1,0-1 1,0 0-1,0 0 1,0 1-1,0-1 1,0 0-1,0 1 1,0 1 8,0-1 1,-1 1-1,1 0 1,-1 0-1,0 0 1,0-1-1,1 1 0,-1 0 1,-1-1-1,-1 4 1,-4 4 18,4-3-22,3-5-15,0 0 0,-1 0 0,1 0 0,-1 0 0,0 0 0,1 0 0,-1 0 0,0 0 0,-1 2 0,-30 17 97,5 8 27,-3-9 134,24-15-204,0-1-1,0 1 1,0 0 0,1 0 0,-1 0 0,1 1 0,-5 6 0,1 0-1,-20 26 94,28-36-154,1 1 0,0-1 0,-1 0-1,1 0 1,0 0 0,0 0 0,0 1 0,0-1 0,0 0-1,0 0 1,1 0 0,-1 0 0,0 0 0,1 1-1,-1-1 1,1 0 0,0 0 0,-1 0 0,1 0-1,0 0 1,0 0 0,-1 0 0,1 0 0,0-1 0,0 1-1,0 0 1,2 1 0,-1-1-14,8 5-111,-3-4-88,-1 1 0,1-1 0,0-1 0,0 1 0,1-1 0,-1 0 0,0 0 0,0 0 0,10-1 0,-6 1-285,-7-1 149,0 1 0,0-1 1,0 0-1,0 0 1,0 0-1,0-1 1,0 1-1,-1-1 1,1 0-1,5-1 1,-6 0-30,0 0 0,1 0 0,-1 0 1,5-4-1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22 6240,'35'-17'2005,"-34"16"-1953,0 1 1,-1-1-1,1 1 0,0 0 0,0-1 1,0 1-1,0 0 0,0 0 0,-1-1 1,1 1-1,0 0 0,0 0 1,0 0-1,1 0 0,9 0 96,-1-1 134,-1 1 0,1 1 0,0-1 0,13 4-1,5 10 471,-4-8-113,-18-5-533,-1 0-1,0 0 1,1 1 0,-1-1-1,0 1 1,0 1-1,0-1 1,8 6 0,-8-4-26,0 0 0,0 0 1,0 0-1,-1 0 0,0 1 1,0 0-1,0 0 0,0 0 1,-1 0-1,0 1 0,0-1 1,0 1-1,-1 0 1,3 10-1,-3-8 1,0 0 0,-1 0 0,0 0 0,-1 0 0,0 0 0,0 0 0,-1 0 0,0 0 0,0 0 0,-5 16 0,-25 35 111,24-45-143,1-2-165,0 0 0,0-1 0,-1 0 0,0 0 0,-1-1 0,-11 13 0,9-14-215,1 1 1,-2-2-1,1 0 0,-1 0 1,-22 11-1,-29 19-1498,59-36 1722,0-2 0,0 1 0,1 0 0,-1 0 1,0-1-1,0 0 0,-6 0 0,3 0-236,17-1 154,-11 1 187,0 0-1,1 0 1,-1 0-1,0 0 1,1 0-1,-1 0 1,0 0-1,0 0 1,1 0-1,-1 0 1,0 0 0,1 1-1,-1-1 1,0 0-1,0 0 1,1 0-1,-1 0 1,0 1-1,0-1 1,1 0-1,-1 0 1,0 0-1,0 1 1,0-1 0,1 0-1,5 6 73,1-1-1,-1 0 1,1 0-1,1-1 1,10 5-1,-6-3 102,0 1-1,12 9 0,18 19 513,-19-18-368,-6-5 354,26 25 0,20 25 1507,-62-61-2125,0-1-1,-1 1 1,1 0 0,0 0-1,0 0 1,0 0 0,-1 0 0,1 0-1,-1 0 1,1 0 0,0 0 0,-1 0-1,0 0 1,1 0 0,-1 1-1,0-1 1,1 0 0,-1 0 0,0 0-1,0 0 1,0 1 0,0-1-1,0 0 1,0 0 0,-1 0 0,1 1-1,0-1 1,-1 1 0,-1 1 36,0 0 1,0-1-1,0 1 1,-1-1-1,1 0 1,0 1-1,-1-1 0,0 0 1,0 0-1,1-1 1,-1 1-1,-5 1 1,-34 15 244,-1-2 1,-53 13-1,55-18-301,12-3-13,-1-1-1,1-1 0,-1-2 0,-40 2 0,40-6-110,13 1-33,0-1 0,0-1 0,-20-3 0,35 4 19,0-1 1,0 0-1,0 0 0,0 1 1,1-1-1,-1 0 0,0-1 1,0 1-1,0 0 1,1 0-1,-3-3 0,4 4 107,1 0-143,-1-1-1,1 1 1,0-1 0,-1 1-1,1-1 1,0 1-1,-1 0 1,1-1-1,0 1 1,0 0 0,-1 0-1,1 0 1,0-1-1,0 1 1,-1 0 0,2 0-1,6-2-458,34-12-1280,20 7-1894,18-10 1152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8544,'-21'0'3168,"21"0"-2464,42 0-192,-22 0 1280,1 0-1088,21 0 128,-21 0-481,20 0-606,1 0 159,0 0-2816,-1 0 1600</inkml:trace>
  <inkml:trace contextRef="#ctx0" brushRef="#br0" timeOffset="1">0 417 8736,'0'21'3232,"0"-21"-2528,104 0-192,-62 0-128,0 0-320,20-21-1568,21 0 800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105 250 3648,'0'0'1173,"0"-7"-703,0-21-1,0 21 837,0 1-266,0-130 2678,0 134-3680,-1-1 1,1 1 0,0-1-1,-1 1 1,1-1 0,-1 1-1,0 0 1,0-1 0,0 1-1,-2-4 1,2 5-17,0-1 1,1 1 0,-1 0-1,1 0 1,-1 0-1,1-1 1,0 1-1,-1 0 1,1-3-1,7-13 128,-8 16-153,1 1 0,0 0 1,0 0-1,0-1 0,0 1 1,-1 0-1,1 0 0,0 0 1,0-1-1,-1 1 0,1 0 1,0 0-1,0 0 0,-1 0 1,1 0-1,0 0 0,-1-1 1,1 1-1,0 0 0,0 0 1,-1 0-1,1 0 0,0 0 1,-1 0-1,1 0 0,0 0 2,0 0 0,1 0 0,-1 0 0,0 0 0,0 0 0,1 1 0,-1-1 0,0 0 0,1 0 0,-1 0 0,0 0-1,0 0 1,1 0 0,-1 1 0,0-1 0,0 0 0,1 0 0,-1 0 0,0 1 0,0-1 0,0 0 0,0 0 0,1 1 0,-1-1 0,0 0 0,0 0-1,0 1 1,0-1 0,0 0 0,0 0 0,0 1 0,1-1 0,-1 0 0,0 1 0,-5 20 64,3-17-45,1 0-1,0 1 1,0-1-1,0 1 1,0-1-1,1 1 1,0-1-1,0 1 1,0-1-1,1 8 1,13 36 350,-13-32-297,0 0 1,-2 0-1,1 0 1,-2 0-1,-4 16 1,-1 19 112,3 86 52,1-34-130,-11 11 38,12-11 144,-3 16 69,-8-32 123,6-11-160,-7-24-69,12-34-169,0 1 0,2 22 1,0-22 27,0-16-127,0 0 1,0-1 0,0 1-1,-1-1 1,1 1 0,-1-1-1,0 1 1,0-1 0,0 1-1,0-1 1,0 0-1,-3 5 1,3-6-39,0 1-1,0 0 1,0 0-1,0 0 1,0 0 0,0 0-1,1 0 1,-1 0-1,0 0 1,1 0-1,0 0 1,-1 4 0,1 8-486,0-7-2033,0-7 1561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83 4576,'0'-17'1450,"0"16"-1427,0 1-1,0 0 1,0-1-1,0 1 0,0 0 1,0 0-1,0-1 0,0 1 1,0 0-1,0-1 0,0 1 1,0 0-1,0 0 0,-1-1 1,1 1-1,0 0 1,0 0-1,0-1 0,-1 1 1,1 0-1,0 0 0,0-1 1,0 1-1,-1 0 0,1 0 1,-14-14 414,10 10 411,4 4-229,0 0 69,0 0-240,0 4-64,0-2-358,0-1 0,0 1 1,0 0-1,-1 0 1,1 0-1,-1-1 0,1 1 1,-1 0-1,0 0 1,1-1-1,-1 1 0,0-1 1,-1 2-1,-21 21 266,9-11-191,6-3-39,-1 1 0,1 0 0,1 0 0,0 0 0,1 1 0,0 0 0,-5 14 0,-57 103 340,14-32 82,45-78-398,-40 71 205,43-80-254,-1 0 0,-1 0-1,0-1 1,0 0 0,-1 0 0,-12 9-1,-5 0 148,19-14-76,-1 1-1,-9 9 1,13-10 89,5-6-268,0 1-1,0-1 1,0 1-1,1-1 1,-1 1-1,0-1 0,1 1 1,2-2-1,6-6-276,3-5-119,0 1 0,-1-2 0,-1 0 0,17-29-1,-19 23-89,13-20 0,26-22-803,-42 53 1112,0 0 0,7-20 0,-6 14 37,8-18-256,29-74-692,-29 67 1012,-7 22 290,7-25-1,-12 26 423,-2 15-421,-1 0 0,1 0 0,-1 0 0,1 0 0,0 0 0,0 0 0,1 0 0,-1 1 0,0-1 0,1 0 0,0 0 0,0 1 0,-1 0 0,4-4 0,-3 5 4,0-1 1,0 0-1,-1 1 0,1-1 0,-1 0 0,1 0 0,-1 0 0,0 0 0,0 0 0,0-1 0,0 1 0,0 0 0,0 0 0,0-1 1,-1 1-1,1-4 0,-1 4 441,3 4-16,-1 1-447,0-1-1,0 1 0,0 0 0,-1 0 1,1 0-1,-1 0 0,0 0 1,0 0-1,0 0 0,0 0 0,0 7 1,3 7 328,-1-7-267,1 0 0,0-1 0,6 11 1,7 18 81,-4-3-113,8 44-1,11 32-7,-12-64-160,-12-32-33,-1 1 1,-1 0-1,-1 0 1,5 20-1,-8-20-283,-1 27 0,-1-43 328,0 45-490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0 729 7872,'0'-21'2944,"0"21"-2304,42 21-160,-21-21 1152,0 0-992,20 0-128,1 0-320,0-21-704,-1 0 256</inkml:trace>
  <inkml:trace contextRef="#ctx0" brushRef="#br0" timeOffset="0.5">771 542 7712,'0'20'2880,"0"-20"-2240,41 21-192,-20-21 128,0 0-416,0 0-992,20 0 448,-20 0-2048,21 0 1344</inkml:trace>
  <inkml:trace contextRef="#ctx0" brushRef="#br0" timeOffset="1.5">1437 375 4576,'0'0'1450,"0"-3"-868,0-11-177,0 10 299,0 4-123,0 0 353,0 0-113,0 0 518,-4 0-539,4 0-791,-1 0 1,0 0-1,1 0 1,-1 0 0,0 1-1,1-1 1,-1 0 0,0 0-1,1 0 1,-1 1-1,0-1 1,1 0 0,-1 0-1,1 1 1,-1-1 0,1 1-1,-1-1 1,1 1-1,-1-1 1,1 1 0,-1-1-1,1 1 1,-1-1 0,1 1-1,0-1 1,-1 1-1,1 0 1,0-1 0,-1 1-1,1-1 1,0 1 0,0 1-1,-1 4 68,0-1 1,1 1-1,1 10 0,-1 3 91,1-6-169,0 0 0,1 0 0,4 15-1,1 6 29,0 32 154,7 10-58,-7-10-38,-3-46-64,-2-12 24,0 1-1,1 16 1,-4-16 49,0-1 0,0 0 0,-3 11 0,0-4 58,-2 18 127,5-22-189,-1-1 0,-1 1 1,1-1-1,-8 16 0,8-23-70,1 0 0,-1 0 0,0 0 0,0 0 0,0-1-1,-1 1 1,1-1 0,-1 1 0,1-1 0,-5 2 0,-41 31 215,40-29-199,0 0 0,0-1 1,0 0-1,0-1 0,-1 0 1,-12 5-1,4-3 14,9-2-160,-1-1 0,1 0 0,-1 0 0,1-1 0,-1 0 0,0 0 0,-18 0 0,-15-2-498</inkml:trace>
  <inkml:trace contextRef="#ctx0" brushRef="#br0" timeOffset="2.5">1229 21 7872,'0'-21'2944,"0"21"-2304,0 0-160,21 21 96,-21-21-416,20 21-416,1-21 128,42 21-3360,-22 0 1920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5312,'-17'-18'2378,"31"32"-1828,-14-14-504,0 1 0,0-1 1,1 0-1,-1 0 1,0 0-1,0 1 0,1-1 1,-1 0-1,0 0 0,0 1 1,0-1-1,0 0 0,1 0 1,-1 1-1,0-1 0,0 0 1,0 0-1,0 1 1,0-1-1,0 0 0,0 1 1,0-1-1,0 0 0,0 1 1,0-1-1,0 455 3207,0-441-3231,0-1-1,-3 19 0,-5 0-16,5-24-62,1 0-1,0 1 1,1-1-1,-1 10 1,2-16-13,1 0 1,-2 0-1,1 0 1,0 1-1,0-1 1,-1 0-1,1 0 1,-1 0-1,0 0 1,1 0-1,-1 0 1,0 0-1,0-1 1,0 1-1,-3 3 1,3-4-47,0 0 0,0 0 0,-1 0 0,1 0 0,0 0 0,-1-1 0,1 1 0,-1 0 0,1-1 0,-1 1 0,1-1 1,-1 0-1,1 1 0,-1-1 0,1 0 0,-4 0 0,5 0 53,0 0-1,-1 0 1,1 0 0,0 0-1,-1 0 1,1 0-1,0 0 1,-1 0 0,1 0-1,0 0 1,0 0-1,-1 0 1,1-1 0,0 1-1,0 0 1,-1 0 0,1 0-1,0 0 1,0-1-1,-1 1 1,1 0 0,0 0-1,0-1 1,0 1-1,-1 0 1,-16-18-998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7136,'18'-17'2309,"-18"17"-2274,0-1-1,0 1 0,1 0 1,-1-1-1,0 1 1,1 0-1,-1 0 1,0-1-1,1 1 1,-1 0-1,1 0 1,-1 0-1,0 0 0,1 0 1,-1-1-1,1 1 1,-1 0-1,0 0 1,1 0-1,-1 0 1,1 0-1,-1 0 1,1 0-1,-1 0 1,1 1-1,27-1 595,-28-1-583,1 1 0,-1 0 0,0 0 0,1 0 0,-1 0 0,1 0 0,-1 0 0,1 0 0,-1 0 0,0 0 0,1 0 0,-1 1 0,1-1 0,-1 0 0,0 0-1,1 0 1,-1 0 0,1 1 0,-1-1 0,0 0 0,1 0 0,-1 1 0,0-1 0,0 0 0,1 1 0,1 1 75,-1-1 0,1 1 1,0-1-1,-1 0 0,1 1 0,0-1 0,0 0 0,0 0 1,0 0-1,0 0 0,0 0 0,0-1 0,0 1 0,0-1 1,1 1-1,-1-1 0,3 0 0,-3 0-41,1 1 1,-1-1-1,0 0 0,0 1 0,0-1 1,0 1-1,1 0 0,-1-1 0,0 1 0,0 0 1,0 0-1,-1 1 0,3 0 0,7 5 163,-5-4-149,-5-3-78,0 0 0,0 1-1,0-1 1,0 1-1,-1-1 1,1 1 0,0-1-1,0 1 1,-1-1 0,1 1-1,0-1 1,-1 1 0,1 0-1,0 0 1,-1-1 0,1 1-1,-1 0 1,1 0 0,-1-1-1,0 1 1,1 1 0,2 5 35,4 3 8,-6-8-78,0 0-1,0 0 1,1 0-1,-1 0 0,-1 0 1,1 0-1,0 0 1,0 0-1,-1 0 0,1 1 1,-1-1-1,0 0 1,1 0-1,-1 4 1,0-3-14,0 0 0,0-1 0,0 1 0,-1 0 0,1-1 0,-1 1 0,1 0 0,-1-1 1,0 1-1,0 0 0,-1 2 0,0-3-63,0 1 0,-1-1 0,1 0 1,0 0-1,-5 3 0,-3 3-268,-4 13-436,-7-6 51,13-10 421,1 0 0,-13 12 0,-4 7-653,22-22 942,1-1 1,-1 1-1,0-1 1,0 1 0,0-1-1,0 0 1,0 0-1,0 0 1,0 0 0,-1 0-1,1 0 1,0 0-1,-1-1 1,-3 1 0,4 0-138,4 2 0,4 2 73,-2 0 164,1 0 0,0 0 0,0 0 0,9 4 0,-1-1 156,-1 0 0,1 1 1,-1 0-1,-1 1 0,19 21 0,28 23 352,46 29 173,-91-73-657,-6-5-10,0 0-1,-1 1 1,10 10 0,-15-14-20,1 1 0,-1-1 0,0 1 1,1-1-1,-1 1 0,0 0 0,-1 0 1,2 4-1,0 3 146,0-5-108,0-2-19,-1 1 0,0-1 0,0 1 0,-1-1 0,1 1 0,0 5 0,-1-7-52,-1 0 0,1 0 1,-1 0-1,1-1 0,-1 1 0,0 0 0,0-1 0,0 1 0,0 0 1,0-1-1,0 1 0,0-1 0,0 0 0,-1 1 0,-1 0 1,-2 3 47,-1 0 1,0 0 0,-1-1 0,1 0-1,-14 6 1,-39 12 235,30-11-231,20-7-54,1-1-1,0 0 1,-1 0 0,0-1-1,0 0 1,1 0 0,-19 0-1,7-2 42,12 1-72,-1-1-1,1 0 1,-1 0 0,1-1-1,-10-2 1,17 2-40,-1 1-1,1-1 1,0 0 0,0 1-1,0-1 1,-1 0 0,1 1-1,0-1 1,0 0 0,0 0-1,0 0 1,0 0-1,0 0 1,1 0 0,-1-1-1,0 1 1,0 0 0,1 0-1,-1 0 1,1-1 0,-1-1-1,0-1-151,0-1 1,0 0-1,1 0 0,0-7 0,0 7 5,0-5-607,0 1 1,3-18-1,15-32-833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5:4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6400,'17'0'2058,"-16"0"-2044,-1 0 0,0 0 1,0 0-1,0 0 0,0 0 0,0 0 0,0 0 0,0 0 0,0 0 0,1 0 0,-1 0 0,0 0 0,0 0 0,0 0 0,0 0 0,0 0 0,0 0 0,0 0 0,1 0 0,-1 0 0,0 0 0,0 0 0,0 0 0,0 0 0,0 0 0,0 0 0,0 0 0,0 0 0,0 0 0,1-1 0,-1 1 1,0 0-1,0 0 0,0 0 0,0 0 0,0 0 0,0 0 0,0 0 0,0 0 0,0-1 0,0 1 0,0 0 0,0 0 0,0 0 0,0 0 0,0 0 0,0 0 0,0 0 0,0-1 0,0 1 0,0 0 0,0 0 0,0 0 0,0 0 0,0 0 0,0 0 0,0-14 605,0 10 666,0 4-351,0 0 95,-4 0-405,-9 0-213,9 0-219,4 0-118,0 0-10,0 0 86,0 0-6,0 0 80,0 0-80,0 0 16,4 0 0,-4 0-142,1 0 0,-1 0 0,1 0 0,0 0 0,-1 0 0,1 0 0,-1 0 0,1 0 1,0 0-1,-1 0 0,1 1 0,-1-1 0,1 0 0,-1 0 0,1 1 0,-1-1 0,1 0 1,-1 1-1,1-1 0,-1 0 0,1 1 0,-1-1 0,1 1 0,-1-1 0,0 1 1,1-1-1,-1 1 0,0-1 0,1 1 0,-1-1 0,0 1 0,0-1 0,1 1 0,-1 0 1,0-1-1,0 1 0,0-1 0,0 1 0,0 0 0,0-1 0,0 1 0,0-1 1,0 1-1,0 0 0,-1 0 0,1 1 41,1 1 0,-1-1 0,0 1 0,1-1 0,-1 0 0,1 1 1,-1-1-1,2 3 0,5 5-99,-6-8 26,0 0 1,1 0-1,-1 0 0,0 0 1,0 0-1,-1 0 0,1 0 0,0 0 1,-1 0-1,1 0 0,-1 1 1,1-1-1,-1 0 0,0 4 0,0 10 96,0-3 7,0-1 0,0 1 0,-4 16 0,0-9 22,0 0 3,0 0-1,2 0 1,-1 32-1,3-52-113,-4 111 405,-9-3-175,9-5-218,1-2-35,-5-47 32,4-29 11,-2 46-1,6 133-1054,0-204 1006,0 1 0,0-1 0,0 0-1,0 0 1,0 0 0,0 0-1,0 0 1,0 0 0,0 0 0,0 0-1,0 1 1,0-1 0,0 0-1,0 0 1,0 0 0,0 0 0,0 0-1,0 0 1,0 0 0,0 1-1,0-1 1,0 0 0,0 0 0,0 0-1,0 0 1,0 0 0,1 0-1,-1 0 1,0 0 0,0 0 0,0 1-1,0-1 1,0 0 0,0 0-1,0 0 1,0 0 0,0 0 0,1 0-1,-1 0 1,0 0 0,0 0-1,0 0 1,0 0 0,0 0 0,0 0-1,0 0 1,1 0 0,-1 0-1,0 0 1,0 0 0,0 0 0,0 0-1,0 0 1,0 0 0,0 0-1,1 0 1,13 0-1683,-14 0 1654,0 0 0,0 0 0,0 0 0,0 0 0,0 0 0,0 0 0,0 0-1,1 0 1,-1 0 0,0 0 0,0 0 0,0 0 0,0 0 0,0 0 0,0 0 0,0 0-1,1 0 1,-1 0 0,0 0 0,0 0 0,0 0 0,0 0 0,0 0 0,0 0 0,0 0 0,0 0-1,0-1 1,1 1 0,-1 0 0,0 0 0,0 0 0,0 0 0,0 0 0,0 0 0,0 0 0,0 0-1,0 0 1,0-1 0,0 1 0,0 0 0,0 0 0,0 0 0,0 0 0,0 0 0,0 0-1,0 0 1,0-1 0,0 1 0,0 0 0,0 0 0,0 0 0,0 0 0,0 0 0,0 0 0,0 0-1,0-1 1,0-16-2224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104 189 4480,'-20'21'2005,"20"-18"-1525,0 11 581,0-14-1031,0 1-1,0-1 1,0 0 0,0 1-1,0-1 1,0 0-1,0 1 1,0-1-1,0 0 1,0 0-1,0 1 1,0-1-1,0 0 1,0 1-1,1-1 1,-1 0 0,0 0-1,0 1 1,0-1-1,1 0 1,-1 0-1,0 0 1,0 1-1,1-1 1,-1 0-1,4 3 161,-1 0-1,1-1 1,0 1-1,6 2 1,-5-3-31,0 1 0,1 0 1,-1 1-1,8 6 0,-11-8-129,-1 0-5,1-1 1,-1 1 0,1-1 0,-1 1 0,1-1 0,0 0-1,-1 1 1,1-1 0,0 0 0,0 0 0,0 0-1,0-1 1,0 1 0,0 0 0,0-1 0,0 1 0,0-1-1,1 0 1,-1 0 0,0 0 0,2 0 0,118 0 512,-115 0-525,1 0 0,-1-1 0,0 0 0,1-1-1,-1 1 1,0-1 0,0-1 0,0 1 0,11-7-1,-10 5 38,1 0 0,16-5 0,-12 6-9,-11 3-32,1 0 1,0-1-1,0 0 1,-1 1-1,1-1 1,-1 0-1,5-2 1,20-25 102,-24 26-100,0 0 0,0 1-1,1 0 1,-1 0 0,5-2 0,-5 3 10,0-1 0,0 0 0,0 0 0,0 0 0,0-1 0,-1 1 0,1-1 1,0 1-1,-1-1 0,1 0 0,1-2 0,-1 1 17,0 0 1,0 0-1,-1 0 1,5-6-1,0-8 260,-2 12-212,-5 5-84,0 0 0,1 0 1,-1 0-1,0 0 0,0-1 0,0 1 1,0 0-1,1 0 0,-1 0 0,0 0 1,0 0-1,0 0 0,0-1 0,0 1 1,1 0-1,-1 0 0,0 0 0,0 0 1,0-1-1,0 1 0,0 0 0,0 0 1,0 0-1,0-1 0,0 1 0,0 0 0,0 0 1,0 0-1,0 0 0,0-1 0,0 1 1,0 0-1,0 0 0,0 0 0,0-1 1,0 1-1,0 0 0,0 0 0,0 0 1,0-1-1,0 1 0,0 0 0,-1 0 1,1 0-1,0 0 0,0 0 0,0-1 1,0 1-1,0 0 0,-1 0 0,-5-11 60,5 9-57,0 0 0,1 0 1,-1 0-1,1 0 0,0 0 1,0 0-1,-1 0 0,2-3 1,-1 4-10,0 0 1,0 0 0,0 0-1,0-1 1,0 1-1,0 0 1,-1 0 0,1 0-1,0 0 1,-1 0-1,1 0 1,0 0 0,-1 0-1,0-2 1,-17-4 2,11 1 42,6 5-24,0-1 0,-1 1 0,1 0-1,0-1 1,-1 1 0,0 0 0,1 0 0,-1 0-1,1 0 1,-1 0 0,-2 0 0,-24-13 94,27 13-114,0 0-1,0 1 1,0-1 0,0 1 0,0-1-1,0 1 1,-1-1 0,1 1 0,0 0-1,0 0 1,0-1 0,-1 1 0,1 0-1,0 0 1,-1 0 0,-7-1-63,-16-16-78,22 15 122,0 0-1,0-1 1,0 1-1,0 0 1,-1 1 0,1-1-1,0 1 1,-1-1-1,1 1 1,-1 0-1,0 0 1,1 1 0,-1-1-1,0 1 1,-7 0-1,0-1 0,0 1 1,0 0-1,0 1 0,0 1 0,-1 0 0,1 0 0,1 1 0,-1 0 0,-11 5 1,-20 11-42,31-15 67,1 0-1,0 1 1,-14 9 0,4 7 25,5-4 27,-6 1 52,14-12-68,1-1 0,0 1 0,0 0-1,0 0 1,1 1 0,0 0 0,0 0 0,0 0 0,-3 8 0,-1 2 28,1-2-9,0 1 1,2-1 0,-1 1 0,2 0-1,-7 31 1,9-14 92,2 42 0,1-41-82,0-26-48,0-1 1,0 0 0,1 0 0,0 0 0,0 0 0,3 9 0,-1-10-8,0 0 0,0-1 0,1 0 0,0 0-1,5 6 1,0 0 8,1 2 1,-4-5-3,1 1 1,0-1 0,0-1-1,1 1 1,0-1 0,0-1-1,18 11 1,-3-3 113,1-1 0,50 19 0,-37-19 11,-23-7-101,0-1 0,1 0 0,-1-1 0,1-1 0,0-1 1,0 0-1,16 0 0,257-2-1378,-282 0 1069,0-1 1,0 0 0,0 0 0,0-1 0,0 0 0,0 0-1,-1 0 1,1 0 0,-1-1 0,7-4 0,26-12-1909,21-1 391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8960,'-20'0'3328,"20"0"-2592,20 0-192,-20 0 960,21 0-928,0 0 64,21 0-417,-1-20 65,22 20-160,-22-21 288,-20 21-224,21-21-1951,0 21 959,-22 0-3616,22 0 2432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4736,'0'0'1760,"0"0"-1376,21-18-96,0 18 1152,0 0-832,0 0 64,0 18-448,-1-18-352,22 0 64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4992,'0'-17'1589,"0"17"-1565,0 0 1,0-1-1,0 1 0,0 0 0,0-1 0,0 1 1,0 0-1,1-1 0,-1 1 0,0 0 0,0 0 1,0-1-1,0 1 0,0 0 0,0 0 0,1-1 1,-1 1-1,0 0 0,0 0 0,0-1 0,1 1 1,-1 0-1,0 0 0,0 0 0,1-1 0,1-1 106,1 0 0,0 0 0,-1 1 0,1-1-1,0 1 1,0-1 0,0 1 0,0 0-1,0 0 1,1 0 0,-1 0 0,0 1 0,0 0-1,0-1 1,1 1 0,-1 0 0,5 1-1,0-2 44,1 1 0,-1 1-1,1-1 1,0 1-1,-1 1 1,0-1 0,1 2-1,-1-1 1,0 1-1,12 6 1,63 32 835,-77-38-960,-1 0 0,0 1 0,0-1 0,0 1 1,0 0-1,0 0 0,-1 0 0,0 1 0,0 0 0,0 0 0,0 0 0,2 6 0,-2-4 2,-1 0-1,0 1 1,0-1-1,-1 1 1,0 0-1,0 0 1,-1 0-1,0 0 0,-1 13 1,0-10 20,0 1-1,-1 0 1,-1-1 0,-3 14 0,3-18-23,0-1-1,0 1 1,-1-1 0,0 0 0,0 0 0,-1 0 0,0 0-1,0-1 1,0 1 0,-5 4 0,-33 26 145,-13 11-48,45-37-135,0-1 0,0-1 0,0 1-1,-1-2 1,-22 13 0,-5 0-73,35-17 65,0-1 0,-1 0 0,1 0 0,-1 0 1,1 0-1,-1 0 0,0-1 0,0 0 0,0 0 0,0 0 0,0 0 0,0 0 0,0-1 0,-6 0 0,8 0 1,1 0 1,0 0-1,-1 0 0,1 0 0,-1 0 1,1 0-1,0 1 0,-1-1 0,1 0 1,0 1-1,-1-1 0,1 1 0,-2 0 1,3 0-3,-1-1 1,1 1-1,0 0 1,-1-1 0,1 1-1,0 0 1,-1-1-1,1 1 1,0 0 0,0-1-1,0 1 1,-1 0-1,1-1 1,0 1 0,0 0-1,0-1 1,0 1-1,1 1 1,-2-2-1,1 0 0,0 0 0,0 0 0,0 0 0,0 0 0,0 0 1,0 0-1,0 0 0,0 1 0,0-1 0,0 0 0,0 0 0,0 0 0,0 0 0,0 0 0,0 0 0,0 0 1,0 1-1,0-1 0,0 0 0,0 0 0,1 0 0,-1 0 0,0 0 0,0 0 0,0 0 0,0 0 1,0 1-1,0-1 0,0 0 0,0 0 0,0 0 0,0 0 0,0 0 0,1 0 0,-1 0 0,0 0 0,0 0 1,0 0-1,0 0 0,0 0 0,0 0 0,0 0 0,0 0 0,1 0 0,-1 0 0,0 0 0,0 0 0,0 0 1,0 0-1,0 0 0,0 0 0,0 0 0,1 0 0,-1 0 0,0 0 0,2 0-7,0 0 0,0 1 0,0-1 0,0 1-1,0-1 1,-1 1 0,1 0 0,0 0 0,0 0 0,2 1 0,15 7 5,-12-7 25,1-1-1,0 0 1,0 0-1,0-1 1,12-1-1,4 1 30,160 0-228,-170 0-7,0 0 0,17-4 0,17-10-1305,4 8 64,-20-8-955,-27 12 2055,1 1 0,-1 1-1,1-1 1,10 1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22 5472,'-17'0'1760,"17"0"-1748,0 0 1,0 0-1,0 0 1,0 0-1,0 0 0,-1 0 1,1 0-1,0 0 1,0 0-1,0 0 1,0 0-1,0 0 1,0 0-1,0 0 0,-1 0 1,1 0-1,0 0 1,0 0-1,0 0 1,0 0-1,0 0 1,0 0-1,0 0 0,-1 0 1,1 0-1,0 0 1,0-1-1,0 1 1,0 0-1,0 0 1,0 0-1,0 0 0,0 0 1,0 0-1,0 0 1,0 0-1,0 0 1,0-1-1,-1 1 1,1 0-1,0 0 0,0 0 1,0 0-1,0 0 1,0 0-1,0 0 1,0-1-1,0 1 1,0 0-1,0 0 0,0 0 1,0 0-1,0 0 1,0 0-1,1 0 1,-1-1-1,0-13 468,0 11 395,0 6-310,0 161 1030,1-133-1267,8 45 1,-4-47-23,0 39 0,-4-37-72,0-17-58,-1-1 0,0 1 1,-5 25-1,-9 17 624,10-31-472,3-17-241,0-1 1,-1 0-1,0 0 0,-3 9 1,3-13-59,1 1 0,-1-1 0,0 0 0,-1 0 0,1 0 0,-1 0 1,1 0-1,-1-1 0,0 1 0,0-1 0,-4 3 0,-28 16 233,32-18-236,-1-1 0,1 0 1,-1 0-1,1 0 0,-1 0 1,0 0-1,1-1 0,-1 0 1,0 0-1,0 0 0,0 0 1,0 0-1,0-1 0,0 0 1,-6 0-1,-10 1 52,-25-1-1228,42 0 1026,1 0 0,-1 0 1,1 0-1,0 0 0,0-1 0,-1 1 0,1-1 0,0 0 0,0 0 0,-1 1 0,1-1 0,-2-2 0,3 1-101,0 0 0,0 0 0,0 0 0,0 0 0,0 0-1,1-1 1,-1 1 0,1 0 0,0 0 0,-1-1 0,1 1 0,0 0-1,1-5 1,-1-34-1977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9984,'20'0'3680,"-20"0"-2848,0 0-256,0-21 256,0 42-576,0-21-96,21 0-96,-21-21-3232,42 21 1728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7808,'0'0'2506,"0"0"-1519,0-3-454,0 2-512,0 1 0,0-1 0,0 0 0,0 1-1,0-1 1,0 0 0,0 1 0,0-1 0,1 1-1,-1-1 1,0 0 0,0 1 0,0-1 0,1 1-1,-1-1 1,0 1 0,1-1 0,-1 1 0,0-1-1,1 1 1,-1-1 0,1 1 0,-1-1 0,1 1-1,-1 0 1,1-1 0,-1 1 0,1-1 0,20 0 400,-16 1-356,-1 0-1,1 0 1,-1 0 0,1-1-1,-1 0 1,6-1 0,4-4 25,-10 4-64,0 0-1,0 1 1,0-1 0,0 1-1,0 0 1,0 0-1,1 1 1,-1-1 0,8 1-1,7 0 86,2 0 4,39-4 1,-28-2-36,-12 2-23,0 1 0,37-1-1,231 4 227,-285 0-388,1 0 0,-1 0 0,0 0 0,1 0-1,-1 0 1,1-1 0,-1 0 0,0 0 0,1 0 0,-1 0 0,0 0 0,0-1 0,0 1 0,0-1-1,0 0 1,4-2 0,-4 0-961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3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14 4800,'-21'0'2160,"21"-4"-1750,0-5 299,0 18-175,0-5 90,0-4-149,0 3 165,0 0-577,-1-1 0,1 0 0,-1 0 0,1 1 1,-1-1-1,0 0 0,0 0 0,0 0 1,0 0-1,0 0 0,-1 0 0,1 0 0,-1 0 1,1 0-1,-1 0 0,1-1 0,-3 2 0,-17 22 448,19-22-427,0 0 1,1 0 0,-1 0 0,1 1 0,-2 5-1,0 1 170,-1-1-1,-6 13 1,-3 3 327,-33 47 1,38-61-513,4-7-43,0 1 1,1 0 0,-1 0 0,-4 10-1,6-9-12,0 1-1,1-1 1,0 1-1,-1 6 1,0 7 14,-1-8 6,0-1 1,-9 23-1,-5 13 39,10-5-35,2-27-26,0 8 24,5-22-30,0 1 0,0-1 0,1 1 0,-1-1 0,0 0 0,1 1 0,0-1 0,-1 1 0,1-1 0,0 0 1,1 2-1,1 3 22,-2-3-50,1 0 1,-1-1-1,1 1 1,0 0 0,-1-1-1,1 1 1,0-1-1,1 0 1,-1 0-1,0 0 1,1 0-1,-1 0 1,6 3-1,1 1-72,-7-5 69,0 1-1,1-1 1,-1 1-1,1-1 1,0 0-1,-1 0 1,1 0-1,0 0 1,-1 0-1,1-1 1,0 1 0,0-1-1,0 0 1,0 0-1,-1 0 1,1 0-1,0 0 1,0-1-1,0 1 1,-1-1-1,1 0 1,3-1-1,12-3-86,12-1-45,51-12-294,-40 7 326,-20 6 120,0 0 0,-1-2 0,1 0 0,-1-2 0,24-13 0,-21 8-1,54-35-63,-47 26-16,48-33 0,-47 35 111,-17 0-15,14 0 21,-28 20-28,1 0-1,0 0 1,0 0-1,0 0 1,-1 0-1,1-1 1,0 1 0,-1 0-1,1-3 1,2-3 13,-2 6-11,-1-1 0,1 1 0,0-1-1,0 1 1,0 0 0,0-1 0,0 1 0,1 0 0,0-2-1,8-6 177,4-5-91,-14 14-93,0 0 1,0 0 0,1 0-1,-1-1 1,0 1-1,0 0 1,1 0-1,-1-1 1,0 1 0,0 0-1,0 0 1,0-1-1,1 1 1,-1 0-1,0 0 1,0-1 0,0 1-1,0 0 1,0-1-1,0 1 1,0 0-1,0 0 1,0-1-1,0 1 1,0-1 0,0-13-21,0 14 25,0 0-1,0 0 0,0 0 0,0 0 0,0 0 1,0 0-1,0 0 0,0-1 0,0 1 1,0 0-1,0 0 0,0 0 0,0 0 1,0 0-1,0 0 0,0 0 0,0-1 1,0 1-1,0 0 0,0 0 0,0 0 1,0 0-1,0 0 0,0 0 0,0 0 1,0 0-1,0 0 0,0-1 0,0 1 1,0 0-1,0 0 0,-1 0 0,1 0 1,0 0-1,0 0 0,0 0 0,0 0 1,0 0-1,0 0 0,0 0 0,0 0 1,-1 0-1,1 0 0,0 0 0,0 0 1,0 0-1,0 0 0,0 0 0,0 0 1,0 0-1,-1 0 0,1 0 0,0 0 1,0 0-1,0 0 0,0 0 0,-1 0-1,0 0-1,1 0 1,-1 0-1,0 0 1,1 0-1,-1 0 1,0 0-1,1 0 1,-1 0-1,1-1 1,-1 1-1,0 0 1,1 0-1,-1-1 1,1 1-1,-1 0 1,0-1-1,1 1 1,-1 0-1,1-1 1,-1 1-1,1-1 1,0 1-1,-1-1 1,1 1-1,-1-1 1,1 1-1,0-1 1,-1 0-1,1 1 1,0-1 0,0 1-1,0-1 1,-1 0-1,1 1 1,0-1-1,0 0 1,0 1-1,0-1 1,0 0-1,0 0 1,0 1-3,0-1 1,0 1-1,1 0 1,-1 0 0,0 0-1,0 0 1,0 0-1,0 0 1,0 0 0,0-1-1,0 1 1,0 0-1,0 0 1,0 0 0,0 0-1,0 0 1,0 0-1,0 0 1,-1-1 0,1 1-1,0 0 1,0 0-1,0 0 1,0 0 0,0 0-1,0 0 1,0 0-1,0 0 1,0 0-1,0-1 1,0 1 0,0 0-1,0 0 1,-1 0-1,1 0 1,0 0 0,0 0-1,0 0 1,0 0-1,0 0 1,0 0 0,0 0-1,-1 0 1,1 0-1,0 0 1,0 0 0,0 0-1,0 0 1,0 0-1,0 0 1,0 0 0,-1 0-1,1 0 1,0 0-1,0 0 1,0 0 0,-101 0 75,97 0-68,0 0 0,0 1 0,1-1 0,-1 1 0,0 0 0,0 0 0,0 0 1,1 0-1,-1 1 0,1 0 0,-1-1 0,1 1 0,-1 0 0,1 1 0,0-1 0,-3 3 0,-17 12 19,-3-1-16,11-7 0,0 1 1,-26 21 0,33-22 1,1 0 1,0 0 0,0 1 0,-5 12-1,10-18 5,1 1 0,0-1 0,1 1-1,-1 0 1,1-1 0,0 1 0,0 0 0,1 6-1,-1 0 19,0-11-32,0 0-1,0 0 0,0 0 0,0 0 1,0 0-1,0 0 0,0 1 1,0-1-1,0 0 0,0 0 1,0 0-1,0 0 0,0 0 1,0 0-1,0 0 0,0 1 0,0-1 1,0 0-1,0 0 0,0 0 1,0 0-1,0 0 0,0 0 1,0 0-1,0 0 0,0 1 1,1-1-1,-1 0 0,0 0 1,0 0-1,0 0 0,0 0 0,0 0 1,0 0-1,0 0 0,0 0 1,0 0-1,1 0 0,-1 0 1,0 0-1,0 0 0,0 0 1,0 0-1,0 0 0,0 0 0,0 0 1,1 0-1,-1 0 0,0 0 1,0 0-1,0 0 0,0 0 1,0 0-1,0 0 0,0 0 1,1 0-1,1 0 86,2 1-167,-1-1-1,1 0 1,-1 0 0,1 0 0,-1-1 0,1 1 0,-1-1-1,5-1 1,13-12-400,-1 7 187,5-7 160,6 7 31,-30 7 91,-1-1 1,1 1-1,-1-1 0,1 1 0,-1 0 0,1-1 0,-1 1 1,1-1-1,-1 0 0,1 1 0,-1-1 0,0 1 1,1-1-1,-1-1 0,3-3-93,15-2-46,-1-7 198,-17 14-43,0 0-1,1 0 1,-1-1-1,0 1 1,0 0-1,0 0 1,1-1-1,-1 1 1,0 0-1,0 0 1,1 0-1,-1 0 1,0-1-1,0 1 1,1 0 0,-1 0-1,0 0 1,1 0-1,-1 0 1,0 0-1,0 0 1,1 0-1,-1 0 1,0 0-1,1 0 1,1 0 28,1 1 0,-1-1 1,0 1-1,0-1 0,0 1 1,0 0-1,0 0 0,0 0 1,0 0-1,4 3 0,5 2 49,7 1 104,-11 7-52,10-7 20,-6-1-104,-10-4-35,1-1 0,0 0-1,0 0 1,0 0 0,0 0 0,0 0-1,0 0 1,0-1 0,0 1-1,0-1 1,1 1 0,-1-1 0,3 0-1,12 0-40,-17 0 9,0 0 0,1 0 0,-1 0 0,0 0 0,1 0 1,-1 0-1,0 0 0,1 1 0,-1-1 0,0 0 1,0 0-1,1 0 0,-1 0 0,0 0 0,0 0 0,1 1 1,-1-1-1,0 0 0,0 0 0,1 0 0,-1 1 1,0-1-1,0 0 0,0 0 0,1 1 0,-1 0-5,1-1-1,-1 1 1,1 0-1,0-1 1,-1 1-1,1-1 1,0 1-1,-1-1 1,1 1-1,0-1 1,0 1-1,0-1 1,-1 0-1,1 1 1,0-1-1,0 0 1,0 0-1,0 0 1,-1 1-1,1-1 1,0 0-1,0 0 1,0 0-1,0-1 0,0 1 1,0 0-1,-1 0 1,1 0-1,0-1 1,0 1-1,0 0 1,0-1-1,-1 1 1,1 0-1,1-2 1,10-2-288,-9 3 267,0 0-1,-1 0 0,1 1 1,0-1-1,0 1 0,0 0 1,-1 0-1,5 0 0,6 0-176,-10 0 221,0-1 1,0 0-1,0 1 1,0-1-1,0-1 1,-1 1-1,1 0 1,0-1-1,-1 1 1,1-1-1,-1 0 1,0 0-1,1 0 1,-1 0-1,0 0 1,0-1-1,0 1 0,-1 0 1,1-1-1,0 0 1,-1 1-1,0-1 1,0 0-1,1 0 1,-2 0-1,1 1 1,0-1-1,0-5 1,-1-51 1198,0 55-304,0 4-347,0 0-314,0 7-155,0 12-39,-1-2 88,0 0 1,2 0 0,4 28 0,8-17 94,-10-12-50,-1 1 1,-1 0 0,0 0 0,-3 22 0,1-7 545,1-28-912,0-8-53,0-79-955,0 78 1125,0-1 1,0 1-1,1-1 0,0 1 1,0-1-1,0 1 0,1 0 1,-1 0-1,1-1 0,1 1 1,-1 1-1,1-1 0,4-7 1,70-71-1,-69 71 63,-6 9 6,0 0 0,0 0 0,0 0 0,0 1 0,1-1 0,3-3 1,32-8-102,4-13-138,-17 19 154,-12 5 102,6-6 145,-17 8-123,-1 0 0,1 0 0,0 0 0,0 0-1,0 1 1,-1-1 0,1 0 0,0 1-1,0 0 1,3-1 0,-5 1-13,0 0 0,1 0 0,-1 0 0,0 0 0,1 0 1,-1 0-1,0 0 0,1 0 0,-1 0 0,0 0 0,0 0 0,1 1 0,-1-1 0,0 0 0,1 0 1,-1 0-1,0 0 0,0 1 0,0-1 0,1 0 0,-1 0 0,0 0 0,0 1 0,0-1 0,1 0 1,13 14 416,-14-14-413,0 1 1,0-1-1,1 0 1,-1 0-1,0 0 0,0 1 1,1-1-1,-1 0 1,0 0-1,0 1 0,0-1 1,0 0-1,1 0 1,-1 1-1,0-1 0,0 0 1,0 0-1,0 1 1,0-1-1,0 0 0,0 1 1,0-1-1,0 0 1,0 1-1,0-1 1,0 15 330,1-3-227,-1 1 1,-1-1-1,-2 16 1,-2-14-58,4-10-48,0 0 0,0-1 0,0 1-1,0 0 1,0 5 0,2-5-9,-1-1 1,1 1 0,0 0-1,0 0 1,1 4 0,3 6 14,2 28 35,16 28 218,-12-39-127,-8-24-69,0 0-1,7 13 0,-5-9-58,2 6-38,2-12-68,-18-6-135,6 1-111,-1 0-544,-10 0 95,14 0 727,0 0-1,-1 0 0,1 0 1,0 0-1,-1 0 1,1-1-1,0 1 0,0 0 1,-1 0-1,1 0 1,0 0-1,-1 0 1,1 0-1,0 0 0,0-1 1,-1 1-1,1 0 1,0 0-1,0 0 0,-1 0 1,1-1-1,0 1 1,0 0-1,0 0 0,-1-1 1,-16-16-774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7296,'-42'-21'2720,"42"21"-2112,0 21-192,-21-21 992,42 0-864,-21 0-288,0 0-192,21 21-288,0-21 128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6816,'-21'-21'2528,"21"21"-1984,0 21-128,-20 0 384,20 0-512,0-1-32,0 22-160,0 0 192,0-22-160,0 22-1952,0 0 992</inkml:trace>
  <inkml:trace contextRef="#ctx0" brushRef="#br0" timeOffset="1">563 104 5216,'-21'-21'1952,"21"21"-1536,0 0-96,0 21 608,0 0-576,0-21 480,0 42-480,0-22-32,0 22-192,0-21-288,0 21 64,0-22 448,21 22-160,-21-21-800,0-21 352,0 0-1696,21 21 1088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4160,'17'-18'1333,"-16"18"-1313,-1 0 0,0 0-1,0 0 1,1 0 0,-1-1-1,0 1 1,0 0 0,0 0-1,1-1 1,-1 1 0,0 0-1,0 0 1,0-1 0,0 1 0,0 0-1,1 0 1,-1-1 0,0 1-1,0 0 1,0-1 0,0 1-1,0 0 1,0-1 0,0 1-1,0-1 1,0-33 1548,0 33-1534,0 1 0,0 0 0,0 0 0,0-1 0,0 1 0,0 0 0,0-1 1,0 1-1,0 0 0,0-1 0,0 1 0,0 0 0,1 0 0,-1-1 0,0 1 0,0 0 0,0 0 0,0-1 0,1 1 0,-1 0 0,0 0 0,0 0 0,0-1 0,1 1 0,-1 0 0,14-14 1129,-14 14-1133,0-1 0,1 1 1,-1 0-1,0 0 0,0-1 0,0 1 0,1 0 0,-1 0 0,0 0 1,0 0-1,1-1 0,-1 1 0,0 0 0,0 0 0,1 0 0,-1 0 1,0 0-1,1 0 0,-1 0 0,0-1 0,1 1 0,-1 0 1,0 0-1,0 0 0,1 0 0,2 0 61,0 0 0,0 0 0,0 0 0,1 0 0,-1 1 0,0-1 0,0 1 0,0 0 0,0 0-1,0 0 1,-1 0 0,1 0 0,0 0 0,0 1 0,-1 0 0,1-1 0,-1 1 0,5 4 0,-2-1 3,0-1 1,0 0-1,1 0 0,10 5 0,-12-6-59,1-1 0,-1 1 0,0 0-1,0 0 1,0 0 0,0 0-1,0 1 1,-1-1 0,0 1 0,4 5-1,-1-1 54,-1 0 0,0 0 0,-1 0 0,0 1 0,-1 0 0,1-1 0,-2 1 0,1 1 0,-1-1 0,0 0 0,0 18 0,-2-23-90,0 1 0,0 0 0,-1 0 0,0-1 1,0 1-1,0 0 0,0-1 0,-3 6 0,3-7-48,-1-1 0,1 1 0,-1-1 1,0 1-1,0-1 0,0 0 0,0 0 0,0 0 1,0 0-1,-1 0 0,1 0 0,-1 0 0,-4 1 1,4-2 20,0 0 0,0 0 1,0 0-1,0-1 0,0 0 1,0 1-1,0-1 0,-6-1 0,4 1-22,2 0-173,3 0 43,0 0-54,3 0 81,-1 0 139,1 1 0,-1-1 0,0 1 0,0-1 0,0 1 0,0 0 0,1 0 0,-1 0 0,0 0 0,3 3 0,6 2-60,4 1-118,-12-6 171,0 0 0,0 0 1,-1 1-1,1 0 0,0-1 0,-1 1 1,0 0-1,1 0 0,-1 0 0,2 3 1,2 0 31,-1 0 52,0 0 0,0 0 0,-1 0 0,6 8 0,-9-12-55,-1-1 0,0 0 0,0 1 1,1-1-1,-1 1 0,0-1 0,0 1 0,1-1 1,-1 0-1,0 1 0,0-1 0,0 1 0,0-1 1,1 1-1,-1-1 0,0 1 0,0-1 1,0 1-1,0-1 0,0 1 0,-1-1 0,1 1 1,0-1-1,0 1 0,0-1 0,0 1 1,0-1-1,-1 1 0,1-1 0,0 1 0,0-1 1,-1 0-1,1 1 0,0-1 0,-1 1 1,1-1-1,0 0 0,-1 1 0,1-1 0,-1 0 1,1 0-1,-1 1 0,1-1 0,0 0 1,-1 0-1,1 1 0,-1-1 0,0 0 0,-7 5 205,5-1-106,3-3-94,0 0 1,0-1-1,-1 1 0,1 0 0,-1-1 0,1 1 0,0-1 0,-1 1 0,1-1 0,-1 1 1,1-1-1,-1 1 0,1-1 0,-2 1 0,0 0 15,1 0 1,-1-1 0,0 0-1,1 1 1,-1-1-1,0 0 1,1 0-1,-1 0 1,-3 0-1,1-1 24,-1 1-1,1 0 0,0 1 0,0-1 1,-1 1-1,1 0 0,-5 1 0,-5 4 32,10-4-62,0 0 1,0-1 0,0 1-1,0-1 1,0 0 0,0 0-1,0 0 1,-1-1 0,-7 1-1,-64-1-190,73-1-38,6-2-288,14-11-1632,-15 14 1974,0-1 0,0 0 1,0 1-1,0 0 1,-1-1-1,1 1 1,0 0-1,0 0 0,2 0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0 6816,'-17'0'2197,"16"0"-2173,1 0 1,0 0-1,-1 0 1,1 0-1,0 0 0,-1 0 1,1 1-1,0-1 0,0 0 1,-1 0-1,1 0 1,0 0-1,0 0 0,-1 0 1,1 1-1,0-1 1,0 0-1,-1 0 0,1 0 1,0 1-1,0-1 0,0 0 1,0 0-1,-1 1 1,1-1-1,0 0 0,0 1 1,0-1-1,0 0 0,0 0 1,0 1-1,0-1 1,0 0-1,0 1 0,-7 11 152,0 3 178,0-1 0,1 1 0,0 1 1,-3 16-1,-5 20 446,11-36-598,3-10-122,-1 0 0,-1-1 1,-2 11-1,-28 43 250,1 7-122,-2-18 130,-60 67 0,63-80-219,-2 3 9,-40 52 277,65-80-363,-3 4 65,-22 24 0,-16 4 159,-4 3-153,36-27-238,11-12 17,0-1 0,0 0 1,0 0-1,-1 0 0,1 0 0,-11 5 0,15-9-54,-1-1 0,1 1 1,-1-1-1,0 1 0,1-1 0,-1 0 1,1 1-1,-4-1 0,5 0 162,-3-1-673,2-5-457,1 1 278,1 0 0,-1 1 0,0-1-1,3-8 1,-2 11 554,0-1 0,0 1 0,1 0 0,-1-1-1,1 1 1,0 0 0,-1 0 0,1 0 0,2-2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6304,'0'-17'2826,"0"18"-2801,0-1-1,1 1 0,-1-1 0,0 1 1,0-1-1,-1 1 0,1 0 0,0-1 1,0 1-1,0-1 0,0 1 0,0-1 1,-1 1-1,1-1 0,0 1 0,0-1 1,-1 1-1,1-1 0,0 1 0,-1-1 1,1 0-1,0 1 0,-1-1 0,1 1 1,-1-1-1,1 0 0,-1 0 0,1 1 1,-1-1-1,0 1 0,-8 5 547,2 11 0,1-6-245,3-5-42,-1 1 0,-4 14 0,3-8 7,-12 21 1,11-23-211,0 0 1,0 0 0,2 0 0,-7 23 0,6-8-34,4-16-28,0 0 1,-1 0-1,-1 0 1,0-1-1,-7 17 1,4-12 65,1 1 1,-6 24-1,8-27 32,0-1 0,-7 16 0,7-20 176,-1-11-92,3 3-183,0 0 1,0 0-1,0 0 0,0 0 0,0-1 0,0 1 1,0 0-1,0-1 0,0-1 0,11-7 77,-9 6-97,0 0 0,0 0-1,0 0 1,-1 0 0,0 0 0,0-8-1,0 4-19,0 1-1,1-1 0,1-9 0,4 0-118,0 0-1,2 0 0,13-23 1,-3 6-162,-13 25 247,1-5-49,1 0 1,1 0 0,0 0-1,1 1 1,0 1 0,23-23 0,-25 29 80,0-1 1,0 2 0,1-1 0,0 1-1,10-4 1,-17 8 51,0 1-1,-1-1 0,1 1 1,0-1-1,0 1 0,0-1 1,0 1-1,0 0 1,0 0-1,0-1 0,0 1 1,0 0-1,-1 0 0,1 0 1,0 0-1,0 0 0,0 0 1,0 0-1,0 1 0,0-1 1,2 1-1,-3-1-11,1 1-1,0 0 1,-1-1-1,1 1 1,-1 0-1,1 0 1,-1 0 0,1 0-1,-1-1 1,1 1-1,-1 0 1,0 0-1,1 2 1,1 4 178,27 39 271,-20-33-345,-6-9-81,0 1 1,0-1 0,-1 1 0,0 0 0,0-1 0,0 1-1,-1 0 1,2 8 0,1 3 45,2 6-12,-3-14-244,-1 1-1,0 0 0,0-1 1,-1 1-1,0 9 1,-1 24-486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5056,'0'-17'2282,"0"17"-1759,0 0 677,0 0-272,0 0 240,0 0-325,0 0 133,0 0-278,0 0 97,0 0-256,0 0-22,0 0-202,3 0-86,268 0 667,-171-3-811,8-8-37,17 5-85,21-5 37,-2 8 121,20 0 24,-84-3-56,87-3 142,-122 10-76,-10-1 40,51-3-1,-47-4-50,-26 5 44,0 0 0,0 0 0,17 0 0,-23 2-60,2-1-209,17 2-4125,-26-4 2136,0-8-1268,0 8 1114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6656,'0'-21'2464,"0"21"-1920,21 0-160,-1-21 640,1 21-640,0 0 192,21 0-320,-22 0-736,22 0 256,0 0-4000,-21 21 2304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21 5568,'0'-17'1786,"0"17"-1773,0 0 0,0 0-1,0 0 1,0 0-1,0-1 1,0 1-1,0 0 1,0 0-1,0 0 1,0 0-1,0 0 1,0 0-1,0 0 1,0-1 0,0 1-1,0 0 1,0 0-1,0 0 1,0 0-1,0 0 1,0 0-1,0 0 1,0 0-1,0-1 1,0 1-1,0 0 1,0 0-1,0 0 1,0 0 0,0 0-1,0 0 1,-1 0-1,1 0 1,0 0-1,0 0 1,0 0-1,0 0 1,0-1-1,0 1 1,0 0-1,0 0 1,-1 0 0,1 0-1,0 0 1,0 0-1,0 0 1,0 0-1,0 0 1,0 0-1,0 0 1,-1 0-1,1 0 1,0 0-1,0 0 1,0 0 0,0 1-1,-3-1 84,1 0 0,0 1 0,-1-1 0,1 1 0,0 0 0,-1 0 0,1 0 0,0 0 0,0 0 0,0 0 0,0 1 0,0-1 0,0 1 0,-2 2 0,-6 3 592,-6 2-240,1 0 0,-17 15 0,-3-1-123,16-11-142,1 1 0,-24 22 1,11 1 304,13-13-203,-17 17 86,15-17-93,1 0 0,-21 33 0,32-41-162,1 0 1,-6 17-1,9-21-70,-9 23 82,1 0 0,2 1 0,-10 63 0,18-73-50,2 0 0,0 0 1,2 0-1,1 0 0,1 0 0,1 0 0,1-1 1,17 44-1,-19-59-100,1 0 0,0-1 0,0 0 0,0 0 0,1 0 0,0-1 0,12 11-1,-4-6-254,1 0 0,24 14 0,44 19-416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8064,'104'42'2976,"-104"-42"-2304,104 104-192,-83-42 992,20 1-896,1-1 704,-21 21-768,-21 21 159,0 21-383,-21-20 96,-21-1-224,-41-21 480,-21 0-352,0-20-2463,21-22 1183,-21 1-4064,62-21 2816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42 107 5056,'-24'-24'2282,"10"10"-1748,14 14-486,-1 0 0,1 0 0,0-1 0,0 1 0,-1 0 0,1 0 0,0 0 0,0-1 0,0 1 0,-1 0 0,1 0 0,0-1 0,0 1 0,0 0 0,0-1 0,0 1 0,0 0 0,0 0 0,-1-1 0,1 1 0,0 0 0,0-1 0,0 1 0,0 0 0,0-1 0,0-34 3125,0 32-2256,7-1-325,0 1-467,-4 1-70,1 0 0,0 0 0,-1 1 0,1-1 0,0 1 0,0 0 0,0 0 0,0 0-1,1 1 1,-1-1 0,5 1 0,78 0 297,-40-1-210,-10 0-168,0 1 0,43 6 0,-17 7-443,-4-6-1046,-52-5 1304,0 0 0,0 1 0,0 0 0,9 4 0,-15-6 184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6816,'-21'0'2528,"21"0"-1984,21 0-128,-21 0 1248,21 0-992,-21 0 224,21 0-544,20 0-64,-20 21-192,21-42-192,0 21 32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4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6400,'0'17'2058,"1"-14"-1534,8-2-248,36-1 295,-40 0-426,-1 0-1,1 0 1,-1 0 0,1 1-1,-1 0 1,0 0 0,1 0-1,-1 1 1,4 1-1,17 5 186,-11-6-182,0 0 0,1-1 0,-1 0 0,0-2 0,23-2 0,74-20 249,-35 6-242,288-66-91,-337 74 101,47-20 1,-74 29-164,1 0 0,-1-1 1,0 1-1,0 0 1,1 0-1,-1 0 1,0 0-1,1 0 1,-1 0-1,0 0 0,0 0 1,1 0-1,-1-1 1,0 1-1,0 0 1,1 0-1,-1 0 0,0-1 1,0 1-1,0 0 1,1 0-1,-1 0 1,0-1-1,0 1 1,0 0-1,0-1 0,0 1 1,1 0-1,-1 0 1,0-1-1,0 1 1,0 0-1,0-1 0,0 1 1,0-1 0,0 0-1,0 0 1,0 1-1,0-1 1,0 0-1,0 1 1,0-1 0,0 0-1,0 1 1,-1-1-1,1 0 1,0 1 0,0-1-1,-1 0 1,1 1-1,0-1 1,-1 1 0,0-2-1,0 2 2,0-1 0,-1 1-1,1-1 1,0 1 0,-1-1-1,1 1 1,0 0 0,-1-1 0,1 1-1,0 0 1,-1 0 0,1 0 0,-2 0-1,-9 0 4,0-2 1,0 1-1,0-2 0,0 1 0,-20-8 0,15 4 0,-1 1 0,-22-4 0,-36 2-1,34 0-16,29 4-32,0 1 0,0 1 0,-1-1 0,1 2 0,-22 1 0,28 1 9,-1 0-1,0 0 1,-11 6 0,9-4 6,-13 3-33,16-5 49,0 1-1,-1-1 1,1 1-1,0 0 0,0 1 1,0 0-1,1 0 0,0 0 1,-9 8-1,-27 40 146,24-31-81,14-17-33,0 1-1,0-1 1,0 1-1,0 0 1,1 0-1,0 1 1,0-1-1,0 1 1,0-1-1,1 1 1,-2 7 0,2 3 36,0 0 1,2-1 0,-1 1 0,2 0 0,3 23 0,-2-33-38,0 0 1,0 0-1,0 0 1,1 0 0,0-1-1,0 1 1,0-1-1,1 0 1,-1 0-1,1 0 1,1 0-1,8 7 1,-2-3 28,1 0 1,0-1-1,26 13 1,-17-11 53,1-2 0,0 0 0,46 8 0,-52-13-73,16 5 33,3 0-73,0 0-1,64 3 0,-83-12-483,28-4 0,-17 1-14,56 0-1148,-58 4 160,30-3 1,-39 0 808,-1-1 0,20-7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188 105 4224,'0'0'1365,"0"-4"-826,0-10-139,0 14-386,0 0 0,0 0 0,0 0 0,0 0 0,0 0-1,0-1 1,0 1 0,0 0 0,0 0 0,0 0 0,0 0 0,0 0 0,0 0 0,0 0 0,0-1 0,0 1 0,0 0 0,0 0 0,0 0 0,0 0 0,0 0 0,0 0-1,0 0 1,0 0 0,0-1 0,0 1 0,0 0 0,0 0 0,0 0 0,0 0 0,1 0 0,-1 0 0,0 0 0,0 0 0,0 0 0,0 0 0,0 0 0,0 0 0,0 0-1,0 0 1,1-1 0,-1 1 0,0 0 0,0 0 0,0 0 0,0 0 0,0 0 0,0 0 0,0 0 0,1 0 0,-1 0 0,0 0 0,0 1 0,0-1 0,0 0-1,0 0 1,59 0 1890,-55 0-1846,-1 0-1,1-1 1,-1 1-1,0-1 0,1 1 1,-1-1-1,0 0 1,0 0-1,0 0 1,6-4-1,-6 4-2,0-1-1,0 1 1,0 0-1,0-1 1,1 2-1,-1-1 1,0 0 0,1 1-1,-1-1 1,7 1-1,-8 0-20,0 0-1,0-1 0,0 1 0,0 0 0,0-1 0,0 1 1,0-1-1,0 0 0,0 0 0,0 0 0,0 0 0,1-1 1,15-6 73,-13 6-88,1 1 0,0 1 0,-1-1 0,11 1 0,-10 0-9,-1 0 0,1 0 0,0-1-1,9-1 1,13-12 43,-10 9-29,-15 5-5,0-1 1,0 0 0,0 0 0,0 0-1,0 0 1,0 0 0,0 0-1,0-1 1,0 0 0,4-3-1,-3 1 163,-1 8 191,-2-4-357,0 1 0,-1 0-1,1-1 1,0 1 0,-1-1 0,1 1-1,-1 0 1,1 0 0,-1-1 0,1 1-1,-1 0 1,0 0 0,1-1 0,-1 1 0,0 0-1,1 0 1,-1 0 0,0 0 0,0 0-1,0-1 1,0 1 0,0 0 0,0 0 0,0 0-1,0 0 1,0 0 0,-1 0 0,1-1-1,0 1 1,0 0 0,-1 0 0,1 0 0,0-1-1,-1 1 1,0 1 0,-4 11 173,-2 28 115,4-25-206,-2 6 54,1 0 1,-1 40-1,5 142 467,0-165-562,1-8 117,-5 45 0,-10-13 98,10-41-75,3-16-148,0-1 0,0 0 0,0 1 0,0-1 0,-1 0 0,0 0 0,0 0 0,-1 0 0,1 0 0,-6 7 0,-3 2 165,-15 15 0,21-24-167,0 0-1,0-1 0,0 0 0,0 0 0,-1-1 1,-9 6-1,9-7 16,-1-1-1,1 1 1,-12 0 0,-1 1 64,1 2-19,14-4-84,-1 0 1,1 0-1,-1 0 1,-7 0-1,-1-2-45,0-1 0,1-1 0,0 0 0,0 0 0,0-2 0,0 1 0,-20-13 0,-1-8-610,17 12 315,6 6 159,4 2-9,0 0 1,0 0-1,0-1 1,1 1-1,-8-10 1,8 6-253,1 1 1,0-1-1,-4-12 1,-2-5-495,2 10 309,-1 0-1,-12-18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8960,'0'0'3328,"0"0"-2592,-21 21-192,21-21 192,0 0-512,0 21-384,0-21 96,21 0-4160,20 21 2304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35 5728,'0'0'1840,"3"-3"-1110,11-11-191,-14 13-499,0 1 0,1 0 1,-1 0-1,0-1 0,0 1 0,0 0 0,1 0 1,-1 0-1,0-1 0,0 1 0,1 0 1,-1 0-1,0 0 0,0 0 0,1 0 0,-1 0 1,0-1-1,1 1 0,-1 0 0,0 0 0,0 0 1,1 0-1,-1 0 0,0 0 0,1 0 0,0 0-3,-1 0-1,1 0 0,-1 0 0,1 0 0,0 0 0,-1 0 0,1 0 1,-1 0-1,1 0 0,-1 0 0,1-1 0,-1 1 0,1 0 1,0 0-1,-1-1 0,1 1 0,-1 0 0,0-1 0,1 1 0,-1 0 1,1-1-1,-1 1 0,1-1 0,-1 1 0,0-1 0,1 1 1,-1-1-1,0 1 0,0-1 0,1 1 0,-1-1 0,2-4 471,-5 16 101,2-11-571,0 1 0,0-1 1,0 1-1,0-1 0,0 1 0,0-1 0,0 0 0,0 0 0,-1 1 0,1-1 0,0 0 0,0 0 0,0 0 0,-2 0 0,1-1-3,0 1 0,0 1-1,0-1 1,0 0 0,0 0-1,0 1 1,0-1-1,-2 2 1,-1 1 5,1 0 1,0 0-1,0 0 1,0 1 0,-6 7-1,-4 3 65,3-3-5,0 0 0,1 1 0,1 0 0,0 0 0,1 1 1,-11 20-1,-8 47 242,15-52-257,6-12-30,-8 24 0,11-26-36,1 0 0,0 1 0,1-1 0,0 1-1,1-1 1,1 1 0,4 26 0,-3-31-7,1 1 1,0-1-1,0 0 0,1 0 0,0-1 0,1 1 0,0-1 1,0 0-1,1 0 0,0 0 0,10 10 0,-2-8 35,0 0 0,0 0 0,1-2 0,0 1 0,1-2 0,0 0 0,23 7 0,-23-10-26,0 0 0,1-1 0,-1-1-1,24 2 1,68-2-276,-72-4 24,-23 2 173,0-2 1,0 1-1,0-2 0,15-3 1,-18 2 21,0-1 0,13-7 1,4-2-9,1 2 13,-19 8 29,1-1 1,0 0 0,-1-1-1,0 0 1,0 0 0,0-1-1,-1 0 1,12-11 0,-11 9 5,-1 0 18,-1 1-1,9-13 0,-14 18-11,0-1-1,0 0 1,-1 0 0,1 0-1,-1 0 1,0 0-1,0 0 1,0 0-1,0 0 1,0-1-1,-1 1 1,1-5 0,-3-5 14,0 0 1,-1 0 0,-1 0 0,0 0 0,-6-13 0,0-4 3,1 5 11,-2 1-1,0 0 0,-2 1 1,0 0-1,-2 1 0,-17-21 1,21 31 119,-1-1 1,0 2-1,-1 0 1,0 0-1,-23-13 1,29 19-149,-5-3-21,0 0 0,0 1 0,0 0 0,-1 0 0,0 2 0,0 0 0,-25-7 0,-25 5-212,42 3 161,13 2 36,-1 1 0,-15-2 0,-6 7-11,-3 2 12,10-2 18,9-2 19,0 0 0,0 1 1,1 1-1,-16 6 0,17-6 13,1 1 1,0 0-1,0 1 0,-14 10 0,19-11 4,1-1-1,0 1 0,0 1 1,1-1-1,-1 1 0,1-1 0,0 1 1,1 0-1,0 1 0,-5 9 1,-1 9 131,-23 51 375,30-73-503,0 1-1,0-1 1,1 1 0,0-1-1,-1 1 1,1 0 0,1-1 0,-1 1-1,0 0 1,1 0 0,0 0-1,0-1 1,0 1 0,0 0 0,1 0-1,-1 0 1,1-1 0,0 1 0,0 0-1,1-1 1,-1 1 0,1-1-1,-1 1 1,5 5 0,-3-5 23,0-1 0,1 0-1,-1 0 1,1 0 0,6 4 0,1 1 60,1 2-20,-6-5-62,1 0 1,0 0-1,10 5 1,0-3-43,1 0 0,0-1-1,0-1 1,38 6 0,-15-6 116,51-1-1,-75-3-58,-1-2-1,1 0 1,-1 0-1,1-2 0,-1 0 1,31-10-1,-2-4 72,-20 12 12,-21 4-117,0 1 0,0-1 1,0 0-1,0 0 0,0 0 0,0 0 0,0-1 0,0 0 0,0 0 1,-1 0-1,5-3 0,-4 0-150,0-1 1,-1 1-1,0-1 0,4-10 1,-7 15 56,0 1 50,0 0-1,0 0 1,0-1-1,0 1 1,-1 0-1,1 0 1,0-1-1,0 1 1,0 0 0,-1 0-1,1 0 1,0 0-1,0-1 1,-1 1-1,1 0 1,0 0-1,-1 0 1,1 0-1,0 0 1,0 0-1,-1 0 1,1-1 0,0 1-1,-1 0 1,-7-2-478,5-1 325,0 1 0,0 0-1,-1-1 1,-3-5 0,7 8 182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708 211 5312,'0'-62'2832,"0"44"-2054,0 18-757,0 0 0,0-1 0,0 1 0,0 0 0,0-1 0,0 1 0,0 0 0,0-1 0,0 1 0,-1 0 0,1 0-1,0-1 1,0 1 0,0 0 0,0 0 0,0-1 0,-1 1 0,1 0 0,0 0 0,0-1 0,0 1 0,-1 0 0,1 0 0,0 0-1,-1-1 1,-10-10 427,5 3-270,-1 1 0,0 0 1,0 1-1,-14-10 0,-6 9 73,11 1-30,-28-13-1,30 11-63,-1 2 0,-32-11 0,33 15-67,-1 0 1,0 1-1,0 0 1,-20 3 0,8-1 53,-6-2 24,24 1-92,0-1 0,0 1 0,0 1-1,0 0 1,0 0 0,-15 5 0,5 2 111,1 2 1,0 0 0,0 1 0,-31 26-1,41-29-135,-1 0-1,1 0 1,1 1-1,-1 0 1,1 0 0,1 1-1,0 0 1,0 0-1,1 0 1,0 1-1,-3 12 1,-2 8 0,1 0 0,1 1 0,-7 61 0,13-74-45,1 1 0,1-1 0,1 0 0,5 35 0,-4-44 2,1-1-1,-1 1 1,2-1 0,-1 1-1,1-1 1,1 0-1,0-1 1,0 1 0,1-1-1,0 0 1,11 12 0,-4-8 46,0 0 0,1-1 1,0 0-1,1-2 1,0 1-1,0-2 1,1 0-1,0-1 1,20 6-1,111 18 204,-72-17-352,-29-6-402,1-2 1,61 1 0,62-7-5394,-145 0 4059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6240,'0'0'2005,"0"0"-1221,0 0-197,0 0 645,0 0-416,0 3-171,0 9-256,0-12-382,0 0 0,0 0-1,0 0 1,0 0-1,0 0 1,0 0 0,0 0-1,0 0 1,0 1 0,0-1-1,0 0 1,0 0 0,0 0-1,0 0 1,0 0 0,0 0-1,0 0 1,0 0 0,0 0-1,0 1 1,0-1-1,0 0 1,0 0 0,0 0-1,1 0 1,-1 0 0,0 0-1,0 0 1,0 0 0,0 0-1,0 0 1,0 0 0,0 0-1,0 1 1,0-1-1,0 0 1,1 0 0,-1 0-1,0 0 1,0 0 0,0 0-1,0 0 1,0 0 0,0 0-1,0 0 1,1 0 0,-1 0-1,0 0 1,0 0-1,0 0 1,0 0 0,0 0-1,0 0 1,0 0 0,1 0-1,-1 0 1,16 0 205,-10 1-195,0-1 0,1 1-1,-1-1 1,0-1 0,0 1-1,1-1 1,-1 0 0,8-1 0,10-10-7,18 4 38,-2-10-26,-25 10-36,1 1-1,17-6 1,7-2 4,0-2 1,-2 0-1,0-3 1,49-32-1,-75 43 14,-1 0 1,0-1-1,0 0 0,11-14 1,-3 3-43,28-30 16,-40 43 44,-1 0-1,-1 0 0,0-1 1,5-10-1,11-33 65,-19 46-37,1 0 0,7-10 0,-4 7-15,1-8 51,-1 8-48,-5 8-20,1-1-1,-1 0 1,0 1 0,0-1 0,0 1 0,0-1 0,-1 0-1,1 0 1,0 1 0,-1-1 0,1 0 0,-1 0-1,0-2 1,0-10 143,0 14-155,0 0 0,0 0 0,0 0-1,0 0 1,0 0 0,0-1 0,0 1-1,0 0 1,0 0 0,0 0 0,0 0-1,0 0 1,0 0 0,0 0 0,0 0 0,0 0-1,0-1 1,0 1 0,0 0 0,0 0-1,0 0 1,0 0 0,0 0 0,0 0 0,0 0-1,0 0 1,0 0 0,0 0 0,1-1-1,-1 1 1,0 0 0,0 0 0,0 0-1,0 0 1,0 0 0,0 0 0,0 0 0,0 0-1,0 0 1,1 0 0,-1 0 0,0 0-1,0 0 1,0 0 0,0 0 0,0 0-1,0 0 1,0 0 0,1 0 0,-1 0 0,0 0-1,0 0 1,0 0 0,0 0 0,0 0-1,1 0 1,-1 0 9,1 0-1,-1 0 1,1 0 0,0 0-1,-1 0 1,1 0-1,0 0 1,-1 0 0,1 0-1,0 0 1,-1 0-1,1-1 1,-1 1-1,1 0 1,0 0 0,-1-1-1,1 1 1,-1 0-1,1-1 1,-1 1 0,1 0-1,-1-1 1,1 1-1,-1-1 1,0 1-1,1 0 1,-1-1 0,0 1-1,1-1 1,-1 1-1,0-1 1,0 1 0,1-1-1,-1 1 1,0-1-1,0 1 1,0-1 0,0 0-1,0 1 1,0-1-1,0 0 1,-1-1 121,-2 4-19,2-1-89,-1 0 0,1 1 1,0-1-1,-1 1 1,1-1-1,0 1 0,0-1 1,0 1-1,0 0 1,-1 3-1,1 0 122,0 1-1,0-1 1,1 10 0,-1-6-9,0 0 1,-1 0 0,-1-1-1,1 1 1,-9 15 0,6-12-30,0-1 1,-3 16-1,6-13-42,1 23 1,1-26-54,-1 1 0,-2 14 0,-2-10-33,0 6-25,5-20 38,0 0-1,0 1 1,1-1 0,-1 0-1,1 1 1,0-1-1,1 3 1,0-2-15,-1 1 0,1-1 0,-1 0 0,0 1 0,-1 0 0,1-1 0,-1 6 0,0-6 5,0 0 0,0 0-1,1-1 1,-1 1 0,0 0-1,1 0 1,0-1 0,0 1-1,0 0 1,0-1 0,1 1-1,-1 0 1,1-1 0,0 0-1,3 4 1,-5-6 4,0 0-1,0 1 1,0-1-1,1 0 1,-1 0-1,0 0 1,0 1-1,1-1 1,-1 0 0,0 0-1,0 0 1,1 0-1,-1 0 1,0 0-1,0 1 1,1-1-1,-1 0 1,0 0-1,1 0 1,-1 0-1,0 0 1,0 0 0,1 0-1,-1 0 1,1 0-1,6 0-375,0 0 0,0-1 0,13-2 0,-18 3 323,0-1-1,1 1 0,-1-1 0,0 0 0,0 0 0,0 1 1,0-1-1,0 0 0,0-1 0,0 1 0,-1 0 0,1 0 1,0-1-1,2-1 0,9-26-603,-11 28 625,-1-1 0,0 1 0,1 0 0,-1 0 0,1 0-1,-1 0 1,4-2 0,-3 2 7,0 0 0,-1-1-1,1 1 1,0 0 0,-1 0-1,1-1 1,-1 1 0,1-1-1,-1 1 1,0-1 0,0 0-1,0 1 1,0-1 0,0 0 0,0 0-1,-1 1 1,1-1 0,0-3-1,7-14-147,19-31-1,-3 7 130,14-40 902,-38 83-784,1-1 0,0 0 1,-1 1-1,1-1 0,-1 0 0,0 0 0,1 1 1,-1-1-1,0 0 0,1 0 0,-1 1 0,0-1 1,0 0-1,0 0 0,0 0 0,0 1 0,0-1 1,0 0-1,0 0 0,0 0 0,-1-1 0,0 0 1191,1 4-1166,0-1 0,0 1 0,-1-1 0,1 1 0,-1-1 1,1 1-1,-1-1 0,0 1 0,0-1 0,0 1 0,-2 2 0,2-3-19,-1 1-1,1 0 1,0 0-1,0 0 1,0 1-1,0-1 1,0 0-1,0 0 1,1 0-1,-1 1 1,1-1-1,-1 4 1,1 197 954,0-201-1040,0 0 0,0 0 0,-1 0 0,1 0 0,-1 0 0,1 0 0,-1 0 1,0-1-1,0 1 0,0 0 0,0 0 0,-2 1 0,-4 8-1393,4 4-4378,3-15 4305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64 169 6880,'-52'-17'2229,"43"13"-1655,8-3-268,1-2-204,-1 6-58,1 0-1,-1 0 1,1 0-1,0 0 1,0 0-1,1 0 1,-1 0-1,1 0 1,-1 1-1,1-1 1,0 0-1,0 0 1,0 0 0,0 0-1,1 1 1,-1-1-1,1 1 1,0-1-1,-1 1 1,1-1-1,0 1 1,0 0-1,3-2 1,9-5 1,0 1 1,0 1 0,1 0 0,0 1 0,0 0-1,1 1 1,0 1 0,-1 0 0,1 2-1,1 0 1,21-1 0,-11 3 6,-13-1-17,0 1 0,-1 0 0,27 5 0,-7 4 61,52 20 0,-79-27-45,0 1-1,0-1 1,-1 1 0,1 0-1,-1 1 1,1-1 0,-1 1-1,0 0 1,0 1 0,-1-1-1,1 1 1,-1 0 0,7 10-1,-9-11 37,-1 0 0,1 0 0,-1 0 0,0 0 0,0 4 0,2 6 181,1 0-47,-3-10-157,1-1 1,-1 1-1,-1 0 1,1 0-1,0 5 1,-1-5 11,-1-1 0,1 1 1,-1 0-1,0 0 0,0-1 1,-2 5-1,0 0 72,1 0-74,-1-1 1,1 0-1,-1 1 0,0-1 0,-1 0 1,0 0-1,0-1 0,-6 7 0,3-3 5,-6 6 131,-1 0 0,-23 20 0,18-18-760,15-14-74,4-4-592,4 0 59,0 0 849,0-1 1,0 1 0,0-1 0,0 0 0,0 0-1,-1 0 1,1-1 0,0 1 0,-1-1-1,1 0 1,-1 0 0,1 0 0,-1 0 0,6-6-1,13-8-2646,16-5 613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 6816,'0'-18'2197,"0"18"-2182,0 0 0,0 0 0,0 0 0,0 0 0,0 0 0,0 0 0,0 0 0,0-1 0,0 1 0,0 0 0,0 0 0,0 0 0,0 0 0,0 0 0,0 0 0,0 0 0,0-1 0,0 1-1,0 0 1,0 0 0,0 0 0,0 0 0,0 0 0,0 0 0,0 0 0,0 0 0,0-1 0,0 1 0,0 0 0,-1 0 0,1 0 0,0 0 0,0 0 0,0 0 0,0 0 0,0 0 0,0 0 0,0 0 0,0 0 0,0 0 0,-1 0 0,1 0 0,0 0 0,0 0 0,0 0 0,0 0 0,0 0 0,0 0 0,0 0 0,-1 0 0,1 0 0,0 0-1,0 0 1,0 0 0,0 0 0,0 0 0,-5 0 130,3-1-11,-1 1-1,1 0 1,-1 0 0,1 0 0,0 0-1,-1 1 1,1-1 0,-1 1 0,1-1 0,-4 2-1,-1 16 582,-7 6 53,4 18-293,-18 17-129,25-46-313,0 1-1,1 0 0,1 0 0,0 0 1,3 26-1,-1-4-23,-1-32 4,0 0-1,0 0 1,1-1 0,-1 1-1,1 0 1,0-1 0,0 1-1,0-1 1,0 1 0,1-1-1,-1 1 1,1-1 0,0 0-1,5 6 1,-1-3 22,0 0 0,1 0-1,0-1 1,13 9 0,-6-6 28,-9-4-79,0-1 1,0-1 0,0 1-1,0-1 1,1 0 0,-1 0 0,1 0-1,0-1 1,0 0 0,-1 0-1,1 0 1,0-1 0,0 0 0,0 0-1,8-2 1,17 1-119,-15 2 32,-6-1 3,-1 0-1,0 0 1,1-1 0,14-3 0,-21 3 71,-1 1 1,1-1-1,-1 0 1,1 0-1,-1-1 0,0 1 1,0 0-1,1-1 0,-1 1 1,0-1-1,0 0 1,-1 0-1,1 0 0,0 0 1,0 0-1,-1 0 1,0 0-1,1 0 0,-1-1 1,0 1-1,2-5 1,-2 3 22,0 1 0,0-1 1,-1 0-1,1 0 1,-1 0-1,1 0 1,-1 1-1,-1-1 0,1 0 1,0 0-1,-1 0 1,0 0-1,-1-5 1,-4-1 4,0 0 0,-1 0 0,0 0 0,-9-9 0,2 8-60,0 0-1,-28-16 1,15 10 81,2 0-53,17 13-68,7 4 90,1 0 1,-1 0 0,0-1-1,1 1 1,-1 0-1,1 0 1,-1-1 0,1 1-1,-1 0 1,0-1 0,1 1-1,-1 0 1,1-1 0,0 1-1,-1-1 1,1 1-1,-1-1 1,1 1 0,0-1-1,-1 1 1,1-1 0,0 1-1,-1-1 1,1 1-1,0-1 1,0 0 0,0 1-1,0-1 1,0 1 0,-1-1-1,1 0 1,0 1-1,0-1 1,0 0 0,1 0-1,0-2-96,5 3 4,-2 0 90,1 0-1,0-1 0,-1 1 0,9-3 0,3-5 110,-14 7-83,0 0 0,0 0 0,0 0 0,0 0 0,0 0 0,0 0 0,1 0 0,-1 1 0,0 0 1,0-1-1,0 1 0,1 0 0,1 0 0,6-1 13,0 0 0,0 0 1,17-6-1,-16 4-8,0 0 1,-1 1-1,23-1 0,-23 2-2,0 1 0,0-2 1,0 0-1,11-3 0,-11 2-4,1 1-1,-1 0 1,0 0 0,13 0 0,98 2 163,-119 0-143,0 0 1,0 0 0,0 0 0,-1 1-1,1-1 1,0 0 0,0 1 0,-1-1-1,1 1 1,0-1 0,-1 1 0,1 0-1,0 0 1,-1 0 0,1 0 0,-1 0-1,1 0 1,-1 0 0,0 1 0,0-1-1,1 0 1,-1 1 0,0-1 0,0 1-1,0-1 1,0 1 0,-1 0 0,1-1-1,0 1 1,-1 0 0,1 3-1,1 4 173,-1 1 0,0 0 0,-1-1 0,-2 20 0,1-6-209,1-11 39,-2 0 0,1-1 0,-7 21 1,6-25-30,-1 0 0,2 0 0,-1 0 0,1 0 0,0 1 0,1-1 0,0 0 0,0 0 0,0 1 0,1-1 0,2 10 1,11 7 72,-13-20-6,1-1 1,-1 0 0,1 0 0,0 0 0,0 0-1,0-1 1,4 5 0,-3-6-71,-1 1 0,1-1 1,-1 0-1,1 0 0,-1 0 0,1 0 0,4 1 0,19 6-262,-16-5 172,-7-2 46,0 1 0,0-1 0,0 0 0,1 0 0,5 0 1,-7-1 8,-1 0 1,1-1-1,-1 1 1,1 0-1,-1-1 1,1 1 0,-1-1-1,1 0 1,1-1-1,8-2-150,23-3-165,-9-7-28,-12 8 213,-11 6 152,0-1 1,0 0-1,0 1 0,0-1 0,0 0 0,-1 0 1,1 0-1,0-1 0,-1 1 0,3-3 0,-3 3 8,0-1 0,0 1 0,-1-1 0,1 1 0,-1-1 0,1 1 0,-1-1 0,0 0 1,1 1-1,-1-1 0,0 0 0,0 1 0,0-1 0,-1 1 0,1-1 0,0 0 0,0 1 0,-1-1 0,0-1 0,-1-4-2,1 1 0,0 1-1,-1-1 1,0 1-1,0-1 1,0 1-1,-1 0 1,0 0-1,0 0 1,0 0-1,0 1 1,-1-1-1,-7-6 1,-5-5 64,-3-3 79,-22-26 0,13 7 346,-7 10-145,-6-27 43,41 54-398,-1 1 0,1 0 1,0 0-1,0 0 0,-1 0 0,1-1 1,0 1-1,0 0 0,0 0 0,-1-1 1,1 1-1,0 0 0,0 0 0,0-1 1,0 1-1,0 0 0,0-1 1,-1 1-1,1 0 0,0 0 0,0-1 1,0 1-1,0 0 0,0-1 0,0 1 1,0-1 1,0 1 1,0-1 0,0 0 0,0 1 0,0-1 0,1 0-1,-1 1 1,0-1 0,0 1 0,0-1 0,1 1 0,-1-1-1,0 1 1,0-1 0,1 1 0,-1-1 0,0 1 0,1-1-1,-1 1 1,1-1 0,-1 1 0,1-1 0,-1 1 0,1 0-1,0-1 1,17-3-140,-2 1 59,29-11-25,-26 12 142,0 0 0,33 2-1,-17 1-87,2-1-136,-1 1-112,51-6-1,-61 0 115,-18 3 83,1 1 0,14-1 1,36 9-234,-55-8 317,0 1 1,1-1-1,-1 0 1,1 0 0,5-2-1,3-1-33,-2 2 39,0 1-1,0 0 1,1 0 0,17 2-1,-3 0 115,-22-1 182,-8 0 0,2 0-224,-2-1 84,1 1-1,-1 0 1,1 0-1,-1 0 1,1 1-1,-1-1 1,1 1-1,-5 1 1,5 0-134,1-1 0,-1 1 1,0-1-1,1 1 0,-1 0 0,1 0 0,0 0 1,0 0-1,0 1 0,0-1 0,0 0 1,0 1-1,0 0 0,1-1 0,-1 1 0,1 0 1,0 0-1,0 0 0,0 0 0,0-1 1,1 2-1,-1-1 0,0 5 0,1 3 2,0 0-1,0 0 1,1 0-1,1 1 1,-1-1-1,2 0 1,0-1-1,0 1 0,5 11 1,0-8 51,0 0 0,18 21 0,-16-23-100,-1 1 0,14 24-1,-10-13 16,-9-18 68,-1 0 1,1 0 0,-1 1-1,0-1 1,-1 1 0,0-1-1,0 1 1,0 0 0,-1 0-1,1 8 1,-1 3 188,-1-13-180,0 0 0,0 0 0,0 0 0,0 0 0,-2 6 0,1-9-27,0 0 0,1 0 0,-1 0 0,0 0 0,0 0 0,-1 0 0,1 0-1,0 0 1,-1-1 0,1 1 0,-1-1 0,1 1 0,-1-1 0,0 1 0,-2 0 0,-1 1 54,0 0 0,-1-1 0,1 1 0,-1-1 0,1-1 0,-1 1 0,1-1 0,-11 1 0,-48 0 423,48-2-373,3 0-67,0-1 1,0-1 0,0 0-1,-21-6 1,19 4-51,13 3-65,-1 1 0,0-1-1,1 0 1,-1 0-1,0 0 1,1 0 0,-1-1-1,1 1 1,0-1-1,-1 1 1,-3-5 0,5 5-21,0 0 1,1 0 0,-1 0 0,0 0 0,1 0-1,-1-1 1,1 1 0,-1 0 0,1 0 0,0-1 0,-1 1-1,1 0 1,0 0 0,0-1 0,0 0 0,0 1 37,0 1 1,0-1 0,0 1-1,1 0 1,-1-1-1,0 1 1,0-1 0,0 1-1,1 0 1,-1-1 0,0 1-1,0-1 1,1 1 0,-1 0-1,0 0 1,1-1 0,-1 1-1,1 0 1,-1 0 0,0-1-1,1 1 1,-1 0 0,1 0-1,-1 0 1,0-1 0,1 1-1,-1 0 1,1 0 0,-1 0-1,1 0 1,0 0 0,5-2-639,32-15-4106,4-4 1456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8128,'42'0'3008,"-42"0"-2336,83-20-160,-41 20 192,-1 0-480,22 0 192,-1 0-256,-20 0-2400,41 0 1216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63 6816,'-84'0'2528,"84"0"-1984,-21 21-128,1 20 480,-1 1-576,21 21 640,-21 20-544,21 21-288,0-21-96,0 0-384,0-20 192,0-21-1344,21-1 832,0 1-2624,-1-21 1856</inkml:trace>
  <inkml:trace contextRef="#ctx0" brushRef="#br0" timeOffset="1">750 1 7296,'-63'41'2720,"63"-41"-2112,-21 83-192,0-20 288,21 20-480,-20 21 128,20-20-224,0 20-64,20-21-32,1-21-2080,-21 1 1120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8896,'0'0'3296,"0"0"-2560,84-21-224,-43 1 160,1 20-480,20-21 64,22 21-160,20-21-1760,-21 21 928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458 263 4800,'0'-80'3237,"-3"70"-2709,-11-21 283,7 6-219,-7 1 21,12 10-410,2 12-158,0-1 0,0 1 0,0 0-1,-1 0 1,1 0 0,0 0 0,-1 0 0,0-1 0,0 1 0,1 0 0,-1 0 0,0 0 0,0 1 0,-1-1 0,1 0-1,0 0 1,-1 1 0,1-1 0,-1 0 0,1 1 0,-1 0 0,0-1 0,0 1 0,0 0 0,-2-1 0,-3-2 47,4 2-59,-1 0 0,0 0 0,1 1 1,-1-1-1,0 1 0,0 0 0,0 0 0,0 0 0,0 1 0,0-1 0,0 1 0,-5 0 0,-7 1 27,1 1-1,0 1 0,-1 0 0,1 1 1,1 0-1,-1 1 0,1 1 0,-23 11 1,4 9 36,18-13-32,2-4-2,5-3-2,1 0 1,-1 1-1,-8 10 1,11-11-23,1 1 0,0 0 0,-6 14 0,2-3-9,-4 3-18,8-15-13,1 0-1,0 0 1,0 0 0,0 0 0,1 0-1,0 1 1,0-1 0,1 1 0,-1 0-1,1-1 1,0 8 0,1-12 10,0 1 0,0-1 0,0 1 0,1-1 0,-1 1-1,0-1 1,1 1 0,0-1 0,-1 1 0,1-1 0,0 1 0,0-1 0,1 0 0,-1 0 0,0 0 0,1 0 0,-1 0 0,1 0 0,0 0-1,0 0 1,-1 0 0,5 2 0,7 8 7,-4-1-21,-7-9 2,0 1 0,0-1 0,0 0 0,0 0 0,0 0 0,0 0 0,1 0 0,2 1 0,2-1-53,0 0 1,0 0-1,1-1 1,-1 0-1,0-1 1,1 1-1,-1-2 0,8 0 1,12 1-427,-1 0 222,55-2-1151,-74 2 1291,-1-1 0,0 0-1,0 0 1,0-1 0,0 1 0,0-1-1,0-1 1,-1 1 0,11-7-1,-12 6 20,-1 0 0,1-1 0,-1 1 0,3-6 0,6-4-188,19-11-238,-17-1-58,-6 14 447,-5 8 139,0-1-1,-1 0 1,1 0 0,-1 0-1,0 0 1,0-1-1,0 1 1,0 0 0,-1-1-1,1 1 1,-1-1 0,-1 0-1,1-5 1,-1-32 1365,1 42-1352,-1 0 1,0 0-1,0 0 1,0 0-1,0 0 0,0 0 1,0 0-1,0-1 0,0 1 1,0 0-1,0 0 1,0 0-1,0 0 0,0 0 1,0 0-1,0 0 1,0-1-1,0 1 0,0 0 1,0 0-1,0 0 0,-1 0 1,1 0-1,0 0 1,0 0-1,0 0 0,0-1 1,0 1-1,0 0 0,0 0 1,0 0-1,0 0 1,0 0-1,0 0 0,-1 0 1,1 0-1,0 0 0,0 0 1,0 0-1,0 0 1,0 0-1,0 0 0,0 0 1,0 0-1,-1 0 1,1 0-1,0 0 0,0 0 1,0 0-1,0 0 0,0 0 1,0 0-1,0 0 1,-1 0-1,1 0 0,0 0 1,-1 0 8,1 0 0,-1 0 1,1-1-1,-1 1 0,1 0 0,-1 0 1,0 0-1,1 0 0,-1 1 0,1-1 1,-1 0-1,1 0 0,-1 0 0,1 0 1,-1 0-1,1 1 0,-1-1 1,1 0-1,-1 1 0,1-1 0,-1 0 1,1 1-1,-1-1 0,1 0 0,-1 1 1,1-1-1,0 1 0,-1-1 0,1 1 1,0-1-1,0 1 0,-1-1 1,1 1-1,0-1 0,0 1 0,0-1 1,-1 1-1,1-1 0,0 1 0,0 0 1,0-1-1,0 1 0,0-1 0,0 1 1,0-1-1,0 1 0,1 0 1,-1-1-1,0 1 0,0-1 0,0 1 1,1-1-1,-1 1 0,0-1 0,0 1 1,1 0-1,5 9 134,-3-3-37,1 0-1,4 14 1,-1-6 74,1 0 0,0-1 0,1 0 0,18 22 0,-26-36-180,0 1-1,0 0 1,0 0-1,1 0 1,-1-1-1,0 1 1,0 0-1,1-1 0,-1 1 1,0-1-1,3 1 1,3 1 24,5 2-5,-7-2-35,-1 0-1,1 0 1,-1-1 0,1 0 0,0 0-1,-1 0 1,1 0 0,0-1-1,0 0 1,0 0 0,-1 0 0,8-1-1,30-13-630,-28 11 437,17-4-150,-5-6-213,45-30 0,-67 40 531,0 0 1,-1 0-1,1-1 1,-1 1-1,1-1 1,-1 0 0,-1 0-1,1 0 1,0 0-1,-1-1 1,3-6-1,0 1 8,-1-1 19,0 1 1,-1-1-1,0 0 1,0 0-1,-1 0 0,-1 0 1,0 0-1,-1 0 1,0-13-1,0 22 41,0-1 0,0 0 0,-1 1-1,1-1 1,-1 1 0,1-1 0,-1 1 0,0-1 0,0 1-1,0 0 1,0-1 0,-3-3 0,3 4 25,-1 0-1,1 1 1,0-1 0,0 0 0,1 0-1,-1 0 1,0 0 0,1 0-1,-1-1 1,1 1 0,-1 0 0,1-4-1,-1-7 458,1 17-122,0 1-297,0 0 1,0-1 0,1 1 0,0 0-1,2 4 1,10 30 180,-6 6 170,28 114 241,-28-117-604,7-14 44,-9-1 121,-5-25-233,0 0 1,0-1 0,0 1 0,0 0 0,0 0-1,0-1 1,0 1 0,0 0 0,-1 0 0,1-1 0,-1 1-1,0 0 1,1-1 0,-2 3 0,1-3-5,0-1-1,1 1 1,-1-1 0,0 0 0,0 1 0,0-1-1,0 0 1,0 0 0,0 1 0,1-1-1,-1 0 1,0 0 0,0 0 0,-1 0 0,-1 0 51,-1 0-362,-10 0-65,14 0 333,0 0 0,-1 0 0,1 0 0,0 0 0,-1 0 0,1 0 0,0 0 0,-1 0 0,1-1 0,0 1 0,0 0 0,-1 0 0,1 0 0,0 0 0,0 0 0,-1 0 0,1-1 0,0 1 0,0 0 0,-1 0 0,1 0 0,0-1 0,0 1 0,0 0 0,-1-1 0,-1-1-16,1 0 0,-1 0 0,1 0 1,-1-1-1,1 1 0,0-1 0,0 1 1,0-1-1,0 1 0,0-1 1,1 0-1,-1 1 0,1-1 0,0 0 1,0 1-1,0-1 0,0 0 0,0 0 1,0 1-1,2-6 0,2-7-89,0 0 0,12-24 0,-2 3-48,27-85 103,-38 113 107,1 1 1,-1-1-1,1 1 1,1 0-1,-1 1 1,1-1-1,0 1 1,8-7-1,1 1 159,0 1-1,21-13 1,-15 11 33,-18 12-197,0-1 0,0 1-1,0 0 1,1-1 0,-1 1 0,0 0 0,1 0 0,-1 0 0,6 0-1,-6 1 24,1 0-1,-1 0 1,1 1-1,-1-1 0,0 1 1,1 0-1,-1 0 1,0 0-1,0 0 0,1 0 1,-1 0-1,0 0 0,2 2 1,2 1 53,-2-1-56,0-1 0,-1 0 0,0 1 0,1 0 0,-1 0 0,5 5 0,-4-1 25,0 0 1,0 0-1,4 15 0,-4-13-20,1 4 22,-1 1-1,0-1 0,-1 1 1,2 16-1,-2-6 14,3 8-9,-2-11 43,0 0 1,0 26-1,-4 82-2478,-1-129 2265,1 1 1,0 0-1,0-1 1,0 1-1,0 0 1,0-1-1,0 1 1,0 0-1,0 0 1,0-1-1,0 1 0,0 0 1,0-1-1,1 1 1,-1 0-1,0-1 1,0 1-1,1 0 1,-1-1-1,1 1 1,-1 0-1,0-1 1,1 1-1,-1-1 1,1 1-1,-1-1 0,1 1 1,-1-1-1,1 0 1,0 1-1,-1-1 1,1 1-1,0-1 1,-1 0-1,1 0 1,0 1-1,-1-1 1,1 0-1,0 0 1,-1 0-1,1 0 0,0 0 1,0 0-1,-1 0 1,1 0-1,0 0 1,-1 0-1,2-1 1,19 1-1861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5888,'-63'0'3989,"46"0"-2981,14 0-800,-1 0-224,3 0 12,0 0 0,-1 0 0,1 0 0,-1 0 0,1 0 0,0 0 0,0 1 0,-1-1 0,1 0 0,0 1 0,-1-1 0,1 1 0,0 0 0,0-1 0,0 1 0,0 0 0,0 0 0,0-1 0,0 1 0,0 0 0,0 0 0,0 0 0,0 0 0,0 1 0,1-1 0,-1 0 0,0 0 0,0 2 0,-1 2 3,1 1 0,0-1 0,0 1 0,1 0 0,0 9 0,0-9 50,-1 0 0,1 0 0,-1 0 0,-1 8 0,-12 17 201,12-21-162,0 0 0,1 0 0,1 1 0,0-1 0,0 0 0,1 1 0,3 14 0,10 17 232,-12-28-238,-1-10-61,0 0 0,0 0 0,0 0 0,0-1 0,2 5 0,17 20 111,-9-14-72,5 9 12,-12-15-70,1-1 1,1 0 0,-1 0 0,8 7 0,-12-13-4,4 4 4,0 0 0,0 0 0,-1 1 0,0 0 0,0-1 0,0 1 0,-1 1 0,3 6 0,-5-12 11,0 1 0,0-1 0,0 1-1,1-1 1,-1 1 0,0-1 0,0 0-1,1 0 1,-1 1 0,1-1 0,2 1 0,1 0 165,9 6 315,-13-3-281,-7 1-54,-26 1 252,1 7-166,11-12-159,0 0 1,0-1-1,-21-2 1,3 0 52,19 2-115,-26-3-350,42 2 244,0-1 0,1 1 1,-1-1-1,1 0 0,-1 0 0,1 0 1,-1 0-1,1 0 0,-1 0 0,1-1 0,0 1 1,-4-4-1,5 5 8,1 0-1,0-1 1,0 1 0,0 0 0,-1 0-1,1 0 1,0-1 0,0 1 0,0 0-1,-1 0 1,1-1 0,0 1 0,0 0-1,0 0 1,0-1 0,0 1 0,-1 0-1,1-1 1,0 1 0,0 0 0,0-1-1,0 1 1,0 0 0,0 0 0,0-1-1,0-16-1279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65 4992,'35'-18'1589,"-35"18"-1571,0 0 0,0 0 0,1 0 0,-1 0 0,0 0 0,1 0 0,-1 0 0,0 0 0,0 0 0,1-1 0,-1 1 0,0 0 0,0 0 0,1 0 0,-1 0 0,0-1 0,0 1 0,1 0 0,-1 0 0,0 0 0,0-1 0,0 1 0,0 0 0,1 0 0,-1-1 0,0 1 0,0 0 0,0 0 0,0-1 0,0 1 0,0 0 0,0-1-1,0 1 1,0-1 0,0-13 505,0 14-502,0 0 0,0 0 0,0 0 0,0 0 0,0 0 0,0 0 0,0 0 1,0-1-1,0 1 0,0 0 0,0 0 0,0 0 0,0 0 0,0 0 0,0 0 0,0 0 0,0-1 0,0 1 0,0 0 0,0 0 0,0 0 0,0 0 0,1 0 0,-1 0 0,0 0 0,0 0 1,0-1-1,0 1 0,0 0 0,0 0 0,0 0 0,0 0 0,0 0 0,0 0 0,0 0 0,1 0 0,-1 0 0,0 0 0,0 0 0,0 0 0,0 0 0,0 0 0,0 0 0,0 0 0,1 0 0,-1 0 1,0 0-1,0 0 0,0 0 0,0 0 0,0 0 0,0 0 0,0 0 0,1 0 0,-1 0 0,0 0 0,8-2 537,-7-2-25,-10-7 472,9 10-977,-1 1 1,1 0-1,0-1 0,-1 1 1,1 0-1,0-1 0,-1 1 0,1 0 1,0 0-1,-1 0 0,1-1 1,-1 1-1,1 0 0,0 0 1,-1 0-1,1 0 0,-1 0 1,1 0-1,0 0 0,-1 0 0,1 0 1,-1 0-1,1 0 0,-1 0 1,1 0-1,-9-1 166,4 1-126,0-1 0,0 1 0,0 0 0,0 1 0,1-1 0,-1 1-1,0-1 1,-6 4 0,-28 9 247,30-11-257,0 1-1,1 0 1,-12 5 0,16-6-36,1 0 0,-1 1 1,1-1-1,0 1 0,0 0 1,0-1-1,0 2 1,-4 5-1,-4 7 24,1 0 0,1 1 0,1 1-1,-10 28 1,8-17-46,7-24-8,1 1 0,1-1 0,-1 1 0,1-1 0,0 1 0,0 0 0,0 0 0,1 0 0,0-1 0,0 1 0,1 0 0,0 0 0,0-1 0,2 9 0,-1-3-10,2 12-71,-4-19 68,0-1 1,0 0-1,1 1 0,-1-1 1,1 0-1,0 0 1,0 0-1,0 1 0,0-1 1,1 0-1,-1 0 1,1-1-1,0 1 1,0 0-1,0 0 0,0-1 1,0 1-1,4 2 1,-1-2-100,0 0 0,0 0 0,0-1 0,0 1 0,0-1 1,0 0-1,1-1 0,-1 1 0,1-1 0,-1 0 0,1-1 1,0 1-1,-1-1 0,1 0 0,-1-1 0,11-1 0,46-15-2200,18-4 726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6:5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22 6464,'-17'-18'2090,"14"15"-1550,6 3-253,-3 0-254,1 0 0,0 0-1,-1 0 1,1 0 0,-1 0 0,1 0 0,0 1 0,-1-1-1,1 0 1,-1 0 0,1 1 0,-1-1 0,1 0-1,-1 1 1,1-1 0,-1 1 0,1-1 0,-1 0-1,1 1 1,-1-1 0,0 1 0,1-1 0,0 2-1,0 0 76,-1 0 0,1 0 0,0 0 0,0 1 0,-1-1 0,1 0 0,-1 3 0,1 9 584,-2 26 0,0-18-458,1-9-17,-2 0-1,1 0 1,-6 19-1,0 1-26,4-13 1,1 41 1,0 4-9,-5-24 9,-14 43 1,11-43-114,-23 76 237,26-97-131,0-1 0,-1-1 0,-21 34 0,12-28-52,13-15-99,4-9-29,0 1-1,0 0 0,-1-1 1,1 1-1,0-1 1,0 1-1,-1 0 0,1-1 1,0 1-1,0-1 0,-1 1 1,1-1-1,-1 1 1,1-1-1,-1 0 0,1 1 1,0-1-1,-1 1 0,0-1 1,1 0-1,-1 1 1,1-1-1,-1 0 0,1 0 1,-1 1-1,1-1 0,-1 0 1,0 0-1,1 0 1,-1 0-1,0 0 0,1 0 1,-1 0-1,1 0 0,-2 0 1,-1-1 8,3-5-181,2-8-169,0 0 0,1 1 0,0-1-1,2 1 1,7-19 0,2-7-194,4-15 85,27-76-90,-43 125 510,0 1 0,0-1 0,0 0 0,1 1 0,0-1 0,0 1 0,4-5 0,24-16 64,-29 24 33,0-1 0,-1 0 0,0 0 1,1-1-1,-1 1 0,0 0 0,0 0 1,1-3-1,-2 4-52,0 1-1,0-1 1,0 0 0,0 1-1,1-1 1,-1 1 0,0-1 0,0 0-1,1 1 1,-1-1 0,0 1-1,1-1 1,-1 1 0,0-1 0,1 1-1,-1-1 1,1 1 0,-1 0-1,1-1 1,-1 1 0,1-1 0,-1 1-1,1 0 1,0 0 0,-1-1-1,1 1 1,-1 0 0,2 0 0,-2 0 4,0 0 1,1 0 0,-1 1-1,0-1 1,0 0 0,1 0-1,-1 1 1,0-1 0,0 0 0,0 1-1,1-1 1,-1 0 0,0 1-1,0-1 1,0 0 0,0 1-1,0-1 1,0 0 0,0 1-1,0-1 1,0 1 0,0-1-1,0 0 1,0 1 0,0 0 0,0 18 505,0-9-293,0 382 2174,0-388-2487,0 0-1,0 1 0,0-1 1,1 0-1,-1 0 0,3 6 0,-3-10 21,0 1-1,1-1 1,-1 1-1,1-1 1,-1 1-1,1-1 1,-1 1-1,1-1 0,-1 1 1,1-1-1,-1 1 1,1-1-1,0 0 1,1 1-1,2 2-486,1 5-108,-5-8 608,0 1 1,0-1-1,1 1 0,-1-1 0,0 1 0,0-1 0,0 0 0,1 1 1,-1-1-1,0 1 0,1-1 0,-1 1 0,0-1 0,1 0 1,-1 1-1,0-1 0,1 0 0,-1 0 0,1 1 0,-1-1 0,1 0 1,-1 0-1,0 1 0,1-1 0,-1 0 0,1 0 0,-1 0 0,1 0 1,-1 0-1,1 0 0,-1 0 0,1 0 0,-1 0 0,1 0 1,-1 0-1,1 0 0,-1 0 0,1 0 0,-1 0 0,1 0 0,-1-1 1,1 1-1,-1 0 0,1 0 0,-1-1 0,0 1 0,1 0 0,0-1 1,4-3-311,0 1 1,0-1-1,-1 0 1,1 0 0,-1-1-1,0 1 1,0-1-1,-1 0 1,1 0 0,-1-1-1,0 1 1,-1-1-1,1 1 1,2-10-1,-3 1-671,-1 10 650,0 0 0,0 0 0,0 0 1,0 0-1,2-4 0,21-27-1350,-15 24 1628,-2 0 0,9-15 0,-8 12 1096,1 0 1,1 0-1,0 1 0,1 0 0,0 1 1,1 0-1,17-14 0,-27 25-856,0 0-1,1 0 0,-1 0 0,0 0 0,0 0 0,1 0 0,4 0 1,2-1 170,30-12 735,-21 6-526,22-5-1,-17 8-208,-13 3-202,0-1 1,0 0-1,0 0 0,10-5 0,-12 4 81,1 0 0,16-6 0,-15 8-81,-2 0-26,-1 0 0,1 0 0,9-5 0,-14 6-73,-1-1 1,0 1 0,1-1 0,-1 1-1,0-1 1,0 0 0,0 0 0,0 0-1,0 0 1,-1-1 0,1 1 0,0 0-1,0-4 1,-1 5-7,-1 1-1,1-1 1,-1 0-1,0 0 1,1 0 0,-1 0-1,0 0 1,0 0-1,0 0 1,0 0 0,0 0-1,0 0 1,0 0-1,0 0 1,0 0-1,-1 0 1,1 0 0,0 0-1,0 0 1,-2-2-1,1 1 1,0 0 1,0 1-1,-1-1 0,1 0 0,-1 1 1,1-1-1,-1 0 0,-3-1 0,-1-1 1,1 1 0,-1 0-1,1 1 1,-1-1 0,-9-2 0,4 3-34,-1 1 1,0 0-1,0 0 1,-18 2-1,7 0-70,10-1 99,1 1 1,-1 0-1,1 1 0,0 1 0,-1 0 0,-17 7 0,27-9 5,-4 1 9,-1 1 0,0-1 0,1 2 0,0-1 0,0 1 0,-8 5 0,8-2 2,1 0 1,-1 0-1,-9 14 1,11-14-8,-1 0-14,1 1-1,0-1 1,0 1 0,1 0 0,0 0 0,1 0 0,-5 14-1,6-8 5,0 0 0,1 0 0,0 21 1,1-30 18,0 1 1,0-1-1,0 0 1,1 1-1,0-1 1,0 0-1,0 1 1,1-1-1,-1 0 1,1 0-1,1 0 1,-1 0-1,1 0 1,-1-1 0,1 1-1,1-1 1,-1 0-1,0 0 1,7 6-1,0-1-127,1-1 0,-1 0 0,2 0 0,-1-1 0,1-1 0,0 0 0,0 0 1,1-1-1,-1-1 0,1 0 0,0-1 0,0 0 0,1-1 0,-1 0 0,0-2 0,1 1 0,24-3 0,28-12-1141,-21 7 652,-30 6 276,0-1 0,29-9-1,-37 8 246,1 0 0,-1 0-1,-1-1 1,1 0 0,0-1-1,-1 1 1,0-1 0,9-9-1,40-34-43,-13 13 121,-20 7 14,-13 14-5,26-31 58,-17 5 60,-15 30-47,1 1 0,0-1 0,1 1 0,9-14 0,9-1 509,-15 17-316,-1 0-1,-1-1 1,9-12 0,3-11 365,-18 31-626,0-1-1,0 1 0,0 0 1,0 0-1,0-1 1,0 1-1,0 0 1,0-1-1,0 1 0,1 0 1,-1 0-1,0-1 1,0 1-1,0 0 0,0 0 1,0-1-1,1 1 1,-1 0-1,0 0 0,0 0 1,1-1-1,-1 1 1,0 0-1,0 0 0,1 0 1,-1 0-1,0 0 1,0-1-1,1 1 1,-1 0-1,0 0 0,1 0 1,-1 0-1,1 0 1,-1 0 19,1 0 1,0 0 0,0 0-1,-1 0 1,1 0 0,0 0-1,-1 0 1,1 0 0,0 0-1,-1 1 1,1-1 0,0 0-1,-1 0 1,1 1 0,0-1-1,-1 0 1,1 1 0,0 0-1,0 0 2,-1 0 0,1 1 1,-1-1-1,1 0 0,-1 1 0,1-1 0,-1 0 0,0 1 0,0-1 0,0 0 0,0 1 0,0-1 0,0 2 0,1 55 576,0-14-284,-6 73-1,-9-65-134,12-41-156,1 0 0,0 0 0,1 0 0,0 0 0,1 0-1,0 0 1,1-1 0,0 1 0,1 0 0,6 15 0,-9-25-62,1 0 0,-1 0 0,1 0-1,-1 0 1,1 1 0,-1-1 0,0 0 0,1 0 0,-1 0 0,0 0 0,0 0 0,0 0 0,0 1 0,0-1 0,0 1-1,0-1 25,0-1 0,0 0 0,0 0 0,0 0-1,0 0 1,0 0 0,0 0 0,0 0-1,0 0 1,0 0 0,0 0 0,0 0-1,0 0 1,0 1 0,0-1 0,0 0 0,0 0-1,0 0 1,0 0 0,0 0 0,0 0-1,0 0 1,0 0 0,0 0 0,0 0-1,0 0 1,0 0 0,0 0 0,0 0 0,0 0-1,0 0 1,1 1 0,-1-1 0,0 0-1,0 0 1,0 0 0,0 0 0,0 0 0,0 0-1,0 0 1,0 0 0,0 0 0,0 0-1,0 0 1,0 0 0,0 0 0,1 0-1,-1 0 1,0 0 0,0 0 0,0 0 0,0 0-1,0 0 1,0 0 0,0 0 0,0 0-1,0 0 1,0-1 0,0 1 0,0 0-1,0 0 1,0 0 0,1 0 0,0 0-56,0-1 1,1 0-1,-1 0 0,0 0 1,1 0-1,-1 0 1,0 0-1,0 0 0,1-1 1,-1 2 37,-1-1-1,0 1 1,0 0 0,1 0-1,-1 0 1,0-1 0,0 1-1,1 0 1,-1 0 0,0-1-1,0 1 1,0 0 0,0 0 0,0-1-1,1 1 1,-1 0 0,0 0-1,0-1 1,0 1 0,0 0-1,0-1 1,0 1 0,0 0-1,0-1 1,0 1 0,1-30-1294,0 13 843,-1-1-1,-1 1 1,-4-26-1,0 19 295,1 11 117,2 0 1,-1 0-1,2 0 1,-1-15-1,2 17 147,0 0 1,4-19-1,9-1 238,-8 13-29,-5 15-231,1 0-1,-1 0 1,1 0-1,0 0 1,0 0-1,0 0 1,1 1 0,-1-1-1,1 0 1,0 1-1,-1-1 1,1 1-1,3-3 1,12-13 804,-17 18-854,0 0 0,1 0 0,-1-1 0,0 1 0,0 0 0,0 0-1,1 0 1,-1-1 0,0 1 0,0 0 0,1 0 0,-1 0 0,0 0 0,0 0-1,1 0 1,-1 0 0,0 0 0,0 0 0,1-1 0,-1 1 0,0 0 0,1 0 0,-1 0-1,0 0 1,0 1 0,1-1 0,-1 0 0,0 0 0,0 0 0,1 0 0,-1 0-1,0 0 1,0 0 0,1 0 0,-1 1 0,0-1 0,0 0 0,1 0 0,-1 0 0,0 0-1,0 1 1,0-1 0,5 3 77,-1-1-1,1 1 1,-1 0 0,0 1-1,0-1 1,-1 1 0,1-1-1,-1 1 1,5 6 0,-1 2 37,0 0 1,-1 1-1,7 15 1,-6-7 50,7 38 1,-10-37-111,12 36 0,2-13-619,-17-38 444,0 1-1,0-1 1,-1 13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7:0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42 7872,'25'-25'3557,"-12"12"-3061,-9 9-123,-8 4-218,-103 0 122,98 0-303,-1 0 0,1 1 0,0 0 0,0 1 0,0 0 0,0 0 0,0 1 0,-15 7 0,15-6 22,1 0 1,-17 5-1,16-7 38,0 1 0,0 0-1,-10 5 1,15-6-1,0 0 0,1 0 0,0 1 0,-1 0 0,1-1 0,0 1 0,0 0 0,-4 6 0,3-3-16,0-1 0,0 1 0,0 0-1,0 0 1,1 0 0,0 1 0,1-1 0,-1 1 0,1-1 0,0 1 0,-1 12 0,4-10-8,0 0 1,1-1-1,0 1 1,1-1 0,0 0-1,0 0 1,5 8 0,4 13 110,-8-17-87,1-1 1,0 0-1,1-1 0,0 1 1,0-1-1,2-1 0,14 18 1,-1-6 12,-4-3 72,28 23 0,-29-32-56,-15-8-36,1 0 1,-1-1-1,1 1 1,-1 0-1,1 0 1,-1 0 0,1 0-1,-1 0 1,0 0-1,0 0 1,0 1-1,1-1 1,-1 0-1,0 1 1,-1-1 0,1 1-1,0-1 1,0 1-1,-1-1 1,1 1-1,0-1 1,-1 1 0,0 0-1,1-1 1,-1 4-1,0 12 326,0-17-343,0 1 0,0-1 0,0 0 0,0 1 0,0-1 0,0 0 0,0 1 0,0-1 0,0 0 0,0 0 0,0 1 1,0-1-1,-1 0 0,1 1 0,0-1 0,0 0 0,0 0 0,0 1 0,-1-1 0,1 0 0,0 0 0,0 0 0,-1 1 0,1-1 0,0 0 0,-3 2-21,0 0 0,0 0 0,0 0 0,0-1 0,0 1 0,0-1 0,0 0 0,0 0 0,-1 0 0,1 0 0,0 0 0,-1-1 0,1 0 0,0 1 0,-6-2 0,7 2-21,-1-1 0,1-1 0,-1 1 0,1 0 0,-1-1 1,1 1-1,-1-1 0,1 1 0,0-1 0,-1 0 0,-1-1 0,-11-7-535,-19-14 0,32 22 456,-1-1 0,1 0 0,0 0 0,0 0 0,0 0 0,0-1 0,0 1 0,0 0 0,0-1 0,1 0 0,-1 1 0,-1-6 0,-2-6-1047,1 0 0,-5-28 0,7 23-45,1-27 1,1 45 1173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7456,'0'0'2421,"7"0"-1477,34 0 853,-32-1-1490,-4 1-161,0-1-1,0 1 1,0 0-1,0 0 1,-1 1-1,1-1 0,0 1 1,6 2-1,87 25 1029,-74-21-851,11 4-12,-34-11-278,1 0 0,-1 1 0,1-1 0,-1 1 1,1 0-1,-1 0 0,0-1 0,0 1 0,1 0 0,-1 0 0,0 0 0,0 0 0,0 0 0,0 0 0,1 1 0,1 2 41,-3-4-71,0 0 1,0 0-1,0 0 1,1 0-1,-1 0 1,0 0-1,0 0 1,0 0-1,0 0 0,0 0 1,1 1-1,-1-1 1,0 0-1,0 0 1,0 0-1,0 0 1,0 0-1,0 0 1,0 0-1,0 1 1,0-1-1,0 0 0,0 0 1,0 0-1,0 0 1,0 0-1,1 0 1,-1 1-1,0-1 1,0 0-1,-1 0 1,1 0-1,0 0 1,0 0-1,0 0 0,0 1 1,0-1-1,0 0 1,0 0-1,0 0 1,0 0-1,0 0 1,0 0-1,0 0 1,0 1-1,0-1 1,-1 0-1,1 0 1,0 0-1,0 0 0,0 0 1,0 0-1,0 0 1,-1 0-1,1 0 1,0 0-1,-2 2 11,1-1 0,-1 1 0,0-1 0,1 1-1,0 0 1,-1-1 0,1 1 0,0 0 0,0 0 0,0 0 0,1-1 0,-1 1-1,0 0 1,1 3 0,0-5-12,0 1-1,0-1 0,0 0 1,0 0-1,0 1 1,0-1-1,-1 0 1,1 0-1,0 1 1,0-1-1,0 0 0,0 0 1,0 1-1,0-1 1,0 0-1,-1 0 1,1 0-1,0 1 0,0-1 1,0 0-1,-1 0 1,1 0-1,0 0 1,0 1-1,-1-1 0,-16 14-155,20-14 122,53 0-70,-52 0 30,0 0 0,1 0-1,-1-1 1,0 1-1,0-1 1,1 0-1,-1 0 1,8-3-1,8-2-394,3 2-613,-17 3 800,-1 0 1,0 0-1,1 0 0,-1 0 0,0-1 0,0 1 1,0-1-1,0 0 0,8-5 0,29-22-3314,-33 24 2779,0 0 1,14-5-1,-23 10 811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7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6976,'0'0'2256,"-3"7"-1371,-1-1-763,2-2-40,0-1-1,0 1 0,1 0 1,-1 0-1,1 0 0,0 0 1,0 0-1,0 0 1,1 0-1,-1 0 0,1 6 1,0 444 1928,0-428-1924,-3 28-1,-11 16 240,7 6-31,4-59-106,-8 22 1,8-26-108,-1 1-11,-17 49 148,-10 3-79,17-7-16,11-52-65,-1 0 0,-1 0 0,-9 12 0,10-13-11,0-1-1,0 1 1,0 0 0,1 0-1,-4 8 1,6-10 2,-7 14 277,8-18-322,0 0 0,0 1-1,-1-1 1,1 0 0,0 0 0,0 0 0,0 1-1,-1-1 1,1 0 0,0 0 0,-1 0-1,1 0 1,0 0 0,0 0 0,-1 0 0,1 1-1,0-1 1,-1 0 0,1 0 0,0 0-1,-1 0 1,1 0 0,0 0 0,0 0 0,-1 0-1,1 0 1,0-1 0,-1 1 0,1 0-1,0 0 1,0 0 0,-1 0 0,1 0 0,0 0-1,0-1 1,-1 1 0,1 0 0,0 0-1,0 0 1,-1-1 0,1 1 0,0 0 0,0 0-1,0-1 1,-1 1 0,1-1-5,0 0 0,-1 0 1,1 0-1,0 1 0,-1-1 0,1 0 1,0 0-1,0 0 0,0 0 1,0 0-1,0 0 0,0 0 0,0 0 1,0 1-1,0-1 0,0 0 0,0 0 1,1 0-1,-1 0 0,0 0 1,1-1-1,15-35-416,2 2-1,31-50 1,-34 62 170,-9 10 138,1 1 0,-2-1-1,0 0 1,4-15 0,-5 17 11,8-21 1,-7 24 59,0-1 0,1 1 1,0 1-1,0-1 0,14-11 1,8-12-52,-14 10 40,-10 15 131,-1 0-1,1 1 0,5-7 1,-7 11-41,-1 0 1,0 0 0,0 0 0,1 0 0,-1 0 0,1 0-1,-1 0 1,1 0 0,-1 0 0,1 1 0,-1-1 0,1 1-1,-1-1 1,1 1 0,0 0 0,-1 0 0,3-1 0,-4 1-18,0 0 1,1 0 0,-1 0 0,0 0 0,1 0-1,-1 0 1,0 1 0,1-1 0,-1 0 0,0 0 0,0 0-1,1 0 1,-1 0 0,0 0 0,1 0 0,-1 1-1,0-1 1,0 0 0,0 0 0,1 0 0,-1 1 0,0-1-1,0 0 1,0 0 0,1 1 0,1 2 39,0-1 0,0 1 0,0 0 0,-1 0 0,1 0 1,-1 0-1,0 1 0,0-1 0,0 0 0,0 0 0,0 1 0,-1-1 0,1 5 0,0 12 258,-2 23-1,0-12 21,1 94 565,0-121-932,0-1 1,0 1-1,0 0 0,1-1 0,-1 1 0,1 0 1,0-1-1,0 1 0,1-1 0,-1 1 0,0-1 0,4 4 1,-5-5-42,1-1 0,0 0 1,0 0-1,0 0 0,1 0 1,-1-1-1,0 1 0,0 0 0,0 0 1,1-1-1,-1 1 0,0-1 1,1 1-1,2 0 0,-2-1-125,1 0 0,0 1-1,0-1 1,0-1 0,0 1-1,0 0 1,0-1 0,-1 1-1,6-3 1,-1 1-374,-1-1-1,1 0 1,8-6 0,9-12-955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7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8320,'0'49'3717,"0"-47"-3668,0 1 2,0-1 0,0 0 0,0 1 1,0-1-1,0 1 0,1-1 1,-1 1-1,1-1 0,-1 0 1,1 0-1,0 1 0,0-1 1,0 0-1,0 0 0,1 0 0,-1 0 1,0 0-1,1 0 0,0 0 1,-1 0-1,1-1 0,0 1 1,2 1-1,2 0 13,0 0-1,0 0 1,0-1 0,0 0-1,0 0 1,0 0 0,8 0-1,10 4 95,21 7 23,14-6 27,-36-2-163,-16-3-87,2-1 0,15 2 1,-16-4-135,1 0 1,16-3 0,-5-1-120,4 2 29,-10 1-82,0 0 0,-1-2 0,1 1 0,15-7 0,23-11-569,-24 4-160,-18 12 887,-6 3 40,1 0 0,-1 0 0,0-1-1,0 0 1,0 1 0,0-1-1,0-1 1,-1 1 0,6-6 0,1-2 103,-4 6 57,-1 0 113,0 1 0,0-1 0,-1-1-1,6-7 1,-4-1 657,-4 11-630,-1 0 1,0 0-1,1 0 0,0 1 1,0-1-1,0 0 1,0 1-1,2-3 0,76-75 2586,-74 74-2639,1 0 0,-1 0 0,1 1-1,0 0 1,12-6 0,-1 1-38,44-35 59,21-14 26,-27 24-160,-48 31 44,-1-1 1,1 0 0,-1-1-1,0 0 1,-1 0 0,1 0-1,-1-1 1,-1 0 0,1 0-1,-1 0 1,4-9 0,-3 8 11,11-23 189,-17 31-226,0 0 0,1-1 0,-1 1 0,0 0 0,0 0 0,0 0 1,1-1-1,-1 1 0,0 0 0,0 0 0,0-1 0,0 1 0,0 0 0,0 0 0,1-1 0,-1 1 1,0 0-1,0 0 0,0-1 0,0 1 0,0 0 0,0-1 0,0 1 0,0 0 0,0 0 0,0-1 1,0 1-1,-1 0 0,1 0 0,0-1 0,0 1 0,0 0 0,0 0 0,0-1 0,0 1 1,-1 0-1,1 0 0,0-1 0,0 1 0,0 0 0,0 0 0,-1-1 0,-13-12 13,14 12-16,0 1 1,0 0-1,0 0 0,0 0 0,0 0 0,0 0 1,0-1-1,-1 1 0,1 0 0,0 0 0,0 0 0,0 0 1,0 0-1,0 0 0,0 0 0,0 0 0,-1-1 1,1 1-1,0 0 0,0 0 0,0 0 0,0 0 1,0 0-1,-1 0 0,1 0 0,0 0 0,0 0 0,0 0 1,0 0-1,-1 0 0,1 0 0,0 0 0,0 0 1,0 0-1,0 0 0,-1 0 0,1 0 0,0 0 1,0 0-1,0 0 0,0 1 0,0-1 0,0 0 0,-1 0 1,1 0-1,0 0 0,0 0 0,0 0 0,0 0 1,0 0-1,0 1 0,0-1 0,-1 0 0,1 0 1,0 0-1,0 1 0,-6 4 51,2-1-22,0 0 0,0 0 0,0 0 0,1 0 0,-1 1 0,1 0 0,-3 5 0,-12 37 166,10-24-114,-15 32 0,11-30-49,-4 4 11,2 1-1,1 1 1,-11 44 0,8-19 15,-34 135 35,38-133-270,-8 82 0,14-15-31,-1-68 211,3-26 21,0 34 1,4-53-42,1-1-1,0 0 1,1 0 0,0 0-1,0 0 1,8 18 0,-7-22-29,-1 0 1,2-1 0,-1 1 0,1-1-1,0 0 1,6 8 0,-8-12 22,-1-1 1,0 0-1,1 0 1,-1 1-1,0-1 1,1 0 0,0 0-1,-1 0 1,1-1-1,-1 1 1,1 0-1,0-1 1,0 1-1,-1-1 1,1 1-1,0-1 1,0 0-1,-1 0 1,1 0-1,0 0 1,0 0-1,0 0 1,0 0 0,-1-1-1,1 1 1,0-1-1,0 1 1,-1-1-1,1 1 1,1-2-1,-1 1 7,-1 0-1,0 0 1,1 0-1,-1 0 0,0 0 1,0 0-1,0 0 1,0 0-1,0 0 1,0-1-1,0 1 1,0 0-1,-1-1 0,1 1 1,0 0-1,-1-1 1,1-2-1,6-10-277,-6 10 268,1 1-1,-1-1 0,0 0 1,0 1-1,0-1 1,0 0-1,-1 1 0,1-1 1,-1 0-1,0 0 0,0 0 1,0 0-1,-1 1 1,1-1-1,-1 0 0,-2-5 1,0-2-4,1-1 1,1 1-1,-1-18 1,-1-48 13,-11-9 48,7-11 112,-7 10 80,12 23 228,2 46-237,-1 1 1,-3-26-1,-4 14 225,6 25-384,1 1 0,0-1 0,0 1 0,0-1 0,0 0 0,1 1 0,-1-1 0,1 0 0,0 1 0,0-1 0,0 0 0,2-7 0,12-13 195,-13 21-243,1 0 1,-1 1 0,1-1-1,-1 0 1,1 1-1,0-1 1,0 1 0,0 0-1,1 0 1,-1 0-1,0 0 1,1 0 0,5-3-1,1-1 0,-5 3-5,1 0-1,0 1 1,0-1 0,1 1 0,-1 0 0,0 0 0,1 1-1,9-2 1,-1 2 0,0 0 0,16 2 0,8 1 48,254-2 546,-171-4-501,4-10 32,-19 11-15,17-1 206,-67-3-189,-24 2-83,43 0 0,-67 5-105,-1 0 0,1-1 0,0 0 0,-1 0 0,0-1 0,1 0 0,-1 0 0,13-6 0,-20 8 39,1 0 0,-1-1 0,0 1 0,1 0 0,-1 0 0,0 0-1,0 0 1,1 0 0,-1 0 0,0 0 0,0 0 0,1 0 0,-1-1 0,0 1 0,0 0 0,1 0 0,-1 0 0,0-1 0,0 1 0,0 0 0,1 0 0,-1-1 0,0 1 0,0 0 0,0 0 0,0-1 0,1 1 0,-1 0-1,0 0 1,0-1 0,0 1 0,0 0 0,0-1 0,0 1 0,0-59-7693,0 38 5030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7:0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7808,'-52'52'2506,"51"-51"-2468,0 0 0,0-1 0,0 1 0,1 0 0,-1 0 0,0 0 0,0 0 0,1 0 0,-1 0 0,1 0 0,-1 0 0,1 0 0,-1 0 0,1 0 0,0 0 0,-1 0-1,1 0 1,0 0 0,0 0 0,0 1 0,0-1 0,0 0 0,0 0 0,0 0 0,0 2 0,0 125 1674,0-115-1422,-1 0-1,-1 0 1,-5 19 0,0 1 183,4-6-191,1-1 1,3 33-1,-1-29-124,-3 37 0,-11 16 124,11-47-149,3 39-1,0-40-29,0-22-19,0 1-1,3 18 1,11 9 593,-13-39-668,-1-1 1,0 1-1,1-1 0,0 1 0,-1-1 1,1 1-1,0-1 0,0 0 0,-1 0 1,1 1-1,0-1 0,0 0 0,1 0 1,-1 0-1,1 1 0,0-1-66,0-1 1,-1 1-1,1-1 0,0 1 0,0-1 1,-1 0-1,1 0 0,0 0 0,0 0 1,1 0-1,7 0-139,-3-1-5,0 1 0,0-1 0,-1 0 0,1-1 0,-1 0 0,1 0-1,-1 0 1,1-1 0,-1 0 0,0 0 0,0 0 0,5-5 0,8-3-363,61-31-876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0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3232,'0'0'1035,"0"4"-614,0 13 1371,4-13-1040,13 9-262,0-6 17,-11 2-275,-6-8-217,1-1 1,-1 1-1,0-1 1,1 1-1,-1-1 0,0 1 1,1-1-1,-1 1 1,1-1-1,-1 1 1,1-1-1,-1 1 0,1-1 1,-1 0-1,1 1 1,0-1-1,-1 0 1,1 0-1,0 1 0,-1-1 1,1 0-1,-1 0 1,1 0-1,0 0 0,-1 0 1,1 0-1,0 0 1,-1 0-1,1 0 1,0 0-1,1 0 0,24 0 312,-13 1-220,0-1-1,0 0 0,26-5 0,-18-1-56,-12 3-39,-1 1 1,1 0-1,-1 0 0,1 1 0,13 0 1,-11 1 6,0-1 1,0 0 0,0 0-1,0-1 1,0-1 0,-1 0-1,18-7 1,97-35 184,-122 44-208,-1 0 0,1 1-1,-1-1 1,0 0 0,1-1 0,-1 1 0,0 0 0,0-1 0,0 1 0,0-1 0,0 0 0,0 0 0,0 0 0,-1 0 0,1 0-1,-1 0 1,1 0 0,-1 0 0,0 0 0,2-5 0,3-4 81,-4 9-60,-1 1 1,0-1 0,0 0 0,0 0-1,0 0 1,0 0 0,0 0-1,-1 0 1,1-1 0,-1 1-1,1 0 1,-1 0 0,0-3-1,1-15 110,-1 11-92,0 0 1,0 0 0,-1-1-1,-2-13 1,-11-1-8,8 10-54,5 11 23,-1 0 0,1 0 0,-1 0 0,0 1-1,1-1 1,-1 0 0,-1 0 0,-1-2 0,1 2 12,0-1 1,0 1-1,1-1 1,0 0 0,-3-6-1,4 8-5,0-1-1,0 1 1,-1-1 0,1 1-1,-1 0 1,1-1-1,-1 1 1,0 0 0,1 0-1,-1 0 1,0 1-1,-4-4 1,2 4-10,1 0 1,-1 0-1,0 0 0,0 1 1,0-1-1,0 1 0,0 0 1,0 0-1,0 0 0,-4 1 1,-4 0-38,-71-1 316,79 0-262,0 0 0,0 0 0,0 1 1,0-1-1,0 1 0,0 0 0,0 0 1,1 0-1,-1 1 0,0-1 1,1 1-1,-1 0 0,1 0 0,-4 3 1,4-3 0,1-1 9,0 1-1,0-1 1,0 1 0,0-1 0,0 1-1,1 0 1,-1 0 0,0 0 0,-1 4-1,1-3-1,0 0-1,0 1 0,0-1 0,0 0 0,-1 0 0,1-1 1,-1 1-1,0 0 0,1-1 0,-1 1 0,0-1 1,-4 2-1,0 0 10,1 1-1,-11 10 1,9-8 13,1 0 0,0 1 0,0 0 0,1 0 0,0 1 0,0-1 0,-6 17 0,-16 65 408,-7 7 320,34-93-743,0-1-1,0 0 0,1 1 1,-1 0-1,1-1 0,0 1 1,0 6-1,1 4-48,-2 5 4,0-6-7,1-1 0,1 1 0,-1 0 0,4 14 0,10-3 161,-7 1-28,7 9-42,-13-30-56,0-1-16,0 1-1,0-1 0,0 0 0,0 0 0,1 0 0,-1 0 1,1 0-1,0 0 0,0 0 0,0-1 0,0 1 0,3 2 1,11 13-36,-10-12 79,0 0 0,0 0-1,0 0 1,1 0 0,9 5 0,8-4-30,-15-3 3,0-1 1,1 0-1,-1-1 0,1 0 0,0 0 1,0-1-1,-1-1 0,1 0 0,0 0 1,19-3-1,-5-2 43,-11 1-15,0 1 1,1 1 0,22-1-1,72 3 34,-103 0-117,1-1 1,-1 0-1,0 0 1,0 0 0,0 0-1,0-1 1,0 0-1,0 0 1,8-5 0,-11 7-2,-1-1 0,1 1 0,-1-1 0,1 1 0,-1 0 0,1-1 0,0 1 0,2 0 0,0 0-864,-4 0 53,0 0-645,0 0 75,3 3-1174,11 11 694,-10-10-203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0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1056,'0'0'357,"0"0"-229,0 0 43,0 0 272,0 0-91,0 0 69,0 0-101,0 0 96,3 0-11,-2 1-373,0-1 0,0 0 0,-1 0 0,1 0 0,0 1 0,0-1 0,0 0 0,-1 1 0,1-1-1,0 0 1,0 1 0,-1-1 0,1 1 0,0 0 0,-1-1 0,1 1 0,-1-1 0,1 1 0,-1 0 0,1-1 0,-1 1 0,1 0 0,-1 0-1,0-1 1,1 1 0,-1 0 0,0 0 0,0 0 0,1 0 0,-1-1 0,0 1 0,0 0 0,0 0 0,0 0 0,0 1 0,3 10 264,11 2 583,-7 21-271,-1-14-315,-3-12-184,-1-1-1,0 1 1,-1-1-1,1 1 1,-1 13-1,-1 263 2394,0-279-2431,0 1 0,0-1 0,-3 12 0,2-15-40,0-1 0,0 1 0,0-1 0,0 1 0,0-1-1,-1 0 1,1 0 0,-1 1 0,0-1 0,-3 3 0,-2 3 30,0-1 0,-1 0 1,0-1-1,0 1 0,0-1 1,-1-1-1,-16 8 0,24-13-62,0 1-1,-1-1 0,1 0 1,-1 1-1,1-1 0,-1 0 1,1 0-1,-1 0 0,1 0 0,-1 0 1,1-1-1,-1 1 0,1 0 1,-1-1-1,1 1 0,0-1 1,-1 1-1,1-1 0,-1 0 1,1 1-1,0-1 0,0 0 1,0 0-1,-1 0 0,0-2 1,-2-1-25,1-1 0,-1 0 0,1 1 0,-5-11 0,2 2-46,-4-2-914,1 0 0,0-1 0,1 0 0,-6-21 0,1 5-505,-8-27-1357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0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6144,'0'0'2272,"0"0"-1760,0 20-160,0-20-32,0 21-256,21 0-1920,-21 0 992,21 0-3040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1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54 2496,'2'1'52,"-1"-1"-1,0 0 1,0 0-1,0 0 1,0-1 0,0 1-1,0 0 1,0 0 0,0-1-1,0 1 1,0 0 0,0-1-1,0 1 1,1-2 0,-1 2-34,-1-1 0,1 0 0,-1 1 1,0-1-1,1 1 0,-1-1 1,0 0-1,1 0 0,-1 1 0,0-1 1,0 0-1,0 1 0,0-1 1,0 0-1,0 0 0,0 1 1,0-2-1,0 2-14,0 0 0,0 0 1,0 0-1,0 0 0,0-1 0,0 1 0,0 0 1,0 0-1,0 0 0,0 0 0,0 0 0,0 0 1,0 0-1,0-1 0,0 1 0,0 0 0,0 0 1,0 0-1,0 0 0,0 0 0,0 0 1,0 0-1,0 0 0,0-1 0,0 1 0,1 0 1,-1 0-1,0 0 0,0 0 0,0 0 0,0 0 1,0 0-1,0 0 0,0 0 0,0 0 0,0 0 1,0 0-1,1-1 0,-1 1 0,0 0 1,0 0-1,0 0 0,0 0 0,0 0 0,0 0 1,0 0-1,1 0 0,-1 0 0,0 0 0,0 0 1,0 0-1,0 0 0,0 0 0,0 0 0,0 0 1,1 1-1,13-1 535,-11 0-107,-3 0 160,0-18 319,0 16-732,-3 4-16,1 0-116,1-1-4,-1 1 0,1-1 0,-1 0-1,1 1 1,-1-1 0,0 0-1,1 0 1,-1 0 0,0 0-1,0 0 1,0-1 0,0 1-1,0-1 1,0 1 0,0-1-1,0 1 1,0-1 0,0 0-1,-4 0 1,4 0-3,-1 0 0,1 1 0,0-1 1,0 1-1,-1 0 0,1 0 0,0-1 0,0 2 0,0-1 0,0 0 0,0 0 0,0 1 0,0-1 1,0 1-1,1-1 0,-1 1 0,-1 2 0,-21 16 369,8-10-144,7-5-34,0 1-1,-15 13 1,22-18-198,0 1 0,0 0 0,0 0 0,0 0 0,1 0 0,-1 0 0,1 1 0,0-1 0,0 0 0,-1 1 0,1-1 1,1 1-1,-1-1 0,0 1 0,1-1 0,-1 1 0,1 3 0,0 53 196,0-59-227,0 0 1,0 0-1,0 1 1,0-1-1,0 0 1,0 1-1,0-1 1,0 0-1,0 1 1,0-1-1,0 0 1,0 0-1,0 1 0,1-1 1,-1 0-1,0 0 1,0 1-1,0-1 1,0 0-1,1 0 1,-1 1-1,0-1 1,0 0-1,1 0 1,-1 0-1,11 8 90,1 0 0,-1-1 0,14 5 0,-25-12-92,1 1-10,0-1 1,1 0-1,-1 1 1,0-1-1,0 0 0,0 0 1,0 0-1,1 0 0,-1 0 1,0 0-1,0 0 0,0 0 1,0 0-1,1 0 1,-1-1-1,0 1 0,0 0 1,0-1-1,0 1 0,0-1 1,0 0-1,0 1 1,0-1-1,0 0 0,2-1 1,11-6-226,8 7 38,-18 1 134,-1 0 0,0 0 0,0 0 0,0 0 0,0-1 0,0 1 0,1-1 0,-1 0 0,5-2 0,-1-1-21,-1 0 0,-1-1-1,1 1 1,-1-1 0,1-1 0,4-5 0,11-12-79,-7 6 158,-13 15 7,-1 0 0,1 1 1,-1-1-1,1 1 1,-1-1-1,0 1 0,0-1 1,1-3-1,-1 5 0,-1 0-1,1 0 1,0 0 0,0 0-1,0 0 1,0-1 0,0 1 0,0 0-1,0 0 1,0 0 0,0 0-1,0 0 1,0 0 0,0 0-1,0-1 1,0 1 0,0 0-1,0 0 1,0 0 0,0 0-1,1 0 1,-1 0 0,0 0-1,0 0 1,0-1 0,0 1 0,0 0-1,0 0 1,0 0 0,0 0-1,0 0 1,0 0 0,0 0-1,0 0 1,1 0 0,-1 0-1,0 0 1,0 0 0,0 0-1,0 0 1,0-1 0,0 1-1,0 0 1,1 0 0,-1 0 0,0 0-1,0 0 1,0 0 0,0 0-1,0 0 1,0 0 0,0 0-1,1 1 1,-1-1 0,0 0-1,0 0 1,1 0 50,0 0 0,1 1 0,-1-1 0,0 0 0,0 1 0,0-1 1,0 1-1,0 0 0,1-1 0,-1 1 0,0 0 0,-1 0 0,1 0 0,0-1 0,0 1 0,0 0 0,0 0 0,-1 0 0,1 0 0,0 1 0,-1-1 0,1 0 1,0 2-1,14 18 586,-8-13-540,39 35-31,-41-39-68,1 0 0,-1 0 1,1 0-1,0 0 0,-1-1 1,10 3-1,51 15 742,-63-20-737,-1-1 0,1 1-1,0-1 1,0 0 0,0 0-1,0 0 1,0 0 0,0-1-1,0 1 1,0-1 0,-1 1-1,1-1 1,0 0 0,0 0-1,-1-1 1,1 1 0,3-3-1,2 0-5,-6 3 0,0 1 0,0-1 0,0 1 0,-1-1 0,1 1 0,0 0 0,0 0-1,0 0 1,2 0 0,-2 0 3,0 0-1,0 0 1,0 0-1,0-1 1,0 1-1,-1 0 1,1-1-1,0 1 1,2-2-1,-3 1 4,1 1 0,-1-1 0,0 0 0,1 0-1,-1 0 1,0-1 0,0 1 0,0 0 0,0 0-1,0 0 1,0-1 0,0 1 0,-1-1 0,1 1-1,0-1 1,-1 1 0,1-1 0,-1 1 0,1-3-1,0-4 44,0 1-1,-1 0 0,0-10 0,0 3 35,0 12-62,-1 0 0,1 0 0,0 0 0,-1 0 0,1 0 0,-1 0 0,1 0 0,-1 0 0,0 0 0,0 0 0,0 0 0,-1-1 0,-7-15 11,5 1-71,4 14 28,-1 0-1,0 0 1,1 0-1,-1 0 1,0 0 0,-1 0-1,1 0 1,-1 1-1,1-1 1,-1 0-1,0 1 1,0-1-1,-2-2 1,2 4-36,1-1-1,-1 1 1,0-1 0,1 1 0,-1-1 0,1 0 0,0 0 0,0 0 0,-1 0 0,1 0 0,0 0 0,1 0 0,-1 0 0,0 0 0,1 0 0,-1 0 0,1-1-1,-1 1 1,1-3 0,4 5-41,72 0 436,-76 0-345,0 0 0,0 0-1,0 0 1,1 0 0,-1 0-1,0 0 1,0 0 0,0 0-1,0 0 1,0 0 0,0 0-1,0 0 1,1 0-1,-1 0 1,0 0 0,0 0-1,0 0 1,0 0 0,0 0-1,0 0 1,0 0 0,0 0-1,1 0 1,-1 0 0,0-1-1,0 1 1,0 0 0,0 0-1,0 0 1,0 0 0,0 0-1,0 0 1,0 0 0,0 0-1,0 0 1,1 0 0,-1-1-1,0 1 1,0 0 0,0 0-1,0 0 1,0 0-1,0 0 1,0 0 0,0 0-1,0-1 1,0 1 0,0 0-1,0 0 1,0 0 0,0 0-1,0 0 1,0 0 0,0 0-1,0-1 1,-1 1 0,1 0 5,0-1 0,0 0 1,0 1-1,0-1 0,0 0 1,0 1-1,1-1 0,-1 0 1,0 1-1,0-1 0,0 0 1,0 1-1,1-1 1,-1 1-1,0-1 0,1 0 1,-1 1-1,0-1 0,1 1 1,-1-1-1,1 1 0,-1-1 1,1 1-1,-1 0 0,1-1 1,-1 1-1,1 0 0,-1-1 1,1 1-1,0 0 0,-1-1 1,1 1-1,-1 0 1,1 0-1,0 0 0,-1 0 1,1 0-1,0 0 0,-1 0 1,1 0-1,1 0 0,1 0 138,-3 0-53,0 0-150,0 0-362,0 0 186,0 0 342,0 0-11,4-4-171,-4 4 79,1-1-1,-1 0 1,1 1-1,0-1 0,-1 0 1,1 1-1,0-1 1,-1 1-1,1-1 1,0 1-1,0 0 0,-1-1 1,1 1-1,0 0 1,0-1-1,0 1 1,0 0-1,0 0 0,-1 0 1,1 0-1,0 0 1,0 0-1,0 0 1,0 0-1,0 0 0,0 0 1,-1 0-1,1 0 1,0 1-1,0-1 1,0 0-1,0 1 0,-1-1 1,1 1-1,1 0 1,10 3 123,-1-1-38,1-2-1,-1 1 1,0-2-1,0 1 1,19-3 0,9 1 104,-14 2 72,41 8 0,-42-4-63,42 1 0,83-6-154,-87 0 144,-44 0-139,-15 0-117,-3 0-304,-3 0-1024,-11 0-80,10 0-1605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1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 2240,'-1'0'47,"0"0"1,0 0-1,0 0 0,0 0 1,0 0-1,-1 0 0,1 0 1,0-1-1,0 1 0,0 0 1,0-1-1,0 1 0,0-1 1,-1 0-1,2 0-31,-1 1-1,1-1 1,-1 0 0,1 1-1,0-1 1,-1 0 0,1 1-1,0-1 1,0 0 0,-1 1-1,1-1 1,0 0 0,0 0-1,0 1 1,0-1 0,0 0-1,0 0 1,0-3 128,0 4 123,2 2-145,0-1 1,-1 1 0,1-1-1,-1 1 1,1 0 0,-1 0-1,1 0 1,-1 0 0,0 0-1,0 0 1,0 0 0,0 0-1,-1 0 1,1 0-1,0 1 1,-1-1 0,1 3-1,-1-4-103,0-1 0,0 0-1,0 1 1,0-1 0,0 0-1,0 1 1,0-1 0,0 0-1,0 0 1,0 1 0,-1-1-1,1 0 1,0 1 0,0-1-1,0 0 1,0 0 0,0 1-1,-1-1 1,1 0 0,0 0-1,0 0 1,-1 1 0,1-1-1,0 0 1,-1 0 0,-1 3 105,0-1 1,1 1 0,-1 0-1,0-1 1,1 1-1,-3 5 1,-2 7 331,-8 9 536,9-7-615,5-14-274,-1 0 0,1 0 0,-1 0 0,0 0 0,0 0 0,0 0 0,-1 0 0,1-1 0,-1 1 0,1 0 0,-1-1-1,0 1 1,-3 2 0,3-3-19,0 0-1,0 1 0,0-1 0,1 1 0,-1 0 1,1-1-1,-1 1 0,1 0 0,0 0 0,0 0 1,0 0-1,0 0 0,0 4 0,-3 10 310,-4 0-20,6-15-325,1 0 1,0 0-1,0-1 1,1 1-1,-1 0 0,0 0 1,0 0-1,1 0 1,0 0-1,-1 1 0,1-1 1,0 2-1,0 72 459,0-75-504,0-1 0,0 0 0,-1 1 0,1-1 0,0 1 0,0-1 0,0 1 1,0-1-1,1 0 0,-1 1 0,0-1 0,0 1 0,0-1 0,0 1 0,0-1 0,0 0 0,1 1 0,-1-1 0,0 0 0,0 1 1,1-1-1,-1 0 0,0 1 0,1-1 0,-1 1 0,3 1 10,-1 0 1,1 0-1,0-1 1,-1 1-1,1-1 1,5 3-1,6 2 80,-9-3-108,0 0 0,0-1 0,-1 0 0,1 0 0,0-1 0,1 0 0,-1 1 0,0-1 0,9 0 0,6-1-202,-13 0-113,-1 0 0,1 0 0,0 0 1,12-4-1,2-3-305,-17 5 293,0 1 1,0-1 0,0 1 0,0 0-1,0 0 1,1 0 0,-1 1-1,5-1 1,12 1-1216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1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3488,'0'0'1280,"0"0"-992,21 0-64,-21 0 224,20 0-288,1 0-1408,0 0 672,21 0-1696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1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4800,'0'-20'1792,"0"20"-1408,21 20-96,-21-20-480,41 0 32,-41 0-3616</inkml:trace>
  <inkml:trace contextRef="#ctx0" brushRef="#br0" timeOffset="1">625 0 6720,'21'0'2496,"0"0"-1952,0 0-128,0 0 672,-1 0-672,1 0-992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 6880,'0'0'2229,"7"0"-1349,-3 0-757,22-1 315,-25 1-328,1 0 1,-1 0 0,1 0-1,0 0 1,-1 0 0,1 0 0,-1 1-1,1-1 1,-1 0 0,1 1 0,-1-1-1,3 2 1,6 12 929,22 7 325,-28-17-1167,0 0-1,0 0 0,5 9 1,-3-4 20,9 10 317,-4-5-269,-1 1-1,0 0 1,-1 0-1,-1 0 1,6 18-1,27 166 1091,-37-174-1251,5 25 150,-3 1 0,-3 0-1,-7 86 1,-18-21-5,13-71-169,1-6-23,-16 65 113,12-70-64,-2 0-1,-1-1 1,-3-1-1,-31 44 1,3-16-5,-60 61-1,-32 19-616,68-70-383,-17 19 12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4224,'0'-1'81,"0"0"1,0 0-1,0 0 1,0 0-1,0 0 1,0 0-1,0 0 1,0 0-1,1 0 1,-1 0 0,0 0-1,1 0 1,-1 0-1,0 0 1,2 0-1,-1 0-3,0 0 1,0 1-1,0-1 0,1 1 0,-1-1 1,0 1-1,1 0 0,-1-1 0,0 1 1,1 0-1,-1 0 0,1 0 1,1 1-1,11-1 1143,-13 0-1185,-1 0 0,0 0 0,1 0 0,-1 0 0,0 0-1,0 0 1,1 0 0,-1 0 0,0 0 0,1 0 0,-1 0 0,0 0 0,0 0 0,1 0 0,-1 1-1,0-1 1,0 0 0,1 0 0,-1 0 0,0 1 0,0-1 0,1 0 0,-1 0 0,0 0 0,0 1-1,1 0 25,1 0 25,-1 1 1,1-1-1,-1 1 1,1-1-1,0 0 1,-1 0 0,1 0-1,0 0 1,0 0-1,0 0 1,0 0-1,0 0 1,0-1 0,0 1-1,0-1 1,0 0-1,0 0 1,0 1-1,4-2 1,10 1 200,-6 0-110,1 0 1,0 0-1,21 4 1,-11 2 77,-12-3-157,-1-1 0,1 0 1,-1 0-1,1-1 0,14 0 0,136-1 394,-134 1-511,-16-1 35,1 0 0,0 0-1,-1-1 1,15-2-1,-3-5 26,-17 7-18,-1-1 1,2 0-1,-1 1 0,0 0 0,0 0 1,0 0-1,0 1 0,5-1 0,-6 1-17,-1 0 0,0 0 0,0 0-1,0-1 1,0 1 0,1-1 0,-1 0 0,0 0-1,0 0 1,0 0 0,0 0 0,-1 0-1,3-2 1,7-3-18,-2 2-2,-8 4 24,-1 0 1,1-1-1,0 1 1,-1 0-1,1 0 1,0-1-1,-1 1 1,1 0-1,-1-1 1,1 1-1,-1-1 1,1 1-1,-1 0 1,1-1-1,-1 1 1,1-1-1,-1 0 1,0 1-1,1-1 1,-1 1-1,0-1 1,1 0 0,-1 1-1,0-1 1,0 0-1,0 1 1,0-1-1,1 0 1,-1 1-1,0-1 1,0 0-1,0 1 1,0-1-1,-1 0 1,1 1-1,0-1 1,0 0-1,1-34 379,0 24-394,-1-1 0,0 0 0,0 0 0,-1 1 0,-4-18 0,3 24-30,-1 0 1,-1 0-1,1 0 0,-1 0 0,0 0 0,0 1 1,0 0-1,0-1 0,-6-3 0,-7-7-75,16 13 89,-1 1-1,0-1 1,0 0 0,0 0 0,-1 1 0,1-1-1,0 1 1,-1 0 0,1 0 0,-4-2-1,-1 2-41,1 0 0,-1 1 0,-12 0 0,11 0 64,1 1 0,-1 0 1,0 0-1,0 1 0,0 0 1,-11 5-1,-47 25 158,35-16-180,25-12 64,-1 0 0,0 0 0,1 1 0,0 0 0,0 0 0,-6 8 0,-28 37 599,30-36-557,1-1 91,1 0 0,-11 24 0,10-17-65,5-13-76,1 1 1,0-1-1,0 0 1,1 1-1,0-1 0,0 1 1,1 0-1,0-1 1,0 1-1,1 0 1,0 0-1,0 0 1,1 0-1,2 10 1,2 0-67,1-1 0,1 0 0,0-1 0,10 17 0,-13-27 42,0 0 0,1-1 0,0 1 1,0-1-1,0 0 0,1-1 0,0 1 1,10 5-1,8 7 245,-11-6-139,15 10 24,-24-20-136,0 1 0,0-1 0,0 0 0,0 0 0,5 0 0,4 2-12,1 1-6,-11-2-1,1-1-1,0 0 1,0 0-1,0-1 0,5 1 1,-6-1-24,1 0 0,0-1-1,0 0 1,0 0 0,4-2 0,6-1-89,10-1-67,-14 3-121,0-1 0,0 0 0,-1 0-1,12-5 1,14-10-677,-6 5-857,28-19 0,-38 19 102,-15 10 1401,1-1 1,0 1-1,0 0 0,0 0 0,0 1 0,0 0 0,8-3 1,-6 4-253,0 0 0,1 0 1,12 1-1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20 2912,'0'-17'923,"0"14"-681,-3 6-111,2-2-129,-1 0 80,1 1 1,-1-1-1,1 1 1,0-1 0,-1 1-1,1 0 1,0 0-1,0 0 1,0 0-1,0-1 1,1 1 0,-1 0-1,0 1 1,1-1-1,0 0 1,-1 0-1,1 0 1,0 0 0,0 3-1,0 1 109,0-1 0,0 0 0,1 0 0,2 9 0,11 17 865,-12-7-631,0 0 1,-2 46-1,-1-28-139,1-9 70,-2 55 319,1-75-442,-1-1-1,0 1 0,-1-1 0,-8 22 0,7-25-75,2-2-43,0 0 1,-1-1-1,0 1 0,0-1 0,0 0 1,-1 0-1,0 0 0,0-1 0,-1 1 0,-6 6 1,-1-4-10,-1-1 0,1-1 1,-1 0-1,-23 7 1,12-6-18,-43 8 1,52-12-73,-1-1 1,1-1 0,0-1-1,-1 0 1,1-1 0,0-1-1,-21-4 1,31 4-154,0 0 1,0-1-1,0 0 1,0 0-1,0 0 0,1-1 1,-1 1-1,-4-6 1,-31-36-1533,38 42 1532,-6-6-697,0-1-1,1 0 0,0-1 1,0 0-1,1 0 0,1 0 1,-6-16-1,10 19 202,0 1 0,0 0-1,1-13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5728,'21'-42'2112,"-1"21"-1632,-20 21-128,0 0-352,0 0-64,21-21-4608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7456,'-4'5'433,"0"0"1,1 0-1,0 0 1,0 1 0,0-1-1,0 1 1,-2 7-1,-9 17 109,7-19-137,6-10-314,-1 1 0,1 0 0,0 0 0,0-1 0,-1 1 0,1 0 0,1 0 0,-1 0 0,0 0 0,0 1 0,1-1 0,-1 0 1,1 0-1,0 0 0,0 3 0,0 0-26,-1-1 0,1 0 0,-1 0 0,0 0 0,0 1 0,0-1 0,-1 0 0,-1 4 0,-5 13 38,6-7-127,1 1 1,0-1 0,1 23-1,1-17-416,-1 105-301,0-124 737,0-1 0,0 0 0,0 0 0,0 1-1,0-1 1,0 0 0,0 1 0,0-1 0,0 0 0,-1 1 0,1-1 0,0 0 0,0 0 0,0 1-1,0-1 1,0 0 0,-1 0 0,1 1 0,0-1 0,0 0 0,0 0 0,-1 0 0,1 1-1,0-1 1,-1 0 0,0 2-45,-1-1 1,1 1-1,-1 0 0,1-1 0,0 1 0,-1 0 0,1 0 0,0 0 0,0 0 0,1 0 1,-1 0-1,0 0 0,1 0 0,-1 0 0,1 1 0,-1-1 0,1 3 0,0 13 209,0-18-153,0 0-1,0 1 0,0-1 1,0 0-1,0 1 0,0-1 1,0 0-1,0 0 1,0 1-1,0-1 0,1 0 1,-1 1-1,0-1 0,0 0 1,0 0-1,0 1 0,0-1 1,1 0-1,-1 0 0,0 1 1,0-1-1,0 0 1,1 0-1,-1 0 0,1 1 1,4 4 30,-3-1-30,1-1 0,0 0 0,1 0 0,-1 0 0,0 0 1,1-1-1,0 1 0,6 2 0,32 2 89,-30-4-77,5 1-15,0-1 0,0-1 0,0 0 0,0-1 0,28-2 0,38-13-31,-3 7 22,-14-7-11,-40 11-9,-16 2 18,-1-1 0,1 1 0,0-2-1,-1 1 1,0-1 0,12-6 0,-16 7 21,7-4 67,19-13 1,-28 17-72,0 0 1,0 0-1,0-1 0,-1 1 0,1-1 0,-1 0 0,0 0 0,0 1 1,0-2-1,0 1 0,0 0 0,1-4 0,-1 1 0,-1 0 0,0 0 1,0-1-1,-1 1 0,0 0 0,0-1 0,0 1 0,-1 0 0,0-1 0,0 1 0,-1 0 1,1 0-1,-1 0 0,-1 0 0,1 0 0,-1 0 0,0 1 0,-4-6 0,-28-34-122,8-11 38,20 45 56,-1 1 1,0 0-1,-1 0 1,1 1-1,-2 0 1,1 1-1,-1 0 1,-1 0 0,1 1-1,-22-10 1,-6-4-165,35 18 162,-1 1 1,1-1-1,-1 1 0,1 0 0,-1 1 0,0-1 0,0 0 0,0 1 1,0 0-1,0 0 0,0 0 0,0 1 0,0-1 0,-1 1 0,1 0 1,-8 1-1,-4-1 0,12 0 20,0 0-1,0 0 1,0 1 0,0-1-1,0 1 1,0 0-1,0 0 1,0 1 0,0-1-1,0 1 1,1 0 0,-1 0-1,1 0 1,-6 4 0,3-2 0,0-1 0,0 0 0,-10 4 0,13-6-1,1-1 1,0 1 0,-1 0 0,1 0 0,0 0 0,0 0-1,0 1 1,0-1 0,0 0 0,0 1 0,0-1 0,1 1-1,-1 0 1,0 0 0,1 0 0,-3 3 0,-5 7-13,-16 2-57,14-5-6,1 0-1,-13 13 0,8-6-199,-13 5 207,25-18 144,-1-1-1,0 1 1,1-1-1,0 1 1,0 0-1,-4 5 1,6-6-35,-1 1 0,1-1 0,0 0 1,0 1-1,1 0 0,-1-1 0,0 4 0,-2 6 146,-5 2 195,7-13-350,1 0-1,-1 0 1,0 0-1,1 0 1,-1 0-1,0 0 0,1 0 1,-1 0-1,1 0 1,0 0-1,-1 0 1,1 1-1,0-1 1,-1 0-1,1 0 0,0 0 1,0 1-1,0-1 1,0 0-1,0 0 1,1 0-1,-1 0 1,0 1-1,0-1 0,2 2 1,11 17 710,-7-6-399,-6-12-322,1-1 0,-1 1 0,1 0-1,0-1 1,0 1 0,0-1 0,0 1-1,0-1 1,0 1 0,0-1 0,0 0 0,1 0-1,-1 1 1,0-1 0,1 0 0,-1 0-1,1 0 1,-1 0 0,1-1 0,2 2 0,4 2 4,1-1 0,0 0 0,0-1 0,0 0 1,0 0-1,12 0 0,68 1 95,171-3 734,-258 0-1076,1 0 1,-1 0-1,0-1 1,1 1 0,-1 0-1,0-1 1,3 0-1,-5 1 185,1-1 0,-1 1 0,0 0 0,1 0 0,-1 0 0,0 0 0,1-1-1,-1 1 1,0 0 0,0 0 0,1 0 0,-1-1 0,0 1 0,0 0 0,1-1 0,-1 1 0,0 0 0,0-1-1,0 1 1,1 0 0,-1-1 0,0 1 0,0 0 0,0-1 0,0 0 0,0 1-188,-1-1 0,1 0 1,-1 0-1,1 1 0,-1-1 0,0 0 1,1 1-1,-1-1 0,0 1 0,0-1 1,1 1-1,-1-1 0,0 1 0,0-1 0,0 1 1,0 0-1,1-1 0,-1 1 0,0 0 1,0 0-1,0 0 0,0-1 0,0 1 1,0 0-1,0 0 0,0 1 0,0-1 1,-1 0-1,-15 0-3406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63 3648,'-1'-1'84,"0"0"0,0 0-1,0-1 1,-1 1 0,1 0 0,0 0 0,0 0-1,-1 1 1,1-1 0,-1 0 0,1 0 0,0 1-1,-4-2 1,-8 6 279,7-2-193,4-11 145,2 5 586,0 4-117,4-3 480,10-11-432,-14 14-811,0 0 0,0-1 0,0 1-1,0 0 1,1 0 0,-1-1-1,0 1 1,0 0 0,1 0 0,-1 0-1,0-1 1,0 1 0,1 0-1,-1 0 1,0 0 0,0 0 0,1 0-1,-1 0 1,0 0 0,1 0-1,-1 0 1,0 0 0,1 0 0,-1 0-1,1 0 1,9 0 168,-2 0-22,0 0 1,1-1-1,15-2 1,24-11 173,-17 11-130,55 2-1,-40 2-140,55 2 47,3 11-16,-18-11 49,15 1-49,-55 3-152,-20-3-235,45 2-1,-67-6-3,1 0-1,0 0 1,-1 0 0,1 1 0,0 0-1,5 1 1,-10-2 213,1 1 0,-1-1 1,1 0-1,0 1 0,-1-1 0,1 1 0,-1-1 1,1 1-1,-1 0 0,0-1 0,1 1 0,-1-1 1,0 1-1,1 1 0,2 3-814,-2-5 606,0 1 0,0-1-1,0 1 1,0-1 0,0 0-1,0 1 1,1-1 0,-1 0 0,0 0-1,0 0 1,0 1 0,0-1-1,2-1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5152,'0'-17'1648,"0"14"-1218,6 3-199,9-1-69,1 1 249,0-1 1,-1 2-1,21 3 1,-17 2 124,25 10 0,-3 0-237,98 26-54,-127-38-225,1 2 0,-1-1 0,0 1 0,-1 1 0,1 0 1,-1 1-1,11 10 0,-20-17-10,7 8 101,0-1 0,0 1 0,-1 1 1,0-1-1,10 18 0,-13-19-21,3 3 158,-7-10-214,0 0 0,0 0 0,0 0 0,0 0-1,0 0 1,0 0 0,0 1 0,-1-1 0,1 0 0,-1 1 0,1-1 0,-1 0-1,1 1 1,-1-1 0,0 1 0,1-1 0,-1 1 0,0-1 0,0 1-1,0-1 1,0 0 0,-1 1 0,1-1 0,0 1 0,0-1 0,-2 3 0,0 0 30,0 1 0,0-1 0,-1 0 0,0 0 0,0 0 0,0 0 1,0 0-1,0-1 0,-1 0 0,0 1 0,-4 2 0,-11 7 138,-21 11 0,21-13-90,7-4-49,0-1 1,0-1 0,-1 0-1,0 0 1,-26 5-1,27-8-92,1 1 0,0 1 1,0-1-1,0 2 0,-19 9 0,-15 17-1288,39-28 985,0-1-1,0 0 1,-11 2 0,12-3-171,-1 0-1,1 0 1,0 1-1,-8 3 1,12-5 345,0 1 0,0-1 0,0 1 0,1 0 0,-1-1 0,0 1 0,0 0-1,0 0 1,0 0 0,1 0 0,-1 0 0,0 0 0,1 0 0,-1 0 0,1 0 0,-1 0 0,1 0 0,0 0 0,-1 0 0,1 0 0,0 0 0,0 0 0,0 1 0,0 1-1,0 0-2923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4160,'0'-21'1845,"4"21"-1381,41 0 2747,73 0-993,-3 0-2251,127 0 1007,-82 0-7792,-178 0 3581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 1888,'0'-4'613,"1"-7"360,0 17 2070,-1-3-2752,0 0 1,-1 1-1,1-1 0,0 0 1,-1 0-1,0 0 0,-1 5 1,-12 16 268,7 18-198,-8 7-7,9-31-201,1 0 0,-4 22-1,6-14 92,2-11 6,-5 23 0,-22 46 234,25-70-385,-2 25 0,3-13-17,-3-4 53,0 0 0,-15 38 0,14-45-68,1 0 1,0 0-1,1 1 0,1-1 0,0 1 0,0 21 0,2-16-28,1-12-32,-1 0 1,3 17 0,-1-23-7,0 0 1,-1 0 0,1 0 0,1 0-1,-1 0 1,0 0 0,1-1 0,-1 1 0,1 0-1,0-1 1,-1 1 0,4 2 0,20 19 226,-23-22-246,1 0 0,0 0 0,0 0 0,0 0 0,0-1 0,0 0 0,0 1 0,1-1 0,-1 0 0,0-1 0,1 1 0,-1-1 0,0 1 0,1-1 0,4 0 0,-4 0-77,-1 0 0,1 0 1,-1-1-1,1 1 0,-1-1 0,0 1 0,1-1 1,-1 0-1,0 0 0,1-1 0,3-2 1,-4 3-138,1-1 0,-1 1 1,0-1-1,0 1 0,1 0 1,-1 1-1,0-1 0,1 0 1,-1 1-1,1 0 0,5 0 1,-3 0-269,1 0 0,0-1 1,11-2-1,-10 1-777,1-2-1,15-7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4992,'0'0'1824,"0"-21"-1408,20 0-128,1 21 1632,0 0-1120,0-20 736,0-1-896,20 0-224,22 21-256,-22-21-192,22 21 0,-1-21-2496,1 21 1344,-22-21-3168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4736,'0'0'1760,"0"21"-1376,0 20-96,0-20 1440,0 42-992,0-1 832,-21 1-896,42-1-640,-21 0-64,0-20 160,0 0-64,0-1-1056,0-20 544,0 0-1600,0 0 1152,0-21-3392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5408,'-17'-14'1728,"13"11"-1046,4 3-111,0 0 730,0 0-335,0 0 90,31-1 271,-19 0-1045,0 1 0,1 1-1,-1-1 1,16 4 0,34 7 475,18-5-336,7 5-197,13-5-64,-47-1-22,106 4 209,-44-6-245,-22 9-22,103-9 197,-128-3-624,-44 0-703,-3 0 309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20 5984,'-35'-17'1920,"29"14"-1431,6 6-232,-1-1-194,1 0 0,0 0-1,0 0 1,-1 0-1,1 0 1,-1 0-1,0 0 1,0 0 0,0 0-1,1 0 1,-2 0-1,1 0 1,-2 2-1,-24 22 909,21-21-744,0 0 0,1 1 0,0-1-1,-1 1 1,2 0 0,-9 13 0,3 8 51,0 0-1,2 1 1,-5 29 0,13-54-269,-7 34 161,-5 66-1,10 45 9,2-129-142,0 0-1,2 0 1,0 0-1,1-1 1,11 34 0,-9-37-40,-2-3 75,1-1 0,1 1 0,9 17 1,-11-25-50,-1 0 1,1 0 0,1 0 0,-1-1 0,0 1 0,1-1 0,0 0 0,0 0 0,0 0 0,0-1 0,0 0 0,0 1 0,5 1 0,4 0-138,1 0 0,-1 0 0,1-1-1,0-1 1,-1 0 0,1-1 0,0-1 0,0 0-1,23-3 1,-31 1 51,0 0 0,0 0 0,0 0 0,0-1 0,0 0 0,-1 0 0,1-1 0,-1 0 0,0 1 0,0-2 0,0 1 0,-1-1 0,1 1 0,-1-1 0,0 0 0,-1-1 0,1 1 0,-1-1 0,4-8 0,-5 3-38,1 0 0,-2 0 0,1 0 0,-1-21 0,-7-51-337,-7 13-49,9 53 384,2 9 62,-1-8-41,-1 0 0,-1 0 0,-9-22 1,7 26 40,-1 0 1,-1 0-1,0 1 0,0 0 1,-1 1-1,-11-10 1,-3-3-74,16 15 18,0 0-1,-1 1 0,0 0 0,-13-8 1,17 12 47,0 0-1,-1 1 1,1 0 0,-1 0 0,0 1 0,0-1 0,0 1 0,1 0 0,-1 1 0,-7 0-1,-3-1 2,6 1 20,1 0 0,0 0 1,0 1-1,-16 3 0,22-3 70,1-1 0,-1 1 0,1 0 0,-1 0-1,1 1 1,0-1 0,0 0 0,-1 1-1,1-1 1,0 1 0,0 0 0,1 0-1,-1 0 1,0 0 0,1 0 0,-1 0 0,1 0-1,-1 0 1,1 1 0,0-1 0,-2 5-1,2-3 82,0 1 0,1-1 0,-1 1 0,1 0 0,0-1-1,0 1 1,0-1 0,1 1 0,-1-1 0,1 1-1,0-1 1,3 7 0,3 8 668,15 28 1,-16-36-697,-4-7-45,0 1-1,1-1 1,-1 0 0,1 0-1,0-1 1,1 1 0,-1 0-1,0-1 1,1 0 0,8 5-1,-1-1-15,1-2 0,22 9 0,-4-3-102,-16-6-169,0-1-1,0 0 1,0-1-1,0-1 1,1 0-1,18-1 1,-25-1-401,0 0 1,0 0-1,13-3 0,-12 0 44,0 0-1,15-9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2720,'-6'-1'178,"0"1"0,1 1 0,-1-1 0,-9 3 1,-13 11 167,-7-7 33,4 10 688,-25 7-118,-10 11 523,36-23-998,-19 7 230,32-10-398,2 1 0,-1 0 0,2 1 0,-1 0 0,1 1 0,1 1 0,-19 23 0,16-16 22,2 0 0,1 1 0,0 0 0,2 1 0,-12 30 0,-14 60 487,29-86-691,-2 4-12,1 1 0,2 0 0,1 0 0,2 0 0,-2 51 0,6-54 10,2 1 0,4 26 1,-3-39-89,1 0 1,0 0 0,1-1 0,1 0 0,13 24 0,15 20-649,2-1 0,3-3 0,3-1 0,1-2-1,3-1 1,82 68 0,-109-105 28,1 0-1,0-1 0,1-1 1,1-1-1,0-1 0,0-1 1,1-1-1,40 9 0,78 7-2706,-140-24 3248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8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0 8320,'0'21'3072,"21"21"-2400,20-1-160,-20 1 1024,21 41-928,-1 42 1311,1 21-1087,0-21 224,-42 21-640,-21-21 128,-21 0-320,-20-1-1760,-21 1 832,-42-41-2687,-21 20 1887,-21-63-4704,22 1 3456,-22-42 512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2304,'0'0'752,"0"0"-453,0 0 26,0 0 528,4 0-170,-2 1-576,0-1 1,0 1-1,0-1 0,1 1 1,-1 0-1,0-1 1,0 1-1,0 0 0,0 0 1,3 3-1,7 3 184,9 0 397,41 31 90,-17-11-421,-35-20-222,0 0 0,1-1 0,14 6-1,-3-5 18,-12-4-75,0 1 1,14 6-1,-18-6 26,1-1-1,1 0 1,-1-1-1,0 1 1,1-2-1,-1 1 1,1-1 0,13 1-1,-17-2-123,0 0 0,0 0 0,0 0 0,0-1 0,0 0 0,-1 1 0,1-2 0,0 1 0,0 0 0,-1-1 0,1 1 0,-1-1 0,0 0 0,1 0 0,-1 0 0,6-6 0,14-9-75,-9 9 71,-9 5 46,0 1 0,0-1 0,-1 0 0,0 0 0,1-1 1,-1 1-1,-1-1 0,1 0 0,5-7 0,50-83 150,-56 90-173,0-1 0,-1 1 0,1-1 0,-1 1 0,0-1-1,-1 0 1,1 0 0,1-8 0,0-3 0,5-5 2,-6 18 0,-1-1 0,1 0 0,-1-1 0,0 1 0,0 0 0,0 0 0,-1 0 0,1-5 0,-1-71-299,0 80 301,0-1 0,0 1 0,0 0 0,0-1 0,0 1 0,0 0 0,0-1 0,-1 1 0,1 0 1,0 0-1,0-1 0,0 1 0,0 0 0,0 0 0,0-1 0,-1 1 0,1 0 0,0 0 0,0-1 0,0 1 0,-1 0 0,1 0 0,0-1 0,0 1 0,-1 0 0,-13-14-44,14 14 41,0 0 1,0 0-1,-1-1 1,1 1 0,0 0-1,0 0 1,-1 0-1,1-1 1,0 1 0,0 0-1,0 0 1,0-1-1,-1 1 1,1 0 0,0-1-1,0 1 1,0 0-1,0 0 1,0-1-1,0 1 1,0 0 0,0-1-1,0 1 1,0 0-1,0-1 1,0 0 7,0 1 0,0-1 0,0 1-1,0-1 1,0 0 0,0 1 0,0-1 0,0 0 0,0 1 0,-1-1-1,1 0 1,0 1 0,0-1 0,-1 1 0,1-1 0,0 0 0,-1 1-1,1-1 1,0 1 0,-1-1 0,1 1 0,-1-1 0,1 1 0,-1 0-1,1-1 1,-1 1 0,1 0 0,-1-1 0,0 1 0,1 0 0,-1-1-1,1 1 1,-1 0 0,0 0 0,1 0 0,-1 0 0,0 0 0,1 0-1,-1 0 1,0 0 0,0 0 0,0 0-6,1 0-1,0 0 1,0 0-1,0 0 1,0 0-1,0 0 1,0 0 0,0 0-1,-1 0 1,1 0-1,0 0 1,0 0-1,0 0 1,0 0-1,0 0 1,0 0 0,0 0-1,-1 0 1,1 0-1,0 0 1,0 0-1,0 0 1,0 0-1,0 0 1,0 0 0,0 0-1,0-1 1,0 1-1,-1 0 1,1 0-1,0 0 1,0 0 0,0 0-1,0 0 1,0 0-1,0 0 1,0 0-1,0-1 1,0 1-1,0 0 1,0 0 0,0 0-1,0 0 1,0 0-1,0 0 1,0 0-1,0-1 1,0 1 0,0 0-1,0 0 1,0 0-1,0 0 1,0 0-1,0 0 1,0 0-1,0-1 1,0-13-6,0 14 5,0 0 1,0 0 0,0 0 0,0 0-1,0 0 1,0 0 0,0 0 0,0-1-1,0 1 1,0 0 0,0 0 0,0 0-1,0 0 1,0 0 0,0 0 0,0 0-1,0-1 1,0 1 0,0 0 0,0 0-1,0 0 1,0 0 0,0 0 0,0 0-1,0 0 1,0 0 0,0 0 0,0-1-1,0 1 1,-1 0 0,1 0 0,0 0-1,0 0 1,0 0 0,0 0 0,0 0-1,0 0 1,0 0 0,0 0 0,0 0-1,-1 0 1,1 0 0,0 0 0,0 0-1,0 0 1,0 0 0,0 0 0,0 0-1,0 0 1,-1 0 0,1 0 0,0 0-1,0 0 1,0 0 0,0 0 0,0 0-1,-5 0 14,1 0-56,0 0-1,1 0 1,-1 0 0,0 0-1,1 1 1,-1-1-1,-4 2 1,-2 5 25,8-6 19,0 0 1,0 1-1,0-1 0,0 0 1,0 0-1,0-1 0,0 1 1,0 0-1,0-1 1,0 1-1,0-1 0,-1 1 1,-1-1-1,2 0 13,-1 0 1,1 0-1,0 0 1,0 1-1,0-1 0,0 1 1,0 0-1,-1-1 1,1 1-1,0 0 0,1 0 1,-1 0-1,0 1 0,0-1 1,-2 2-1,-6 5 6,4-5-19,0 1 1,-1-1 0,-9 4-1,9-5-35,0 1 0,1 0 0,-8 4-1,-4 2-62,-14 4 2,19-8-38,0 1 0,-23 12-1,-26 24 165,58-40-3,0 1-1,0 1 0,1-1 1,0 1-1,0-1 1,0 1-1,0 0 0,0 0 1,1 0-1,-3 5 0,-3 6 71,-7 6 51,8-12-63,1 0 0,0 0-1,1 0 1,0 1 0,0 0 0,-5 20-1,3 12 64,1-21-102,3-12 1,0 0-1,2-1 1,-1 1 0,1 0 0,-1 9 0,2-8-3,-1-1 0,0 1-1,-1-1 1,0 1 0,-7 15 0,7-18-22,1-3-1,-1 1 0,1 0 0,1-1 0,-1 1 1,1 0-1,0 0 0,0-1 0,1 8 0,0 5 51,-2-13-59,1 0 0,0 0-1,1 0 1,-1 0 0,1 0-1,0 0 1,0 0 0,0 0-1,0 0 1,1 0 0,0-1-1,-1 1 1,1-1 0,1 1-1,2 4 1,4 6 20,-7-9-13,0-1 0,1 0 0,-1 0 0,1 0 0,0 0 0,0-1 0,1 1 0,-1-1 0,1 1 0,3 2 0,25 12 88,1-1-1,1-1 0,51 16 1,-72-27-95,0-1 0,0-1 0,0 0 0,0-1 0,26 2 0,170-4-36,-208 0 32,0 0 0,0 0 1,0 0-1,0 0 0,0 0 0,0-1 0,0 1 1,-1 0-1,1 0 0,0-1 0,0 1 1,0-1-1,0 1 0,0-1 0,0 1 0,-1-1 1,1 1-1,0-1 0,0 0 0,-1 1 1,1-1-1,0 0 0,-1 0 0,1-1 1,0 2-3,-1-1 1,1 0 0,-1 1 0,1-1 0,-1 1 0,1-1 0,-1 1-1,1-1 1,-1 1 0,1-1 0,0 1 0,-1-1 0,1 1 0,0 0-1,-1-1 1,1 1 0,0 0 0,0 0 0,-1-1 0,1 1 0,0 0 0,0 0-1,1 0 1,-2 0-10,0 0 0,0 0-1,0 0 1,0 0 0,0 0 0,1 0-1,-1 0 1,0 0 0,0 0-1,0 0 1,0 0 0,0 0 0,0 0-1,0 0 1,1 0 0,-1 0-1,0 0 1,0 0 0,0 0 0,0 0-1,0 0 1,0 0 0,0 0 0,0 0-1,1 0 1,-1 0 0,0 0-1,0 0 1,0-1 0,0 1 0,0 0-1,0 0 1,0 0 0,0 0-1,0 0 1,0 0 0,0 0 0,0 0-1,0 0 1,1-1 0,-1 1-1,0 0 1,0 0 0,0 0 0,0 0-1,0 0 1,0 0 0,0 0 0,0-1-1,0 1 1,0 0 0,0 0-1,0 0 1,-1 0 0,1 0 0,0-1-1,0-12-511,0 9-272,0 4-1194,0 0 586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3648,'0'0'1173,"0"0"-703,0 0 25,0 0 929,0 0-320,7 0 160,153 0 1067,-140 0-2259,-1-2 0,1 0 0,0-1 0,-1 0 0,21-8 0,13-6-83,2 10-309,-28-2 135,-23 8-10,-1-1 0,1 1 0,0 0 1,0 0-1,1 0 0,-1 0 0,7 0 0,51 1-5031,-41 0 2490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2144,'-8'0'143,"6"0"-74,-1-1 0,0 2 0,0-1 0,1 0 0,-1 0 0,-4 2 0,6-2-56,0 1-1,1-1 1,-1 0 0,0 1-1,1-1 1,-1 1 0,1-1-1,-1 1 1,0-1 0,1 1-1,-1 0 1,1-1 0,0 1 0,-1 0-1,1-1 1,0 1 0,-1 0-1,1-1 1,0 1 0,0 0-1,-1 0 1,1-1 0,0 1-1,0 0 1,0 0 0,0-1 0,0 3-1,1 6 56,-1-6 41,0 0-1,0 0 0,0-1 1,0 1-1,0 0 1,-1 0-1,1 0 0,-1 0 1,-1 3-1,-2 1 111,2-5-151,1 1 0,-1-1-1,1 1 1,0-1 0,0 1 0,-1 3 0,-5 53 838,-7 24-314,10 111 156,5-120-536,-1 68 897,-1-133-941,1-1-1,-1 1 0,-1 0 1,1 0-1,-6 12 0,1 1 211,5-17-287,0 0 1,-1 1-1,1-1 1,-1 0 0,-4 7-1,4-9-39,0-1-1,0 0 0,-1 1 1,1-1-1,-1 0 0,1 0 1,-1 0-1,0-1 1,0 1-1,-4 1 0,1 0 8,-1 1 1,0-2-1,1 1 0,-1-1 0,0 0 0,-1 0 0,1-1 1,0 0-1,0 0 0,-11-1 0,-29 1 83,19 0-42,0-1 0,-49-6 1,72 5-260,-1-1 0,1 1 1,0-1-1,0-1 0,-1 1 0,2-1 1,-1 0-1,0 0 0,1 0 1,-1-1-1,1 1 0,0-1 0,0 0 1,0-1-1,1 1 0,0 0 1,-1-1-1,2 0 0,-1 0 0,0 0 1,1 0-1,0 0 0,0 0 1,1-1-1,-1 1 0,1-1 1,0 1-1,0-12 0,3 2-429,-1 0 0,2 0 0,5-19 0,13-50-2345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4736,'0'-42'1760,"-21"42"-1376,21-20-96,0 20-96,0 20-160,21-20-928,-21 21 480,41 0-2944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1501 3232,'-1'0'35,"0"0"0,1 0 1,-1 0-1,0 0 0,1 0 1,-1 0-1,0 0 0,1 0 1,-1 0-1,0 0 0,1 0 0,-1 0 1,0 0-1,1 0 0,-1 1 1,0-1-1,1 0 0,-1 0 1,1 1-1,-1-1 0,0 1 0,1-1 1,-1 0-1,1 1 0,-1-1 1,1 1-1,0-1 0,-1 1 1,1-1-1,-1 1 0,1 0 0,0-1 1,-1 1-1,1-1 0,0 1 1,0 0-1,-1 0 0,-3 8 80,-10 9 274,11-15 587,3-3-229,0 0 101,0 0-208,0 0 192,0 0-347,0-642 411,1 614-901,9-53 0,-6 55-64,2-51-1,-5 55 51,1 0-1,9-39 1,-8 45 29,0-1-1,-1 7 18,0 0 1,1 0 0,0 0 0,0 0 0,5-10 0,1 3 34,-1 0 1,-1-1 0,8-30-1,-8 2 66,6 5 118,-7 17-141,-4 14-26,0 0 0,1 0 1,0 1-1,6-11 0,8-16 93,-4 7 54,19-28 0,-21 41-59,-4 4-2,17-19-1,-23 30-142,0 0-1,0 0 1,0 1-1,0-1 1,1 0-1,-1 1 1,0-1 0,1 0-1,-1 1 1,0 0-1,2-1 1,5-1 71,7-4 20,-10 4-77,0 0-1,0 0 0,0 0 0,0 1 1,0 0-1,0 0 0,0 0 0,1 0 1,-1 1-1,0 0 0,1 0 0,-1 0 1,0 1-1,0 0 0,7 2 0,-2 2 0,-1 0 1,1 0-1,-1 1 0,-1 1 0,1 0 0,-1 0 1,0 0-1,-1 1 0,9 11 0,-8 0-43,-6-10 16,10 16 51,-9-20-40,0 0-1,-1 1 1,1-1 0,-1 1-1,0-1 1,-1 1 0,3 11-1,-5-13 9,0 0-1,0 0 1,0 0 0,0-1-1,0 1 1,-1 0 0,1 0-1,-1-1 1,-3 4-1,-24 36 168,18-27-163,8-12-70,0 0 1,0 0-1,-1-1 1,1 1-1,-1-1 1,0 0-1,0 0 0,0 0 1,0-1-1,-1 0 1,-6 4-1,1-2-95,-10 4-208,1-1 0,-1-1 1,-30 5-1,20-4 135,23-6 105,0 0 0,1 0 0,-1 0 0,0-1 0,-13 0-1,8-1-57,12 1 157,0 0 0,0 0 0,-1 0 0,1 0 0,0 0 0,0 0 0,0 0 0,0 0 0,0 0 0,0 0 0,0 0 0,-1 0 0,1 0 0,0 0 0,0 0 0,0 0 0,0 0 0,0 0 0,0 0 0,0 0 0,0 0 0,-1 0 0,1 0 0,0 0 0,0 0 0,0 0 0,0 0 0,0 0 0,0 0 0,0 0 0,0-1 0,0 1 0,0 0 0,-1 0 0,1 0 0,0 0 0,0 0 0,0 0 0,0 0 0,0 0 0,0-1 0,0 1 0,0 0 0,0 0 0,0 0 0,0 0 0,0 0 0,0 0 0,0 0 0,0-1 0,0 1 0,0 0 0,0 0 0,0 0 0,0 0 0,0 0 0,0-1-6,0 0-1,0 0 0,0 1 1,0-1-1,1 0 0,-1 0 1,0 1-1,0-1 0,0 0 1,1 1-1,-1-1 0,0 0 1,1 1-1,-1-1 0,0 0 1,1 1-1,-1-1 0,1 1 1,-1-1-1,1 1 0,-1-1 1,1 1-1,0-1 0,-1 1 1,1-1-1,-1 1 0,1 0 1,0-1-1,-1 1 0,1 0 1,0 0-1,0-1 0,-1 1 1,1 0-1,0 0 0,0 0 1,-1 0-1,1 0 0,0 0 1,0 0-1,-1 0 0,2 1 1,6 0-61,0 1 0,-1 0 0,13 4 1,-1 1 6,4-2-33,-13-3 62,0 0 0,0 1 0,0 1 0,10 4-1,1 2 11,38 22 16,-55-30 16,0 2-1,0-1 1,-1 0 0,1 1-1,-1 0 1,1-1-1,-1 1 1,-1 1-1,1-1 1,3 6-1,-3-4 34,0 0 0,1-1 0,0 1 0,8 8 0,-9-10-23,-1-4 6,-1 1 1,0 0-1,0 0 1,0 0-1,0 0 1,0 1-1,0-1 1,0 0-1,0 0 1,0 1-1,0-1 1,-1 0-1,1 1 1,-1-1-1,1 0 1,-1 1-1,1-1 1,-1 1-1,0-1 1,0 1-1,0-1 0,0 1 1,0-1-1,0 1 1,0-1-1,0 1 1,-1-1-1,1 1 1,-1 1-1,-1 2 50,-1 1 1,1-1-1,-1 0 0,0 0 0,0 0 0,-1-1 0,1 1 0,-1-1 0,0 0 0,-1 0 0,1 0 1,-1 0-1,1-1 0,-1 0 0,0 0 0,0 0 0,0-1 0,-9 4 0,-9 3 42,1-1 0,-1 0 0,-34 5 0,31-11 85,-40 0-1,36-3-25,-49 1 369,77 1-548,1-1 1,-1 0-1,1 0 0,-1 0 0,1-1 1,-1 1-1,1 0 0,0 0 0,-1-1 0,1 1 1,-1-1-1,-1 0 0,2 0-11,1 0 0,0 0 1,-1 1-1,1-1 0,0 0 0,-1 0 0,1 0 0,0 1 1,0-1-1,0 0 0,0 0 0,0 0 0,0 0 0,0 1 0,0-1 1,0 0-1,0 0 0,0 0 0,1 1 0,-1-1 0,0 0 1,1 0-1,0-1 0,2-5-366,0 1-1,0-1 1,1 1 0,0 0-1,0 0 1,1 0 0,-1 0-1,1 1 1,1 0 0,-1 0-1,1 0 1,0 0 0,0 1-1,0 0 1,0 1 0,1-1-1,10-3 1,-9 6-604,-1 0 0,0 0-1,13 0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63 104 2912,'0'0'923,"0"-3"-550,0-2-279,0 2 117,-1 0 0,1 1 0,0-1-1,1 0 1,-1 0 0,0 1 0,1-1 0,0 0 0,0-2-1,0 4-185,0 1-1,0-1 1,1 1-1,-1-1 1,0 1-1,0 0 1,0 0-1,0-1 1,0 1-1,0 0 1,0 0-1,1 0 1,1 0-1,-2 1 0,0-1 1,0 0-1,0 0 0,0 0 1,1 0-1,-1-1 0,0 1 0,0 0 1,0 0-1,0-1 0,0 1 1,0-1-1,2 0 0,-2 0-10,-1 0 1,1 1-1,-1-1 0,0 0 0,1 0 0,-1 0 1,0 0-1,0 0 0,0 1 0,1-1 1,-1 0-1,0 0 0,0 0 0,0-1 0,0 2-6,0-1-1,0 1 1,0 0-1,0 0 0,0-1 1,0 1-1,0 0 1,0-1-1,0 1 0,0 0 1,0-1-1,0 1 0,0 0 1,0 0-1,1-1 1,-1 1-1,0 0 0,0 0 1,0-1-1,1 1 1,-1 0-1,0 0 0,0 0 1,1-1-1,-1 1 0,21-21 399,-7 7-252,-11 12-102,-3 4-13,0 64 505,1-36-479,0-9 12,0 0 0,-2 0 0,-4 29 0,-1-26 10,3-11-66,0 0 0,1 0 0,-2 24 0,4-26-10,-1-1 1,0 1-1,-1-1 1,0 0-1,0 1 1,-8 17-1,4-11 26,3-10 17,0 0 1,0-1-1,-1 1 0,0-1 0,-1 1 0,-8 8 0,13-14-49,0-1 1,0 0-1,0 0 0,0 1 1,-1-1-1,1 0 0,0 0 1,0 0-1,-1 1 0,1-1 1,0 0-1,0 0 0,-1 0 1,1 0-1,0 0 0,0 0 1,-1 1-1,1-1 0,0 0 1,-1 0-1,1 0 0,0 0 1,-1 0-1,1 0 0,-1 0 1,-1 0 26,0 0 0,-1 1 1,1 0-1,0-1 0,-1 1 1,1 0-1,0 0 1,0 0-1,0 0 0,0 1 1,0-1-1,0 0 0,0 1 1,-2 2-1,4-4-31,0 0 0,0 1 0,0-1 0,-1 0 0,1 0 0,0 0 0,0 0 0,0 0 0,0 0 0,0 1 0,0-1 0,0 0 0,0 0 0,-1 0 0,1 0 0,0 0 1,0 0-1,0 0 0,0 0 0,0 0 0,-1 1 0,1-1 0,0 0 0,0 0 0,0 0 0,0 0 0,0 0 0,-1 0 0,1 0 0,0 0 0,0 0 0,0 0 0,0 0 0,-1 0 0,1 0 0,0 0 0,0-1 0,0 1 0,0 0 0,0 0 0,-1 0 0,1 0 0,0 0 0,0 0 0,0 0 0,0 0 0,0 0 0,0-1 0,0 1 0,-1 0 1,1 0-1,0 0 0,0 0 0,0 0 0,0 0 0,0-1 0,-14-13-615,14 14 598,-1 0-1,1 0 1,0 0-1,0-1 0,0 1 1,-1 0-1,1 0 0,0-1 1,0 1-1,0 0 1,-1 0-1,1-1 0,0 1 1,0 0-1,0 0 1,0-1-1,0 1 0,0 0 1,0-1-1,0 1 0,-1 0 1,1 0-1,0-1 1,0 1-1,1-1 0,-1-75-889,0 72 703,3 1 304,-1 1-89,-1 1-1,1-1 1,-1 0-1,1 0 0,-1 0 1,0 0-1,1 0 0,-1 0 1,0-1-1,-1 1 1,1 0-1,0 0 0,-1-1 1,1-3-1,-1 6-11,0 0 0,0 0 0,0 0 0,0 0 0,0 0 0,0 0 0,0-1 0,0 1 0,0 0 0,0 0 0,0 0 0,0 0 0,0 0 0,0 0 0,0 0 0,0-1 0,0 1 0,0 0 0,0 0 0,0 0 0,0 0 0,0 0 0,0 0 0,0 0 0,1 0 0,-1-1 0,0 1 0,0 0 0,0 0 0,0 0 0,0 0 0,0 0 0,0 0 0,0 0 0,0 0 0,0 0 0,1 0 0,-1 0 0,0 0 0,0 0 0,0 0 0,0 0 0,0 0 0,0 0 0,0 0 0,1 0 0,-1 0 0,0 0 0,0 0 0,0 0 0,0 0 0,0 0 0,0 0 0,0 0 0,0 0 0,1 0 0,3 0-47,-1 0 33,-1 1 0,1-1 0,-1 0 0,0 0-1,1-1 1,-1 1 0,1 0 0,-1-1 0,0 1 0,4-3-1,0-5 170,-1 1 0,12 5 415,18 2 97,-35 0-658,1 0 0,-1 0 1,0 0-1,0 0 0,1 0 0,-1 0 1,0 0-1,1 0 0,-1 0 0,0 0 1,1 1-1,-1-1 0,0 0 0,0 0 0,1 0 1,-1 0-1,0 0 0,0 1 0,1-1 1,-1 0-1,0 0 0,0 0 0,0 1 1,1-1-1,-1 1 0,21 19 343,-7-6-101,-14-14-244,0 1 0,0-1 0,1 0 0,-1 0 1,0 0-1,0 1 0,0-1 0,1 0 0,-1 0 0,0 0 1,0 1-1,0-1 0,0 0 0,1 1 0,-1-1 1,0 0-1,0 0 0,0 1 0,0-1 0,0 0 0,0 1 1,0-1-1,0 0 0,0 0 0,0 1 0,0 34 500,0-35-503,0 0 0,0 1 0,0-1 0,0 0-1,0 1 1,0-1 0,0 0 0,0 1 0,0-1 0,0 0 0,0 0 0,-1 1 0,1-1 0,0 0-1,0 0 1,0 1 0,0-1 0,0 0 0,-1 0 0,1 1 0,0-1 0,0 0 0,-1 0 0,1 0-1,0 1 1,-14 13 172,13-14-173,1 0 0,0 0 0,0 0 0,-1 1 0,1-1 0,0 0-1,0 0 1,0 0 0,-1 1 0,1-1 0,0 0 0,0 0 0,0 1 0,0-1-1,0 0 1,0 1 0,-1-1 0,1 0 0,0 0 0,0 1 0,0-1-1,0 0 1,0 1 0,0-1 0,0 1 0,0-1-7,0 1 0,0 0 0,0-1 0,0 1 0,0 0 0,0-1 0,0 1 0,0 0-1,-1-1 1,1 1 0,0 0 0,0-1 0,-1 1 0,1-1 0,0 1 0,-1 0 0,1-1 0,-1 1 0,1-1 0,-1 1 0,1-1 0,-1 1 0,1-1 0,-1 0 0,-1 1 0,1 0-51,1-1 0,-1 1 0,0 0 0,0 0 1,0-1-1,1 1 0,-1 0 0,0 0 0,0 0 0,1 0 1,-1-1-1,1 1 0,-1 0 0,1 0 0,-1 0 1,1 0-1,0 1 0,0-1 0,-1 0 0,1 0 0,0 0 1,0 0-1,0 0 0,0 0 0,0 2 0,1-2-16,-1 0-1,0-1 0,0 1 0,0 0 1,0-1-1,0 1 0,-1-1 0,1 1 1,0 0-1,0-1 0,0 1 0,-1 0 1,1-1-1,0 1 0,0-1 0,-1 1 1,1-1-1,0 1 0,-1-1 0,1 1 1,-1-1-1,1 1 0,-1-1 0,1 1 1,-1-1-1,1 0 0,-1 1 1,1-1-1,-1 0 0,0 1 0,1-1 1,-1 0-1,0 0 0,1 0 0,-1 1 1,1-1-1,-1 0 0,0 0 0,1 0 1,-1 0-1,-1 0 0,16 0-1256,-11 0-1749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1824,'-17'-18'587,"14"15"-434,6 3-72,11 0 170,-11 0 474,1 0-186,75 0 1258,-78 0-1785,0 0 0,0 0 1,0 0-1,0 0 0,0 0 0,0 0 0,0 0 0,0 0 0,-1 1 1,1-1-1,0 0 0,0 1 0,0-1 0,0 0 0,-1 1 1,1-1-1,0 1 0,0 0 0,-1-1 0,1 1 0,-1-1 0,1 1 1,0 0-1,-1 0 0,1 0 0,0 0 5,-1 0 0,1 0-1,-1-1 1,1 1 0,0 0 0,-1-1-1,1 1 1,0-1 0,-1 1 0,1-1 0,0 1-1,0-1 1,-1 1 0,1-1 0,0 1-1,0-1 1,0 0 0,0 0 0,0 0-1,-1 1 1,1-1 0,0 0 0,0 0 0,0 0-1,1 0 1,-1-1-2,-1 1 0,1 0 0,0 0 0,0 0 0,-1 0 0,1 0 0,0 0 0,-1 0 0,1 0 0,0 0 0,0 0 0,-1 0 0,1 0 0,0 1 0,-1-1 0,1 0 0,0 0 0,-1 1 1,1-1-1,-1 1 0,1-1 0,0 0 0,-1 1 0,1-1 0,-1 1 0,1-1 0,-1 1 0,1 0 0,-1-1 0,0 1 0,1-1 0,-1 1 0,0 0 0,1-1 0,-1 1 0,0 0 0,0-1 0,0 1 0,1 0 0,-1-1 0,0 1 0,0 0 0,0 0 0,0-1 0,0 1 0,0 0 0,-1-1 0,1 2 0,0-1 6,0 0 1,0 0-1,0 0 0,0 0 1,0-1-1,0 1 0,0 0 1,0 0-1,0 0 0,1 0 0,-1-1 1,0 1-1,0 0 0,1 0 1,-1-1-1,1 1 0,-1 0 1,1 0-1,-1-1 0,1 1 0,-1-1 1,1 1-1,0 0 0,-1-1 1,1 1-1,1 0 0,-1-1-3,-1 1 0,1-1 0,0 1 0,0 0 0,-1-1 0,1 1 0,0 0 0,-1 0 0,1 0 0,0-1 0,-1 1 0,1 0 0,-1 0 0,1 0 0,-1 0 0,0 0 0,0 0 0,1 0 0,-1 0 0,0 0 0,0 0 0,0 0 0,0 0 0,0 0 0,0 0 0,0 2 0,-1 2 22,1 0 0,-1 0 0,0 1 0,0-1 0,0 0 0,-1 0 0,0 0 0,0 0 0,-5 8 0,6-10-20,0 0-1,0 0 1,0 0-1,1 0 1,-1 0-1,1 0 1,0 0-1,0 0 0,0 6 1,-2 14 73,-9-4-9,5-11-29,2-2 20,1 0-1,0 1 1,-4 9 0,5-12-39,2-1-15,-1 1 0,0-1 0,0 0 0,-1 0 0,1 0 0,-1 0 0,1 0 0,-1 0 0,0 0 0,0-1 0,0 1 0,-4 2 0,-53 54-277,59-59 257,0 0 1,0 1-1,-1-1 1,1 0-1,0 0 1,0 0-1,0 1 1,-1-1-1,1 0 0,0 0 1,0 1-1,0-1 1,0 0-1,-1 0 1,1 1-1,0-1 0,0 0 1,0 1-1,0-1 1,0 0-1,0 0 1,0 1-1,0-1 0,0 0 1,0 1-1,0 13-107,0-11 15,32-2 44,-19 0-30,1 0 0,-1-1 0,0-1 0,23-4 0,-8-9-1384,-22 13 1249,-1 0 0,1 0 1,-1 1-1,11 0 0,-16 0 199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4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6240,'-20'17'2304,"20"-17"-1792,-21 69-160,21-35 1376,0-17-1024,-21 52 768,21-17-832,0 34 256,0-17-512,-21-1-128,21-16-160,0 0 192,0-1-160,-21-16-192,21-1 32,-21-17-1184,21 1 640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21 125 3712,'-21'-20'1408,"42"-1"-1120,0 21-64,0 0 1312,0-21-896,-1 21 96,22 0-448,20-21 0,1 21-160,-21-21-1408,20 21 704,0-20-3520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3072,'0'-20'1365,"3"20"-1018,77 0 1973,-78 0-2309,1 0 0,-1 0 0,0 1 0,1-1 0,-1 1 0,0-1 0,0 1 0,1 0 0,-1 0 1,0 0-1,0 0 0,2 2 0,-2-2-8,0 1 1,0-1 0,0 0 0,0 0-1,1 0 1,-1 0 0,0-1-1,0 1 1,1-1 0,-1 1-1,0-1 1,3 0 0,-3 0 16,0 0-1,0 0 1,-1 0 0,1 1 0,0-1 0,-1 0 0,1 1-1,0-1 1,-1 1 0,1-1 0,-1 1 0,1 0 0,-1 0 0,1-1-1,-1 1 1,1 0 0,-1 1 0,0-1 0,1 0 0,-1 0-1,0 0 1,0 1 0,0-1 0,2 3 0,0 3 70,-3-6-66,0 0-1,1-1 0,-1 1 1,0 0-1,1 0 1,-1 0-1,1-1 0,-1 1 1,1 0-1,0-1 1,-1 1-1,1 0 0,0-1 1,-1 1-1,1-1 1,0 1-1,0-1 0,-1 1 1,1-1-1,0 1 1,1-1-1,5 4 76,-6-4-92,-1 0 1,1 0 0,0 1-1,-1-1 1,1 0 0,0 1-1,-1-1 1,1 1 0,0-1-1,-1 1 1,1-1-1,-1 1 1,1 0 0,-1-1-1,1 1 1,-1 0 0,1-1-1,-1 1 1,0 0 0,1-1-1,-1 1 1,0 0 0,0 0-1,1 0 1,-2 1 6,1 0 0,0 0 1,-1-1-1,1 1 0,-1 0 0,0-1 1,1 1-1,-3 2 0,0 2 19,-4 11 36,-10-7-53,6 7-16,9-13-34,0-1-1,0 0 1,0 0-1,0 1 1,-1-1 0,1-1-1,-1 1 1,0 0-1,0-1 1,-4 4-1,-13 0-18,-26 23 999,33-19-788,8-7-84,0 0-1,0 1 1,0 0-1,1 0 1,-5 5 0,8-7-55,-1 0 1,1 0 0,0 0-1,-1 1 1,1-1-1,0 0 1,0 1 0,1-1-1,-1 1 1,1-1 0,-1 1-1,1 0 1,0-1-1,-1 4 1,1-6-17,0 1 0,0-1 1,0 1-1,0 0 0,0-1 0,0 1 0,0 0 0,1-1 1,-1 1-1,0-1 0,0 1 0,0 0 0,0-1 1,1 1-1,-1-1 0,0 1 0,1-1 0,-1 1 1,0-1-1,1 1 0,-1-1 0,1 1 0,-1-1 0,1 0 1,-1 1-1,1-1 0,-1 0 0,1 1 0,-1-1 1,1 0-1,-1 1 0,1-1 0,0 0 0,-1 0 0,2 0 1,6 4 25,-6-3-23,-1 0 0,0 0 1,0-1-1,0 1 1,0 0-1,0-1 0,0 1 1,1-1-1,-1 1 1,0-1-1,0 1 1,0-1-1,1 0 0,-1 0 1,0 0-1,1 0 1,-1 0-1,0 0 1,0 0-1,1 0 0,-1 0 1,0 0-1,0-1 1,1 1-1,-1-1 1,0 1-1,0-1 1,0 1-1,0-1 0,0 0 1,2-1-1,-1 1-3,0 1 6,0-1 1,-1 0-1,1 1 1,0 0-1,0-1 0,0 1 1,0 0-1,0 0 1,2 0-1,-2 0-25,0 0 0,-1 0 1,1 0-1,0 0 0,0-1 0,0 1 0,0-1 1,0 1-1,2-2 0,6-4-385,-8 5 303,0-1 0,-1 1 0,1 0 0,0 0 0,0 0 0,1 0 0,-1 1 0,0-1-1,0 0 1,0 1 0,0 0 0,1-1 0,-1 1 0,4 0 0,-3 0-93,20-2-985,-22 2 1115,0 0 0,-1 0 0,1-1 0,-1 1 0,1 0 0,0-1 0,-1 1 0,1 0 0,-1-1 0,1 1 0,-1 0 0,1-1 0,-1 1 0,0-1 0,1 1 0,-1-1 0,1 1 0,-1-1 0,0 0 0,1 1 0,-1-1 0,0 1 0,0-1 0,0 0 0,1 1 0,-1-1 0,0 0 0,0 1 0,0-1 0,0 0 0,0-3-2846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0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4480,'-21'0'1664,"21"0"-1312,0 0-64,0 0 1088,21 0-800,-1 0 960,1 0-864,0 0-640,21 0-32,-1 0 192,-20-21-96,0 21-1408,21 0 704,-22 0-3648,1 0 2368,0 21-96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2720,'0'0'891,"4"0"-545,-3 0-335,11 0 287,0 0 1,18-4 0,2-10 16,-21 13-244,0-1 1,0 2 0,12 0-1,-6 0 146,27-3-1,-11-4-31,-21 3-44,1 2-1,0 0 1,24-1-1,293 3 745,-325 0-891,0 1 0,0-1 0,0 1-1,0 0 1,0 0 0,0 0-1,0 1 1,0 0 0,0 0-1,7 5 1,-4-4 1,-7-3-47,-1 0 1,1 0 0,0 0 0,-1 0 0,1 0 0,-1 0 0,1 1 0,-1-1 0,1 0 0,-1 0 0,1 1 0,-1-1 0,1 0 0,-1 0-1,0 1 1,1-1 0,-1 0 0,1 1 0,-1-1 0,0 1 0,1-1 0,-1 1 0,0-1 0,0 0 0,1 1 0,-1-1 0,0 1 0,0-1-1,0 1 1,1-1 0,-1 1 0,0 0 0,0-1 0,0 1 0,0-1 0,0 1 0,0-1 0,0 1 0,0-1 0,0 1 0,0-1 0,-1 1-1,1-1 1,0 1 0,0-1 0,0 1 0,-1-1 0,1 1 0,0-1 0,-1 1 0,1 0 0,-14 20-1640,13-20 1512,0 1-1,1 0 0,-1 0 0,1 0 1,-1 0-1,1 0 0,0-1 0,0 1 1,0 2-1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3552,'0'-21'1312,"21"21"-992,-1 0-128,1-21 1344,0 21-896,21 0 640,-1-21-736,22 21-224,20 0-192,0 0 928,1 0-544,-22 21-3200,0 0 1440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20 230 3968,'1'3'165,"0"1"0,0 0 1,0-1-1,0 0 0,0 1 0,1-1 1,0 0-1,-1 0 0,1 1 0,0-1 0,1-1 1,3 6-1,-1-3 88,-1 0-1,1-1 1,0 1-1,0-1 1,10 6 0,9-3 499,-15-4-622,-1 0-43,1 0-1,0-1 1,-1 0-1,1-1 1,0 1-1,13-1 1,225-1 435,-233 0-514,0-1 0,0 0-1,1-1 1,-1 0-1,0-1 1,22-9 0,6-5-19,-34 14 70,-6 3-36,1-1-1,0 0 0,0 0 1,0 0-1,0-1 0,-1 1 1,1-1-1,3-2 0,-5 2-11,0 1 0,0-1 0,0 0-1,0 1 1,0-1 0,0 0-1,-1 0 1,1 0 0,-1 1 0,1-1-1,-1 0 1,0 0 0,0 0 0,0 0-1,0 0 1,0-2 0,0 0 0,0 0 0,0 0 0,-1 0 0,0 0 0,1 0 0,-1 0 0,0 0 0,-1 0 0,1 1 0,-1-1 0,0 0 0,0 1 0,0-1 0,-4-4 0,-11-24-18,11 20-81,0 0-1,-10-12 1,7 14 91,-1 0-1,0 0 1,0 1-1,-1 0 1,0 1-1,-14-7 1,7 3 70,13 9-69,-1 0 1,1 0 0,-1 1-1,1 0 1,-1 0 0,0 0-1,1 1 1,-1 0 0,0 0-1,0 0 1,-12 1 0,10 0-36,-1 1 1,0 0 0,1 1-1,-1 0 1,1 0 0,0 1-1,-16 7 1,17-7 23,-56 32-42,56-31 47,0 1 0,0 0 0,1 0 0,-1 1 0,1 0 1,-6 8-1,-5 9 6,5-6 23,-25 26 0,30-35 3,0-1-1,0 1 0,-10 14 1,-11 34 354,6-24-174,16-26-82,1 1 0,1 0-1,-1 0 1,-3 9 0,6-12-77,1-1 0,0 1 0,0 0 0,0 0 1,0 0-1,1 0 0,0 1 0,-1-1 0,2 0 1,-1 0-1,0 0 0,2 5 0,2 5 57,1-1-1,0 1 1,0-1-1,2 0 0,0 0 1,15 21-1,-16-26-58,-1-1 1,1 0-1,0 0 0,0-1 0,1 0 0,0 0 1,0 0-1,13 7 0,-11-8-7,0-2 1,1 1-1,-1-1 0,1 0 0,0-1 1,-1 0-1,1-1 0,19 1 1,8 1-13,46 11-57,-60-11-154,-1-2-1,0 0 1,1-1 0,33-5-1,-23-2-134,-20 4 37,0 0-1,-1 1 0,21-1 1,26 3-639,-59 1 913,0-1 0,1 0 0,-1 0 0,0 0 0,0 0-1,0 0 1,0 0 0,0 0 0,0 0 0,0 0 0,1 0 0,-1 0-1,0 0 1,0 0 0,0 0 0,0 0 0,0 0 0,0 0 0,0 0-1,0 0 1,1 0 0,-1-1 0,0 1 0,0 0 0,0 0 0,0 0-1,0 0 1,0 0 0,0 0 0,0 0 0,0 0 0,1 0 0,-1 0-1,0 0 1,0-1 0,0 1 0,0 0 0,0 0 0,0 0 0,0 0-1,0 0 1,0 0 0,0 0 0,0 0 0,0-1 0,0 1-1,0 0 1,0 0 0,0 0 0,0 0 0,0 0 0,0 0 0,0 0-1,0-1 1,0 1 0,0 0 0,0-14-539,0 14 532,0 0 0,0 0 0,0 0-1,0 0 1,0 0 0,0-1 0,0 1 0,0 0 0,0 0-1,0 0 1,0 0 0,0 0 0,0 0 0,0 0 0,0-1-1,0 1 1,0 0 0,0 0 0,0 0 0,0 0 0,0 0-1,0 0 1,0 0 0,0-1 0,0 1 0,-1 0 0,1 0-1,0 0 1,0 0 0,0 0 0,0 0 0,0 0 0,0 0-1,0 0 1,0 0 0,0 0 0,-1 0 0,1 0 0,0-1-1,0 1 1,0 0 0,0 0 0,0 0 0,0 0 0,0 0 0,0 0-1,-1 0 1,1 0 0,0 0 0,0 0 0,0 0 0,0 0-1,0 0 1,0 0 0,0 1 0,-1-1 0,-16 0-1956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85 4480,'-14'-7'565,"-13"-7"2736,28 14-3168,0 0 0,0-1 0,0 1 0,0 0 0,0 0 0,0 0 0,0 0 0,1 0 0,-1 0 0,0 0 0,2 1 0,3-1 149,302 0 4326,-299 0-4576,-1 0 0,1-1 0,-1-1 0,1 1 1,8-4-1,14-3-28,-23 6-30,0 1 0,1 0 0,-1 1-1,11 0 1,8 1-14,-24-2 68,-1 1-1,0 0 0,0 0 1,0-1-1,0 1 0,1-1 1,-1 0-1,0 1 1,0-1-1,0 0 0,0 0 1,0-1-1,1 0 0,8-5 102,-3 4 8,-8 3-128,0 0 0,0 0 0,1 0 1,-1 0-1,0 0 0,1 0 0,-1 0 1,0 0-1,0 0 0,1 0 1,-1-1-1,0 1 0,1 0 0,-1 0 1,0 0-1,0 0 0,0-1 0,1 1 1,-1 0-1,0 0 0,0 0 0,0-1 1,1 1-1,-1-1 0,-1 0 5,1 0 0,-1 0 0,1 0 0,-1 0 0,0 0 0,1 0 0,-1 1 0,0-1 0,0 0 0,0 0 0,1 1 0,-1-1 0,0 0 0,0 1 0,-2-2 0,-1 1-135,0 0 1,0 0-1,0 0 0,0 1 0,0-1 1,0 1-1,0 0 0,0 0 0,0 0 1,0 1-1,0 0 0,0-1 0,-6 3 1,4 1-525,0 0 1,1 1 0,0 0 0,-6 6 0,5-5-194,3-2-3039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 2080,'0'34'667,"0"-33"-650,0 0 0,0 0 0,0 0 0,0 0 0,0 0 0,0 0 0,-1 0 0,1-1 0,0 1 0,0 0 0,-1 0 0,1 0 0,-1 0 1,0 0-1,-5 11 29,-1 1 360,1 0 0,-9 26 0,12-26-144,2-9-187,1 0-1,-1 0 0,0 0 1,-1 0-1,-1 4 1,-17 20 409,9-14-270,-17 28 170,-52 58 64,70-88-244,-1 0 0,-1-1-1,0 0 1,-18 11 0,5-3-23,11-8-69,-21 18 66,0-2 1,-2-2 0,-54 29 0,70-44-101,3 0 16,-23 8 1,40-18-84,0 1 0,-1-1 0,1 0-1,-1 1 1,1-1 0,0 0 0,-1 0 0,1 0 0,-1 0 0,1 0 0,-1 0 0,1 0 0,-1-1 0,1 1 0,0-1 0,-1 1 0,1-1 0,0 1 0,-1-1 0,1 0-1,0 1 1,0-1 0,0 0 0,-3-2 0,-5-3 9,-5 0-45,12 5 16,0 0 0,0 1 1,1-1-1,-1 0 0,0 0 1,0 0-1,0-1 0,1 1 1,-3-2-1,3 1-20,0 0 1,0 0-1,0 0 1,0 1-1,1-1 1,-1 0-1,1 0 0,-1 0 1,1 0-1,0 0 1,-1 0-1,1 0 1,1-4-1,-1-70-702,0 72 681,0-1-1,0 1 0,1 0 0,-1-1 0,1 1 0,1 0 0,-1 0 1,4-8-1,2-8-78,-3 3 51,-4 13 57,0 1 0,1 0 0,0 0 0,-1 0 0,1 0-1,0 0 1,1 1 0,-1-1 0,1 0 0,-1 0 0,1 1 0,0-1-1,0 1 1,2-3 0,6-5-57,-5 6 67,-1 0 0,0-1 0,0 1 0,0-1 0,3-5 0,-3 2 17,-4 7 9,0 1 1,0-1-1,0 1 1,0-1-1,0 1 1,0-1-1,1 1 1,-1-1-1,0 1 1,0-1-1,0 1 1,1-1-1,-1 1 1,0-1-1,1 1 1,-1-1-1,0 1 0,1 0 1,-1-1-1,1 1 1,-1 0-1,0-1 1,1 1-1,-1 0 1,1-1-1,-1 1 1,1 0-1,-1 0 1,1 0-1,-1 0 1,1-1-1,-1 1 1,1 0-1,0 0 1,-1 0-1,1 0 1,-1 0-1,1 0 1,-1 0-1,1 1 0,-1-1 1,1 0-1,-1 0 1,1 0-1,-1 0 1,1 1-1,-1-1 1,1 0-1,-1 0 1,1 1-1,0 0 1,2 1 84,0 0 1,0 0 0,0 1 0,0-1-1,3 4 1,18 15 660,-10-13-503,-9-6-187,-1 1-1,0-1 1,0 1 0,0 0-1,0 0 1,0 0-1,-1 0 1,1 1 0,-1-1-1,3 5 1,-3-3-12,1 1 0,0-1 0,0 0 0,0 0 0,0 0 0,1-1 0,0 1 1,0-1-1,0-1 0,0 1 0,9 4 0,-8-5-13,0-1 0,-1 1 1,0 1-1,0-1 0,6 6 0,17 26 317,-22-30-313,-1-1-1,1 1 1,1-1 0,-1 0-1,12 5 1,-11-6-1,1 1 0,-1 0 0,-1 0 0,1 1 0,11 10 0,-15-12 1,-1 0 0,1-1 0,0 1 1,7 3-1,-4-3 26,7 4-125,-13-7 43,0 1 0,1-1 0,-1 0 0,0 0-1,0 1 1,0-1 0,0 0 0,0 1 0,0-1 0,1 0 0,-1 0-1,0 1 1,0-1 0,0 0 0,0 1 0,0-1 0,0 0-1,0 1 1,0-1 0,0 0 0,0 0 0,-1 1 0,1-1-1,0 0 1,0 1 0,0-1 0,0 0 0,0 0 0,0 1 0,-1-1-1,1 0 1,0 0 0,0 1 0,0-1 0,-1 0 0,1 0-1,0 0 1,0 1 0,-1-1 0,0 0-23,0 1 0,1-1 1,-1 1-1,0-1 0,0 0 0,0 1 0,0-1 1,0 0-1,1 0 0,-1 0 0,0 1 0,0-1 1,0 0-1,-1-1 0,2 1-12,0 0 0,-1 0-1,1 0 1,0 0 0,-1 0 0,1 1-1,0-1 1,-1 0 0,1 0 0,0 0-1,0 0 1,-1 0 0,1 0 0,0 0 0,-1 0-1,1 1 1,0-1 0,0 0 0,0 0-1,-1 0 1,1 1 0,0-1 0,0 0-1,0 0 1,-1 1 0,0 1-106,-1-1 0,0 1-1,1-1 1,-1 0 0,0 1-1,0-1 1,0 0 0,0 0 0,0 0-1,0 0 1,0 0 0,0-1 0,0 1-1,0-1 1,0 1 0,0-1 0,-4 0-1,-15 0-950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63 2976,'0'-2'40,"0"1"-1,0-1 1,0 0 0,0 1 0,1-1-1,-1 1 1,0-1 0,1 0-1,-1 1 1,1-1 0,-1 1 0,1-1-1,0 1 1,-1-1 0,1 1 0,0 0-1,0-1 1,0 1 0,0 0 0,0 0-1,1 0 1,-1 0 0,0 0-1,1 0 1,-1 0 0,0 0 0,1 0-1,-1 0 1,1 1 0,-1-1 0,1 1-1,-1-1 1,1 1 0,0 0 0,-1-1-1,1 1 1,0 0 0,-1 0-1,3 0 1,-2 0-6,0 0 0,1 0 0,-1 0 0,0-1 1,0 1-1,0-1 0,0 0 0,0 0 0,0 1 0,0-1 0,0 0 0,0-1 0,0 1 0,0 0 0,0-1 0,-1 1 0,3-3 1,-4 4-35,1-1 0,-1 1 0,0 0 0,1-1 1,-1 1-1,0 0 0,1 0 0,-1 0 0,0-1 1,1 1-1,-1 0 0,1 0 0,-1 0 0,0 0 1,1-1-1,-1 1 0,1 0 0,-1 0 0,1 0 1,-1 0-1,0 0 0,1 0 0,-1 0 0,1 0 1,0 1-1,7-2-33,-1 1 180,0 0 1,0 1 0,8 0-1,-14 0-125,1-1 0,0 0 0,-1 1 0,1-1 0,-1 1 0,1-1 0,-1 1 0,1 0 0,-1 0 0,1 0 0,-1 0 0,0 0 0,1 0 0,-1 0 0,0 0 0,0 0 0,0 1 0,0-1 0,1 2 0,-1 0-1,0-1 0,0 1-1,-1-1 1,1 1 0,-1 0 0,0-1-1,0 1 1,0 4 0,1 23 133,0-9 42,-1 0 0,0 0 0,-6 28 0,3-36-47,-10 24 0,-5 14 177,15-37-256,3-10-52,-1 0-1,0 0 1,0 0 0,0 0 0,-3 4-1,0-1 14,-1 1-1,0-1 1,0 0-1,-1-1 0,0 1 1,-12 9-1,6-6 9,0-1 0,-1-1 0,-19 11-1,8-6 7,18-9-33,1 0 0,-1-1 1,0 0-1,-1 0 0,1-1 1,0 0-1,-1 0 0,1 0 0,-1-1 1,0 0-1,-7 0 0,-45-1 31,58 0-40,0 0-1,0 0 1,0 0-1,0 0 1,0 0-1,0 0 1,1 0 0,-1 0-1,0-1 1,0 1-1,0 0 1,0-1-1,1 1 1,-1-1 0,0 1-1,0-1 1,1 1-1,-1-1 1,0 0-1,1 1 1,-1-1 0,0 0-1,1 1 1,-1-1-1,1 0 1,-1-1-1,1 1-4,-1-1 0,1 1 0,0-1 0,-1 1 0,1-1 0,0 1 0,0-1 0,0 0 0,1 1 0,-1-1 0,0 1 0,0-1-1,1 1 1,-1-1 0,1 1 0,0-1 0,0-1 0,13-18-115,-12 18 70,0-1 1,0 1-1,0 0 1,0 0 0,1 0-1,-1 0 1,1 0-1,0 1 1,-1-1-1,1 1 1,0 0 0,4-3-1,0 1 32,-1 0-1,11-12 0,-13 13 12,-3 1 22,0 1-1,0 0 0,0 0 1,0 0-1,0 0 1,0 0-1,0 0 0,0 0 1,1 0-1,-1 0 0,0 1 1,1-1-1,-1 0 1,1 1-1,-1-1 0,0 1 1,1 0-1,-1-1 0,1 1 1,-1 0-1,1 0 0,-1 0 1,1 0-1,-1 0 1,1 0-1,-1 0 0,1 1 1,-1-1-1,2 1 0,32 13 362,-31-13-290,0 0 0,1 1 1,-1-1-1,0 1 0,0 0 0,-1 0 0,1 0 1,0 0-1,-1 1 0,1 0 0,-1-1 0,0 1 0,0 1 1,0-1-1,0 0 0,-1 1 0,4 5 0,1 2 22,-6-9-82,0 0-1,0 0 1,0 0-1,1 0 1,-1 0 0,1 0-1,0-1 1,-1 1-1,1 0 1,0-1 0,0 0-1,0 1 1,0-1-1,0 0 1,0 0 0,0 0-1,0 0 1,0 0-1,4 0 1,1 2-29,0 0 0,0 1 0,-1 0 0,1 0 0,-1 0 0,10 9 0,-16-13-17,0 0-1,0 1 1,0-1-1,1 0 1,-1 0-1,0 1 1,0-1 0,0 0-1,1 0 1,-1 0-1,0 1 1,0-1-1,1 0 1,-1 0-1,0 0 1,1 0 0,-1 0-1,0 0 1,0 0-1,1 0 1,-1 0-1,0 0 1,1 0 0,-1 0-1,1 0 1,1 1-178,0-1 1,1 1-1,-1-1 1,0 1-1,1 0 1,-1 0-1,0 0 1,0 0-1,0 0 1,0 0-1,0 1 1,0-1-1,0 1 1,2 2-1,-4-4 150,0 0 0,0 0 0,1 0-1,-1 0 1,0 1 0,0-1-1,0 0 1,0 0 0,0 0 0,0 0-1,0 0 1,0 0 0,0 1-1,1-1 1,-1 0 0,0 0 0,0 0-1,0 0 1,0 0 0,0 0-1,1 0 1,-1 0 0,0 0 0,0 0-1,0 0 1,0 0 0,1 0-1,-1 0 1,0 0 0,0 0 0,0 0-1,0 0 1,0 0 0,1 0-1,-1 0 1,0 0 0,0 0 0,0 0-1,0 0 1,0 0 0,1 0-1,-1 0 1,0 0 0,0 0 0,0-1-1,0 1 1,0 0 0,0 0-1,1 0 1,-1 0 0,0 0 0,0 0-1,0-1 1,0 1 0,0 0-1,0 0 1,18-14-1805,-17 13 1655,1 1 1,0-1 0,0 0 0,0 1-1,0 0 1,0 0 0,-1-1 0,1 1 0,2 0-1,-4 0 191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3232,'0'-1'34,"0"0"0,0 0 0,0 0 0,0 1 1,0-1-1,0 0 0,0 0 0,1 0 0,-1 0 0,0 1 1,1-1-1,-1 0 0,0 0 0,1 0 0,-1 1 0,1-1 0,0 0 1,-1 1-1,1-1 0,-1 0 0,1 1 0,0-1 0,-1 1 0,1-1 1,0 1-1,0-1 0,-1 1 0,1 0 0,0-1 0,0 1 1,0 0-1,0 0 0,-1 0 0,1-1 0,0 1 0,0 0 0,0 0 1,1 0-1,10-2 90,-11 1-113,0 1 1,-1 0-1,1-1 1,-1 1-1,1-1 0,-1 1 1,1-1-1,-1 1 1,1-1-1,-1 0 0,0 1 1,1-1-1,-1 1 1,1-2-1,2-3 170,-2 4-113,0 0 1,0 1-1,1-1 1,-1 1-1,0-1 1,1 1-1,-1 0 0,0-1 1,1 1-1,-1 0 1,0 0-1,3 0 1,22 1 624,-12-1-282,-9 0-360,0 1-1,0-1 0,1 1 0,-1 0 0,0 1 0,0-1 0,0 1 1,8 4-1,2 2-17,20 16 1,-11-7 82,-17-13-101,-1 0 10,-1-1 0,0 1-1,0 0 1,-1 0 0,7 7 0,-9-8-5,0 0 0,0 0 0,0 0 0,-1 0 0,1 0-1,-1 1 1,0-1 0,0 0 0,0 1 0,-1-1 0,1 1 0,-1-1 0,0 8 0,1 6 67,-1-8-38,0 0 0,-2 17 1,2-23-25,-1 0 0,0 0 0,0 0 0,0 0 0,0-1 0,0 1 0,-1 0 0,1 0 0,-1-1 0,0 1 0,1-1 0,-5 4 0,1 0 47,-1 1 1,-7 12-1,-8 8 73,-6-6-53,20-17-73,0 1 1,-11 10-1,11-9-12,0 0 1,-1-1 0,1 0-1,-1-1 1,-10 5-1,11-6 12,5-2-3,1 0 0,-1-1 0,1 1 0,-1-1 0,0 0 0,1 1 0,-1-1 0,-2 0 0,4 0-16,-4 0 69,8 0-170,-4 0 100,1 0 1,0 0 0,0 0-1,-1 0 1,1 0 0,0 0 0,0 1-1,-1-1 1,1 0 0,0 1-1,-1-1 1,1 0 0,0 1-1,-1-1 1,1 1 0,0-1-1,-1 1 1,1-1 0,-1 1 0,1-1-1,-1 1 1,1-1 0,0 2-1,-1-1 8,1 0 0,0 0 0,-1 0 0,1-1 0,-1 1 0,1 0 0,0-1 0,0 1-1,-1 0 1,1-1 0,0 1 0,0-1 0,0 1 0,0-1 0,0 0 0,0 1 0,0-1 0,0 0 0,0 0-1,0 1 1,-1-1 0,1 0 0,0 0 0,2 0 0,7 0 54,-7 0-81,1 0 1,0 0-1,0 0 0,-1 0 1,1-1-1,0 1 1,5-3-1,5-3-549,-10 4 295,0 1 0,0-1 0,0 1 0,0-1 0,0 1 0,1 0 0,-1 1 0,8-1 0,5 1-2291,-13 0 869,-4 0 395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8224,'21'0'3040,"-21"0"-2368,42 0-160,-21 0 608,20 0-704,1 0 544,0 0-544,20 0-512,1 0 32,-1 0 256,-20 0-96,-1 0-864,1 0 416,-42 0-1920,-21 17 1280,0-17-3456,0 0 2528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4576,'0'-21'1664,"0"21"-1280,21-21-96,0 21 96,0 0-256,20 0-32,1 0-64,0-21-192,-1 21 96,22 0-3008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2816,'-12'-14'707,"12"13"-692,0 1 1,0 0-1,0-1 1,0 1-1,0 0 1,0 0 0,0-1-1,0 1 1,0 0-1,1 0 1,-1-1-1,0 1 1,0 0-1,0 0 1,0-1 0,0 1-1,0 0 1,1 0-1,-1 0 1,0-1-1,0 1 1,0 0-1,1 0 1,-1 0 0,0 0-1,0-1 1,1 1-1,-1 0 3,1-1 0,0 1-1,-1-1 1,1 1 0,-1-1-1,1 0 1,-1 1-1,1-1 1,-1 0 0,1 1-1,-1-1 1,0 0 0,1 0-1,-1 0 1,0 1 0,0-1-1,1 0 1,-1 0 0,0 0-1,0 1 1,0-3 0,0 3-9,0 0 1,0 0-1,0 0 1,0 0-1,0 0 1,0 0-1,0-1 1,0 1-1,-1 0 1,1 0 0,0 0-1,0 0 1,1 0-1,-1 0 1,0 0-1,0-1 1,0 1-1,0 0 1,0 0-1,0 0 1,0 0-1,0 0 1,0 0 0,0 0-1,0 0 1,0-1-1,0 1 1,0 0-1,0 0 1,0 0-1,0 0 1,1 0-1,-1 0 1,0 0 0,0 0-1,0 0 1,0 0-1,0 0 1,0 0-1,0 0 1,0 0-1,1 0 1,-1 0-1,0 0 1,0-1 0,0 1-1,0 0 1,0 0-1,0 1 1,0-1-1,1 0 1,-1 0-1,0 0 1,0 0-1,0 0 1,0 0 0,2 0 49,0-1 0,0 1 1,0 0-1,0-1 0,0 0 1,0 1-1,0-1 1,-1 0-1,1 0 0,2-1 1,15-8 454,16 4 4,-18-3-142,-15 8-335,0 0 1,-1 0-1,1 0 0,0 0 0,0 0 0,0 0 1,0 1-1,0-1 0,0 1 0,0 0 0,0-1 1,3 1-1,9 0 138,-8 0-132,0 0-1,0 0 1,0 0-1,0 1 1,9 2-1,9 11 370,-11-8-221,-11-6-178,-1 0 0,1 1 1,-1-1-1,0 1 0,1-1 1,-1 1-1,1 0 1,-1 0-1,0-1 0,0 1 1,1 0-1,-1 0 1,0 0-1,0 1 0,0-1 1,0 0-1,0 0 1,0 0-1,-1 1 0,1-1 1,0 1-1,-1-1 0,1 0 1,-1 1-1,1-1 1,-1 1-1,0-1 0,1 1 1,-1-1-1,0 1 1,0-1-1,0 4 0,0 11 99,0-10-72,0 0 0,0 0 1,-2 12-1,1-16-11,0 1 0,0 0 0,0-1 0,0 1 0,-1-1 0,1 1 0,-1-1 0,1 0-1,-1 1 1,0-1 0,-2 2 0,-100 100 15,101-101-38,0 0 0,0-1-1,0 1 1,-6 3-1,2-3 6,-5 4 51,11-6-63,1-1-1,0 0 1,0 0-1,0 1 1,0-1-1,-1 0 1,1 0-1,0 1 1,0-1-1,0 0 1,0 1-1,0-1 1,0 0-1,0 1 1,0-1-1,0 0 1,0 0-1,0 1 1,0-1-1,0 0 1,0 1-1,0-1 1,0 0-1,0 1 1,0-1-1,1 0 1,-1 0 0,0 1-1,0-1 1,0 0-1,0 0 1,1 1-1,-1-1 1,0 0-1,0 0 1,1 0-1,-1 1 1,0-1-1,1 0 1,1 1 17,1 0 0,0 0 1,0 0-1,0 0 0,-1-1 1,1 1-1,0-1 0,0 0 1,0 0-1,0 0 0,0 0 1,5-1-1,15 0-39,-8 1 8,-2 1-818,1-1-1,0-1 1,24-3 0,-10-10-1944,-23 13 2401,0 0-1,0 0 1,0 1 0,10 0 0,9 0-1111</inkml:trace>
  <inkml:trace contextRef="#ctx0" brushRef="#br0" timeOffset="1">12 168 5056,'21'0'1888,"-21"0"-1472,20 0-128,22 0 224,-21 0-352,21 0 128,-1 0-160,1 0-640,-1 21 288,1-21-4160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42 146 3072,'-35'0'976,"28"0"-587,7 0-53,0 0 427,4 0-161,0 0-450,0-1-1,0 0 0,0 1 1,1-2-1,-1 1 0,8-4 0,10-2 156,23 0 423,17-7-143,18 7 282,50-20 40,-88 16-667,57-7-1,5 11-246,0-6 37,0 6 251,-47 0-153,66-4-68,26 11-2137,-153 1 1707,-1 0 0,0-1 0,0 2 0,0-1 0,0 1 0,1-1 0,-1 1 0,-8 5 0,5-3-48,-33 17-2677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4896,'-14'0'1563,"31"0"-934,49 0 245,132 0 342,-173-1-993,51-8 0,-24 1-130,159 4 84,-138 5-98,132-1-532,-202 0 367,0 0 0,0 0 1,-1 0-1,1-1 0,0 1 1,0-1-1,0 0 1,0 1-1,-1-1 0,1-1 1,0 1-1,-1 0 0,3-2 1,-3 1-233,0 1 1,0 0-1,0 0 1,0 0 0,0 0-1,1 1 1,-1-1-1,0 0 1,0 1 0,1 0-1,1-1 1,-4 1-2115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4320,'-17'35'1392,"16"-34"-1338,0 1 0,1-1 1,-1 0-1,1 1 0,0-1 1,-1 1-1,1-1 0,0 1 1,0-1-1,0 0 0,0 1 1,0-1-1,0 1 0,0-1 1,1 1-1,-1-1 0,0 1 1,1-1-1,-1 0 0,1 1 1,-1-1-1,1 0 0,0 0 1,0 1-1,0-1 0,-1 0 1,1 0-1,0 0 0,2 2 1,3 4 432,-5-5-398,0 1 0,0 0 0,1-1 0,0 1 0,-1-1 1,1 1-1,0-1 0,0 0 0,0 0 0,1 0 0,-1 0 0,0 0 0,1 0 0,-1 0 0,1-1 0,0 0 0,4 3 1,-3-3-30,6 5 116,1 1 0,12 9 0,-13-8-73,0-1 0,16 8 0,11 0 83,0-2 0,49 10 0,-27-8-72,128 48-124,-180-61 33,0 1 1,0 1 0,0-1-1,-1 1 1,0 0 0,1 1 0,-1-1-1,7 8 1,-12-11-3,0 0-1,0 0 1,0 1 0,0-1 0,0 0-1,0 0 1,0 1 0,0-1-1,-1 0 1,1 1 0,0-1 0,-1 1-1,1-1 1,-1 1 0,0-1-1,1 1 1,-1-1 0,0 1-1,0 1 1,-1 1 68,0 0-1,0-1 1,0 1-1,-1 0 1,1-1-1,-4 6 1,4-6-35,-2 3 63,-1 0 0,1 0 0,-1-1 0,0 1 1,-9 8-1,-30 21 528,27-23-468,-78 64 399,64-49-428,-30 26 110,-19 2-52,-23 19 174,-18 42 509,74-69-1047,27-25-1989,18-21 1887,0 0 0,1 1 1,-1-1-1,1 1 0,-1-1 0,1 1 1,-1-1-1,1 1 0,0-1 0,0 1 1,-1 1-1,2 0-2038,2-6-124,18-14-650,17-4 1035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52" units="cm"/>
          <inkml:channel name="Y" type="integer" max="1368" units="cm"/>
          <inkml:channel name="T" type="integer" max="2.14748E9" units="dev"/>
        </inkml:traceFormat>
        <inkml:channelProperties>
          <inkml:channelProperty channel="X" name="resolution" value="78.92308" units="1/cm"/>
          <inkml:channelProperty channel="Y" name="resolution" value="79.07514" units="1/cm"/>
          <inkml:channelProperty channel="T" name="resolution" value="1" units="1/dev"/>
        </inkml:channelProperties>
      </inkml:inkSource>
      <inkml:timestamp xml:id="ts0" timeString="2020-02-17T21:23:12.6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121 37 0,'0'-31'172,"-30"31"-140,-30 0-17,29 0-15</inkml:trace>
  <inkml:trace contextRef="#ctx0" brushRef="#br0" timeOffset="286.89">-393 127 0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9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2457 22 1728,'-17'-18'560,"17"18"-551,0 0 0,-1 0-1,1-1 1,0 1 0,-1 0 0,1-1 0,0 1-1,-1 0 1,1 0 0,0 0 0,-1-1 0,1 1 0,-1 0-1,1 0 1,-1 0 0,1 0 0,0 0 0,-1 0 0,1 0-1,-1 0 1,1 0 0,0 0 0,-1 0 0,1 0-1,-1 0 1,-4 0 8,0 0 0,1 0 0,-1 1 1,-7 1-1,-13 12-28,-6-3 102,13-3 53,1 2 1,0 0 0,1 1 0,-16 12 0,-72 65 738,89-75-720,-78 77 333,93-90-496,-114 114 290,-237 241-121,170-158-174,-450 476 522,536-578-393,-161 164 557,128-116-356,40-53-181,-8 11-42,47-39-44,8-17-20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9:2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4224,'-41'21'1568,"41"-21"-1216,-21 62-96,21-20 128,0 0-256,-21 41 320,21-21-256,0 1 160,21 20-192,-21-41 480,21-1-352,0-41 512,-1 21-480,22-62-64,0-22-160,62-20-352,41 0 128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9:2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519 480 3488,'1'-5'374,"0"3"-315,-1 1 0,0 0 1,0 0-1,0 0 0,0 0 0,0 0 0,0 0 0,0 0 0,0-1 1,0 1-1,-1 0 0,1 0 0,0 0 0,-1 0 0,1 0 1,-1 0-1,1 0 0,-1 0 0,0-1 0,-13-26 128,13 28-189,1-1 1,-1 0-1,1 0 1,-1 0-1,1 0 0,0 1 1,-1-1-1,1 0 1,0 0-1,-1 0 0,1 0 1,0 0-1,0 0 1,0 0-1,0 0 1,0 0-1,0 0 0,0-1 1,1 1 3,-1 1 0,0 0 0,0 0 1,0 0-1,0 0 0,0-1 0,0 1 0,0 0 1,0 0-1,0 0 0,0-1 0,0 1 0,0 0 1,0 0-1,-1 0 0,1-1 0,0 1 0,0 0 1,0 0-1,0 0 0,0 0 0,0-1 0,0 1 1,0 0-1,-1 0 0,1 0 0,0 0 1,0 0-1,0 0 0,0-1 0,0 1 0,-1 0 1,-16-7 487,6 1-289,10 4-148,-1 1-1,0 0 0,0 0 1,0 0-1,0 0 0,0 0 1,0 0-1,0 1 1,-1-1-1,1 1 0,0-1 1,0 1-1,0 0 0,-4 0 1,-8 1 82,0 0 0,0 1 0,-17 6 1,6-3-11,11-2 7,-1 0 0,1 1-1,0 0 1,-21 10 0,18-4 145,1 1 1,-24 21-1,32-26-194,-16 13 282,2-3 24,1 1-1,1 2 1,-32 35 0,50-51-356,-1 1 0,1-1 1,0 1-1,0-1 0,0 1 0,0 0 1,0 0-1,1 0 0,0 0 0,0 0 1,0 0-1,0 0 0,1 0 1,0 1-1,0 4 0,0-6-25,1 1 0,0-1 0,0 0-1,0 0 1,1 0 0,-1 0 0,1 0-1,-1 0 1,1-1 0,0 1 0,0 0 0,0-1-1,0 1 1,1-1 0,-1 0 0,1 0 0,-1 0-1,1 0 1,0 0 0,0-1 0,4 3 0,4 0 5,0 0 0,1 0 1,-1-1-1,1-1 0,-1 1 1,1-2-1,14 1 0,5-2-69,55-6 0,22-17-1494,-46 8 738,-18 6 40,-6 1-285,63-20 0,-21-7-196,-40 17 675,45-26-1,-77 39 569,0 1 0,-1-1 0,0-1 0,11-9 0,-16 12 63,0 1 0,0-1 0,0 0-1,-1 1 1,1-1 0,-1 0 0,0 0-1,0 0 1,0 0 0,0 0 0,0 0-1,-1 0 1,1 0 0,-1 0 0,0-6 0,0 1 475,1 5-291,-1-1-1,0 1 0,-1 0 0,1-1 1,-2-5-1,2 8-207,0 1 0,0-1 0,0 1 1,-1 0-1,1-1 0,0 1 0,-1-1 0,1 1 0,0 0 1,-1-1-1,1 1 0,0 0 0,-1-1 0,1 1 0,-1 0 0,1 0 1,-1-1-1,1 1 0,-1 0 0,1 0 0,-1 0 0,1 0 1,-1-1-1,1 1 0,-1 0 0,1 0 0,-1 0 0,1 0 1,-1 0-1,1 0 0,-1 0 0,1 1 0,-1-1 0,1 0 0,0 0 1,-1 0-1,1 0 0,-1 1 0,1-1 0,-1 0 0,1 0 1,-1 1-1,1-1 0,-1 1 0,-2 1 47,0 0-1,0 0 1,-1 1-1,1-1 1,1 1 0,-1 0-1,0 0 1,1 0-1,0 0 1,-1 0-1,1 0 1,-2 5 0,-2 5 101,-8 24 1,12-30-140,1-2-20,0-1-1,0 1 1,0 0 0,0-1-1,1 1 1,0 0 0,0 0-1,1 7 1,0 0 4,-1-8-16,0 0 0,0-1 0,0 1-1,1 0 1,-1-1 0,1 1 0,0-1-1,0 1 1,1-1 0,-1 0 0,3 5 0,-3-6 1,1 1 0,-1 0 0,0 0 0,0 0 0,0 0 0,0 0 0,0 1 1,-1-1-1,0 0 0,1 0 0,-1 4 0,0-5 7,0 1 0,0-1 1,0 0-1,1 0 0,-1 0 0,1 0 1,0 1-1,0-1 0,-1 0 0,1 0 0,0 0 1,1-1-1,-1 1 0,0 0 0,1 0 1,-1-1-1,3 3 0,-1 0 285,-3-8-91,0-79-214,1 75-22,-1 1-1,1-1 1,1 0 0,-1 1-1,1-1 1,1 1-1,-1 0 1,7-13-1,-4 9-97,0-1-1,5-23 1,-9 28 88,1-1 0,0 1 1,1 0-1,-1 0 0,1 0 1,0 1-1,1-1 0,0 1 1,0-1-1,0 1 0,7-7 0,0 2-4,-5 4 86,1 1 0,0 0 0,14-11 0,-17 15 7,0 0 1,0 0-1,1 0 1,-1 0-1,1 1 1,-1 0 0,1 0-1,0 0 1,-1 1-1,1-1 1,5 1-1,1 0-10,0 1 0,0 0-1,0 1 1,0 0 0,0 1-1,0 0 1,12 6 0,11 5 14,-12-4-1,1-1 0,0 0 0,42 8 1,18-10-50,-38-2-118,1 1-86,47 0-1,157-6-552,-238 0 718,0 0 1,0-1-1,0-1 0,18-4 0,-26 5 46,-1 0-1,0 0 0,0-1 1,0 1-1,0-1 1,0 0-1,0 0 0,0 0 1,2-3-1,-3 4 1,-1-1-1,0 1 0,1-1 1,-1 0-1,0 0 0,0 1 1,0-1-1,0 0 1,-1 0-1,1 0 0,-1 0 1,1 0-1,-1 0 1,1 0-1,-1 0 0,0-3 1,0 3-6,0 0 0,0 1 0,0-1 0,0 1 0,-1-1 0,1 0 0,0 1 0,-1-1 1,0 1-1,1-1 0,-1 1 0,0-1 0,-1-2 0,-1 0 3,-1 0 0,0-1 0,0 1 0,0 1-1,0-1 1,-1 0 0,1 1 0,-1 0 0,-6-3 0,-57-23 92,42 19-24,-71-29 413,92 38-463,0 0-1,1 0 0,-1 0 0,0 0 0,0 1 1,0 0-1,1 0 0,-8 1 0,-1 0-32,11-1 6,0 0 0,0 0 0,0 0 0,0 0 0,0 0 1,0 1-1,0-1 0,0 1 0,0-1 0,0 1 0,0 0 0,1-1 1,-4 3-1,3-1 7,1-1 1,0 1 0,0 0-1,-1-1 1,1 1 0,0 0-1,0 0 1,0 0 0,0 3-1,-5 9 16,-8 10-87,7 14 11,0-19 54,5-15 7,0-1 1,1 1-1,0 0 0,0-1 0,0 1 1,0 0-1,0 0 0,1 0 0,-1 0 1,1 0-1,0 0 0,1 0 0,-1-1 1,0 1-1,3 7 0,7 13 32,1-3 48,-10-19-86,0 0-1,0 1 1,0-1 0,0 0 0,1 0-1,-1 0 1,1-1 0,0 1-1,-1 0 1,1 0 0,0-1 0,0 1-1,0-1 1,0 0 0,0 0-1,1 1 1,-1-1 0,0-1 0,1 1-1,-1 0 1,0 0 0,1-1-1,-1 0 1,1 1 0,-1-1 0,0 0-1,6 0 1,238 0-1629,-233-1 1517,0 0-1,0 0 0,0-1 0,0-1 1,-1 0-1,1-1 0,-1-1 0,19-8 1,-18 7 13,4-1-21,-9 4 54,0 0 0,-1-1 1,12-6-1,-16 7 35,1 0 1,-1-1-1,0 1 1,0-1 0,4-6-1,1-2-19,-7 11 41,7-8 1,-2 0 0,1 0 1,-1 0-1,-1-1 0,1 0 1,-2 0-1,1 0 0,2-13 0,-5 15 21,-1 1 1,0-1-1,0 0 0,-1 1 0,0-14 0,-1 16 17,0-1 1,-1 1 0,1 0-1,-1 0 1,0 0 0,-1 1-1,1-1 1,-6-7-1,0-3 217,5 10-141,0 0 1,0 0-1,-1 0 0,-3-5 0,5 9-61,1 0 0,-1-1 1,1 1-1,-1 0 0,0 0 0,1 0 0,-1 0 0,0 0 0,0 0 0,1 1 0,-1-1 0,0 0 0,0 1 0,0-1 0,0 1 1,0 0-1,-2 0 0,-3 0 70,2 0-58,1 0-1,0 0 1,-1 0 0,1 1 0,-5 1 0,7-2-56,1 0-1,0 1 1,-1 0 0,1-1 0,0 1 0,0 0 0,0-1 0,0 1 0,0 0-1,0 0 1,0 0 0,0 0 0,0 0 0,0 0 0,1 0 0,-1 1 0,0-1 0,1 0-1,-1 0 1,1 1 0,-1 0 0,0 3-16,0 0 1,0 0-1,0 0 0,1 0 1,0 0-1,0 1 1,1-1-1,-1 0 0,1 0 1,0 0-1,0 0 0,1 0 1,0-1-1,-1 1 1,2 0-1,-1-1 0,0 1 1,6 7-1,27 29 93,-18-17 75,-11-15-100,0-1 0,0 0 0,1-1 0,-1 1 0,12 8 0,-9-9-38,0-1 0,0-1 1,1 1-1,-1-1 0,1-1 0,1 0 0,-1-1 0,0 1 0,14 1 0,-14-3-26,-3 0 0,0 0 1,1 0 0,12 0-1,-15-2 3,-1-1-1,1 1 1,-1-1-1,0 0 0,7-2 1,1-1-13,30-3-35,-19 0 45,31-15-1,-30 13-29,-15 4-1,1 1 0,-1-1 0,0-1 0,0 0 0,-1 0 0,0-1 0,13-12 0,3-3-24,11-6-48,-11 9 21,25-24 0,90-96 49,-133 132 48,0 0-1,0 0 1,6-12 0,3 0 29,2 8 24,-13 5 11,3-4 11,-7 10-76,0 0 0,0 0 1,1-1-1,-1 1 1,0 0-1,1 0 1,-1 0-1,0 0 1,1 0-1,-1 0 1,0 0-1,1 0 0,-1 0 1,0 0-1,0 0 1,1 0-1,-1 0 1,0 0-1,1 0 1,-1 0-1,0 0 0,1 1 1,-1-1-1,0 0 1,0 0-1,1 0 1,-1 0-1,0 1 1,0-1-1,1 0 1,-1 0-1,0 1 0,0-1 1,1 1-1,-1-1 36,1 1 1,-1 0-1,1 0 0,-1 0 0,1 0 0,-1 0 0,0 0 0,1 0 0,-1 0 0,0 0 1,0 0-1,0 0 0,0 0 0,0 0 0,0 1 0,-4 27 453,-31 151 221,32-139-653,2 57-1,2-46-24,2 66 0,11-7-26,-7 3 21,7-20 21,-11 48 162,-3-107-67,0-22-94,-1 0-1,0-1 1,-1 1 0,0-1 0,-5 14-1,3-11-12,-4 9-73,8-23 14,-1-1 1,1 1-1,-1-1 1,1 0-1,-1 1 1,1-1 0,-1 0-1,1 0 1,-1 1-1,0-1 1,1 0-1,-1 0 1,1 0-1,-1 0 1,0 0-1,1 0 1,-1 0-1,1 0 1,-1 0 0,0 0-1,0 0 1,-2-1-185,-1-8-151,3 6 257,-3-9-261,1 1 1,0-1-1,1 0 1,0 0-1,1 0 1,0-15-1,0-36-1279,5-138-2344,15 92 2619,-3 14 669,-9 4 468,7-6 603,-10 56-220,-2 16 374,1 0 1,12-47 0,-4 39 703,20-38 0,-29 66-1039,1 1 1,-1 0-1,1 0 0,7-8 0,-9 11-142,0 0 1,0 0-1,1-1 0,-1 1 0,0 1 1,0-1-1,1 0 0,-1 0 0,0 0 1,1 1-1,-1-1 0,1 1 0,-1-1 1,2 0-1,-1 2-24,-1-1 0,0 0 1,1 1-1,-1-1 1,0 1-1,1-1 0,-1 1 1,0 0-1,0 0 0,0 0 1,2 1-1,5 3 65,27 16 142,-27-18-197,0 1 0,-1 0 1,0 1-1,0-1 0,0 1 1,0 1-1,-1-1 0,0 1 0,0 1 1,8 10-1,-7-2 52,11 24 0,2 8-63,-20-46-31,4 5 19,-1 1 1,0 0 0,0 0-1,-1 0 1,3 12 0,-5-17-13,0 0 0,1 0 0,-1 0 0,-1 0 1,1 1-1,0-1 0,0 0 0,-1 0 0,1 0 0,-1 0 0,0 0 1,1 0-1,-1 0 0,0 0 0,0 0 0,-1-1 0,1 1 0,0 0 1,0-1-1,-1 1 0,1 0 0,-1-1 0,0 0 0,1 1 1,-4 1-1,-29 17 153,31-17-138,0-1 0,-1 0 0,1 0 0,0 0 1,0 0-1,-1-1 0,1 0 0,-1 1 0,1-1 1,-1 0-1,-5 0 0,6-2-30,-1 1 1,0-1-1,1 0 1,-1 0-1,1-1 1,-1 1-1,1-1 1,0 1-1,-1-1 1,1 0-1,-4-4 1,-1 1-268,5 3 164,0 1-1,-1-1 1,1 0 0,0-1 0,1 1 0,-1 0 0,0-1 0,1 0 0,-1 1 0,1-1 0,0 0 0,0 0-1,0 0 1,0-1 0,1 1 0,-1 0 0,1-1 0,0 1 0,0-1 0,-1-5 0,0-11-1396,0-29 1,2 49 1506,0-49-2091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9:2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42 5888,'-41'-42'2176,"41"42"-1664,-42 0-160,0 0 0,21 0-256,1 21-448,-1 0 160</inkml:trace>
  <inkml:trace contextRef="#ctx0" brushRef="#br0" timeOffset="1">146 500 9056,'-83'83'3360,"83"-83"-2624,-42 84-192,42-43-288,-21 1-256,21-21 64,0 20-32,0 1-32,21 0 32,0-22-1888,0 1 1024,0-21-2464,-1 21 1856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4160,'-17'15'1333,"17"-15"-1313,-1 0 0,1 0-1,0 1 1,-1-1 0,1 0-1,0 1 1,0-1 0,-1 0-1,1 0 1,0 1 0,0-1-1,0 0 1,0 1 0,0-1 0,-1 0-1,1 1 1,0-1 0,0 1-1,0-1 1,0 0 0,0 1-1,0-1 1,0 0 0,0 1-1,1-1 1,-1 61 1431,0-59-1349,0 1 0,0 0 0,-1 0 0,1 0 0,-1 0 0,1 0 0,-1-1-1,0 1 1,-1 0 0,1-1 0,-3 5 0,2-5-12,1 1 0,0 0-1,-1-1 1,1 1-1,0 0 1,0 0-1,1-1 1,-1 1 0,1 0-1,0 0 1,0 4-1,0 194 434,0-201-552,0 0 1,0 0-1,0 0 0,0 0 1,-1 0-1,1 1 1,0-1-1,0 0 0,0 0 1,0 0-1,0 0 0,0 0 1,0 0-1,0 0 1,0 0-1,0 0 0,1 1 1,-1-1-1,0 0 0,0 0 1,0 0-1,0 0 1,0 0-1,0 0 0,0 0 1,0 0-1,0 0 0,0 0 1,0 0-1,0 1 0,0-1 1,0 0-1,1 0 1,-1 0-1,0 0 0,0 0 1,0 0-1,0 0 0,0 0 1,0 0-1,0 0 1,0 0-1,1 0 0,-1 0 1,0 0-1,0 0 0,0 0 1,0 0-1,0 0 0,0 0 1,0 0-1,1 0 1,-1 0-1,0 0 0,0 0 1,0 0-1,3 0-493,5 1 91,5-5-2936,22-10 1506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6720,'-17'0'2170,"14"1"-1616,6 4-260,-1-1-145,1 1-1,-1-1 1,0 1-1,0 0 1,1 6-1,-2 3 919,1 24-1,-2-20-469,1 2 179,-5 39 1,-2-32-444,2-11-128,0 2 1,0 24-1,5-19-98,0-14-55,-1 1 0,0-1 1,-1 1-1,-3 15 0,0-13 26,2-9-50,1 0 1,0 0 0,0 0 0,0 0 0,0 5 0,8 23 136,-7-29-153,0-1 0,0 1 0,-1 0 0,1-1 1,-1 1-1,1-1 0,-1 1 0,0-1 0,-1 3 0,1-3-7,0 1-1,0-1 1,0 1-1,0 0 0,1-1 1,-1 1-1,0 0 0,1 0 1,0 3-1,0 20-1463,0-21-1598,0-16 864,0-5 956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9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1 992,'0'0'309,"0"3"-175,0 11 68,-1-14-190,1 0-1,0 0 1,0 1-1,0-1 0,0 0 1,0 0-1,0 0 1,0 0-1,0 0 0,0 0 1,0 0-1,0 1 1,0-1-1,0 0 1,0 0-1,0 0 0,0 0 1,0 0-1,0 0 1,0 0-1,0 1 0,1-1 1,-1 0-1,0 0 1,0 0-1,0 0 0,0 0 1,0 0-1,0 0 1,0 0-1,0 0 1,0 0-1,0 1 0,0-1 1,1 0-1,-1 0 1,0 0-1,0 0 0,0 0 1,0 0-1,0 0 1,0 0-1,0 0 1,0 0-1,1 0 0,-1 0 1,0 0-1,0 0 1,0 0-1,0 0 0,0 0 1,0 0-1,0 0 1,1 0-1,-1 0 1,0 0-1,1 0 19,-1 0 0,1-1 0,0 1 0,-1 1 0,1-1 0,0 0 0,-1 0 0,1 0 0,0 0 1,-1 0-1,1 1 0,-1-1 0,1 0 0,0 0 0,-1 1 0,1-1 0,-1 1 0,1-1 0,-1 0 0,1 1 0,-1-1 0,1 1 0,-1-1 0,0 1 0,1-1 0,-1 1 1,0 0-1,1-1 0,-1 1 0,0-1 0,0 1 0,1 0 0,-1 3 163,1 0 1,-1 0-1,0 0 1,0 0 0,-1 4-1,1-4-64,-1 0 0,1-1 1,0 1-1,0 0 0,0 0 0,1-1 1,-1 1-1,1 0 0,2 6 0,-1-6-6,1 1 0,-1 0 1,0-1-1,0 1 0,-1 0 0,1 0 0,-1 0 0,0 0 0,-1 0 1,1 9-1,-1 66 1162,0-76-1191,0 1 0,1-1 0,-1 0 0,1 1 0,0-1 0,0 0 0,0 0 0,4 8 0,3 8 132,-6-6 63,-1 0-1,0 0 1,-2 24 0,1-17 492,0-27-774,-1 2 1,1 0 0,0 0 0,1 0-1,-1 0 1,1 0 0,-1 0 0,2-4-1,12-30-7,-7-4-138,7 1 20,-7-1 6,7 4 38,-12 31 41,1 0 0,7-14 0,-4 11 4,-6 8 31,1 1 0,0-1 1,-1 1-1,0-1 1,1 0-1,-1 1 0,0-1 1,0-3-1,0 144 1278,0-136-1268,0-1 1,0 0-1,0 1 0,1-1 1,-1 1-1,0-1 0,1 0 1,0 1-1,-1-1 1,1 0-1,0 0 0,0 1 1,0-1-1,1 0 0,-1 0 1,1 0-1,-1 0 0,1-1 1,-1 1-1,1 0 0,0-1 1,0 1-1,0-1 1,0 1-1,0-1 0,0 0 1,4 2-1,2-1 4,1 0 0,-1 0 0,1-1 0,-1 1 0,1-2 1,12 0-1,-10 0-93,0-1 0,0 0 1,0 0-1,-1-1 0,1 0 1,0-1-1,17-8 0,1 0-88,42-18-187,-62 25 352,0-1 0,0-1 0,-1 1 0,1-1 0,10-11 0,-2 0-11,-13 13-314,-8 11 149,0 2 263,0 1 1,0 0-1,1-1 1,-2 16-1,-7 6 213,6-18-168,2-1-1,-1 1 1,-3 22 0,5-8-56,1 0 0,2 0 0,0 1 0,2-1 0,1 0 0,1 0 0,13 43 0,21 24-151,7 20-117,7-10-32,-29-40-152,-15-38 219,-1-6 74,-2-6-33,-1 0-1,5 25 1,-8-32 28,0 0-1,-1 0 1,0 0 0,-1 1-1,1-1 1,-2 0 0,1 0 0,-4 13-1,3-14 43,0 0 0,-1 1-1,1-1 1,-1 0 0,-1 0-1,1 0 1,-1-1 0,0 1 0,0-1-1,0 0 1,-1 0 0,0 0-1,0-1 1,0 0 0,0 0-1,-1 0 1,0 0 0,-6 2-1,-6 2 14,0 0 1,0-2-1,-1 0 0,0-1 0,-34 4 0,42-8 91,1-1 1,0 0-1,-1 0 1,1-1-1,0 0 1,-1-1-1,1 0 1,0 0-1,0-1 0,1-1 1,-1 0-1,1 0 1,-1-1-1,1 0 1,1 0-1,-1-1 1,1 0-1,0-1 0,0 0 1,1 0-1,0-1 1,0 1-1,-7-12 1,-20-38 334,23 37-269,4 9 3,1 0 0,1-1 0,-1 1 0,2-1 0,0-1 0,-5-20 0,9 26-57,-1 1 0,1-1 0,0 0 0,1 1 1,-1-1-1,1 1 0,0-1 0,1 1 0,0 0 0,0-1 0,0 1 0,1 0 0,0 0 0,0 1 1,5-8-1,-2 5-41,0 0 1,1 0-1,0 1 1,0 0 0,1 0-1,12-8 1,3 1-22,32-16 1,-20 14-166,0 2 1,75-19-1,15-5-2200,-101 34 368,-20 4 661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9:2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104 188 3488,'-1'-5'374,"1"4"-315,-1 0 0,1 0 1,0-1-1,0 1 0,0 0 0,0 0 0,0 0 0,0 0 0,0 0 1,1 0-1,-1 0 0,0 0 0,1-1 0,-1 1 0,0 0 1,1 0-1,-1 0 0,1 0 0,0-1 0,2-2 23,-1-1 0,1 0 1,0 1-1,4-5 0,6-1 614,-13 10-665,1 0 0,-1-1 1,1 1-1,-1 0 0,1-1 0,-1 1 1,1-1-1,-1 1 0,1-1 0,-1 1 1,0-1-1,1 1 0,-1-1 0,1 1 1,-1-1-1,0 1 0,0-1 0,1 0 1,-1 1-1,0-1 0,0 0 0,0 1 1,0-1-1,0 0 0,0 1 0,0-1 1,0 1-1,0-1 0,0 0 0,0 1 1,0-2-1,0-1 67,0 0 0,1 0 1,-1 0-1,1 0 0,0 1 1,0-1-1,0 0 0,1 0 1,2-4-1,-3 5-73,0 1 1,0-1-1,0 0 1,0 0-1,0 0 1,0 0-1,0 0 1,-1 0-1,1 0 1,-1 0-1,1 0 1,-1 0-1,0 0 1,0 0-1,0 0 1,0 0-1,0 0 1,0 0-1,-1-1 0,1 1 1,-1 0-1,1 0 1,-2-2-1,1 2-14,0 1-1,0 0 0,1-1 1,-1 1-1,0 0 0,-1 0 1,1 0-1,0 0 1,0 0-1,0 0 0,-1 0 1,1 0-1,0 0 0,-1 0 1,1 1-1,-1-1 0,1 1 1,-1-1-1,-2 0 0,-3 0-19,-1 1 0,0-1 0,-9 2 0,1-1-98,10 0 62,1 1-1,0-1 0,0 1 0,-1 1 0,1-1 0,0 1 0,0-1 0,1 1 1,-9 5-1,4-3 37,8-4 10,0 0 0,1 0 0,-1 1 0,0-1 0,1 0 0,-1 0 0,0 1 0,1-1 0,-1 1 0,1-1 0,-1 0-1,0 1 1,1-1 0,-1 2 0,0-1 5,1 0 0,0 0 0,0 0 0,0 0 0,0 0 0,0 0 0,0 0 0,0 0 0,0 0 0,0 0 0,0 0 0,0 0 0,1 0 0,-1 0 0,1 2 0,0-2 5,0 3 19,0 0 1,0-1-1,1 1 1,-1 0-1,1-1 1,0 0-1,0 1 1,0-1-1,1 0 1,-1 0-1,1 0 1,-1 0-1,1-1 1,0 1-1,0-1 1,0 0 0,5 3-1,48 19-19,-1 10-23,-39-23 35,1 0 1,23 10-1,37 6 41,-57-16-48,1 0 0,-1 1-1,-1 1 1,28 24-1,-4-3 35,-28-24-30,-14-10-10,1 1 0,0 0 0,-1 0 0,1-1 0,-1 1 0,0 0 0,1 0 0,-1 0 0,0 1 0,0-1 0,1 0 0,-1 0 0,0 1 0,0-1 0,0 0 0,0 1 0,-1-1 0,1 1-1,0 0 1,-1-1 0,1 1 0,-1-1 0,1 1 0,-1 0 0,0-1 0,0 1 0,0 3 0,0-3 5,1 0-1,-1 0 1,0 1-1,-1-1 1,1 0 0,0 0-1,-1 0 1,1 0-1,-1 0 1,1 0 0,-1 0-1,0 0 1,0 0-1,0 0 1,0 0-1,0 0 1,-1 0 0,1-1-1,-1 1 1,1 0-1,-1-1 1,1 1 0,-1-1-1,0 0 1,0 0-1,1 0 1,-1 1-1,0-2 1,0 1 0,0 0-1,0 0 1,-1-1-1,-1 1 1,-45 6 241,26-3-105,-4 2 69,0-3 0,-38 2 0,65-5-220,-25 0 56,-27-4 0,12-4-31,28 5 37,-1 1-1,1 0 1,-18 0 0,25 2-80,1 0 0,-1 0 1,0-1-1,1 1 0,-1-1 1,1 0-1,-7-2 0,10 2-36,0 0-1,-1 1 0,1-1 0,0 0 0,0 0 1,-1 0-1,1 0 0,0 0 0,0 0 0,0-1 0,0 1 1,1 0-1,-1 0 0,0-1 0,0 1 0,1 0 1,-1-1-1,1 1 0,-1-1 0,1 1 0,0-1 0,-1 1 1,1-1-1,0 1 0,0-1 0,0-2 0,0 3-46,0 0 0,0 0 0,0 0 0,0 0 0,0 0 0,1 0 0,-1-1 0,0 1 0,0 0 0,1 0 0,-1 0 0,1 0 0,-1 0 0,1 0 0,-1 0 0,1 0 0,0 0-1,0-1 1,5-2-163,-1 1-1,1-1 1,-1 1-1,8-3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9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3712,'0'-21'1685,"3"25"-1376,11 9 219,-10-9-170,-4-4 10,0 0-102,0 3 140,0 0-372,0 0 1,1-1 0,0 1-1,-1-1 1,1 1-1,0-1 1,0 0 0,1 1-1,-1-1 1,2 3 0,-2-3-22,0 0 1,1 0 0,-1 0 0,0 0 0,-1 0 0,1 0 0,0 0-1,-1 1 1,1-1 0,-1 3 0,0-5-11,0 1 0,0-1 0,0 0 0,0 0 0,0 1 1,1-1-1,-1 0 0,0 1 0,0-1 0,0 0 0,0 1 0,0-1 0,0 0 0,0 0 0,0 1 0,1-1 0,-1 0 0,0 0 1,0 1-1,0-1 0,1 0 0,-1 0 0,0 0 0,0 1 0,1-1 0,0 1 10,1 1 19,-1-1 0,1 1 1,-1-1-1,0 1 0,0-1 0,1 1 0,-1 0 0,0 0 0,-1 0 1,1-1-1,0 1 0,0 0 0,-1 0 0,1 0 0,-1 0 0,0 0 1,0 0-1,1 1 0,-2 3 0,1 49 283,0-55-313,0 0 0,0 0 0,0 0 1,0 1-1,0-1 0,0 0 0,0 0 1,0 0-1,0 0 0,0 0 0,0 0 1,0 0-1,0 1 0,0-1 0,0 0 1,0 0-1,0 0 0,0 0 0,0 0 1,0 0-1,0 0 0,0 1 0,0-1 1,0 0-1,0 0 0,1 0 0,-1 0 1,0 0-1,0 0 0,0 0 0,0 0 1,0 0-1,0 0 0,0 0 0,0 1 1,0-1-1,0 0 0,1 0 0,-1 0 1,0 0-1,0 0 0,0 0 0,0 0 1,0 0-1,0 0 0,0 0 0,1 0 0,-1 0 1,0 0-1,0 0 0,0 0 0,0 0 1,0 0-1,0 0 0,0 0 0,1 0 1,13 0 82,-11 0-26,1 0 42,1 0-69,-2 0-23,0 0-1,0 0 0,0 0 0,0 0 1,0 0-1,1-1 0,-1 0 0,5-1 1,19-14 44,-22 12-29,0 0 0,1 1 0,10-5 0,4 2 29,-15 5-46,0-1 0,1 0 0,-1 0 0,0 0 0,0 0 0,-1-1 0,1 1 0,0-1 0,-1-1 0,0 1 0,0-1 0,5-5 0,-2 3 15,0 0 0,14-8 0,0-1-13,-11-3-52,8 11 70,3-7 229,-13 10-170,-7 4-59,0 0-1,-1 0 0,1 0 1,-1 0-1,1-1 0,-1 1 1,1 0-1,0 0 0,-1-1 1,1 1-1,-1 0 0,1-1 1,-1 1-1,1-1 0,-1 1 1,0-1-1,1 1 0,-1-1 1,0 1-1,1-1 0,-1 1 1,0-1-1,1 1 0,-1-1 1,0 1-1,0-1 0,0 0 1,0 1-1,1-1 0,-1 0 1,0 1-1,0-1 0,0 1 1,0-1-1,-1 0 0,1 1-17,0-1-1,0 1 1,0 0-1,0 0 0,0 0 1,0 0-1,0 0 1,0 0-1,0 0 1,0-1-1,0 1 0,0 0 1,0 0-1,0 0 1,0 0-1,0 0 0,0 0 1,0 0-1,0-1 1,0 1-1,0 0 1,0 0-1,0 0 0,1 0 1,-1 0-1,0 0 1,0 0-1,0 0 1,0 0-1,0-1 0,0 1 1,0 0-1,0 0 1,0 0-1,0 0 0,1 0 1,-1 0-1,0 0 1,0 0-1,0 0 1,0 0-1,0 0 0,0 0 1,0 0-1,0 0 1,1 0-1,-1 0 1,0 0-1,0 0 0,0 0 1,0 0-1,0 0 1,0 0-1,0 0 0,1 0 1,-1 0-1,35 0 424,-35 0-428,0 0-1,0 0 1,1 0-1,-1 0 1,0 0-1,1 0 1,-1 0-1,0 0 1,1 0-1,-1 1 1,0-1-1,0 0 1,1 0-1,-1 0 1,0 0-1,0 0 1,1 1-1,-1-1 1,0 0-1,0 0 1,1 0-1,-1 1 0,0-1 1,0 0-1,1 1 1,6 6 18,-6-4 4,1-1 1,0 1-1,1-1 1,-1 0 0,0 0-1,1 0 1,-1 0 0,1 0-1,0-1 1,0 1 0,-1-1-1,1 1 1,0-1 0,0 0-1,0 0 1,0-1 0,5 2-1,-5-2-2,-1 0 0,1 0 0,-1 1-1,0-1 1,1 1 0,-1 0 0,0-1 0,0 1-1,0 0 1,1 0 0,-1 0 0,2 2 0,-2-1-10,0-1-1,0 0 1,0 0 0,0 0 0,0 0 0,0 0 0,1-1 0,-1 1 0,0 0 0,1-1 0,-1 0 0,3 1 0,12-1-9,-13 0 86,-4 0-112,0 0-353,-4 0 60,-4 0 98,3 1 155,-1-1 0,1 0 0,-1 0 0,1 0 0,-1-1 0,1 0 0,-8-2 0,-4-11-67,17 14 121,0 0 1,-1-1-1,1 1 0,0 0 1,0 0-1,0 0 1,-1-1-1,1 1 1,0 0-1,0 0 0,-1 0 1,1 0-1,0-1 1,0 1-1,-1 0 1,1 0-1,0 0 0,0 0 1,-1 0-1,1 0 1,0 0-1,-1 0 1,1 0-1,0 0 1,-1 0-1,-34 0-313,37 0 354,1 0 0,-1 1 0,0-1 0,0 1 0,0-1 0,0 1 0,0 0 0,0 0 0,0 0 0,0 0 0,1 1 0,-1 0-24,1-1 0,-1 0 0,0 1 0,1-1 0,-1 0 0,1 0 0,-1-1 0,1 1 0,-1 0 0,1-1 0,3 1 0,74-1 417,-80 0-432,0 0 1,0 0-1,1 0 1,-1 0-1,0 0 1,0 0-1,0 0 1,0 0-1,0 0 1,0 0-1,0 0 1,1 0-1,-1 0 1,0 0-1,0 0 1,0 0-1,0 0 1,0 0-1,0 0 1,0 0-1,0 0 1,1 0-1,-1 0 1,0-1-1,0 1 1,0 0-1,0 0 1,0 0-1,0 0 1,0 0-1,0 0 1,0 0-1,0 0 1,1 0-1,-1 0 1,0-1-1,0 1 1,0 0-1,0 0 1,0 0-1,0 0 1,0 0 0,0 0-1,0 0 1,0 0-1,0-1 1,0 1-1,0 0 1,0 0-1,0 0 1,0 0-1,0 0 1,0 0-1,0 0 1,0-1-1,0 1 1,0-14-236,0 11-118,0-1 81,-1-11-17,1 3-79,0 0 0,1 0 0,2-16-1,3 6-18,-3 13 283,-1 1 0,0-1 0,0 0 1,-1 0-1,0-9 0,0 14 105,-1-1 1,0 1-1,1-1 1,0 1-1,0-1 0,0 1 1,1 0-1,0-1 0,-1 1 1,1 0-1,1 0 1,-1 0-1,1 1 0,-1-1 1,6-5-1,1-2 41,8-13 48,-14 18-33,0 1 1,1 0-1,-1 0 0,1 0 0,1 1 1,-1-1-1,1 1 0,-1 0 0,10-5 1,-11 7-16,1 1 0,0-1 1,0 1-1,0 0 1,4 0-1,6-2 69,6-3 106,23-10 1,-2 0-126,-28 12-87,9-4-4,0 1-1,0 0 1,1 2 0,0 1-1,40-3 1,-50 8 32,1-2 1,18-2-1,13-11 244,-7 7-96,-25 0-171,4-2-34,-17 9 28,0 0 1,0 0-1,1 0 0,-1 0 0,0 0 0,0 0 0,0-1 1,0 1-1,1 0 0,-1 0 0,0 0 0,0 0 1,0 0-1,1 0 0,-1 0 0,0 0 0,0 0 0,0 0 1,1 0-1,-1 0 0,0 0 0,0 0 0,0 0 1,1 0-1,-1 0 0,0 0 0,0 0 0,0 0 0,0 0 1,1 0-1,-1 0 0,0 0 0,0 1 0,0-1 0,0 0 1,1 0-1,-1 0 0,0 0 0,0 0 0,0 0 1,0 1-1,0-1 0,1 0 0,-1 0 0,0 0 0,0 0 1,0 1-1,0-1 0,0 1-2,0-1 1,0 1-1,-1 0 0,1-1 0,0 1 1,0-1-1,-1 1 0,1-1 0,0 1 1,-1 0-1,1-1 0,-1 0 0,1 1 1,-1-1-1,1 1 0,0-1 0,-1 1 1,0-1-1,1 0 0,-1 1 1,1-1-1,-1 0 0,1 0 0,-1 0 1,0 1-1,1-1 0,-1 0 0,0 0 1,-2 1 2,1 0-1,0 0 1,0 0 0,0 0 0,-1 0 0,1 1 0,0-1 0,-2 3 0,-20 27 251,11-20-168,8-8-56,1 1 1,-1 0-1,-6 8 0,-34 58 117,26-46-110,9-11-17,1-1 0,-9 15 0,5 1 23,-19 59 0,-6 45-35,22-48-120,-5 113 1,13 98-99,11-195 149,11-20 42,-7-31 156,7-11-49,-11-28-94,5 10-37,-8-19 44,0-1-1,0 1 1,1-1-1,-1 0 1,0 1-1,1-1 1,-1 1-1,0-1 1,1 0-1,-1 1 1,0-1-1,1 0 1,-1 1-1,0-1 1,1 0-1,-1 1 1,1-1-1,-1 0 1,1 0-1,-1 0 1,1 1-1,-1-1 1,1 0-1,0 0 1,3-6-54,0-1 1,-1 1-1,0-1 1,4-9-1,-5 5-24,-1 0 0,0-1-1,-1-22 1,-1-5-132,1 0-80,-3-124-595,-11 45 306,7 14 368,-7 21 597,7 17-6,0 34-138,4 19-109,0 1-1,1-1 1,0-24 0,2-64 994,0 84-826,0 16-292,0 1 0,0 0 1,0-1-1,0 1 0,0 0 0,0 0 0,0-1 0,0 1 1,0 0-1,0-1 0,0 1 0,0 0 0,0 0 1,1-1-1,-1 1 0,0 0 0,0-1 0,0 1 0,0 0 1,1 0-1,-1 0 0,0-1 0,0 1 0,1 0 0,-1 0 1,14-14 114,-14 14-117,0-1 1,1 1-1,-1 0 0,0 0 0,0-1 0,0 1 0,1 0 0,-1 0 0,0 0 1,0-1-1,1 1 0,-1 0 0,0 0 0,0 0 0,1 0 0,-1 0 1,0 0-1,1-1 0,-1 1 0,0 0 0,0 0 0,1 0 0,-1 0 0,0 0 1,1 0-1,5 0 31,-2 0-2,0 0 0,0 0 0,0 0 0,0 0 0,0 1 1,0 0-1,4 1 0,-2 0 1,3 1-64,0 0 0,1 0 0,-1-1 0,1 0 0,16 0 0,-1-2-65,-3 0 21,39 4 0,19 9-39,3-6-224,-37 0 204,35 4-318,-69-11 376,1 1-1,0-1 1,-1-1-1,16-3 1,17-10 58,-3 7 133,-21 0 89,-17 5-128,0 0 0,0 1 0,1 0 0,-1 0 0,0 0 0,9-1 0,-13 2-59,0 0 1,0 0-1,1 0 1,-1 0-1,0 0 1,1 0-1,-1 0 1,0 0-1,1 0 1,-1 0-1,0 0 1,0 0-1,1-1 1,-1 1-1,0 0 1,0 0-1,1 0 1,-1 0-1,0-1 1,0 1-1,1 0 1,-1 0-1,0-1 1,0 1-1,1 0 1,-1-1-1,1 0 0,0 1-1,-1-1 1,1 0 0,0 1 0,-1-1 0,1 0 0,-1 0 0,1 0 0,-1 0 0,1 1 0,-1-1 0,0 0 0,0 0 0,1 0-1,-1 0 1,0-1 0,-7-17 342,6 16-305,-4-12 124,4 14-180,1-1 0,-1 0 0,1 1 0,-1-1 0,1 0 0,-1 1 0,0-1 0,0 1 0,0-1 1,0 1-1,0 0 0,0-1 0,0 1 0,0 0 0,-1 0 0,1 0 0,0 0 0,-1 0 0,1 0 0,-1 0 0,1 0 0,-4-1 0,-3-2 1,0 0 0,0-1 0,0-1 0,0 1 0,-7-9 0,12 12-21,1 0 0,0 0 1,-1 0-1,0 0 0,1 1 1,-1-1-1,0 1 0,0 0 1,0-1-1,0 1 0,0 0 1,0 1-1,0-1 1,0 1-1,0-1 0,0 1 1,-1 0-1,-3 0 0,5 0-3,-1 0-1,1 0 0,0 0 1,0 1-1,0-1 1,0 1-1,0-1 0,-1 1 1,1-1-1,0 1 0,0 0 1,1 0-1,-1 0 1,0 0-1,0 0 0,-3 3 1,-6 4 8,-3 1 49,9-7-14,1 0-1,0 1 1,0-1 0,0 1 0,0 0-1,0 0 1,1 1 0,-1-1-1,1 1 1,-3 3 0,5-4-7,-2 0 5,1 0 0,0 1 1,0-1-1,0 1 0,0-1 1,1 1-1,0 0 0,0 0 1,0 0-1,0-1 1,0 1-1,1 0 0,-1 0 1,1 5-1,0 50 94,1-56-108,-1 0 0,1 1 0,0-1 0,0 0 0,0 0 0,1 0 0,-1 0 0,1 0 1,-1 0-1,1-1 0,0 1 0,0 0 0,0-1 0,0 1 0,1-1 0,-1 0 0,1 0 0,-1 0 0,1 0 0,5 3 0,30 12-1412,-34-22 926,-1 0 111,14-2-280,1-7-202,-18 14 830,0 0-1,1-1 1,-1 1 0,0 0-1,0 0 1,0 0-1,1-1 1,-1 1 0,0 0-1,0 0 1,0-1-1,1 1 1,-1 0 0,0 0-1,0-1 1,0 1 0,0 0-1,0-1 1,0 1-1,0 0 1,0 0 0,0-1-1,0 1 1,0 0-1,0-1 1,1-1-57,-1-1 0,0 1 0,1 0 0,0 0 0,-1 0 0,1 0 1,0 0-1,0 0 0,0 0 0,3-4 0,3-5 10,-1-3 294,-6 12-210,1 0 1,0 0-1,0 0 1,0 0-1,0 0 1,0 1-1,0-1 0,0 0 1,3-2-1,-2 3 150,0 0-1,-1 0 1,1 1-1,0-1 0,0 0 1,0 1-1,0-1 0,0 1 1,0-1-1,0 1 1,0 0-1,0 0 0,3 0 1,1 0 339,-2 1-314,0-1 0,0 0 0,0 0 0,0-1 1,0 1-1,0-1 0,4-1 0,1-2 2,-6 3-116,0 0 1,1 0 0,-1 0-1,0 0 1,7-1 0,-9 2-51,1 1 0,-1-1 0,1 0 1,-1 1-1,1-1 0,-1 1 0,1-1 0,-1 1 0,3 1 0,6 3 92,-4-4-71,0 0 0,-1 0 0,1 0 0,0-1 0,0 1 0,-1-1 0,12-2 1,41-10 177,-34 7-118,-12 3-59,1 0 1,24 1-1,-28 2-32,0-2 0,15-1-1,21-12 18,-6 7-26,-15-7-44,-10 7-80,-11 6 94,0 0 0,0-1-1,0 1 1,0-1 0,0 0 0,3-3-1,-6 5 21,0 0 0,0 0-1,1-1 1,-1 1 0,0 0-1,0 0 1,0-1 0,1 1 0,-1 0-1,0 0 1,0 0 0,1 0-1,-1-1 1,0 1 0,1 0-1,-1 0 1,0 0 0,0 0-1,1 0 1,-1 0 0,0 0 0,1 0-1,-1 0 1,0 0 0,1 0-1,0 0 3,-1 0 0,1 0 0,0 0 0,-1 0 0,1 0-1,0-1 1,-1 1 0,1 0 0,0 0 0,-1-1 0,1 1-1,0 0 1,-1-1 0,1 1 0,-1 0 0,1-1 0,0 1 0,-1-1-1,1 1 1,-1-1 0,0 1 0,1-1 0,-1 1 0,1-1-1,-1 0 1,0 1 0,1-1 0,-1 0 0,0 1 0,0-1 0,0 0-1,1 0 1,0-5-15,-1 1 0,0-1 0,0-9 0,-1-2-121,1 16 133,0 0 0,0 0 1,0 0-1,0 0 0,0 0 1,0 0-1,1 0 0,-1 0 0,0 0 1,1 0-1,-1 0 0,0 0 0,1 0 1,0-1-1,0 1 10,0 1 1,-1-1-1,1 1 1,-1-1-1,1 1 0,0 0 1,0 0-1,-1-1 1,1 1-1,0 0 1,-1 0-1,1 0 0,0 0 1,0-1-1,-1 1 1,1 0-1,1 1 1,-2-1-1,0 0 1,1 0 0,-1 0 0,0 0-1,0 0 1,1 0 0,-1-1 0,0 1-1,1 0 1,-1 0 0,0 0 0,0 0-1,1 0 1,-1 0 0,0 0 0,0-1-1,1 1 1,-1 0 0,0 0-1,0 0 1,1-1 0,-1 1 0,0 0-1,0 0 1,1-1 0,12-13 362,-12 14-357,-1 0 0,0-1 1,0 1-1,0 0 0,1 0 1,-1 0-1,0-1 0,0 1 0,0 0 1,1 0-1,-1 0 0,0 0 1,0-1-1,1 1 0,-1 0 0,0 0 1,1 0-1,-1 0 0,0 0 1,0 0-1,1 0 0,-1 0 0,0 0 1,1 0-1,-1 0 0,35 0 651,-31 0-566,-4 0 32,0 0-117,0 1-1,0 0 1,0-1 0,0 1 0,0 0 0,0-1 0,0 1 0,0 0 0,0-1 0,0 1 0,0-1 0,0 1 0,0 0 0,-1-1 0,1 1 0,0 0-1,0-1 1,-1 1 0,1-1 0,0 1 0,-1-1 0,1 1 0,0-1 0,-1 1 0,1-1 0,-1 1 0,1-1 0,-1 0 0,1 1 0,-1-1 0,1 1-1,-2-1 1,-7 6 93,2 8 120,-10-7-64,-29 22 161,33-20-248,5-4 0,1 1 0,0-1-1,0 1 1,1 1 0,-1-1-1,1 1 1,-9 14 0,15-20-70,0 0 1,-1 1 0,1-1-1,0 1 1,0-1 0,0 0 0,0 1-1,0-1 1,0 1 0,0-1-1,0 1 1,1-1 0,-1 1 0,0-1-1,1 0 1,-1 1 0,1-1 0,0 0-1,-1 0 1,1 1 0,0-1-1,0 0 1,0 0 0,1 2 0,1-1-14,-1 1 1,1-1 0,-1 1-1,1-1 1,0 0 0,0 0-1,0 0 1,0 0 0,5 1 0,34 4-461,-26-3 380,6 1-477,0-2-1,39 3 1,123-6-1902,-178 0 2432,0 0-1,0 0 1,0-1 0,0 1-1,0-1 1,0-1 0,0 1-1,0-1 1,-1 0 0,1 0-1,-1-1 1,8-4 0,-4 1 17,10-5-3,-5 8 20,3-1 22,-17 3-14,1 1-1,0-1 0,-1 0 0,1 1 0,-1-1 0,1 1 0,-1-1 1,1 0-1,-1 1 0,0-1 0,1 0 0,-1 0 0,0 1 1,1-1-1,-1 0 0,0 0 0,0 1 0,0-1 0,0 0 1,0 0-1,0 0 0,0-1 0,0-2 88,0-1 0,0 0 0,-1 0 0,1 1 0,-1-1 0,-1 0 1,1 1-1,-3-6 0,3 7 29,0 1 0,-1-1 1,0 1-1,0-1 1,1 1-1,-1 0 0,-1 0 1,1-1-1,0 2 0,0-1 1,-1 0-1,1 0 1,-5-1-1,3 1 117,-1 1 0,1 0 0,0 0 0,0 1 0,0-1 0,-1 1-1,1 0 1,0 0 0,-5 1 0,-7 0 279,14-1-478,0 0-1,-1 0 1,1 1 0,0-1-1,0 1 1,0-1 0,-1 1-1,-3 1 1,6-1-33,-1-1-1,0 0 1,1 1 0,-1-1 0,0 1-1,1-1 1,-1 1 0,1-1-1,-1 1 1,1-1 0,-1 1 0,1 0-1,-1-1 1,1 1 0,-1 0-1,1-1 1,0 1 0,0 0 0,-1 0-1,1-1 1,0 1 0,0 0-1,-1 1 1,2-1 4,-1 1 1,1-1-1,-1 0 0,0 1 1,1-1-1,0 0 0,-1 0 1,1 1-1,0-1 0,0 0 1,1 1-1,3 6 31,-3-6-14,0 3-153,1-1-1,0 1 0,0-1 1,1 0-1,-1 0 1,1 0-1,0 0 1,0-1-1,0 1 0,1-1 1,-1 0-1,1-1 1,0 1-1,6 2 1,48 16-1090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49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4992,'17'-17'1589,"-14"15"-1178,-3 7-193,0 22 104,-2-6 305,2 0 1,1-1 0,4 30-1,-1-38-536,1 0 0,0 0-1,1 0 1,0-1 0,1 0-1,0-1 1,1 1 0,0-1-1,12 11 1,-12-14-75,0 0 0,0-1 0,0 1 0,1-2 0,0 1 0,0-1-1,14 6 1,3 1 225,-22-10-261,1 1 0,-1-1 0,1 0 0,-1 0 0,1 0 0,0-1 0,0 1 0,0-1 0,0-1 0,0 1 0,0-1 0,0 1 0,0-1 0,0-1 0,6 0 0,27-13-476,-34 13 373,0 0 18,-1 0 1,0 0-1,0 0 1,0 0-1,0-1 0,0 1 1,0-1-1,0 0 1,0 0-1,-1 0 1,1 0-1,2-3 0,7-6-391,-9 9 421,-1 0 0,0 1 0,0-1 0,0 0 0,0-1-1,0 1 1,0 0 0,0 0 0,-1-1 0,1 1-1,-1-1 1,0 0 0,0 1 0,0-1 0,0 0 0,0 0-1,0 1 1,-1-1 0,1 0 0,-1-4 0,0 3 80,0 1 0,0 0 0,0-1 0,1 1 0,-1 0 0,1-1 0,0 1 0,0 0 0,0-1 0,0 1 0,0 0 0,1 0 0,0 0 0,-1 0 0,4-4 0,-4 7 15,-1 0 1,0 0-1,0-1 1,0 1-1,0 0 1,1 0-1,-1 0 1,0-1-1,0 1 1,1 0-1,-1 0 1,0 0-1,0 0 1,1-1-1,-1 1 1,0 0-1,1 0 1,-1 0 0,0 0-1,0 0 1,1 0-1,-1 0 1,0 0-1,1 0 1,-1 0-1,3 0 116,-1 1 0,0-1 0,1 1 0,-1-1 0,0 1 0,0 0 1,0 0-1,0 0 0,1 0 0,-1 0 0,-1 0 0,1 1 0,0-1 0,0 1 0,0-1 0,-1 1 0,2 2 0,22 17 903,-1-8-698,1 0 0,40 14 1,-40-18-278,79 33 235,-91-37-117,1 0 1,23 5 0,-32-9-132,1-1 1,-1 1-1,0-1 0,0 0 1,1 0-1,-1 0 0,0-1 0,1 0 1,7-2-1,4-5 72,-15 6-140,0 1 0,-1 0 1,1 0-1,0 0 0,0 1 0,0-1 0,0 0 0,0 1 0,0-1 1,0 1-1,0 0 0,3 0 0,-5 0 8,1 0-1,0 0 1,0 0 0,0 0 0,-1 0-1,1 0 1,0-1 0,0 1 0,-1 0-1,1 0 1,0 0 0,0-1 0,-1 1-1,1 0 1,0-1 0,-1 1-1,1-1 1,0 1 0,-1-1 0,1 1-1,-1-1 1,1 1 0,-1-1 0,1 0-1,-1 1 1,1-1 0,0-1 0,-1 0-10,1-1 1,-1 1 0,1 0-1,-1-1 1,0 1 0,0-1-1,0-2 1,0-1-19,0 3-6,0 0-1,0-1 1,-1 1-1,1-1 0,0 1 1,-1-1-1,0 1 1,0 0-1,0-1 0,0 1 1,-1 0-1,1 0 1,-1 0-1,0 0 1,0 0-1,-3-4 0,-1 0-110,1 0-1,-6-13 0,4 6 64,1 1 1,0-1-1,1 0 0,0-1 1,1 1-1,1-1 0,-3-25 1,6 26 18,-1 8 154,1 0 0,0 0 1,1 0-1,1-8 0,-2 12-50,1 0-1,0 0 0,0 0 0,0 0 0,0 0 0,0 0 0,0 0 0,0 0 0,1 0 0,-1 1 1,0-1-1,1 0 0,0 1 0,-1-1 0,5-1 0,-4 1-25,0 1 0,0-1-1,0 1 1,1 0 0,-1 0 0,1 0-1,-1 0 1,1 1 0,-1-1 0,4 0 0,0 1 0,0 0 0,-1 1 1,11 2-1,12 1 54,-3-2 84,27-1 0,51 3 150,-6 10-161,-10-7-48,-4 7 22,-37-11-15,58-2 0,-45-2 364,-58 1-443,0 1 0,0-1 0,0-1 0,0 1 0,0 0 0,0 0 0,0 0 0,0 0 0,0-1 0,0 1 1,0 0-1,0-1 0,0 1 0,1-2 0,-1 2-13,-1-1 1,1 0-1,-1 1 0,1-1 1,-1 0-1,0 1 0,0-1 1,1 0-1,-1 1 1,0-1-1,0 0 0,0 1 1,0-1-1,1 0 0,-1 0 1,0 1-1,-1-2 1,0-1-17,-8-1 0,-3 0-4,0 0 0,-1 1 1,1 1-1,-1 0 1,-22 0-1,-5 1-233,-65 3-290,91-1 476,-1 0 0,1 2 0,0-1 0,-27 11 1,22-6 2,0 2 0,-26 16 0,43-24 59,0 1 0,0-1 1,1 0-1,-1 1 1,1-1-1,-1 1 1,1-1-1,-1 1 0,1 0 1,0 0-1,0-1 1,0 1-1,0 0 1,-1 3-1,1-1-1,0 0 0,1 1-1,-1-1 1,1 1 0,0 4 0,0-4 5,0-1 4,0 1 1,0-1 1,0 1 0,1-1 0,-1 0-1,2 5 1,-1-7 0,0 0 0,0 0 0,0 0 0,0 0 0,0 0 0,0 0 0,0-1 0,1 1 0,-1 0 0,1-1 0,-1 1 1,1-1-1,0 0 0,2 2 0,5 3 24,0 0 0,1-1-1,-1 0 1,1-1 0,0 0 0,16 4 0,29-1-327,-22 1 87,14 2-414,-43-10 563,1 1 0,0-1 0,-1 0 1,1 0-1,-1-1 0,1 0 0,-1 1 0,5-3 1,-7 3 26,-1-1 0,1 1 0,-1-1 0,1 0 0,-1 1 0,1-1 0,-1 0 0,0 0 0,0 0 0,1 0 0,-1 0 0,0 0 0,2-3 0,4-3-265,7-7 188,-14 14 111,0 0-1,1 0 0,-1 0 0,0-1 1,0 1-1,0 0 0,1 0 0,-1 0 1,0-1-1,0 1 0,0 0 1,0 0-1,0-1 0,0 1 0,1 0 1,-1 0-1,0-1 0,0 1 0,0 0 1,0-1-1,0 1 0,0 0 0,0 0 1,0-1-1,0 1 0,0 0 0,0 0 1,-1-1-1,1 1 0,0 0 1,0 0-1,0-1 0,0 1 0,0 0 1,0 0-1,-1-1 0,1 1 0,0 0 1,0 0-1,0 0 0,0-1 0,-1 1 1,-34-94-463,27 70 422,-5-11 324,13 35-276,0 0 1,0 0-1,0 0 1,-1-1 0,1 1-1,0 0 1,0 0-1,0 0 1,0-1-1,-1 1 1,1 0 0,0 0-1,0-1 1,0 1-1,0 0 1,0-1-1,0 1 1,0 0 0,0 0-1,0-1 1,0 1-1,0 0 1,0 0-1,0-1 1,0 1 0,0 0-1,0-1 1,0 1-1,0 0 1,0 0-1,0-1 1,0 1 0,1 0-1,-1 0 1,0 0-1,0-1 1,0 1-1,0 0 1,1 0 0,-1-1-1,0 1 1,0 0-1,14-14 426,-14 14-426,0 0 0,1 0 0,-1-1 0,0 1-1,0 0 1,0 0 0,0 0 0,0 0 0,0 0-1,0 0 1,0-1 0,0 1 0,1 0 0,-1 0-1,0 0 1,0 0 0,0 0 0,0 0 0,0 0-1,1 0 1,-1 0 0,0 0 0,0-1 0,0 1-1,0 0 1,0 0 0,1 0 0,-1 0 0,0 0-1,0 0 1,0 0 0,0 0 0,1 0 0,-1 0-1,0 1 1,0-1 0,0 0 0,0 0 0,0 0-1,1 0 1,-1 0 0,0 0 0,0 0 0,0 0-1,0 0 1,0 0 0,0 1 0,1-1 0,-1 0-1,0 0 1,0 0 0,0 0 0,0 0 0,0 0-1,0 1 1,0-1 0,3 2 80,0 1 0,0-1 1,1 0-1,-1 0 0,4 2 0,-1-2 29,-1 1 0,1 0-1,-1 1 1,0 0 0,8 7-1,5 6-1,1-1 0,1-1 0,0 0-1,1-2 1,1 0 0,38 16 0,-54-28-85,-1 0 0,1 0 0,-1 0 0,1-1 0,0 1 0,0-2 0,5 1 0,1-1-194,-12 1 162,0 0-1,0 0 1,0 0-1,0 0 1,0 0-1,0 0 1,1 0-1,-1 0 1,0 0-1,0 0 1,0 0-1,0 0 1,0 0-1,0 0 1,0 0-1,1 0 1,-1 0-1,0 0 1,0 0-1,0 0 1,0 0-1,0 0 1,0 0-1,0 0 1,0 0 0,0 0-1,1 0 1,-1 0-1,0 0 1,0 0-1,0-1 1,0 1-1,0 0 1,0 0-1,0 0 1,0 0-1,0 0 1,0 0-1,0 0 1,0 0-1,0-1 1,0 1-1,0 0 1,0 0-1,0 0 1,0 0-1,0 0 1,0 0-1,0 0 1,0-1-1,0 1 1,0 0-1,0 0 1,0 0-1,0 0 1,0 0-1,0-3-79,1-1-58,-1 1 0,0 0 0,0-1 1,0 1-1,-1-1 0,1 1 1,-1-1-1,-1-4 0,-12-12-98,7-1 43,0 10 140,6 9 108,0 0-1,-1 0 0,1 0 0,0 0 1,0 0-1,1 0 0,-1 0 0,0-1 1,1 1-1,-2-4 0,2 2 377,0 8 74,1-2-446,-1 0-1,0 0 1,1 1-1,0-1 1,-1 0 0,1 0-1,0 0 1,0 1 0,0-1-1,0 0 1,0 0-1,1-1 1,1 4 0,29 27 577,-12-13-290,-8-8-277,0-1 0,1 0 1,0-1-1,1 0 0,0-1 1,0 0-1,19 7 0,-19-10 23,28 7 0,0-5 14,-15 7-92,-22-13-33,-1 0-1,1 0 1,0-1-1,7 0 1,-5 0-409,-10 0 80,2 0 336,1 1 1,-1-1-1,1 0 0,-1 0 1,1 0-1,-1 0 0,1 0 1,-1 0-1,1-1 1,-1 1-1,1 0 0,-1 0 1,1 0-1,-1 0 0,1-1 1,-1 1-1,1 0 1,-1 0-1,1-1 0,-1 1 1,1 0-1,0-1 0,-1 1 1,1 0-1,0-1 0,-1 1 1,1-1-1,0 1 1,-1-1-1,1 0 0,-10-12-278,1 5-5,0 2-1,-15-9 0,13 8-38,-1-1-1,-17-14 1,25 17 291,0 0 1,1 0 0,0 0-1,0 0 1,0 0 0,0 0-1,-2-8 1,-8-32 74,12 44-27,1-2 24,-1 1-1,0-1 1,1 0-1,0 0 1,0 0-1,0 1 1,0-1-1,0 0 1,0 0-1,1 1 1,-1-1-1,1 0 1,0 1-1,0-1 1,0 0-1,0 1 1,0-1-1,2-2 1,3-7 160,-4 9-111,-1 0-1,1-1 1,-1 1 0,1 0-1,0 0 1,0 1-1,1-1 1,-1 0 0,1 1-1,-1 0 1,1-1 0,0 1-1,-1 0 1,1 0 0,0 0-1,1 1 1,2-2-1,0 0 20,1 1-1,-1 0 0,0 0 1,0 1-1,1 0 0,-1 0 1,8 0-1,-9 1-4,-1 1 0,1 0-1,0 0 1,-1 0 0,0 0 0,1 1 0,5 2-1,-3-1 22,9 2 14,1 0 1,0-1 0,0 0 0,21 0-1,-17-2-66,0 2 0,37 10 0,-43-9-2,1-1 0,0 0 0,0-1 0,0-1 0,30 0 1,-33-2 68,1 1 0,18 2 1,-13 2-5,7 0 5,-23-5-112,1-1 0,0 1 1,0-1-1,-1 0 0,1 0 0,4-2 0,0 0 7,-5 2-10,1 0-1,0-1-1,0 1 1,0 0 0,-1-1 0,1 0-1,5-4 1,-8 5-10,0 0 0,0 0 0,0-1 0,0 1 0,0 0 1,-1-1-1,1 1 0,0-1 0,-1 1 0,1 0 0,-1-1 0,1 0 0,-1 1 0,0-1 0,0 1 0,0-1 0,0 1 0,0-3 1,0 2-7,0-1 1,0 1 0,-1 0-1,1 0 1,-1 0 0,1 0 0,-1-1-1,0 1 1,0 0 0,0 0 0,0 1-1,0-1 1,0 0 0,0 0 0,-2-2-1,-5-6 1,0-5 3,6 12 7,0-1 0,0 0-1,0 1 1,0-1 0,-1 1-1,1 0 1,-1 0-1,0 0 1,0 0 0,-7-5-1,-10 1 189,8 1-100,11 4-27,-1 1 0,0 0 1,0 0-1,0 0 1,0 0-1,0 0 0,-1 0 1,1 0-1,0 1 0,-5-1 1,7 1-52,0 0 0,0 0 0,-1 0 0,1 0 1,0 0-1,-1 0 0,1 0 0,0 0 0,-1 0 0,1 0 1,0 0-1,0 0 0,-1 1 0,1-1 0,0 0 0,0 0 0,-1 0 1,1 0-1,0 1 0,0-1 0,-1 0 0,1 0 0,0 0 1,0 1-1,0-1 0,-2 2 5,0 0 1,1 0-1,-1-1 0,1 1 1,0 0-1,0 0 0,0 0 1,0 1-1,0-1 0,0 0 1,0 0-1,1 1 0,-1-1 1,1 0-1,0 0 1,0 1-1,0-1 0,0 0 1,0 5-1,2 0-35,-1 1 1,1-1-1,1 0 0,-1 0 1,7 11-1,-6-12-176,1 0 0,0 0 0,0-1 0,1 1-1,-1-1 1,1 0 0,0 0 0,1-1 0,-1 0 0,1 0 0,0 0 0,0 0-1,12 4 1,2 3-542,-1 0 69,31 16-1192,33 1-1989,18 10 1308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2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2520 0 2912,'-35'0'923,"29"1"-681,5 2-111,2 8-12,-1-5-124,1 0-1,-1-1 0,0 1 1,-1 0-1,1-1 1,-1 1-1,-2 5 1,-11 28 69,7 6 128,-7 17 416,7 21-81,-13 37 243,2-28-425,2 23-56,-16 89-45,-5-34-149,-27 143 56,-2 9 126,-38 46-90,-28 3-155,59-145-27,31-94 11,-136 373 111,-39-11-174,70-213 6,-15 28 103,20-11 88,117-244-77,-203 413 563,-19-30-209,140-249-459,9-39 21,26-24 187,13-43-150,45-64-84,-17 23-697,-42 43 1,45-56-1870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2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5568,'-41'83'2048,"41"0"-1568,0-20-160,0-22-160,21 1-160,-21-21 128,20 21-64,1-22-160,0 1 32,0 0 32,41-42 32,1 0 128,41-20-64,0-22-736,21-41 384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3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21 147 4896,'-17'-18'1584,"14"16"-1184,2 4-192,1 16 1189,0-18-725,0 3 69,0 11-282,0-14-447,0 1-1,0-1 0,0 0 1,0 0-1,0 1 1,0-1-1,0 0 1,0 1-1,1-1 1,-1 0-1,0 0 1,0 1-1,0-1 1,0 0-1,0 1 1,1-1-1,-1 0 1,0 0-1,0 0 1,0 1-1,1-1 1,-1 0-1,0 0 1,0 0-1,1 1 1,7 4 63,0 0 1,1 0-1,0-1 0,0 0 1,0 0-1,19 4 1,-17-6-44,0-1 1,1 0 0,-1 0-1,1-1 1,-1-1 0,1 0-1,12-2 1,38-11 10,1 7 42,-1-7 182,-3 7-65,-14-7-10,-28 11-141,-16 3-52,0 0 0,1 0 0,-1 0 1,0-1-1,0 1 0,1 0 0,-1-1 0,0 1 0,0-1 0,0 1 1,1-1-1,-1 0 0,0 1 0,0-1 0,0 0 0,0 0 0,0 1 1,0-1-1,-1 0 0,1 0 0,0 0 0,0 0 0,-1 0 0,1-1 1,0 1-1,-1 0 0,1-2 0,2-3-19,-2 5 17,0-1-1,0 1 0,0-1 0,-1 0 1,1 1-1,-1-1 0,1 0 0,0-3 0,-2 5 5,1-1 0,0 0-1,0 0 1,0 1 0,-1-1-1,1 0 1,0 0 0,-1 1-1,1-1 1,-1 0 0,1 1-1,0-1 1,-1 1-1,0-1 1,1 1 0,-1-1-1,1 1 1,-1-1 0,0 1-1,1-1 1,-1 1 0,0 0-1,1-1 1,-2 1 0,-19-7 41,-4-9 32,17 11-70,0 0 1,0 1-1,-9-5 0,-4 1-67,-1 1 0,0 1 0,0 1 0,-30-3 0,48 8 50,-1 0-1,1 1 1,0 0-1,-1 0 1,-5 2-1,-3 1-22,-11 2-49,18-6 62,0 1 1,1 1 0,-1-1 0,1 1 0,0 0 0,-1 0 0,1 1 0,0-1 0,0 1 0,1 0 0,-1 0-1,0 1 1,-7 7 0,2 0-52,0 0-1,0 0 0,1 1 1,-11 19-1,16-24 44,0 0 0,1 1 0,0-1 0,1 1 0,0 0 0,0 0 0,0 0 1,1 0-1,0 14 0,1-17 31,0-1 6,0 0 0,0 1 0,0-1-1,1 1 1,1 4 0,-2-7 0,1 0 1,0 0-1,0-1 1,0 1 0,0 0-1,0 0 1,1 0-1,-1-1 1,1 1-1,-1-1 1,1 1-1,-1-1 1,1 1-1,2 0 1,34 23 185,-27-17-159,-8-5-4,1 0 0,0 0 0,-1 0 1,1-1-1,0 0 0,0 0 1,0 0-1,0 0 0,0 0 1,1-1-1,-1 0 0,1 1 0,-1-2 1,0 1-1,9 0 0,29 0 82,-31-1-168,0 1 0,0-2 0,0 1 0,0-1 0,0-1 0,-1 0 0,1-1 1,0 0-1,19-8 0,150-52-2455,-171 59 2336,1 0 0,-1-1 0,0-1 0,-1 0 0,0 0 0,0 0 0,14-16 0,-15 15 85,-1 0 0,1-1-1,-2 0 1,1 0 0,-1 0 0,6-14 0,8-14 217,-11 25 113,-6 10-173,-1-1-1,0 0 1,0 0 0,1 1-1,-1-1 1,0 0-1,-1 0 1,1 0 0,0 0-1,-1 0 1,1 0-1,-1-1 1,1 1 0,-1 0-1,0 0 1,0-4-1,0 2 98,0 0-1,0 1 0,0-1 1,1 0-1,-1 0 0,2-4 0,-1 7-126,-1 0-1,1 1 1,-1-1-1,1 1 1,-1-1-1,0 1 1,1-1-1,0 1 1,-1-1-1,1 1 1,-1 0-1,1-1 1,0 1-1,0-1 1,4-2 221,-4 2-214,-1 1 0,1-1 1,-1 0-1,0 0 1,1 0-1,-1 0 0,0 1 1,1-1-1,-1 0 0,0 0 1,0 0-1,0 0 1,0 0-1,0-1 0,0 2-43,0-3 411,-1 13 84,1-7-459,0-1-1,0 1 1,0 0 0,0-1 0,0 1 0,1 0 0,-1-1 0,1 1-1,1 4 1,12 18 71,-7 9-64,4-14-12,-5-12-4,2 3 27,-2 0-1,0 1 0,0 0 1,7 22-1,-10-16-4,-2-15-39,-1 0 1,1 0-1,-1 0 0,1 0 0,0 0 0,0 0 1,0 0-1,1-1 0,-1 1 0,1 0 1,0-1-1,-1 1 0,1-1 0,3 3 1,-2-2 14,0 0 1,-1 0-1,1 0 1,3 6 0,1 9 86,7-11 85,-10-3-138,3 0 65,3-12-11,-10 8-110,0-1 0,1 1 1,-1 0-1,0-1 1,0 1-1,1 0 1,-1-1-1,0 1 0,0 0 1,1-1-1,-1 1 1,0 0-1,0-1 1,0 1-1,0-1 1,1 1-1,-1 0 1,0-1-1,0 1 1,0-1-1,0 1 1,0-1-1,0 1 1,0 0-1,0-1 1,-1 0-1,1 1-3,0-4-2,0-1 0,1 0 0,-1 1 0,3-9 0,5-4-15,-6 15 21,-1 0-1,0 0 0,0 0 0,-1 0 1,1 0-1,0 0 0,-1 0 1,1 0-1,-1 0 0,1 0 1,-1 0-1,0-2 0,1-2-5,0-1-1,0 1 0,0 0 0,1 0 1,0 0-1,0 0 0,0 0 1,1 0-1,5-8 0,7-18-50,-11 22 4,-4 8 41,0 0 1,1 1-1,-1-1 1,1 0-1,-1 1 1,1-1-1,0 0 0,-1 1 1,1-1-1,0 1 1,0-1-1,0 1 1,0 0-1,1-1 1,-1 1-1,0 0 0,1 0 1,-1 0-1,0 0 1,3-1-1,13-5-77,-14 2 58,-3 4 25,0 0-1,1 1 1,-1-1 0,0 0 0,1 1 0,-1-1 0,1 1 0,-1-1 0,1 1 0,-1-1 0,1 1 0,-1-1-1,1 1 1,0-1 0,3 0-5,1 0 1,-1 0-1,0 1 0,0-1 0,0 1 0,6 0 0,216 0-5422,-181 0 3792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75 5472,'0'0'1760,"-3"0"-1051,2 1-678,1-1 0,-1 0 0,0 0 0,1 0-1,-1 0 1,0 0 0,1-1 0,-1 1 0,0 0 0,1 0 0,-1 0-1,1 0 1,-1-1 0,0 1 0,1 0 0,-1-1 0,1 1 0,-1 0-1,1-1 1,-1 1 0,1-1 0,-1 1 0,1-1 0,-1 1 0,1-1-1,0 1 1,-1-1 0,1 1 0,0-1 0,0 0 0,-1 1-1,1-1 1,0 0 0,0 1 0,0-1 0,0 1 0,-1-1 0,1 0-1,0 1 1,0-1 0,1-1 0,-1-1 545,0-1 37,0-31-111,0 32-230,-4 0-128,4 2-144,-10-7-42,4 12-27,1 1 62,4-5 11,0 1 0,0-1 0,0 1 0,0-1 0,0 0 0,0 1 0,0-1 0,0 0 0,0 0 0,0 1 0,0-1 0,0 0 0,0 0 0,-3-1 0,-19 4 48,19-1-42,0-1 0,1 1 0,-1 0 0,1 0 0,-1 0 0,1 0 0,-4 3 0,-6 16 49,-8-6-46,13-10-5,1 0 0,-13 11 0,-18 22 8,38-37-14,-1-1 0,1 0 0,0 0 0,0 0 0,-1 1-1,1-1 1,0 0 0,0 0 0,0 0 0,-1 1 0,1-1-1,0 0 1,0 0 0,0 1 0,0-1 0,0 0 0,0 1 0,0-1-1,-1 0 1,1 1 0,0-1 0,0 0 0,0 0 0,0 1-1,0-1 1,0 14 9,0-13-15,0-1 1,0 0 0,0 0-1,0 1 1,0-1-1,0 0 1,1 1-1,-1-1 1,0 0-1,0 1 1,0-1-1,0 0 1,0 0-1,0 1 1,0-1-1,1 0 1,-1 0-1,0 1 1,0-1-1,0 0 1,1 0-1,-1 0 1,0 1-1,0-1 1,1 0-1,0 2-50,1-1 0,0 1 1,-1-1-1,1 0 0,0 0 0,0 1 0,0-1 0,0 0 0,0-1 0,4 2 0,0 0-313,1-1-1,0-1 0,11 1 0,-12-2 209,-1 1-1,0-1 1,0 0 0,0 0-1,1 0 1,-1-1-1,0 0 1,-1 0-1,9-5 1,-11 6 109,0 1 1,0-1 0,0 1-1,0 0 1,0-1-1,0 1 1,0 0 0,3 0-1,-4 0 35,0 0 0,0 0 0,0 0 0,0 0-1,1 0 1,-1 0 0,0 0 0,0 0 0,0-1 0,0 1-1,0-1 1,0 1 0,0 0 0,1-2 0,5-15 159,7 0 645,-10 13-64,-4 8 283,0 9-272,0-9 86,0-1-348,0-1-460,0-1-1,0 1 0,0-1 1,0 1-1,0-1 1,1 1-1,-1-1 0,0 0 1,1 1-1,0-1 0,-1 0 1,1 1-1,0-1 1,-1 0-1,1 0 0,0 1 1,0-1-1,0 0 0,0 0 1,0 0-1,0 0 0,0 0 1,1-1-1,-1 1 1,0 0-1,0 0 0,1-1 1,-1 1-1,0-1 0,1 1 1,1 0-1,7 0 0,-1 1 0,1-2 0,-1 1 0,14-2 0,0 1-207,-1-1-79,0 0 0,0-2 0,-1 0 0,34-10 0,21-5-522,-10 11-197,-3-6 347,-36 9 402,-20 4 193,0-1 1,-1 0 0,1 0 0,0-1-1,0 0 1,0 0 0,-1 0-1,0-1 1,7-4 0,26-17 427,-57-11 524,17 35-819,0-1 0,-1 0-1,1 1 1,-1-1 0,1 1 0,-1-1 0,1 1 0,-1 0 0,1 0 0,-1 0 0,-2 0-1,-23 0 718,19 1-386,7-1-398,1 0 1,0 0 0,0 0 0,-1 0 0,1 0 0,0 0-1,-1 0 1,1 0 0,0 0 0,-1 0 0,1 0-1,0 0 1,0 1 0,-1-1 0,1 0 0,0 0 0,0 0-1,-1 0 1,1 1 0,0-1 0,0 0 0,0 0 0,-1 0-1,1 1 1,0-1 0,-2 2 12,1 0 1,-1-1-1,1 1 0,-1 0 1,1 0-1,0 0 0,-1 0 1,1 0-1,0 0 0,1 0 1,-1 0-1,0 0 0,1 1 1,-1-1-1,1 0 0,-1 0 1,1 1-1,0-1 0,0 0 1,0 1-1,1-1 0,-1 0 1,0 0-1,1 1 0,1 3 1,12 15 82,-8-7-99,-5-11-12,1 0 0,-1 0 0,1 0 0,-1 0 0,1-1-1,0 1 1,0 0 0,3 2 0,58 57 308,-61-60-304,0 0-1,0 0 1,0 0 0,0-1-1,1 1 1,-1-1-1,1 1 1,-1-1-1,1 0 1,0 0-1,3 1 1,0-1-57,1 0 0,-1-1 0,11 0 0,-6 0-179,-11 0 229,1 0-1,-1 0 1,0 0 0,0 0-1,0 0 1,0 0-1,0 0 1,0 0-1,0 0 1,1 0 0,-1 0-1,0 0 1,0 0-1,0 0 1,0 0-1,0 0 1,0 0-1,0 0 1,1 0 0,-1 0-1,0 0 1,0 0-1,0 0 1,0 0-1,0 0 1,0 0 0,0 0-1,0 0 1,0 0-1,1-1 1,-1 1-1,0 0 1,0 0 0,0 0-1,0 0 1,0 0-1,0 0 1,0 0-1,0 0 1,0-1 0,0 1-1,0 0 1,0 0-1,0 0 1,0 0-1,0 0 1,0 0 0,0 0-1,0-1 1,0 1-1,0 0 1,0 0-1,0 0 1,0 0-1,0 0 1,0 0 0,-1-11-53,1 6 52,-1 1 0,1-1 0,0 0 1,0 1-1,1-1 0,0 0 0,-1 1 0,3-7 1,11-10 2,-7 0-38,22-25-192,-20 33 242,-7 11 8,-1 0 0,1 0 0,-1 0 1,1 0-1,0 0 0,0 0 0,0 0 1,0 1-1,3-3 0,12-3 242,-11-1 62,-5 7-307,-1 0 1,0 1-1,1-1 0,-1 1 0,0-1 0,1 1 0,-1-1 1,1 1-1,-1-1 0,1 1 0,-1-1 0,1 1 1,-1 0-1,1-1 0,-1 1 0,1 0 0,-1-1 1,1 1-1,0 0 0,-1 0 0,1 0 0,0-1 1,-1 1-1,1 0 0,0 0 0,-1 0 0,1 0 0,0 0 1,-1 0-1,1 0 0,1 1 0,-1-1 7,1 0-1,-1 0 1,1 0-1,-1 0 0,1 0 1,0 0-1,-1 1 1,1-1-1,-1 0 0,0 1 1,1 0-1,-1-1 1,1 1-1,-1 0 1,0-1-1,1 1 0,-1 0 1,0 0-1,0 0 1,0 0-1,0 1 0,0-1 1,0 0-1,0 0 1,0 0-1,0 1 1,0-1-1,0 3 0,1 2 32,-1-1-1,0 1 1,-1-1-1,1 1 1,-1-1-1,0 8 1,-1-2-6,1-8-28,0 1 0,0-1 0,1 0 1,-1 1-1,1-1 0,-1 1 0,1-1 1,0 0-1,1 1 0,-1-1 0,3 5 1,-3-5 6,1 0 0,-1 0 0,1 0 0,-1 1 0,0-1 0,0 0 0,-1 1 0,1-1 0,-1 1 0,0-1 0,0 6 1,0 9 49,-1-7-172,1 0-1,0 0 0,0 1 1,5 19-1,-5-31 27,0 1 1,1-1-1,-1 1 1,1-1 0,-1 1-1,1-1 1,-1 1-1,1-1 1,-1 1-1,1-1 1,-1 1-1,1-1 1,0 0-1,1 1 1,3 2-596,-1 5-194,-4-8 769,0 1 1,1-1-1,-1 1 1,0-1 0,0 0-1,0 1 1,1-1-1,-1 1 1,0-1-1,0 1 1,1-1 0,-1 0-1,0 1 1,1-1-1,-1 0 1,0 1 0,1-1-1,-1 0 1,1 1-1,-1-1 1,1 0-1,-1 0 1,1 1 0,-1-1-1,1 0 1,-1 0-1,1 0 1,-1 0-1,1 0 1,-1 0 0,1 0-1,-1 0 1,1 0-1,-1 0 1,1 0 0,-1 0-1,1 0 1,-1 0-1,0 0 1,1-1-1,-1 1 1,1 0 0,-1 0-1,1-1 1,-1 1-1,1 0 1,-1 0 0,1-1-1,2-1-371,1-1 1,-1 1-1,0-1 0,5-5 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6720,'0'0'2170,"0"4"-1322,0-4-818,0 1-1,0 0 1,0-1-1,0 1 0,0 0 1,0 0-1,1-1 1,-1 1-1,0 0 1,0-1-1,1 1 0,-1-1 1,0 1-1,1 0 1,-1-1-1,0 1 0,1-1 1,-1 1-1,1-1 1,-1 1-1,1-1 0,-1 1 1,1-1-1,-1 0 1,1 1-1,0-1 1,-1 0-1,1 1 0,0-1 1,-1 0-1,1 0 1,1 1-1,3-1 220,1 1 1,-1-1-1,12 0 0,2-1 109,-11 1-283,0-1 0,1-1 0,-1 1 1,10-4-1,14-3 39,-23 6-89,0 2-1,16-1 1,-13 1 7,1 0 0,23-4 1,16-10-6,-21 4-75,-13-4 32,2-2 50,-20 16-31,1-1-1,-1 1 0,1 0 1,-1-1-1,1 1 0,-1-1 1,1 1-1,-1 0 0,1-1 1,-1 1-1,1 0 0,0-1 1,-1 1-1,1 0 0,-1 0 1,1 0-1,0 0 0,-1 0 1,1 0-1,0 0 0,-1 0 1,1 0-1,1 0 0,-5 0 30,-2 0-20,0 0-1,0 0 1,1-1-1,-1 1 1,-6-3 0,-3-3-26,10 4 8,0 1-1,0-1 1,0 1-1,0-1 1,0 1-1,-1 0 1,1 1-1,0-1 0,0 1 1,-7 0-1,-18-1-25,10 0 113,1 0 0,0 2 0,0 0 1,-19 3-1,-5 10 265,29-11-215,10-3-94,1 1-1,-1-1 0,0 1 0,1 0 1,-1 0-1,0 0 0,-3 2 1,4-2-22,0 1 1,0 0 0,1 0-1,-1 0 1,0 0-1,1 0 1,0 0 0,-1 0-1,1 1 1,0-1 0,0 0-1,0 1 1,0-1 0,0 3-1,0-2-10,1-1 0,-1 0 0,1 0 0,0 1 0,0-1 0,-1 0 0,1 1 0,1-1-1,-1 0 1,0 0 0,1 1 0,-1-1 0,1 0 0,-1 0 0,1 0 0,0 1 0,0-1 0,0 0 0,0 0 0,0 0-1,1-1 1,1 4 0,3 0 16,-1-1-1,1 0 0,0 0 0,0 0 1,13 6-1,25 15 66,-32-18-120,0 0 0,24 9 0,-27-13-120,-1-1 0,18 1 0,-6 0-88,39 11-558,-14-8-784,-36-3 1230,-1 1 0,16 7 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3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22 6464,'0'-17'2090,"0"13"-1263,0 4-214,0 0 625,-3 0-380,-2 0-557,3 0-167,-1 0-1,0 0 1,0 0 0,1 0-1,-1 0 1,0 1 0,0-1-1,1 1 1,-4 1 0,-1 15-1,6-15-134,0-1 1,0 1 0,0-1-1,0 1 1,0-1-1,0 0 1,-1 0-1,1 1 1,0-1-1,-1 0 1,-2 1 0,-2 1-11,5-3 8,0 0 0,1 0 0,-1 1 0,0-1 0,1 0 0,-1 1 0,0-1 0,1 0 0,-1 1 0,1-1 0,-1 1 0,0-1 0,1 1 0,-1-1 1,1 1-1,0-1 0,-1 2 0,-6 26-168,-7-15 27,13-11 133,1 0 1,-1-1-1,1 1 1,-1-1-1,1 1 1,0 0-1,0-1 1,-1 1-1,1 0 1,0 0-1,1-1 1,-1 1-1,0 0 1,0-1-1,1 1 1,-1-1-1,1 1 1,0 0-1,-1-1 1,1 1-1,0-1 1,0 1-1,1 1 1,5 6 23,0-1 0,16 15-1,-14-15 35,-1 0-1,13 17 0,-16-16-33,14 17 28,3-10 23,-17-13-47,-1-1 0,0 1 0,0 0 0,4 5 0,-6-7-1,-1 1 0,0-1 0,0 1 0,0 0 0,0-1 0,0 1 0,0 0 0,-1-1 0,1 1 0,-1 0 0,1 0 0,-1 0 0,0 0 0,1-1 0,-1 4 0,0-3-7,0-1-1,0 1 1,0-1 0,-1 0-1,1 1 1,0-1 0,-1 0-1,1 1 1,-1-1 0,1 0-1,-1 0 1,0 1 0,1-1-1,-1 0 1,0 0 0,0 0-1,0 0 1,0 0 0,0 0-1,-1 1 1,-1 0 10,-1 0-1,1 0 1,0-1 0,0 1-1,-6 0 1,9-1-14,-17 4 77,7-1-42,0 0 0,0-1 0,-1-1 0,1 0 0,0 0 0,-20 0 0,14-1-24,11-1-13,0 1-1,0-1 0,1 0 1,-1 0-1,0-1 1,0 0-1,1 1 0,-8-4 1,-23-9-115,33 12 100,-1 0 1,0 0-1,0 1 1,0-1-1,0 1 1,-4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18 6656,'0'-14'2144,"0"14"-2130,0 0 1,0-1 0,-1 1-1,1 0 1,0 0 0,0 0 0,0 0-1,0 0 1,0 0 0,0 0-1,0 0 1,0 0 0,0-1-1,0 1 1,0 0 0,0 0-1,0 0 1,0 0 0,1 0 0,-1 0-1,0 0 1,0 0 0,0 0-1,0-1 1,0 1 0,0 0-1,0 0 1,0 0 0,0 0-1,0 0 1,0 0 0,0 0 0,0 0-1,1 0 1,-1 0 0,0 0-1,0 0 1,0 0 0,0 0-1,0 0 1,0 0 0,0 0-1,1 0 1,-1 0 0,0 0-1,0 0 1,0 0 0,0 0 0,0 0-1,0 0 1,0 0 0,1 0-1,-1 0 1,0 0 0,0 0-1,0 0 1,12 0 2524,-34 0-1819,-34 0-864,37 0 222,9-1-48,1 1 1,0 0-1,-1 1 0,-13 2 0,-1 8 237,10-6-124,12-4-132,1-1-1,-1 0 1,1 1 0,-1-1-1,1 1 1,0 0 0,-1-1-1,1 1 1,0 0 0,-1 0 0,1-1-1,0 1 1,0 0 0,0 0-1,0 0 1,0 0 0,-1 2 0,-5 14 175,-7 4 353,7 13-123,1-14-257,3-10-84,0 1 0,1 0-1,0-1 1,1 14 0,1 105 267,0-125-325,0-1 1,0 1 0,-1 0 0,1-1 0,-1 1 0,0-1-1,0 1 1,-1-1 0,-2 6 0,-4 7 54,2 16 35,-3-18-17,8-13-59,0 1 0,0-1 0,0 1 0,0-1-1,0 1 1,0 0 0,1 0 0,-1-1 0,1 1 0,0 0 0,-1 0 0,1-1 0,0 4-1,0 7 56,0-10-310,0-2-21,4 3-70,-4-2 300,2 0 8,-1 0 1,1 1 0,0-1 0,-1 0 0,1 0 0,0 0-1,0 0 1,-1 0 0,1-1 0,0 1 0,0 0 0,0-1-1,0 1 1,0-1 0,1 0 0,-1 0 0,0 1 0,0-1-1,3 0 1,92 0-1572,-94 0 1351,-1 0 0,0 0 1,0 0-1,1-1 0,-1 1 1,0 0-1,0-1 0,0 1 1,3-1-1,-2-1-91,0 0 0,1 0 0,-1 0 1,5-5-1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3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145 271 5056,'0'0'1642,"0"0"-1002,0 0-282,0 0 106,3 0-166,77 0 2390,-80-3-2202,0-1-357,-1 0 301,-4 5-160,4-1-247,0 0-1,0 0 0,1-1 1,-1 1-1,0-1 0,0 1 1,0-1-1,0 1 0,1-1 1,-1 0-1,0 1 0,0-2 1,0 2-12,1-1 1,0 1-1,0 0 1,0 0-1,0-1 1,-1 1-1,1 0 1,0 0-1,0 0 0,-1 0 1,1-1-1,0 1 1,0 0-1,-1 0 1,1 0-1,0 0 1,-1 0-1,1 0 1,0 0-1,0-1 1,-1 1-1,1 0 1,0 0-1,-1 0 1,1 0-1,-122 0 917,118 1-946,-1-1 1,1 1-1,0-1 0,-1 1 1,1 0-1,0 1 0,0-1 0,0 1 1,0 0-1,-4 2 0,3-1-16,-6 4-67,10-6 95,0 0 6,0 0 0,0 0 1,0 0-1,0 0 0,0 0 0,0 0 0,0 0 1,0 0-1,0 0 0,1 0 0,-1 1 0,0-1 1,1 0-1,-1 1 0,1-1 0,0 0 0,-1 1 1,1-1-1,0 1 0,0-1 0,0 0 0,0 1 1,0-1-1,0 1 0,0-1 0,0 0 0,1 3 1,1-1-5,6 7-20,7 5-2,-7-6 51,-3-3-4,0 0 0,0-1 0,1 1-1,0-1 1,0 0 0,8 5 0,11-3 64,0 2-155,-9-3-338,0 0 1,0-1 0,1-1 0,31 4 0,-28-8-51,-13 0 278,-1 0 1,1 0 0,0 0-1,12-4 1,-2 0 40,0-1 1,0-1-1,-1 0 0,18-11 1,-31 15 104,19-12 157,-1-1 0,-1-1 0,21-20 0,-30 26 188,-7 6-176,0 0 0,1 0 0,-1-1 0,-1 1-1,5-7 1,-1-6 260,1 11-213,-1 2 35,-5-14 349,-2 4-390,0 11-122,0 3-140,0-4 17,0-5 36,0 18 50,0-5 79,0-4-48,0 0-112,-17 4-161,16-3 221,1-1 0,0 1 0,-1-1 0,1 1 0,0-1 0,-1 1 0,1 0 0,0-1 0,0 1 0,-1-1 0,1 1 0,0 0 0,0-1 1,0 1-1,0 0 0,0-1 0,0 1 0,0 0 0,0 0 0,0 3 15,0-1-6,0 18-165,0-21 160,0 2-5,0-1-1,0 1 1,0-1 0,1 1-1,-1 0 1,0-1 0,1 1-1,1 2 1,11 14-70,-12-18 74,-1 0-1,0 0 1,0 0 0,1 1-1,-1-1 1,0 0-1,0 0 1,0 0-1,1 1 1,-1-1 0,0 0-1,0 0 1,0 1-1,0-1 1,1 0-1,-1 1 1,0-1-1,0 0 1,0 0 0,0 1-1,0-1 1,0 0-1,0 1 1,0-1-1,0 1 1,0 61 401,0-48-320,0-11 0,191-3-277,-181 0 196,1-2 1,-1 1 0,18-6 0,-18 4-51,0 1 1,1 0-1,17-1 1,38 3-163,-64 0 227,0-1 0,0 1 0,0 0 1,1-1-1,-1 1 0,0-1 0,0 0 0,0 1 1,0-1-1,0 0 0,0 0 0,0 0 1,0-1-1,0 1 0,-1 0 0,1-1 0,2-2 1,-1 1 65,1 3-139,-3 0 55,0 0-1,-1 0 1,1 0 0,0 0 0,0 0-1,0-1 1,0 1 0,0 0 0,0 0-1,0-1 1,-1 1 0,1 0-1,0-1 1,1 0 0,-2 1 1,1-1 0,-1 0-1,0 0 1,1 0 0,-1 0 0,0 1 0,1-1-1,-1 0 1,0 0 0,0 0 0,0 0 0,0 0-1,0 0 1,0-1 0,0 2 3,0-3-75,0-1 38,0 4 34,0-1 1,0 0-1,0 1 1,0-1 0,0 0-1,0 0 1,0 1-1,0-1 1,1 0-1,-1 1 1,0-1-1,0 0 1,1 1-1,-1-1 1,0 0-1,1 1 1,0-2-1,0 2 39,0-1 0,0 1 0,0-1 0,0 1 0,0-1 0,0 1 0,0 0 0,1-1 0,-1 1 0,0 0 0,0 0 0,0 0 0,2 0 0,-3-3 44,0-11-118,0 10 92,0 4-70,0 0 10,0 0 97,0 0-32,0 0-75,0-3 0,0-5 30,0 7 4,0 10 30,0-6-11,0-3 16,0 0-15,17 0-92,-13 0 38,-4 0 107,0 0 5,0 0 53,0 0-79,3 0-86,15 0 80,-18-3-38,0-11-10,0 10 32,0 4-106,0 0-342,0 0 181,0 0 374,0 0 26,0 0-16,0 0-63,0 0 26,0 0-75,0 0-117,0-3 37,0-11 155,0 11-58,0 3-70,0 0 42,0-4 6,0-10 27,0 11-70,0 3-143,0 0 90,0 0 250,0 0-68,0 0-204,0-4 6,0-5 58,0 18 44,0-5 37,0-8-22,0-10 22,0 11-11,0 3 59,-271 0-657,269 0 539,0 0 0,-1 0 0,1 1 0,0-1-1,0 1 1,0-1 0,0 1 0,0 0 0,0 0 0,0 0-1,0 0 1,0 0 0,-2 2 0,-7 3-9,-10 1-6,1 7 52,6-8-5,11-4-14,0-1-1,0 1 1,0-1-1,0 1 1,0 0-1,1 0 1,-1 0 0,-2 2-1,-1 2 31,-1 0 0,0-1 0,0 0 0,-8 5 0,8-6-9,0 1 0,0 0 0,0 0 0,-6 7 1,11-10-45,0 0 1,0 0-1,0 0 0,0 0 1,1 1-1,-1-1 1,1 1-1,0-1 1,-1 1-1,0 4 1,1 0 4,0-1 0,0 0 0,1 0 0,1 6 0,-1 8 66,0 39-28,0-57-37,0 0 0,0 0 0,1 0 0,-1 1 1,0-1-1,1 0 0,0 0 0,0 0 1,-1 0-1,1 0 0,0 0 0,0 0 1,1 0-1,-1-1 0,0 1 0,1 0 1,-1 0-1,1-1 0,-1 1 0,1-1 1,0 0-1,0 0 0,0 1 0,0-1 0,-1 0 1,5 1-1,4 1 21,-1 0-1,1 0 1,0-1 0,15 1 0,-2 1-15,26 9-38,-30-10-97,1-2 1,32-1-1,-22 0 53,-7-1 24,-1-1 0,39-9 0,-45 8 24,-8 1-11,0 2 0,14-1-1,-18 1 23,1 0 1,-1 0-1,0 0 0,1 0 0,-1-1 0,1 0 1,-1 0-1,0 0 0,6-3 0,31-24-74,-37 27 78,0-1 0,0 1 0,0 0 0,0 0 0,4 0 0,6-2 1,-5 1 23,0-1 1,0-1-1,0 1 1,0-1 0,0-1-1,-1 0 1,0 0-1,0 0 1,-1-1-1,1-1 1,-1 1-1,0-1 1,11-14-1,-9 7 66,20-31 176,-22 27-286,2 13-5,-9 4 27,1 1 0,-1 0 1,1-1-1,-1 1 0,1 0 0,-1-1 0,1 1 0,-1-1 0,1 1 1,-1-1-1,1 1 0,-1-1 0,1 1 0,-1-1 0,0 1 1,0-1-1,1 0 0,-1 1 0,0-1 0,0 0 0,1 1 1,-1-1-1,0 1 0,0-1 0,0 0 0,0 1 0,0-1 1,0 0-1,0 1 0,0-1 0,-1-1 0,1 0-17,0 0 0,1-1 0,-1 1 1,0 0-1,1 0 0,0 0 0,-1 0 0,1 0 0,0 0 0,0 0 0,0 0 0,0 0 0,0 0 0,1 0 0,-1 0 0,1 1 0,2-3 1,-1 0-166,-3 4-48,0 0 118,0 4 165,-1 12 70,0-10-61,1 0-1,-1 1 0,1-1 0,1 0 0,-1 1 0,1-1 1,0 0-1,3 8 0,2-4-89,-5-8 40,1 0 1,-1 0 0,0 0 0,0 0-1,0 0 1,0 0 0,-1 0-1,1 0 1,0 0 0,-1 0-1,0 0 1,1 1 0,-1 1 0,0 55 392,0-55-598,3-8-36,18-16-550,-15 14 682,-1 2 47,0-1-1,0 0 1,-1 0-1,6-9 1,-4 1-13,-5 10 59,1 0 1,-1 0 0,1 0-1,0 0 1,-1 0-1,1 0 1,0 1-1,3-3 1,13-13 45,-15 15 22,-3 3 64,0 0 58,0 0 326,0 2-480,0-1 1,0 1-1,0 0 1,0-1-1,0 1 0,1 0 1,-1-1-1,1 1 1,-1 0-1,1-1 1,-1 1-1,1-1 1,0 1-1,0-1 1,0 1-1,0-1 1,0 0-1,0 1 1,0-1-1,0 0 1,1 0-1,-1 0 1,0 0-1,1 0 1,1 1-1,4 1 19,-6-3-38,0 1 1,1-1 0,-1 1 0,0-1 0,0 1-1,1 0 1,-1-1 0,0 1 0,2 1 0,21 30 44,-20-28-63,0-1 1,1 1 0,-1-1-1,1 0 1,0 0-1,-1-1 1,11 5-1,38 7-414,-31-9 1,0 1 148,-13-3 132,-1 0 1,1-1-1,0-1 1,0 0-1,9 1 1,61-2-557,-76 0 691,-1 0 1,0 0-1,0-1 1,1 1-1,-1 0 1,0-1-1,0 1 1,0-1-1,0 0 1,0 0-1,0 0 1,0 0-1,0 0 1,3-2-1,6-4 41,3 1 4,-13 6-32,1-1 0,-1 1 1,1-1-1,-1 1 0,1-1 1,-1 0-1,0 0 1,1 0-1,-1 1 0,0-1 1,0 0-1,1-1 0,-1 1 1,0 0-1,0 0 1,0 0-1,1-3 0,5-20 54,-5 17-51,1-2 10,0 0 0,0 0 1,-1-1-1,-1 1 0,2-18 0,-2 16 113,0 0 0,0 0 1,7-21-1,-5 23-26,-1-1-1,0 0 1,1-18 0,-3 9 36,-1 12-73,1 0 0,0 1 0,1-1-1,2-12 1,4 0 5,3-13 235,-9 30-274,-1 0 0,1 0 0,-1 0 0,0-1 0,0 1 1,0 0-1,0 0 0,-1 0 0,1-1 0,-1 1 0,1 0 1,-1 0-1,-1-3 0,-4-5 168,4 8-162,1 0-1,0 0 1,0 0 0,0 0-1,0 0 1,0 0 0,0 0-1,1 0 1,-1 0 0,1 0-1,-1 0 1,1 0 0,0-3-1,-4 5-55,4 0 20,-1-1 0,0 1-1,1 0 1,-1 0 0,1 0 0,-1 1-1,0-1 1,1 0 0,-1 0 0,1 0-1,-1 0 1,0 1 0,1-1 0,-1 0-1,1 0 1,-1 1 0,1-1-1,-1 0 1,1 1 0,-1-1 0,1 1-1,-1-1 1,1 1 0,0-1 0,-1 1-1,1-1 1,-1 1 0,1 0 0,-2 20 67,3-17-67,-1 1 0,-1-1 0,1 1 0,0-1 0,-1 1 0,-1 5 0,-1-4-13,0 3-6,0 0-1,1 1 1,-1-1 0,2 0-1,-2 18 1,2 8 9,0-21 18,1 0 0,0 0-1,1 0 1,4 20 0,9 8-70,-8 0-342,8-1-75,-7 1-517,-4-35 679,-1 1 0,7 12 0,-9-20 313,1 0-126,-1 1 0,1 0 0,0 0-1,-1 0 1,1 0 0,-1 0 0,0 0 0,1 0-1,-1 1 1,0-1 0,0 0 0,0 0-1,0 0 1,1 0 0,-1 0 0,-1 0 0,1 0-1,0 1 1,0 0 0,-1 3-448,1 13-2013,0-15 838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8064,'-62'-21'2976,"62"21"-2304,0 0-192,0 0 576,20 21-672,1-21 64,0 0-288,21 0 320,-1 0-256,43-21-1088,-22 21 448,63-21-3232,-42 21 2016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23 206 6464,'0'0'2090,"0"-3"-1263,0-11-299,0 10 331,-4 4-262,3 0-569,1 0 1,-1 0-1,0 0 1,1 1-1,-1-1 0,0 0 1,1 0-1,-1 0 1,0 0-1,1 1 1,-1-1-1,0 0 0,1 1 1,-1-1-1,1 0 1,-1 1-1,1-1 0,-1 1 1,1-1-1,-1 1 1,1-1-1,-1 1 0,1-1 1,-1 1-1,1-1 1,0 1-1,0 0 1,-1-1-1,1 1 0,0 0 1,0-1-1,-1 2 1,0 4 48,1-1 1,0 1 0,0 10-1,1 3-29,0-8-43,0 0 1,1-1-1,0 1 0,8 20 1,-9-28-1,0 1 11,0 0-1,0 0 1,0 1 0,0-1-1,-1 0 1,0 1 0,0 4-1,0-6-11,0 0 1,0-1-1,0 1 0,0 0 0,0-1 0,2 5 1,1-1-2,0-1 1,0 0 0,0 0-1,1 0 1,0-1 0,0 1 0,0-1-1,1 0 1,5 4 0,6 7 167,-15-14-165,0 0 0,0 1 1,0-1-1,0 0 0,0-1 1,1 1-1,-1 0 0,0 0 1,1 0-1,-1-1 0,0 1 1,1 0-1,1-1 1,-2 0-12,0 0 1,1 0 0,-1 0 0,0 0-1,1-1 1,-1 1 0,0-1 0,0 1 0,0-1-1,1 1 1,0-2 0,5-1-24,13-4-137,1-7-299,-7 7 223,-11 6 207,0 0 0,0-1 1,0 1-1,0-1 0,0 0 1,-1 0-1,1 0 1,2-3-1,1-1-29,0-1-1,8-14 1,2 0-67,-3 11 73,-13 10 65,1-1 1,-1 1-1,1 0 1,-1 0-1,1-1 1,-1 1-1,1 0 1,-1-1 0,0 1-1,1 0 1,-1-1-1,0 1 1,1-1-1,-1 1 1,0-1 0,0 1-1,1-1 1,-1 1-1,0-1 1,0 1-1,0-1 1,0 1-1,1-1 1,-1 1 0,0-1-1,0 1 1,0-1-1,0 1 1,0-1-1,-1 0 1,1-3 300,2 5-230,-1 0-1,0 0 1,1 0-1,-1 0 1,0 0 0,0 0-1,0 0 1,1 0-1,-1 0 1,1 3-1,1 0 61,-3-4-122,0 0 1,0 0-1,1 0 1,-1 0-1,0 1 1,0-1-1,1 0 0,-1 0 1,0 1-1,0-1 1,0 0-1,0 0 1,1 1-1,-1-1 0,0 0 1,0 0-1,0 1 1,0-1-1,0 0 1,0 1-1,0-1 1,0 0-1,0 1 0,0-1 1,0 0-1,0 3 4,1-1-1,-1 1 1,1-1-1,0 0 1,-1 1-1,1-1 0,0 0 1,0 0-1,1 0 1,-1 0-1,0 0 1,1 0-1,1 3 1,29 26 54,-16-16 161,-6-4-130,-8-8-90,0-1 1,0 1-1,0-1 1,0 0 0,0 0-1,0 0 1,1 0-1,-1-1 1,1 1 0,0 0-1,-1-1 1,1 0-1,0 0 1,0 1-1,0-2 1,-1 1 0,1 0-1,5 0 1,-7-1-14,-1 0 0,1 0 0,0 0 0,-1 1 0,1-1 0,0 0 0,-1 0 0,1 0 0,0-1 0,-1 1 0,1 0 0,0 0 0,-1 0 0,1 0 0,-1-1 1,1 1-1,0 0 0,-1 0 0,1-1 0,-1 1 0,1-1 0,-1 1 0,1 0 0,-1-1 0,1 1 0,-1-1 0,1 1 0,-1-1 0,0 0 0,1 1 0,0-2 0,4-6-15,4 2-73,-8 5 80,-1 1-1,1 0 1,-1 0 0,1-1-1,-1 1 1,1-1 0,-1 1-1,1-1 1,-1 1 0,1-1-1,-1 1 1,1-1 0,-1 1-1,0-1 1,1 1 0,-1-1-1,0 1 1,0-1 0,1 0-1,-1 1 1,0-1 0,0 0-1,0 1 1,0-1 0,0 0-1,0 1 1,0-1 0,0 0-1,0 1 1,0-1 0,0-1-1,0 0-6,0 0 0,0-1 0,1 1 0,-1 0 0,1-1 0,0 1 0,-1 0 0,1 0 0,0-1-1,0 1 1,0 0 0,2-2 0,-1 2-6,-1 0 0,0 0 1,0 0-1,0 0 0,0 0 0,0-1 0,-1 1 0,1 0 0,0-1 1,-1 1-1,0 0 0,1-3 0,-1-120 82,-1 124-60,1 1 1,0-1-1,0 0 1,0 1-1,0-1 1,0 0-1,0 1 1,0-1-1,0 0 1,0 1-1,0-1 0,0 0 1,0 1-1,1-1 1,-1 0-1,0 1 1,0-1-1,1 0 1,-1 1-1,0-1 1,1 1-1,-1-1 1,1 1-1,-1-1 0,1 1 1,-1-1-1,1 1 1,-1-1-1,1 1 1,-1 0-1,1-1 1,-1 1-1,1 0 1,0-1-1,-1 1 1,1 0-1,0 0 0,8-4 3,2-3-30,-9 6 16,0 0-1,0-1 1,-1 1-1,1 0 1,0 0-1,0 1 1,1-1-1,-1 0 0,0 1 1,0-1-1,0 1 1,0 0-1,3-1 1,332 1 882,-334 0-878,0 1 1,1-2 0,-1 1-1,1 0 1,-1-1 0,0 1-1,1-1 1,-1 0 0,0 0-1,0-1 1,0 1 0,0-1-1,0 1 1,0-1 0,4-3-1,-3 1-45,-1 1 112,-2 2-64,-1 1 0,1-1 0,0 1 0,-1-1 1,1 0-1,-1 1 0,1-1 0,-1 0 0,1 0 0,-1 1 0,1-1 0,-1 0 0,0 0 0,0 0 0,1 1 0,-1-1 0,0 0 0,0 0 0,0 0 1,0 0-1,0 0 0,0 0 0,0 1 0,0-1 0,0 0 0,0 0 0,-1 0 0,1 0 0,-1-1 0,-1-2-26,-1 1 0,1-1 0,-1 0 0,-1 1 1,-4-5-1,0 0-2,3 4 11,0 0 1,0 1-1,0 0 1,-1 0-1,1 0 1,-1 0-1,-7-2 1,-17-9-124,28 13 130,0-1-1,0 1 1,0 0 0,0 0-1,0 0 1,-1 0 0,1 0 0,0 0-1,-1 0 1,1 1 0,0-1 0,-1 1-1,-2 0 1,2 0 1,1 1 0,-1-1 0,1 1 0,-1 0 0,1 0 0,0 0-1,-1 1 1,1-1 0,-4 3 0,-19 14-65,12-12 31,11-6 39,0 1 0,0 0 0,0 0 0,0 0 0,0 0 0,0 0 0,1 0 0,-1 0 0,0 1 0,1-1 0,-1 0 0,1 1 0,0 0 0,-1-1 0,0 3 0,0-1 4,0 0 4,-1 0 0,1 1 0,0-1-1,0 1 1,1 0 0,-1-1 0,1 1 0,0 0 0,0 0 0,0 0 0,1 0 0,-1-1 0,1 1 0,0 5 0,0 50-47,0-56 36,1 1 0,0-1 0,0 0 0,0 0 1,0 1-1,0-1 0,1 0 0,0 0 0,-1 0 0,1-1 0,0 1 0,0 0 0,1-1 1,-1 1-1,0-1 0,6 4 0,-2 0-121,-6-6 110,0 0-1,0 1 1,1-1 0,-1 0 0,0 0 0,0 1 0,0-1 0,1 0 0,-1 0 0,0 0 0,0 0 0,1 1 0,-1-1 0,0 0 0,1 0 0,-1 0 0,0 0 0,0 0 0,1 0 0,-1 0 0,0 0-1,1 0 1,-1 0 0,0 0 0,1 0 0,1 0-28,1 0 1,-1-1-1,0 1 0,1-1 0,-1 0 0,0 0 0,0 0 0,0 0 0,1 0 1,-1 0-1,0-1 0,-1 1 0,1-1 0,3-2 0,-5 4 37,0 0 0,0 0 0,1-1 0,-1 1 0,0 0 0,0 0 0,0 0 0,1-1 0,-1 1 0,0 0 0,0 0 0,0-1 0,0 1 0,1 0 0,-1-1 0,0 1 0,0 0 0,0 0 0,0-1 0,0 1 0,0 0 0,0-1 0,0 1 0,0 0 0,0-1 0,0 0-7,0 1 0,0-1 1,0 0-1,0 0 0,0 0 1,1 1-1,-1-1 0,0 0 1,0 1-1,1-1 0,-1 0 1,0 0-1,1 1 0,-1-1 1,1 1-1,-1-1 0,1 0 1,-1 1-1,1-1 0,-1 1 1,1-1-1,0 1 0,1-1 1,-2 0 2,1 1 1,0-1 0,0 0 0,0 1-1,-1-1 1,1 0 0,0 1 0,-1-1-1,1 0 1,-1 0 0,1 0-1,-1 1 1,1-1 0,-1 0 0,1 0-1,-1 0 1,0 0 0,0 0 0,1 0-1,-1 0 1,0 0 0,0 0 0,0 0-1,0-1 1,-1-1 33,1-1-1,0 1 1,0 0 0,0 0 0,1-1-1,-1 1 1,1 0 0,0 0 0,-1 0-1,2 0 1,-1-1 0,0 1 0,0 1-1,1-1 1,0 0 0,-1 0 0,4-3-1,-1 2 172,5 4 146,-7 0-236,0 0 1,1 0-1,-1 0 0,0 0 0,0 0 0,1 0 0,-1 1 0,0-1 0,1 1 0,3 1 1,1 15 206,-2-10-246,0 0-1,0 0 1,1-1 0,0 0-1,0 0 1,0 0 0,14 8-1,1-7 40,-1 7-92,1-7 1,-10-1 46,-9-4-48,-1-1-1,1 0 0,0 0 1,0 0-1,0 0 1,0 0-1,0 0 1,0-1-1,1 1 1,-1-1-1,0 1 1,0-1-1,3 0 1,-4 0-27,0 0 0,0 0 0,0 0 0,1 0 0,-1 0 0,0 0 1,0 1-1,0-1 0,0 0 0,0 0 0,0 1 0,0-1 0,2 2 0,2 3-86,-5-5 99,0 0-1,0 1 1,0-1-1,1 0 1,-1 0-1,0 0 1,0 1-1,0-1 1,0 0-1,0 0 1,0 0-1,1 0 1,-1 0-1,0 1 1,0-1-1,0 0 1,0 0-1,0 0 1,1 0-1,-1 0 1,0 0-1,0 0 1,0 0-1,1 0 1,-1 0-1,0 0 1,0 0-1,0 0 1,1 0-1,-1 0 1,0 0-1,0 0 1,0 0-1,1 0 1,-1 0-1,0 0 1,0 0-1,0 0 1,0 0-1,1 0 1,-1 0-1,0 0 1,0 0-1,0-1 1,0 1-1,1 0 1,-1 0-1,0 0 1,0 0-1,0-1 1,12-5-117,5-1-28,-10-7 86,7 7 54,-7-10 10,-7 15-6,1 1 0,0-1 1,0 1-1,0-1 1,0 1-1,0 0 1,0-1-1,0 1 1,2-1-1,6-8-24,5-3 14,-10 9 107,-4 4 16,3 0 90,11 0-58,-14 0-137,0 0 1,0 0 0,1 0 0,-1 0 0,0 0-1,0 0 1,0 0 0,0 0 0,0 0 0,0 0-1,0 0 1,1 0 0,-1 0 0,0 0 0,0 0-1,0 0 1,0 0 0,0 0 0,0 0 0,0 0 0,1 0-1,-1 0 1,0 0 0,0 0 0,0 0 0,0 0-1,0 0 1,0 0 0,0 1 0,0-1 0,0 0-1,0 0 1,1 0 0,-1 0 0,0 0 0,0 0-1,0 0 1,0 0 0,0 1 0,0-1 0,0 0-1,0 0 1,0 0 0,0 0 0,0 0 0,0 0-1,0 0 1,0 1 0,0-1 0,0 0 0,0 0 0,0 0-1,0 0 1,0 0 0,0 0 0,0 1 0,0 0 6,0 1 1,0-1 0,0 1 0,0-1 0,0 0 0,1 1 0,-1-1-1,1 1 1,-1-1 0,1 1 0,0 1 0,19 19 160,-18-20-159,-1-1 1,1 1 0,-1 0 0,0-1 0,1 1 0,-1 0 0,0 0-1,0 0 1,0 0 0,0 0 0,0 0 0,-1 0 0,1 0-1,-1 0 1,1 1 0,-1-1 0,0 3 0,0-2-1,0-1 0,1 0 1,-1 0-1,0 0 0,1 1 0,0-1 1,-1 0-1,1 0 0,0 0 0,0 0 1,0 0-1,0 0 0,0-1 1,1 1-1,-1 0 0,1 0 0,2 2 1,-1-1 265,-3 0-53,0 3-40,-1 0-251,1 0-1,0-1 1,0 1-1,1 0 1,-1 0-1,4 9 1,-4-15 64,1 1 1,0-1-1,0 1 1,0-1-1,-1 0 1,1 1-1,0-1 1,0 0-1,0 0 1,0 0-1,0 1 1,0-1 0,0 0-1,0-1 1,3 1-142,-4 0 53,3 0 144,-2 1-45,0-1 0,-1 0 1,1 0-1,0 0 0,-1 0 0,1 0 0,0-1 0,-1 1 0,1 0 0,-1 0 1,1 0-1,0 0 0,-1-1 0,1 1 0,-1 0 0,1-1 0,0 1 0,-1 0 1,1-1-1,-1 1 0,1-1 0,-1 1 0,0-1 0,1 1 0,-1-1 0,1 1 1,-1-1-1,0 1 0,1-1 0,-1 0 0,0 1 0,0-1 0,0 1 1,1-1-1,-1 0 0,0 1 0,0-1 0,0 0 0,0 1 0,0-1 0,0-1 1,0 2-10,0 0-1,0-1 1,0 1 0,0 0 0,0-1 0,0 1 0,0 0 0,0-1 0,0 1 0,0 0 0,0 0 0,0-1 0,0 1 0,1 0 0,-1 0 0,0-1 0,0 1 0,0 0 0,0 0 0,1-1 0,-1 1 0,0 0 0,0 0 0,1 0 0,-1-1 0,2 0 3,-1-1 21,1 1 1,-1 0 0,0-1 0,1 0 0,-1 1 0,0-1 0,0 0 0,0 0 0,0 0 0,-1 1 0,1-1 0,0 0-1,-1 0 1,1 0 0,-1 0 0,0 0 0,1 0 0,-1 0 0,0-4 0,0 3-36,0 1 1,0 0 0,1 0-1,-1 0 1,1 0-1,0 0 1,0 0-1,0 0 1,0 0 0,0 0-1,1-1 1,0 0-1,-1 1 0,0 0 1,0 0-1,1-1 0,-1 1 1,-1-1-1,1 1 0,0-1 1,-1 1-1,1-1 0,-1-3 1,0-57 53,0 61-56,1 0 0,-1-1 0,0 1-1,1 0 1,-1 0 0,1 0 0,-1 0-1,1 0 1,0 0 0,0 0 0,0 0 0,0 0-1,1 0 1,-1 0 0,0 0 0,1 1-1,2-3 1,-1 0-98,-3 4 11,0 0-75,18 0 123,-15 0 223,0 0-58,-2 0-110,0 0 0,-1 0 0,1 0 0,0 0 0,-1 0 0,1 0 0,0 0-1,-1 1 1,1-1 0,0 0 0,-1 0 0,1 0 0,-1 1 0,1-1 0,0 0 0,-1 1 0,1-1-1,-1 0 1,1 1 0,-1-1 0,1 1 0,-1-1 0,1 1 0,-1-1 0,0 1 0,1-1 0,-1 1 0,0-1-1,1 1 1,-1 0 0,0-1 0,0 1 0,1-1 0,-1 1 0,0 0 0,0-1 0,0 1 0,0 0-1,0-1 1,0 1 0,0 1 0,0-2-3,0 0 0,0 0 0,0 0 0,0 0 0,0 0-1,0 1 1,0-1 0,0 0 0,0 0 0,0 0 0,0 0 0,0 0 0,0 0-1,0 0 1,0 1 0,0-1 0,0 0 0,0 0 0,0 0 0,0 0 0,0 0-1,0 0 1,0 0 0,0 0 0,0 1 0,0-1 0,0 0 0,0 0 0,0 0 0,0 0-1,0 0 1,1 0 0,-1 0 0,0 0 0,0 0 0,0 0 0,0 0 0,0 0-1,0 0 1,0 0 0,0 1 0,1-1 0,-1 0 0,0 0 0,0 0 0,0 0-1,0 0 1,0 0 0,0 0 0,0 0 0,1 0 0,-1 0 0,0-1 0,0 1-1,0 0 1,0 0 0,84 0 332,-82 0-319,0 0 0,0-1 0,0 0 0,0 1 0,1-1-1,-1 0 1,3-2 0,13-4 58,6 14 5,-21-7-67,-1 0-1,1-1 1,0 1 0,-1-1 0,1 0-1,3-1 1,-2 0-3,0 1 1,0-1-1,0 1 0,0 0 0,0 1 0,0-1 1,5 0-1,6 2-62,-8-1 44,1 0-1,-1 0 1,1-1 0,9-2 0,5-3 72,-13 3-32,-1 1 1,1 0 0,0 0-1,0 1 1,9 0-1,-15 1-16,0 0-1,0 0 0,1 0 1,-1 0-1,0 0 1,0-1-1,0 1 0,1-1 1,-1 0-1,0 0 1,0 0-1,0 0 0,0-1 1,-1 1-1,1-1 1,0 0-1,-1 1 0,1-1 1,2-3-1,12-11 138,14-15-12,-29 29-137,-1 0 0,1 0 0,-1 0-1,0 0 1,1-1 0,-1 1 0,0-1-1,0 1 1,-1 0 0,1-1 0,0 0-1,-1 1 1,1-4 0,-1 4 0,0 0 1,0 0-1,0 0 1,-1 0-1,1 0 1,0 0-1,-1 0 1,1 0-1,-2-1 0,1 0-5,-1 0-1,1 1 0,-1-1 0,0 1 0,0 0 0,0-1 0,0 1 0,0 0 0,0 0 0,0 0 0,-1 0 0,1 1 0,-1-1 0,0 1 0,1-1 0,-1 1 0,0 0 0,0 0 0,0 0 0,0 1 0,0-1 0,0 1 0,0-1 0,0 1 0,0 0 0,0 0 0,0 0 0,-4 2 0,-21 11-105,4-7 68,20-5 45,0-1 0,0 1 1,0 0-1,0 0 1,1 0-1,-1 1 0,0-1 1,1 1-1,-1 0 0,1 0 1,-1 0-1,-3 4 0,-3 6 90,0-1-1,2 1 1,-1 1 0,1 0-1,-10 23 1,17-33-77,0 0 0,0-1 0,0 1 1,1 0-1,-1 0 0,1 0 0,0-1 0,-1 1 0,1 0 0,0 0 0,1 0 1,-1 0-1,0 0 0,1-1 0,0 1 0,-1 0 0,3 3 0,-1-2-1,1 0-1,0-1 1,1 1-1,-1-1 1,0 1-1,1-1 1,8 5-1,-8-4-9,16 12-12,-12-10-33,0 1-1,0-1 0,1-1 0,-1 1 0,18 7 0,-12-9-308,0 0 1,18 3-1,9 2-714,0 5-1191,-33-13 1868,-1 0 1,0 0 0,13-1-1,-20 0 386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4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21 210 5728,'-17'17'1840,"16"-17"-1823,1 1 0,0-1 0,0 0 0,0 0 0,-1 0 0,1 1 0,0-1 0,0 0 0,0 0 0,0 0 0,-1 1 0,1-1 0,0 0 0,0 0 0,0 1 0,0-1 0,0 0 0,0 1 0,0-1 0,0 0 0,0 0 0,0 1 0,0-1 0,0 0 0,0 0 0,0 1 0,0-1 0,0 0 0,0 0 0,0 1 0,0-1 0,1 0-1,-1 1 1,0-1 0,0 0 0,0 0 0,0 0 0,1 1 0,-1-1 0,0 0 0,0 0 0,1 1 0,12 26 463,-12-25-385,0 0 0,0 0 0,0-1 0,0 1-1,0 0 1,0-1 0,0 1 0,0-1 0,1 1 0,-1-1-1,2 2 1,3 4 37,-2 3 40,-4-10-158,1 1 0,-1-1-1,0 1 1,0 0 0,1-1-1,-1 1 1,0-1-1,1 1 1,-1-1 0,0 1-1,1-1 1,-1 1 0,1-1-1,-1 1 1,1 0-1,17 1 130,-2-2-45,-3 1-44,-1-1 0,1-1 0,16-3 1,6-4-69,36-16 1,11-3-179,-71 24 169,4-1-7,0-1 1,17-7-1,-25 8 18,0 0 0,0-1 0,9-7 0,-5 2 1,8-3 3,-9 7 38,-1-1 1,12-11-1,-20 16-21,1 1 0,0-1 0,-1 0 0,1 0 0,-1 0 0,0 0-1,0 0 1,0-1 0,0 1 0,0 0 0,0 0 0,0-1 0,-1 1 0,1 0 0,-1-1 0,1-2 0,-2 4 9,1-1 0,0 1 0,0-1-1,-1 1 1,1 0 0,-1-1 0,1 1 0,-1-1 0,0 1-1,1 0 1,-2-2 0,-2-3 67,2 3-54,1-1 1,-1 1 0,-1 0 0,1 0-1,0 0 1,-1 1 0,1-1-1,-1 0 1,-5-3 0,0 1 1,-1 0 1,-12-5-1,0 0 46,10 4-11,8 4-32,-1 0 0,0 0 0,0 1 1,0-1-1,0 1 0,0 0 0,0 0 0,0 0 0,0 0 0,0 1 0,-8 0 0,-3-1 58,6 1-54,0 0 0,0 0 0,0 0-1,-16 4 1,24-3-40,0-1 0,-1 0-1,1 1 1,0 0 0,0-1-1,0 1 1,0 0 0,-1 0-1,1 0 1,0-1 0,1 1-1,-1 0 1,0 0 0,0 0-1,0 1 1,0-1 0,1 0-1,-1 1 1,-5 24-23,3-10 15,-3 5 3,4-17 4,0 1-1,1-1 1,0 0 0,0 1 0,0-1-1,0 1 1,1-1 0,0 1 0,0-1-1,0 1 1,0-1 0,1 5 0,4 4-22,-1-1 1,1 0-1,9 15 1,-3-7 37,-6-9 17,-4-7-18,1 0 0,-1-1 0,1 0 0,0 1 0,0-1 0,0 0 0,1 0 0,-1 0 0,1 0 0,-1 0 0,1 0 0,0-1 0,0 0 0,0 1 0,6 2 0,43 16 98,-40-17-151,0 0 1,0 0 0,0-1-1,0-1 1,0 0-1,1 0 1,-1-2-1,22 0 1,-16 0-117,-9-1-96,-1 1 0,0-1 0,1-1 0,13-4 0,9-2-340,21 1-731,-49 7 1250,-1-1 0,0 0 0,0 0 0,0 0 0,1 0 0,-1 0 0,0 0 0,-1-1 0,1 1 0,0-1 0,3-3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6816,'0'-21'2528,"0"21"-1984,-20 21-128,20 0 480,0 21-576,0-1 352,0 1-384,20 20 64,1 1-224,0-22 0,0 22-64,20-42-416,-20 20 224,21-20-1312,0 0 800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4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187 251 6560,'0'0'2432,"0"0"-1888,-20 41-160,20 1 864,-21-21-768,0 20 224,21 22-416,-42-22-32,22 1-160,-1 0-544,0-1 224,0-20-1664,21 21 1056</inkml:trace>
  <inkml:trace contextRef="#ctx0" brushRef="#br0" timeOffset="1">354 1 7392,'-21'21'2720,"21"-21"-2080,0 83-224,0-42 160,0 22-416,0-1 416,0 22-320,0-1-64,0 0-96,0 42-352,0-21 128,0-20-320,0-22 288,-21 0-1152,21-20 736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4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4896,'0'-35'1584,"0"35"-1569,0 0 1,0-1-1,0 1 0,0 0 1,0-1-1,0 1 0,0 0 1,0 0-1,0-1 1,0 1-1,0 0 0,0 0 1,0-1-1,1 1 1,-1 0-1,0 0 0,0-1 1,0 1-1,0 0 0,0 0 1,0 0-1,1-1 1,-1 1-1,0 0 0,0 0 1,16-4 192,3-1-89,-1 1 108,0 1 0,1 0 0,-1 1-1,22 1 1,-25 2-23,1 0-1,0 1 1,25 7 0,49 18 402,-85-25-576,5 1 61,-1 0 1,1 1 0,-1 1 0,0-1-1,-1 1 1,11 8 0,-12-7-23,-1-1 0,-1 1 0,1 1 0,-1-1 0,0 1 0,0 0 0,-1 0 1,4 9-1,-6-13-36,0 0 1,-1 0 0,1 1-1,-1-1 1,0 0-1,0 1 1,0-1 0,0 1-1,-1-1 1,1 1 0,-1-1-1,0 1 1,-1 6-1,-1-5 37,1-1 0,-1 1-1,-1-1 1,1 1 0,-1-1-1,1 0 1,-1 0 0,-1 0-1,1 0 1,0 0 0,-5 3-1,1-1 79,0 1 0,0-1 0,-14 9 0,-38 13 263,37-16-269,13-7-63,-1 0 0,-11 4 0,12-6-28,0-1 0,-18 1 0,10 0-18,-17 4 1,22-4-82,-1-1-1,0 0 1,-20 1-1,-5-3-793,25-1 421,9-2-172,5 1 475,-1 1 0,1 0 0,-1 0 0,1 0 0,0 0 0,-1 0 0,1 0 0,0 1 0,0-1 0,0 0 0,1-1 0,2-2-210,17-17-914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6880,'0'0'2229,"0"3"-1349,0 2-687,0-1 113,0-1 1,0 1-1,0 0 1,-1-1 0,1 1-1,-1 0 1,-1 3-1,-3 4 141,1-5-89,1 1-1,-6 14 1,7-14-274,-1-1 0,0 1 0,-6 8 0,6-12-83,1 1 0,0-1 0,0 0 0,0 1 0,0 0 0,1-1 0,-1 1 0,1 0 0,0 0 0,0 0 0,0 0 0,1 0 0,-1 0 0,1 0 0,0 6 0,0-5 19,1 0 0,-1 0 0,1 0 0,0 0 0,0 0-1,0 0 1,1 0 0,0 0 0,0 0 0,5 7 0,-3-3 81,1 0-92,11-3-171,-14-5 139,8 2-38,-7-1 32,0-1 0,0 0 0,1 0 0,-1 0 0,6 0 1,-7-1-9,0 0 1,1-1-1,-1 1 1,0-1-1,0 0 1,0 0-1,0 1 1,4-3-1,-4 2 12,-1 0 0,1 0 0,0 0 0,0 0-1,-1 1 1,1-1 0,0 1 0,3-1 0,-5 1 25,0 0-1,1 0 1,-1 0 0,0 0 0,0 0 0,1 0-1,-1 0 1,0 0 0,1 0 0,-1 0 0,0 0-1,0 0 1,1-1 0,-1 1 0,0 0 0,1 0-1,-1 0 1,0 0 0,0-1 0,0 1 0,1 0-1,-1 0 1,0 0 0,0-1 0,1 1 0,-1-1 6,1 0 0,0 1 0,0-1 0,-1 0 0,1 1 0,0-1 0,-1 0 0,1 0 0,-1 0 0,1 0 0,-1 0 0,1 0 0,-1 1 0,1-1 0,-1 0 0,0 0 0,0-2 0,0 1 39,-1 0 0,1 1 0,-1-1-1,0 0 1,0 0 0,0 0 0,0 1 0,0-1-1,-1 1 1,1-1 0,0 1 0,-1-1 0,-1-1 0,-3-3-61,-1 0-10,0-1 1,1 0 0,-7-9-1,8 7 40,3 7-6,0-1 0,1 0 1,-1 1-1,0 0 0,0-1 0,0 1 0,-1 0 0,1 0 0,0 0 1,-1 0-1,1 0 0,-1 1 0,-5-3 0,6 3-44,1 0-1,-1 0 1,1 0-1,-1 0 1,1-1 0,0 1-1,-1 0 1,1 0-1,0-1 1,0 1-1,-2-4 1,3 4 2,-1-1 0,1 0 0,-1 0-1,1 0 1,-1 0 0,1 1 0,0-1 0,0 0 0,0-2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4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105 328 1984,'0'0'640,"0"0"-389,-3 0-27,-7 0 222,23 0 724,-13-4-648,0-55 4481,-3 63-4785,0-1-120,0 1-1,1 0 1,-1 0-1,-2 5 1,3-3 43,-1-1 0,0 0 1,-1 0-1,-6 9 1,7-12-103,1 1 0,0 0 0,0-1 0,1 1 0,-1 0 0,0 0 0,1 0 0,0 0 0,0 0 0,0 0 0,0 1 0,0-1 0,1 0 0,-1 0 0,1 1 0,0-1 0,0 0 0,1 5 0,-1-3 9,0 0 0,-1 0 0,1 0 0,-1 1 0,-2 6 0,-11 13 203,7-8-96,-2-11-70,9-5-81,-1-1 1,1 0 0,-1 0-1,1 1 1,-1-1 0,1 0-1,0 1 1,-1-1 0,1 0-1,-1 1 1,1-1 0,0 1-1,-1-1 1,1 1-1,0-1 1,-1 0 0,1 1-1,0-1 1,0 1 0,0 0-1,-1-1 1,1 1 0,0-1-1,0 1 1,0-1 0,0 1-1,0-1 1,0 1 0,0 0-1,0 0 1,0 2 219,17-3 133,-16 0-353,-1 0-1,0 0 0,1 0 0,-1 0 1,0 0-1,1 0 0,-1 0 1,0 0-1,0 0 0,1 0 0,-1 0 1,0 0-1,1 0 0,-1 0 0,0-1 1,0 1-1,1 0 0,-1 0 1,0 0-1,0-1 0,0 1 0,1 0 1,-1 0-1,0-1 0,0 1 1,10-10-32,2 0-402,-2-1 0,17-21 0,-21 23 320,13-16-148,12 0 24,-17 1-49,14-11 102,-17 13 6,-10 21 173,-1 0 0,0-1-1,1 1 1,0 0 0,-1 0 0,1 0 0,0 0 0,-1 0 0,1 0 0,0 0 0,0 0 0,0 0 0,0 0 0,0 0 0,0 0 0,0 1 0,0-1 0,1 0 0,16-6 322,-14 0-153,2-2 176,-5 8-330,-1 1-1,0 0 1,0 0 0,1 0-1,-1 0 1,0 0 0,1 0 0,-1 0-1,0-1 1,1 1 0,-1 0-1,0 0 1,1 0 0,-1 0 0,0 0-1,0 1 1,1-1 0,-1 0 0,0 0-1,1 0 1,-1 0 0,0 0-1,1 0 1,-1 0 0,0 1 0,0-1-1,1 0 1,-1 0 0,0 0-1,0 1 1,1-1 0,-1 0 0,0 0-1,0 1 1,7 16 408,0-6-216,-6-9-174,0 0-1,1-1 1,-1 1 0,0 0 0,0 0-1,-1 0 1,1 1 0,0-1-1,-1 0 1,1 0 0,-1 0-1,1 0 1,-1 3 0,0-3-5,0 1-1,0-1 1,1 0-1,-1 1 1,1-1 0,0 0-1,-1 1 1,1-1 0,0 0-1,0 0 1,0 0 0,2 2-1,-1-2 9,-1 0 0,0 0 0,0 0 0,0 1-1,0-1 1,0 0 0,-1 0 0,1 1 0,0-1 0,-1 0 0,0 1-1,1 1 1,-2 0-21,1-1-1,0 0 0,1 0 1,-1 0-1,0 0 0,1 0 1,0 0-1,0 0 0,0 0 1,0 0-1,3 5 0,-2-5-12,0 0-1,1-1 1,-1 0 0,1 1-1,0-1 1,0 0-1,0 0 1,0-1 0,5 3-1,13 10 23,-4-7-28,-11 2-79,-5-9 78,-1 1 0,0 0 1,0-1-1,1 1 0,-1-1 0,1 1 0,-1-1 0,1 1 1,-1-1-1,0 1 0,1-1 0,0 0 0,-1 1 0,1-1 1,-1 1-1,1-1 0,-1 0 0,1 0 0,0 1 0,-1-1 0,1 0 1,0 0-1,-1 0 0,1 0 0,0 0 0,-1 0 0,1 0 1,0 0-1,-1 0 0,1 0 0,1 0 0,4 0-86,-4 0 58,1 0 1,0 0-1,0 0 1,0 0 0,-1 0-1,1-1 1,0 1-1,0-1 1,-1 1-1,1-1 1,0 0 0,-1 0-1,1-1 1,-1 1-1,1 0 1,-1-1-1,0 0 1,0 1 0,1-1-1,-1 0 1,0 0-1,2-3 1,6-5-64,-4 6 92,-1 0-1,0-1 1,-1 1 0,1-1 0,-1 0-1,0-1 1,0 1 0,4-9-1,-1-21 71,7 7-26,-12 17-32,0-1 0,-1 1-1,0-1 1,-1 0 0,-1-17 0,-1-5 108,2-4 510,0 38-619,1 0 0,-1-1 1,0 1-1,0 0 0,0 0 0,0 0 1,0 0-1,0 0 0,0 0 0,0 0 1,0-1-1,0 1 0,0 0 0,0 0 0,0 0 1,0 0-1,0 0 0,0 0 0,0 0 1,0-1-1,-1 1 0,1 0 0,0 0 1,0 0-1,0 0 0,0 0 0,0 0 1,0 0-1,0 0 0,0 0 0,0 0 1,0-1-1,0 1 0,0 0 0,-1 0 1,1 0-1,0 0 0,0 0 0,0 0 0,0 0 1,0 0-1,0 0 0,0 0 0,-1 0 1,1 0-1,0 0 0,0 0 0,0 0 1,0 0-1,0 0 0,0 0 0,0 0 1,-1 0-1,1 0 0,0 0 0,0 0 1,-17 0 255,13 4-106,2-2-153,0 1 1,1 0 0,-1-1 0,0 1-1,1 0 1,0 0 0,0 0 0,0 0 0,0 0-1,-1 6 1,-3 9-65,-9 10-40,13-19 58,-1 0-1,2 0 1,-1 0-1,2 16 1,-1-10 10,0-11 33,0 0 0,0 0-1,0-1 1,1 1 0,0 0-1,0-1 1,0 1 0,0-1 0,0 1-1,1-1 1,-1 1 0,1-1-1,0 0 1,0 0 0,5 6 0,9 16 96,-10-11-69,-4-11-66,-1 0 0,0 0-1,1 0 1,0 0 0,0-1 0,0 1-1,0 0 1,2 2 0,14 12-264,-18-17 289,0 1 0,1-1 0,-1 0 0,0 1 0,1-1 0,-1 0 0,0 0 0,1 1 0,-1-1 0,0 0 0,1 0 0,-1 0 0,1 0 0,-1 1 0,0-1 0,1 0 0,-1 0 0,1 0 0,-1 0 0,1 0 0,-1 0 0,0 0 1,1 0-1,-1 0 0,1 0 0,-1 0 15,4 0-41,-1 0 1,0 0-1,1-1 1,-1 1 0,0-1-1,5-1 1,6-12-323,14 7 129,-28 7 226,1 0 0,-1-1 1,1 1-1,-1-1 0,1 1 1,-1-1-1,1 1 0,-1-1 0,1 1 1,-1-1-1,1 0 0,-1 1 1,0-1-1,1-1 0,2-3-47,14-5-68,4-18-101,-12 22 147,0-2 5,-8 5 66,-1-1 0,1 0 0,0 1 0,-1-1-1,0 0 1,0-5 0,0 9 6,0-42 987,0 40-772,3 4-25,-1 0-140,0 0 0,-1 0 0,1 0-1,-1 0 1,1 0 0,-1 0 0,0 0-1,0 0 1,0 0 0,0 0 0,0 1 0,-1-1-1,1 0 1,0 4 0,2 5 249,1-4-265,0 1 1,1-1 0,0 1-1,0-1 1,0 0 0,1-1-1,0 0 1,0 0 0,11 8-1,-11-11-2,1 1 0,0-1-1,0-1 1,0 0-1,0 0 1,0 0 0,0-1-1,1 0 1,-1 0 0,1 0-1,-1-1 1,0-1 0,1 1-1,13-4 1,-4 0-445,0-1 0,0-1 1,-1-1-1,18-9 0,-24 8 122,0 0 0,0-1 0,11-12 0,-10 8 74,-7 10-13,-4 3 188,0 0 314,0 3 80,0 3-56,-1-2-170,1 0-1,0 0 1,0 0-1,1 0 1,-1 0 0,1 0-1,1 4 1,12 26 482,-13-30-545,0 0-40,0-1 0,0 0-1,0 0 1,0 0-1,1 0 1,-1 0 0,1 0-1,0 0 1,0 0-1,0 0 1,0-1 0,3 4-1,11 11-28,-10-10-14,0-1 0,13 11 0,-17-15 43,0 0 1,1-1-1,-1 1 1,1-1-1,-1 0 0,1 1 1,0-1-1,-1-1 1,1 1-1,0 0 0,0-1 1,0 1-1,3-1 1,53 0-472,-56 0 366,-1 0 0,1-1 1,-1 1-1,1-1 1,0 0-1,-1 0 0,0 0 1,1 0-1,-1 0 1,0 0-1,1 0 1,-1-1-1,3-2 0,26-27-1090,-16 15 457,-12 13 633,-1 1 0,0 0 0,-1-1-1,1 0 1,0 1 0,-1-1 0,1 0-1,-1 0 1,0 1 0,0-1 0,0 0-1,0 0 1,-1 0 0,1-4 0,3-11-290,2-3 51,-3 12 254,-1 1 1,0-1-1,-1 0 1,1 1-1,-1-15 1,-1-143 1890,0 166-1824,0-11 469,0 0 1,4-19-1,9-1 640,-11 25-850,-1 1 0,0 0 0,-1 0 0,0 0 0,1 0 0,-2-7 0,1-8 1011,0 9-979,0 16-133,0 25-117,0-25-41,-1-1 0,1 0 0,-1 0 0,0 1 0,0-1 0,0 0 0,-1 0 0,-1 4 0,-4 13 0,5-12-5,0 1-1,2-1 1,-1 0-1,2 17 0,-1-14-85,0-1-1,0 1 0,-3 18 1,0-16-203,-2 10-413,1-1-1,-2 34 1,6 68-7570,0-101 5445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4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143 437 7456,'-21'-6'927,"14"4"-439,-1 0-1,1 0 1,0-1-1,-12-6 1,-37-26 2008,55 34-2202,-1 1 0,0-1 0,1 1 0,-1-1 0,1 1-1,-1 0 1,0-1 0,-2 1 0,10 1-230,-3-1-66,1 0 0,0 0 0,0 0 0,0-1 0,0 1 0,0-1 0,4-1 0,-1 0-35,2-2-50,0 1 1,0 1 0,1 0 0,-1 0 0,18 0 0,-3 2-762,-4 0 185,-1 0 0,22-4-1,22-10-1234,-30 9 1157,-16 3 427,-1 0 1,0-2 0,23-7-1,6-6 95,-3 10 763,-4-7 192,-27 11-35,-11 3-638,1-1 1,0 1-1,0 0 1,-1 0 0,1 0-1,0-1 1,-1 1-1,1 0 1,0-1-1,-1 1 1,1 0 0,0-1-1,-1 1 1,1-1-1,0 0 1,0-1 211,-1 0 1,1 1-1,-1-1 1,0 0-1,0 0 1,1 1 0,-1-1-1,-1-3 1,1 4-239,0 1 1,0-1 0,0 1 0,0-1 0,0 0 0,0 1 0,0-1-1,0 0 1,0 1 0,0-1 0,0 1 0,-1-1 0,1 1 0,0-1 0,-1 0-1,1 1 1,0-1 0,-1 1 0,1-1 0,0 1 0,-1 0 0,1-1-1,-1 1 1,1-1 0,-1 1 0,1 0 0,-1-1 0,1 1 0,-2-1-1,-22 0 760,16 1-676,5 0-97,1 0 0,0 0 1,0 0-1,0 1 0,0-1 1,-1 1-1,1 0 0,0 0 1,0-1-1,0 1 0,0 0 0,0 1 1,1-1-1,-1 0 0,0 1 1,0-1-1,-1 3 0,-4 6-216,3-2 57,1 0 0,1 0-1,-1-1 1,1 2 0,1-1-1,0 0 1,-1 9 0,2-12 19,0-1 1,0 0-1,-1 1 1,0-1 0,0 0-1,0 0 1,0 0-1,-3 6 1,-4 16-377,6-14 300,1 0 0,0 16 0,1-28 192,0 3-46,0 1 1,0 0 0,0 0-1,1-1 1,-1 1-1,1 0 1,0-1-1,0 1 1,0-1-1,1 1 1,2 5-1,-2-6 31,-1 0 0,1 0-1,-1 0 1,0 0-1,0 1 1,0-1-1,-1 0 1,1 0 0,-1 1-1,0-1 1,0 6-1,0 37 118,0-44-85,-2 19 95,2-21-98,0 1 0,0 0 0,-1-1 0,1 1 0,0-1 0,0 1 0,-1-1 0,1 1 0,-1-1 0,1 1 0,0-1 0,-1 1 0,1-1 0,-1 1 0,1-1 0,-1 1 0,1-1 0,-1 0 0,0 1 0,1-1 0,-1 0 0,1 0 0,-1 1 0,0-1 0,1 0 0,-1 0 0,0 0 0,1 0 0,-2 0 0,-2 0 221,8 0-177,-4 0-59,1 0 0,0 0 0,-1 0 0,1 0 1,-1 0-1,1 0 0,-1 0 0,1 0 0,-1 0 0,1 0 0,0 0 0,-1 0 0,1-1 0,-1 1 0,1 0 0,-1 0 0,1-1 0,-1 1 0,0 0 0,1-1 0,-1 1 1,1-1-1,-1 1 0,0 0 0,1-1 0,-1 1 0,0-1 0,1 1 0,-1-1 0,0 0 0,7-8-50,7 2-23,-4-10-97,-6 13 158,0 1 0,1 0 1,-1 0-1,7-2 0,-11 5 13,1 0 16,1-1 0,-1 1 0,1-1 0,-1 0 0,1 0 0,-1 0 0,0 0 0,1 0 0,-1 0-1,0 0 1,0 0 0,0 0 0,0 0 0,0-1 0,1 0 0,1-3 54,1 2 277,-4 3-48,0 0 159,0 3-180,0-1-268,-1 0 1,1-1 0,0 1-1,0 0 1,0-1 0,-1 1-1,1-1 1,-2 4 0,-12 12 47,11-13-36,6-1-65,11 14 22,-10-7 34,-4-10-12,0 1-1,1-1 1,-1 1-1,0 0 1,0-1-1,1 1 1,-1 0-1,0-1 1,1 1-1,-1-1 0,1 1 1,-1-1-1,1 1 1,-1-1-1,1 1 1,-1-1-1,1 0 1,-1 1-1,1-1 1,-1 0-1,1 1 1,0-1-1,-1 0 1,1 0-1,0 1 1,-1-1-1,1 0 1,0 0-1,-1 0 1,1 0-1,0 0 1,-1 0-1,1 0 1,0 0-1,-1 0 1,1 0-1,0-1 1,15 1-142,-12-1 95,0 1 0,1-1 1,-1 1-1,0 1 0,0-1 1,1 0-1,-1 1 1,0 0-1,5 2 0,8 11-119,-17-14 159,0 0-1,1 0 1,-1 1-1,0-1 1,0 0 0,0 0-1,1 0 1,-1 1 0,0-1-1,0 0 1,1 0 0,-1 0-1,0 0 1,0 1 0,1-1-1,-1 0 1,0 0-1,1 0 1,-1 0 0,0 0-1,0 0 1,1 0 0,-1 0-1,0 0 1,1 0 0,79 0-138,-78 0 144,0 0 0,0 0 0,0 1 0,0-1 0,0 1 0,0-1 0,0 1 0,0 0 0,0 0 0,0 0 0,0 0 0,2 1 0,13 6 21,-13-6-9,0-1 1,0 0 0,0-1-1,1 1 1,-1-1-1,0 1 1,0-1-1,1-1 1,-1 1 0,0-1-1,0 1 1,0-1-1,4-2 1,31-10 72,2 6-69,1-7-197,-26 10 122,-11 3 13,0 0 1,0 0-1,0-1 0,0 0 1,-1 0-1,1 0 1,0 0-1,6-6 1,4-1-46,21-14-104,-34 21 187,1 0 0,-1 0 0,1-1 0,-1 1 0,0-1 0,0 1 0,0-1 0,-1 0 0,1 0 0,2-6 0,-2 2 40,-1-1 1,0 0-1,0 0 0,-1 0 0,-1-12 0,1-4 5,0-240 277,0 250-90,-1-1 0,-2-18 0,-5 0 136,6 25-233,0 0-1,0 0 0,1 0 1,-1-10-1,2-3 130,0 17-261,0 8 5,0 0 25,1 0 0,-1 0 0,1 0 0,0 0 1,0 0-1,3 6 0,5 18 39,-6-5 24,-1 0 0,-2 41 0,-1-38 28,4 40 0,11 3 39,-7 4 68,7-25-265,-9-23-387,-4-19 257,0-1 1,0 1 0,1-1 0,0 1-1,0-1 1,0 0 0,0 0 0,1 0-1,0 0 1,0 0 0,0 0 0,1-1-1,7 9 1,-9-11-3,1 0-1,0 0 1,0 1-1,0-2 1,0 1-1,0 0 1,0-1-1,0 1 1,0-1-1,1 0 1,-1 0-1,0 0 1,1 0-1,-1-1 1,1 1-1,-1-1 1,1 0-1,-1 0 1,1-1-1,-1 1 1,1 0-1,-1-1 1,1 0-1,5-2 1,-2 0 126,1-1 0,-1 0 0,1 0 0,-1-1 0,-1 0 0,1 0 0,-1-1 0,1 1 0,-2-1 0,1-1 0,-1 1 0,0-1 0,8-13 0,-6 4 126,-1-1 1,6-21-1,11-37 380,36-102 1707,-40 125-1456,-12 35-357,6-21 1,-10 20-61,-3 15-233,1 0 0,-1 0 0,1 0 0,0 0 0,0 0 0,0 0 0,0 0 1,1 1-1,-1-1 0,1 0 0,-1 1 0,1-1 0,0 1 0,3-4 0,12-11 336,-13 15-261,-1 8-28,0 0-67,0 2 0,0-1 0,-1 0 0,0 0 0,-1 1 1,1-1-1,-1 1 0,-1 13 0,0 306 905,1-320-990,-1 1 0,1 0 0,0-1 0,0 1 1,1-1-1,0 1 0,6 12 0,-7-15-102,1-1 0,1 0 0,-1-1 0,1 1 1,-1 0-1,1-1 0,0 1 0,1-1 0,-1 0 0,0 0 0,1 0 0,0-1 0,6 4 1,-6-4-2,-1-1 0,1 0 0,0 0 0,0-1 1,0 1-1,0-1 0,0 0 0,0 0 0,0 0 1,4-1-1,4 0-246,-8 1 294,1 0 0,-1 0 0,0-1 0,0 0 0,1 1 0,-1-1 0,0-1 0,0 1 0,0-1 0,4-1 1,-2-1 14,0-1 1,0 1 0,0-1 0,7-8 0,-10 11 73,-1-1 0,1 0 0,0 0 1,3-7-1,-2 1 34,2 0 79,8 7 608,-14 5-53,0-1-606,0 0 1,-1 0-1,1 0 1,-1 0-1,1-1 1,-1 1-1,0 0 0,-1 2 1,1-2-32,0 0 1,0 0-1,0 0 1,0 0-1,0 0 1,1 0-1,-1 1 1,0 3-1,2-3-8,-1 1-1,1-1 1,0 0-1,0 1 1,2 4 0,1 1 0,-1 2-3,-3-9-7,1-1 0,-1 1 0,1 0 0,-1-1 1,1 1-1,-1 0 0,1-1 0,0 1 0,0-1 0,0 1 0,0-1 1,0 1-1,0-1 0,0 0 0,0 1 0,1-1 0,-1 0 0,0 0 1,1 0-1,1 1 0,14 5 95,-11 2-71,-5-9-38,-1 1 0,0-1 0,1 1 0,-1 0 0,0-1 0,1 1-1,-1-1 1,1 1 0,-1-1 0,1 0 0,-1 1 0,1-1 0,-1 1 0,1-1-1,-1 0 1,1 1 0,0-1 0,-1 0 0,1 0 0,-1 1 0,1-1 0,0 0-1,-1 0 1,1 0 0,0 0 0,-1 0 0,1 0 0,0 0 0,-1 0 0,1 0-1,1-1 1,0 1-31,0 0-1,0 0 0,1 0 0,-1-1 1,0 1-1,0-1 0,0 0 1,0 0-1,0 0 0,0 0 0,0 0 1,0 0-1,2-2 0,6-3-209,5 0-16,-14 6 242,1-1-1,-1 1 1,1-1 0,-1 0 0,1 1-1,-1-1 1,0 0 0,1 0 0,-1 0 0,0 0-1,0 0 1,0 0 0,0 0 0,1 0-1,-2 0 1,1-1 0,2-1 0,4-18-212,-3 13 104,8-18 211,-11 25-53,-1 0 1,1 0 0,-1 0-1,0 0 1,0 0-1,0 0 1,1 0-1,-1 0 1,0 0-1,0 0 1,0 0-1,-1 0 1,1 0-1,0 0 1,0 0-1,0 0 1,-1 0-1,1 0 1,-1 0 0,1 0-1,-1 0 1,1 0-1,-2-1 1,2 1 26,-1 1 1,0 0-1,0-1 0,0 1 1,1 0-1,-1-1 1,0 1-1,0 0 0,0 0 1,0-1-1,0 1 1,0 0-1,0 0 1,0 0-1,0 0-40,1 0 0,0 0 0,0 0 0,0 0 0,0 0 0,0 0 0,0 0 0,0 0 0,-1 0 0,1 0 0,0 0 0,0 0 0,0 0 0,0 0 0,0 0 0,0 0 0,0 0 0,-1 0 0,1 0 0,0 0 0,0 0 0,0 0 0,0 1 0,0-1 0,0 0 0,0 0 0,0 0-1,0 0 1,-1 0 0,1 0 0,0 0 0,0 0 0,0 0 0,0 0 0,0 0 0,0 1 0,0-1 0,0 0 0,0 0 0,0 0 0,0 0 0,0 0 0,0 0 0,0 0 0,0 1 0,0-1 0,0 0 0,0 0 0,0 0 0,0 0 0,0 0 0,0 0 0,0 0 0,0 1 0,0-1 0,0 0 0,0 350 1794,-2-312-1669,-8 49 0,5-45-2,-2 38 44,-7-14 10,11-42-128,3-20-12,-1 1 0,1 0 0,-1 0 0,0 0-1,-1 0 1,1-1 0,-1 1 0,0 0 0,0-1 0,0 0-1,-5 7 1,5-7-13,-1-1 0,1 1 1,0-1-1,-1 0 0,0 0 0,0 0 0,-3 2 0,1-2-6,1-1 0,-1 0 0,0 0 0,0-1 0,0 1 0,-8 0 0,-2 2 9,7-2-12,0-1 1,-1 1-1,-10 0 0,12-3-1,0 1-1,0-1 1,1 0 0,-1-1 0,0 1 0,1-1-1,-1 0 1,1-1 0,-8-4 0,10 5 20,1 0 1,0 0-1,-1 0 1,1-1 0,0 1-1,0-1 1,1 0-1,-1 0 1,0 0 0,1 0-1,0 0 1,0 0-1,0-1 1,0 1-1,0-1 1,1 0 0,-1 1-1,0-5 1,0-4 19,1 1 1,0-1-1,0 0 0,1 1 1,0-1-1,1 0 1,1 1-1,4-18 0,0 15-75,1-1 0,0 1 0,1 1 0,1-1 0,0 1 0,1 1 0,14-14 0,12-5-214,-13 13-278,39-37-2456,0 10 779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6816,'-21'0'2528,"21"0"-1984,0 0-128,0 0 896,0 0-800,21 0 640,0 0-672,21 0-32,-22 0-288,22 0-512,0 0 160,-1 0-2368,1 0 1408</inkml:trace>
  <inkml:trace contextRef="#ctx0" brushRef="#br0" timeOffset="1">791 207 8800,'0'17'3264,"0"-17"-2528,63 0-224,-42 0-64,0 0-352,20 0-672,-20 18 320,21-18-3168,-22 0 1888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0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377 481 4064,'0'-18'5808,"0"18"-5791,0 0 1,0 0 0,0 0 0,0 0 0,0 0-1,0 0 1,0 0 0,0 0 0,0-1-1,0 1 1,0 0 0,0 0 0,0 0 0,0 0-1,0 0 1,0 0 0,0 0 0,0-1-1,0 1 1,0 0 0,0 0 0,0 0 0,0 0-1,0 0 1,0 0 0,0 0 0,0 0-1,-1-1 1,1 1 0,0 0 0,0 0 0,0 0-1,0 0 1,0 0 0,0 0 0,0 0-1,0 0 1,0 0 0,-1 0 0,1 0 0,0 0-1,0 0 1,0 0 0,0 0 0,0 0-1,0 0 1,0 0 0,-1 0 0,1 0 0,0 0-1,0 0 1,0 0 0,0 0 0,0 0-1,0 0 1,-1 0 0,0 0 32,0 0-1,1 0 1,-1-1-1,0 1 1,0 0-1,0-1 1,0 1-1,0 0 1,0-1-1,0 1 1,1-1-1,-1 1 1,0-1-1,0 0 1,1 1 0,-1-1-1,0 0 1,1 0-1,-1 1 1,0-1-1,1 0 1,-1 0-1,1 0 1,0 0-1,-1 0 1,1-1-1,-1 0-9,0 1 0,0-1 0,0 1-1,0-1 1,0 0 0,0 1-1,0 0 1,0-1 0,-1 1-1,1 0 1,-1-1 0,1 1 0,-3-1-1,-20-9 201,-11-16-202,34 26-42,-1 0 1,0 0 0,0 0 0,0 0 0,0 1-1,0-1 1,0 0 0,0 1 0,0 0 0,0 0-1,0-1 1,0 1 0,0 0 0,-2 1 0,-19-2-117,-3 1 117,0 0 0,-31 4 1,55-3 18,-1 0 0,0 0 1,1 0-1,0 0 1,-1 1-1,1-1 1,0 1-1,0-1 1,-1 1-1,1 0 0,-3 4 1,5-6-17,-10 10 72,1 1-1,0 0 1,0 1 0,1 0 0,-11 22-1,16-28-61,1 0 1,-1 0-1,1 1 0,0-1 0,0 0 0,1 1 0,0 0 0,0-1 0,1 1 0,-1-1 0,2 1 1,-1 0-1,1-1 0,-1 1 0,4 7 0,-4-12-7,0-1 1,1 0-1,0 0 0,-1 0 1,1 1-1,0-1 1,-1 0-1,1 0 0,0 0 1,0 0-1,0 0 0,0 0 1,0 0-1,0-1 1,0 1-1,0 0 0,0 0 1,2 0-1,22 4 163,-8-2-49,31 11-43,-35-13-166,1 0-1,-1-1 1,0-1-1,1 0 1,-1-1 0,0 0-1,0-1 1,20-7-1,-16 4-355,28-6 0,-25 10 210,-13 1 161,0 0 0,-1 0 0,1 0 0,5-3-1,-5 1 19,-1-1 0,0 0 0,0 0 0,0 0 0,0 0 0,-1-1 0,1 0 0,-1 0 0,-1-1 0,7-8 0,-5 6 35,-1 0-1,-1 0 1,1 0 0,-1 0 0,-1-1 0,1 1 0,2-13 0,-4 7 21,0-1 1,-1 1 0,-1-1-1,0 0 1,0 1 0,-5-20 0,5 27 2,-14-73 10,11 59 3,2 12-4,0 0 0,0 0-1,-4-9 1,-23-44 178,21 30 158,7 27-262,-1 0-1,0 0 0,-1 0 0,1 0 1,-1 0-1,0 1 0,0-1 0,0 1 1,-5-8-1,-11-19 174,16 25-179,4 5 11,3 1 11,-3-1-76,0 1 0,-1 0 0,1 0 1,0 0-1,0 0 0,0 0 1,0 0-1,-1 1 0,1-1 0,0 0 1,0 1-1,0 0 0,-1-1 1,1 1-1,0 0 0,-1 0 0,3 1 1,1 4 49,0 1 0,-1-1 1,0 1-1,0 0 0,0 1 1,3 8-1,18 54 331,-21-58-324,2 9 16,-1 0 0,-1 0 0,1 22-1,-1-7 18,4 7 2,-5-23 3,0-1 0,1 27 0,-4 83 384,0-124-481,0 0 0,1 1 1,0-1-1,0 0 0,1 0 1,-1 0-1,1 0 0,0 0 1,5 8-1,-3-4-44,-4-8 20,0-1-1,1 1 0,-1-1 0,0 1 1,0 0-1,1-1 0,-1 1 0,0-1 1,1 1-1,-1 0 0,1-1 0,-1 1 1,1-1-1,-1 1 0,1-1 0,-1 0 1,1 1-1,-1-1 0,1 0 0,-1 1 0,1-1 1,0 0-1,-1 1 0,1-1 0,0 0 1,-1 0-1,1 0 0,0 0 0,-1 0 1,1 0-1,0 0 0,-1 0 0,1 0 1,0 0-1,-1 0 0,1 0 0,0 0 1,1 0-19,1 0-1,-1 0 1,0 1 0,0-1 0,0 1 0,0-1 0,0 1 0,0 0 0,3 2 0,-3-2 8,0 0 0,0 0 0,-1-1-1,1 1 1,0 0 0,0-1 0,0 1-1,0-1 1,2 0 0,-1 0-5,0 0 0,0-1 0,0 0 0,0 1 0,0-1 0,0-1 1,-1 1-1,1 0 0,0 0 0,-1-1 0,1 0 0,-1 1 0,0-1 0,1 0 0,-1 0 0,0-1 0,0 1 1,0 0-1,-1-1 0,1 1 0,2-5 0,-1-6 3,4-12 11,21-17 5,-25 35 1,-1-1 0,0 1 1,1-12-1,11-26 20,-12 37-20,-1 0 0,0 0 1,-1 1-1,0-13 0,0-13 31,1 22 15,-1 7-26,1 0 1,-1 0 0,0 0 0,0 0 0,0 0 0,-1 1 0,1-1 0,-1 0 0,0 0 0,-2-5 0,-11-8 202,14 17-222,0 0 0,0 0 0,0 0 0,0-1 0,0 1 0,0 0 1,0 0-1,0 0 0,0 0 0,0 0 0,0 0 0,-1-1 1,1 1-1,0 0 0,0 0 0,0 0 0,0 0 0,0 0 0,-1 0 1,1 0-1,0 0 0,0 0 0,0 0 0,0 0 0,0 0 0,-1 0 1,1 0-1,0 0 0,0 0 0,0 0 0,0 0 0,-1 0 1,1 0-1,0 0 0,0 0 0,0 0 0,0 0 0,0 0 0,-1 0 1,1 0-1,0 0 0,0 0 0,0 0 0,0 0 0,0 0 1,0 1-1,-1-1 0,1 0 0,0 0 0,0 0 0,0 0 0,0 0 1,0 0-1,0 1 0,0-1 0,0 0 0,-3 3 6,2-1 1,-1 1-1,0 0 0,1 0 1,-1 0-1,1 0 0,0 0 0,0 0 1,0 0-1,0 0 0,-1 7 0,-1 7 48,-1-5 36,0-1 0,-6 14 0,7-19-70,0 0-1,0-1 1,1 2 0,0-1 0,0 0-1,1 0 1,-1 1 0,2-1 0,-1 1 0,0-1-1,1 1 1,1-1 0,-1 1 0,2 6-1,12 43 49,-10-33-60,-4-19-6,0 0 0,1 0 0,0 1 1,0-1-1,0 0 0,0-1 0,1 1 1,-1 0-1,1 0 0,0 0 0,0-1 1,0 1-1,6 5 0,17 10 103,-16-14-65,-5-2-71,-1-1 0,0 0-1,1 1 1,-1-2 0,1 1-1,0 0 1,0-1 0,0 1 0,-1-1-1,1 0 1,0-1 0,0 1-1,1-1 1,-1 0 0,5 0-1,0 0-106,-1-1 1,0 0-1,1 0 0,13-5 1,9-2-344,-11 5 277,-12 2 104,1 0 0,13-5 0,-12 2-7,0 0-1,11-7 1,0-1-43,18-4-50,-29 13 113,0-1 0,-1 0-1,1-1 1,17-11 0,-21 10 51,1 1 0,-1-1 0,0-1-1,7-8 1,15-23 8,6 11 26,-31 24 11,-1 1 0,0-1 0,0 0 1,0 1-1,0-1 0,0 0 0,-1 0 1,1 0-1,-1 0 0,0-1 0,0 1 1,0 0-1,0-1 0,0 1 0,-1 0 1,0-1-1,0-3 0,0 6 34,0 0 0,0 0 0,0 0-1,1 0 1,-1 0 0,0 0 0,0 0 0,0 0-1,1 0 1,-1 0 0,0 0 0,1 0 0,-1 0-1,1 0 1,-1 1 0,1-1 0,0 0-1,-1 0 1,1 1 0,0-1 0,-1 0 0,1 1-1,0-1 1,1 0 0,-2 0 10,1 1-1,0 0 1,-1-1 0,1 1-1,0-1 1,-1 1 0,1-1-1,-1 0 1,1 1 0,-1-1-1,1 1 1,-1-1 0,0 0-1,1 1 1,-1-1 0,0 0-1,1 0 1,-1 1 0,0-1-1,0 0 1,0 0 0,0 1 0,0-3-1,0 17 538,0-10-213,4-1-139,-2-1-222,-1 0-1,1-1 1,-1 1 0,1 0 0,-1 0-1,0 0 1,0 0 0,0 1 0,0-1 0,0 0-1,0 0 1,0 1 0,-1-1 0,1 4-1,-1-6-14,0 0 0,0 0-1,0 0 1,0 0-1,0 1 1,0-1-1,0 0 1,0 0-1,0 0 1,0 0-1,0 0 1,0 0-1,0 0 1,0 1-1,0-1 1,0 0-1,0 0 1,0 0-1,0 0 1,0 0 0,0 0-1,0 0 1,0 0-1,0 1 1,0-1-1,0 0 1,0 0-1,1 0 1,-1 0-1,0 0 1,0 0-1,0 0 1,0 0-1,0 0 1,0 0-1,0 0 1,0 0-1,0 1 1,1-1-1,-1 0 1,0 0 0,0 0-1,0 0 1,0 0-1,0 0 1,0 0-1,0 0 1,1 0-1,-1 0 1,0 0-1,0 0 1,0 0-1,0 0 1,0 0-1,0 0 1,1-1-1,0 1 22,-1 0-1,1 0 0,0 0 0,0 0 0,0 1 0,0-1 0,0 0 0,0 0 0,0 0 1,-1 1-1,1-1 0,0 0 0,0 1 0,0 0 0,4 6 120,-6-5-28,0-4-20,5-5-16,5 2-81,-18 6-289,6-1-19,-1 0-218,-7 0 264,5-1 198,1 1 1,-1 0-1,0 0 1,1 1-1,-1-1 0,0 1 1,-5 2-1,-24 11-142,25-11 142,9-3 57,0 0-1,1 0 1,-1 0 0,0 1-1,0-1 1,1 0 0,-1 0-1,0 1 1,1-1 0,-1 0-1,0 1 1,1-1 0,-1 1-1,1-1 1,-2 2 0,2-1-44,-1 1 1,1 0-1,-1 0 1,1-1-1,0 1 1,0 0-1,0 0 1,0 2-1,0-2 48,0-1 0,0 0 0,0 1 0,0-1 0,0 0 0,0 1-1,1-1 1,-1 0 0,1 0 0,-1 1 0,1-1 0,-1 0 0,1 0 0,-1 0-1,1 0 1,0 1 0,0-1 0,-1 0 0,1-1 0,0 1 0,0 0 0,0 0 0,0 0-1,2 0 1,1 1 4,1 0 0,-1 0 0,1-1-1,0 0 1,8 1 0,2 1-2,1 0 0,6 2 43,0-1 0,39 1 0,-30-4-1,-11 0-57,-1-2-1,33-3 1,-4-10-105,-11 8-62,-25 5 131,-1-1-1,1 0 0,0-1 0,19-7 1,0-8 54,-20 16 11,-9 2-5,0-1-1,-1 1 0,1 0 0,0-1 1,-1 1-1,1-1 0,-1 0 0,1 0 0,0 1 1,1-3-1,-2 2 6,0-1-1,0 1 1,0 0 0,0-1 0,-1 1 0,1-1-1,-1 1 1,1-1 0,-1 1 0,1-3 0,2-6 62,3 4-10,-6 6-60,0 0-1,1-1 1,-1 1-1,0 0 1,0 0-1,1-1 1,-1 1-1,0 0 0,0-1 1,1 1-1,-1 0 1,0-1-1,0 1 1,0 0-1,1-1 1,-1 1-1,0 0 0,0-1 1,0 1-1,0 0 1,0-2-1,0 1 2,0 0-1,0-1 1,0 1-1,0-1 1,-1 1-1,1-1 1,0 1-1,-1 0 1,1-1-1,-1 1 1,0 0-1,1 0 1,-3-3 0,-7-16 74,6 11-47,-1 1 0,0 0 1,0 0-1,-1 1 0,-7-9 0,10 13-82,0-1-1,0 0 1,1 1-1,0-1 1,-3-6 0,4 8 32,0-1 0,0 1 0,-1-1 0,1 1 0,-1 0 0,1-1 0,-1 1 0,0 0 0,0 0 0,0 0 0,0 0 0,-3-2 0,5 4 16,-1 0 1,1-1-1,-1 1 0,1 0 1,-1 0-1,1-1 0,-1 1 0,1 0 1,-1 0-1,1 0 0,-1 0 0,1-1 1,-1 1-1,1 0 0,-1 0 0,0 0 1,1 0-1,-1 0 0,1 1 1,-1-1-1,1 0 0,-1 0 0,1 0 1,-1 0-1,1 1 0,-1-1 0,1 0 1,-1 0-1,1 1 0,-1-1 0,1 0 1,0 1-1,-1-1 0,1 0 0,-1 1 1,1-1-1,0 1 0,-1-1 1,1 1-1,0-1 0,0 1 0,-1-1 1,1 1-1,0-1 0,0 1 0,0-1 1,0 1-1,0-1 0,-1 2 0,1 4-45,-1 0-1,1 0 1,1 13-1,-1-7-36,1-6 65,-1 0-1,1-1 1,0 1-1,0-1 1,1 1-1,0-1 1,0 0-1,3 6 1,22 35-52,-20-37 55,0 1 0,1-2 0,15 14-1,-6-5-126,-15-15 97,-1-1-1,1 1 1,-1 0 0,1-1 0,0 1-1,0-1 1,0 0 0,0 1 0,0-1-1,0 0 1,0 0 0,0 0-1,0-1 1,0 1 0,1 0 0,-1-1-1,0 1 1,0-1 0,1 0 0,-1 0-1,0 0 1,1 0 0,-1 0 0,0-1-1,1 1 1,-1 0 0,0-1 0,3-1-1,2-3-124,0 0 0,-1 0 0,1-1 0,-1 0 0,7-8 0,3-4-321,-14 16 464,1 0 0,-1-1-1,-1 0 1,1 1 0,0-1 0,-1 0 0,1 1-1,-1-1 1,0 0 0,0 0 0,0 0 0,0 0-1,-1-1 1,1 1 0,-1 0 0,0 0 0,0 0 0,0-5-1,0 5 25,0 1 0,1-1 0,-1 0-1,0 0 1,1 1 0,0-1 0,0 0-1,0 1 1,0-1 0,0 1 0,0-1-1,3-3 1,-3 5 13,0-1-1,0 1 1,0-1-1,0 0 0,0 1 1,-1-1-1,1 0 1,-1 0-1,1 0 1,-1 0-1,1-3 1,-1 5-2,0 0 0,0-1 0,0 1 1,0 0-1,0 0 0,0 0 1,0 0-1,0 0 0,0 0 0,0 0 1,0-1-1,0 1 0,0 0 0,0 0 1,0 0-1,0 0 0,0 0 1,0 0-1,0 0 0,0-1 0,0 1 1,0 0-1,0 0 0,0 0 0,0 0 1,0 0-1,0 0 0,0 0 0,0 0 1,0 0-1,1 0 0,-1-1 1,0 1-1,0 0 0,0 0 0,0 0 1,0 0-1,0 0 0,0 0 0,0 0 1,1 0-1,-1 0 0,0 0 0,0 0 1,0 0-1,0 0 0,0 0 1,0 0-1,0 0 0,1 0 0,-1 0 1,0 0-1,0 0 0,0 0 0,0 0 1,0 0-1,5 0 61,-3 0-29,0 0 1,1 0-1,-1 0 0,0 0 0,1 0 0,-1 0 0,0 0 0,1 1 0,-1-1 0,0 1 0,1 0 0,-1 0 0,0 0 0,0 0 0,0 0 0,0 0 0,0 1 0,0-1 0,0 0 0,0 1 0,-1 0 0,1-1 1,-1 1-1,3 4 0,5 8 135,-7-9-127,0-1 0,1 0 1,-1 0-1,1 0 0,0 0 1,0-1-1,1 1 0,-1-1 1,1 1-1,3 2 0,139 98 744,-143-103-789,0 2-4,0-1 1,1 0-1,-1 0 0,1 0 1,-1-1-1,1 1 1,0-1-1,0 0 1,-1 0-1,1 0 1,0 0-1,0-1 0,0 0 1,5 0-1,2 1-248,-7 0 138,0-1 1,0 1 0,0-1-1,0 0 1,0-1-1,0 1 1,-1-1 0,1 1-1,0-1 1,5-2-1,-6 1-88,0 0 0,1-1 0,-1 0 0,5-4 0,-6 4 49,1 0 0,0 0 0,0 1 0,6-5 0,1 3-233,-10 4 349,1 0 1,0 0 0,-1 0-1,1-1 1,-1 1 0,1 0 0,-1-1-1,1 1 1,0 0 0,-1-1-1,1 1 1,-1-1 0,0 1 0,1 0-1,0-1 1,1-17-332,-2-41-172,0 58 554,0 0-1,0 0 1,0 0 0,0 0-1,0 0 1,0 1 0,0-1-1,0 0 1,-1 0 0,1 0-1,0 0 1,0 1 0,-1-1-1,1 0 1,-1 0 0,1 1 0,-1-1-1,1 0 1,-1 0 0,1 1-1,-1-1 1,0 1 0,1-1-1,-1 1 1,0-1 0,1 1-1,-1-1 1,-1 0 0,2 1 92,9 1 48,-8-1-143,0 0-1,0 0 0,0 0 1,0 0-1,0 0 1,1 0-1,-1 0 1,0 0-1,0 1 1,0-1-1,0 1 1,0-1-1,0 0 1,0 1-1,0 0 1,0-1-1,0 1 1,0 0-1,0-1 0,0 1 1,-1 0-1,1 0 1,0 0-1,-1 0 1,1 0-1,0 0 1,-1 0-1,1 0 1,-1 0-1,1 1 1,0 0-10,-1-1-1,1 1 1,0-1 0,0 0 0,-1 1 0,1-1 0,0 0 0,0 0 0,0 1 0,0-1-1,1 0 1,-1 0 0,0 0 0,3 1 0,-2-1 4,1 0 0,-1-1 0,0 1 0,1-1 0,-1 1 0,1-1 0,-1 0 0,1 0 1,-1 0-1,5-1 0,-5 1-15,1 0 1,-1 0-1,1 0 1,0 0-1,-1 0 1,1 0-1,-1 1 1,1-1-1,-1 1 1,4 1-1,-4-1 8,-1-1-12,0 1 0,0 0 0,0 0-1,0-1 1,0 1 0,0-1 0,0 1 0,1-1 0,-1 1 0,0-1 0,0 0 0,1 1 0,-1-1 0,0 0 0,0 0 0,1 0 0,-1 0 0,0 0 0,1 0 0,-1-1 0,0 1 0,0 0 0,1-1 0,-1 1 0,0-1 0,0 1 0,0-1 0,0 1 0,0-1 0,2-1 0,-1 1-3,0 0-11,0 0 1,1 0 1,-1 0-1,0 0 0,0 0 1,0 0-1,0-1 1,0 1-1,0-1 0,0 1 1,-1-1-1,1 0 1,0 0-1,-1 1 1,1-1-1,-1 0 0,0 0 1,0-1-1,0 1 1,0 0-1,2-4 1,3-7-142,-3 8 146,-1 1 16,0 0 0,0 0 0,-1 0 1,1 0-1,-1-1 0,0 1 0,0 0 0,0 0 0,0-1 1,-1-4-1,0-53 575,0 61-552,1 0-1,-1 1 1,0-1-1,0 0 0,0 0 1,0 1-1,0-1 0,-1 0 1,1 0-1,0 1 0,0-1 1,0 0-1,-1 1 1,1-1-1,0 0 0,-1 1 1,1-1-1,0 0 0,-1 1 1,1-1-1,-1 1 1,1-1-1,-1 1 0,1-1 1,-1 1-1,0-1 0,1 1 1,-1-1-1,1 1 1,-2-1-1,2 1-1,-1 0 0,1 0 0,-1 0 0,1 0 0,0 1 1,-1-1-1,1 0 0,0 0 0,-1 0 0,1 0 0,0 1 0,0-1 0,-1 0 1,1 0-1,0 0 0,0 1 0,-1-1 0,1 0 0,0 1 0,0-1 0,-1 0 0,1 0 1,0 1-1,0 0 0,-1 0 16,1 1 0,-1-1 1,1 1-1,-1 0 0,1-1 1,0 1-1,0 0 0,-1 2 0,1 29 354,-1-6 16,6 56 0,9-18-125,-10-19-118,-3 69 0,1 9-162,2-84-5,2 28 58,-13 21 208,0 9 98,8-61-116,0-18-68,-1-1 0,0 0 0,-5 29 0,4-44-126,0-1 1,0 1-1,0 0 1,0-1 0,-1 1-1,1-1 1,-4 4-1,0 1 56,3-3-52,0 0 0,-1-1 0,0 1-1,0 0 1,0-1 0,-4 4 0,4-6-15,1 0-1,0 0 1,-1 1 0,0-1-1,1-1 1,-1 1 0,1 0 0,-1-1-1,0 1 1,0-1 0,1 0-1,-6 0 1,1 0 5,1-1-1,-1 0 1,0 0 0,1 0-1,-1-1 1,1 0-1,-1-1 1,1 1 0,0-1-1,0 0 1,-5-4 0,-11-5 50,8 5-45,8 5-28,0-1-1,1 0 0,-1 0 1,1 0-1,0-1 0,-7-6 1,5 2 9,0 0 0,-10-18 1,-1-1 11,-5-3-2,17 23-61,0 0 0,0 0 0,1 0 0,0-1-1,1 0 1,0 0 0,0 0 0,0 0 0,1 0 0,-3-14 0,5 13-53,0 0 0,0 0 0,1-1-1,0 1 1,1 0 0,0 0 0,0 0 0,1 1 0,0-1 0,1 0 0,0 1 0,0-1 0,8-14 0,-6 16-41,1 1 1,-1 0-1,13-11 1,4-3-272,44-53-1434,-16 29 841,-20 19 323,-2-1-207,30-24-943,46-23-254,11-18-469,-100 80 2229,1-2 202,-1 1 1,19-21 0,-29 26 613,0 0 0,-1 0 0,7-13 0,-2 2 730,5-1-47,-11 14-791,1 0 0,-1 0 0,5-9 0,-6 7-20,-1 1-1,1-1 1,-1 1 0,0-8 0,2-5 422,2-4-96,-3 16-369,-1-1 0,1-13 0,-2 16-148,0 1-1,-1 0 1,0 0-1,0 0 1,0 0-1,-2-6 1,0 3 118,1 1-76,0-1 0,-1 1 0,0 0 0,-5-8 1,7 12-244,-1-1 0,0 1 0,0 0 0,0 0 0,-1-1 0,1 2 0,0-1 0,-1 0 0,0 0 0,-2-1 0,5 3-11,-1 0 0,1-1 0,-1 1 0,1 0 0,0 0 0,-1-1 0,1 1 0,-1 0 0,1 0 0,-1-1 0,1 1 1,-1 0-1,1 0 0,-1 0 0,1 0 0,-1 0 0,1 0 0,-1 0 0,1 0 0,-1 0 0,1 0 0,-1 0 0,1 0 0,-1 0 0,1 0 0,0 1 0,-1-1 0,1 0 0,-1 0 1,1 0-1,-1 1 0,1-1 0,-1 0 0,1 1 0,0-1 0,-1 0 0,1 1 0,0-1 0,-1 0 0,1 1 0,0-1 0,0 1 0,-1 0 0,0 3-219,1-1 0,-1 1-1,1-1 1,0 1 0,0 6 0,0 0-518,0-2 356,1-1-1,0 1 1,0 0-1,1-1 0,0 1 1,0-1-1,1 0 1,6 13-1,-1 0-576,-1 1 0,0 0 0,5 40 0,-8-42 981,3 26 583,-1-23-258,-3-13 29,-1 0-1,0 0 1,0 0 0,0 13-1,-2-19-271,0-1-1,0 0 1,1 1 0,-1-1-1,0 1 1,1-1 0,-1 0-1,1 1 1,0-1 0,0 0-1,0 0 1,0 1 0,0-1-1,0 0 1,1 0 0,-1 0-1,1 0 1,-1-1 0,1 1-1,0 0 1,0-1 0,0 1-1,0-1 1,0 1 0,0-1-1,0 0 1,4 2 0,1-1 19,1 0 0,0 0 1,0-1-1,0 0 0,0 0 1,13-1-1,-10 0-114,0-1-1,1 0 1,-1-1 0,0-1-1,0 1 1,0-2 0,11-4-1,-10 3-14,-5 2-11,1 0 1,14-3-1,-2 3-5,-12 2 28,0 0 1,15-5 0,39-21 69,-53 24-45,-1 1 0,1 1 0,9-1-1,4-1 12,88-22 92,-71 14 5,62-8-1,-4 12 3,-14-7-11,-53 10-78,-14 2 92,1 0 0,-1-1 0,30-10 1,-37 9-21,0 0 0,0 1 0,0 0 0,0 1 0,0 0 0,0 1 0,12-1 0,-19 2-73,0 0 1,0 0 0,0 0 0,0 0-1,0-1 1,0 1 0,0-1-1,0 1 1,0-1 0,0 0 0,0 0-1,0 0 1,0 0 0,0 0-1,0 0 1,-1 0 0,1 0 0,0-1-1,1-2 1,-2 3-15,-1 1-11,1 0 0,-1 0-1,0 0 1,0 0 0,1-1 0,-1 1-1,0 0 1,0 0 0,0-1 0,1 1 0,-1 0-1,0 0 1,0-1 0,0 1 0,0 0 0,0 0-1,0-1 1,1 1 0,-1 0 0,0-1 0,0 1-1,0 0 1,0 0 0,0-1 0,0 1 0,0-14 136,0 14-143,0-1 1,0 1 0,0 0-1,0 0 1,0 0 0,0 0-1,0 0 1,0 0 0,0 0-1,0-1 1,0 1 0,0 0-1,0 0 1,0 0 0,0 0 0,0 0-1,0 0 1,0 0 0,0-1-1,0 1 1,0 0 0,0 0-1,0 0 1,0 0 0,0 0-1,-1 0 1,1 0 0,0 0-1,0 0 1,0-1 0,0 1-1,0 0 1,0 0 0,0 0 0,0 0-1,0 0 1,-1 0 0,1 0-1,0 0 1,0 0 0,0 0-1,0 0 1,0 0 0,0 0-1,0 0 1,0 0 0,-1 0-1,1 0 1,0 0 0,0 0 0,0 0-1,0 0 1,0 0 0,0 0-1,0 0 1,-1 0 0,1 0 3,-1 0 0,1 0 0,-1 0 0,0 0 0,1 0 0,-1 0 0,1 0 0,-1 0 0,1 0 0,-1 0 0,1 1 0,-1-1 1,1 0-1,-1 0 0,1 1 0,-1-1 0,1 0 0,-1 0 0,1 1 0,-1-1 0,1 1 0,-1-1 0,1 0 0,0 1 0,-1-1 0,1 1 1,0-1-1,0 1 0,-1-1 0,1 2 0,-7 7 30,-1-4-40,1 0-16,5 12 4,2-8 16,-1-1 0,-1 0-1,1 0 1,-4 10 0,-3 15-25,1 26-91,-7 6 79,7 12 166,2-53-73,-8 30-1,7-34-7,-5 31 0,4 29 65,-7-14 112,11-47-229,-10 47 725,12-61-636,-1 0 0,0 0-1,0 0 1,0 0 0,-1 0-1,1 0 1,-1-1 0,0 1-1,-6 5 1,8-10-76,0 1 1,0 0-1,0 0 1,0 0-1,0-1 1,-1 1-1,1-1 1,0 1-1,-1-1 1,1 1-1,0-1 1,-1 0-1,1 0 1,0 0-1,-1 0 1,1 0-1,0 0 1,-1 0-1,1 0 1,-1 0-1,1 0 1,0-1-1,0 1 1,-1-1-1,1 1 1,0-1-1,-1 1 1,1-1-1,0 0 1,0 0-1,-1 0 1,-7-10-121,1 1 0,0-1 0,1 0 0,0-1 0,0 0 0,-6-19 0,11 21-496,0-1 0,1 0 0,1 0 0,0 0 0,0 0 0,1 0 0,3-13 0,-2 16 92,0 1 0,0 0-1,1 0 1,5-9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0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 5984,'-18'-17'1920,"15"14"-1174,3 3-212,0 0 484,0 0-255,0 0 218,0 0-383,0 0-278,3 0-107,23 0 183,-14 1-339,-1-1-1,0 0 0,1-1 0,17-3 0,-15 0-31,24-6 20,-13 8-19,27 1 0,52-3 12,-4-10-27,14 12 54,-79 3 23,59-7-1,-53-3 29,-34 7-74,0 0 0,1 1 0,-1 0-1,10-1 1,15 2 611,-19 0-3423,-13 4 807,0-4 1834,0 1-1,0 0 1,0-1-1,0 1 1,0 0-1,0-1 1,0 1-1,0-1 1,0 1-1,-1 0 1,1-1-1,0 1 1,0 0-1,-1-1 1,1 1-1,0-1 1,-1 1-1,1-1 0,0 1 1,-1-1-1,1 1 1,-1-1-1,1 1 1,-1-1-1,1 1 1,-1-1-1,1 0 1,-1 1-1,0-1 1,1 0-1,-1 0 1,1 1-1,-1-1 1,0 0-1,1 0 1,-1 0-1,0 0 1,1 0-1,-1 0 1,0 0-1,0 0 1,-3 0-2282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0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4992,'-15'0'1263,"21"1"-131,-2-1-982,-1 0 0,1-1 0,0 1 0,0-1 0,-1 0 0,5-1 0,3-4 64,-10 5-172,1-1 1,0 1-1,0 0 0,0 0 0,0 0 0,0 0 1,0 1-1,0-1 0,0 0 0,0 1 1,1-1-1,-1 1 0,3 0 0,81 0 1078,11 0-234,-92 0-848,-1 0 0,0 0 0,1 1 0,-1 0 1,0 0-1,0 0 0,0 0 0,0 0 0,7 4 1,3 1 37,10 2 133,11 5 4,-34-12-185,0-1 0,0 1 1,0 0-1,0-1 0,0 0 1,0 1-1,0-1 0,0 1 1,0-1-1,0 0 0,0 0 1,0 0-1,0 0 0,0 0 0,1 0 1,-1 0-1,0 0 0,0 0 1,1 0-1,4-1 62,11 1 182,-17 0-269,0 0 1,0 0-1,0 0 0,1 0 1,-1 0-1,0 0 1,0 0-1,0 0 1,0 0-1,0 0 1,0 0-1,0 0 1,1 0-1,-1 0 1,0 0-1,0 0 0,0 0 1,0 0-1,0 0 1,0 0-1,0 0 1,0 0-1,1 0 1,-1-1-1,0 1 1,0 0-1,0 0 1,0 0-1,0 0 0,0 0 1,0 0-1,0 0 1,0 0-1,0 0 1,0 0-1,1-1 1,-1 1-1,0 0 1,0 0-1,0 0 1,0 0-1,0 0 0,0 0 1,0 0-1,0 0 1,0-1-1,0 1 1,0 0-1,0 0 1,0 0-1,0 0 1,0 0-1,0 0 1,0 0-1,0-1 0,-1 1 1,1-1 13,0 1 0,0-1-1,0 0 1,0 0 0,0 1 0,1-1-1,-1 0 1,0 0 0,0 1 0,0-1 0,1 0-1,-1 1 1,0-1 0,1 0 0,-1 1 0,1-2-1,0 1-17,0 1 0,0-1 0,0 1-1,0-1 1,0 1 0,0 0 0,0-1-1,0 1 1,0 0 0,0 0 0,0 0-1,0 0 1,0 0 0,2 0 0,-3-4-271,0-10-528,0 11 117,0 3-224,-11 0-328,-17-1-728,26 1 1914,1 0-1,-1 0 1,1 0-1,-1 0 1,1 0-1,0 1 1,-1-1-1,1 1 1,-1-1-1,1 1 1,-3 0-1,-3 13-307,-10-7-176,-4 7 202,4-7 171,10 7 251,-10-7 522,15-6-565,1-1 0,-1 1-1,1 0 1,-1 0 0,1 0 0,0 0 0,-1 0-1,1 0 1,-2 2 0,-6 7 834,7-7-797,0 0 1,0 1-1,0-1 0,0 1 1,0 0-1,1-1 0,0 1 0,0 0 1,0 0-1,0 0 0,0 0 1,1 0-1,-1 4 0,2 65 582,0-43-437,-1 78 127,1-84-286,8 46 0,-5-47 21,3 47-1,-7 100 245,0-159-299,0-8-20,1 1 0,-1 0-1,0-1 1,0 1-1,-1 0 1,1-1-1,-1 1 1,1-1 0,-1 1-1,0-1 1,-1 1-1,1-1 1,-1 0-1,1 1 1,-1-1 0,0 0-1,0 0 1,-4 4-1,-3 3 45,6-7-70,1 0-1,-1 0 1,0 0 0,0-1 0,0 1-1,0-1 1,-1 1 0,1-1 0,-6 2-1,0-2-13,1-1 1,0 0-1,-1 0 0,1-1 0,-10-1 0,-2 1 0,10-1 82,1 0 0,-1 0-1,1-1 1,-1 0 0,-15-6 0,18 5 15,0 1 127,0-1 1,-13-7-1,9 5 38,11 4-224,-1 1 1,1 0 0,-1-1 0,1 1-1,-1 0 1,1 0 0,-1-1-1,1 1 1,-1 0 0,0 0 0,1 0-1,-1 0 1,1 0 0,-1 0-1,1 0 1,-1 0 0,0 0 0,1 0-1,-1 0 1,1 0 0,-1 0-1,1 0 1,-1 1 0,1-1 0,-1 0-1,1 0 1,-1 1 0,1-1-1,-1 0 1,1 0 0,-1 1 0,1-1-1,-1 1 1,1-1 0,0 0 0,-1 1-1,1-1 1,0 1 0,-1-1-1,1 1 1,0-1 0,0 1 0,-1-1-1,1 1 1,0 0 0,0-1-1,0 1 1,0-1 0,0 1 0,0-1-1,0 1 1,0 0 0,0-1-1,0 1 1,0-1 0,0 1 0,0 0-6,0-1 1,0 0-1,0 1 1,0-1-1,0 0 1,1 0-1,-1 1 1,0-1-1,0 0 1,0 1-1,0-1 1,0 0-1,0 0 1,1 1-1,-1-1 1,0 0-1,0 0 1,0 1-1,1-1 1,-1 0-1,0 0 1,0 0-1,1 0 1,-1 1-1,0-1 1,0 0-1,1 0 1,-1 0 0,0 0-1,0 0 1,1 0-1,-1 0 1,0 0-1,1 0 1,11 6 175,0 1 13,2 0 0,25 8 1,2-8 178,4 7-138,-27-12-213,0-1-1,24 0 0,-23-2-211,-15 1 26,-1 0 1,0 0-1,1 1 1,-1-1-1,0 1 1,5 1-1,30 15-651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0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6048,'0'0'1952,"3"3"-1179,14 15 640,-17-15-826,0 244 1669,-1-219-2148,-2 1-1,-6 30 1,5-37-68,2-7 17,0 0 1,1-1 0,2 22 0,0-5 41,-1-28-183,0-1-1,0 0 0,0 0 0,1 0 1,-1 1-1,1-1 0,0 0 0,-1 0 1,1 0-1,0 0 0,0 0 0,1 0 1,-1 0-1,0-1 0,0 1 0,1 0 1,2 2-1,0-2-529,2-8-388,26-25-2726,-8 7 1131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0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6400,'-35'0'2058,"35"0"-2027,0 0 0,-1 0 0,1 0-1,-1 0 1,1 0 0,-1 0 0,1 0 0,0 0-1,-1 0 1,1 0 0,-1 0 0,1 0-1,-1 0 1,1 0 0,0 1 0,-1-1-1,1 0 1,0 0 0,-1 0 0,1 1 0,-1-1-1,1 0 1,0 0 0,0 1 0,-1 0-1,-1 0 26,1 1-1,-1-1 0,1 1 0,0 0 0,0 0 0,0 0 0,0-1 1,0 1-1,0 0 0,-1 4 0,1 1 127,0 0-1,0 0 1,1 11 0,-1 14 470,0-4-224,6 54 1,9-19-258,-7-1 15,7 1-84,-7-1-92,0-29-14,-4-20 78,-1-1 1,0 1-1,1 20 1,-3 30 639,-2-52-539,-2-9-212,3-3 14,0 1-1,0-1 1,0 0-1,1 1 1,-1-1 0,0 0-1,0 0 1,1 1-1,-1-1 1,0 0 0,1 0-1,-1 0 1,1 0-1,-1-1 1,-6-23-430,1 11 104,2 4 32,1-1 0,0 1 0,-2-14 1,-30-170-2527,34 184 2782,0 1 1,1 0-1,0-1 1,0 1-1,1-1 1,0 1-1,4-14 0,1 5 130,0 0 1,15-27-1,-19 40-14,0 1-1,1 0 1,-1 0 0,1 0 0,-1 0 0,1 0-1,0 1 1,1-1 0,-1 1 0,0 0 0,1 0 0,0 0-1,0 0 1,0 1 0,0-1 0,0 1 0,8-3-1,-6 3 8,0-1 17,1 0 1,-1 1-1,1 0 0,0 0 1,0 0-1,0 1 0,0 0 1,0 0-1,0 1 1,0 0-1,0 0 0,9 2 1,120 36 1258,-111-30-1026,36 18 0,-51-21-267,-1 1 1,0 0-1,-1 0 1,1 0-1,9 11 0,-15-15-3,-1 1-1,0-1 1,1 1-1,-1 0 1,0 0-1,0 0 1,-1 0-1,4 7 0,1 3 312,-3-8-247,-3-4-102,1-1 0,-1 1-1,1-1 1,-1 1 0,0-1 0,1 1 0,-1 0 0,0-1 0,0 1 0,1 0 0,-1-1 0,0 1-1,0 0 1,0 0 0,0-1 0,0 1 0,0 0 0,0-1 0,0 1 0,0 0 0,0 1 0,-1-1-19,1 0 0,-1-1 0,0 1 0,1 0 0,-1 0 1,0 0-1,1 0 0,-1-1 0,0 1 0,0 0 1,0-1-1,0 1 0,0-1 0,0 1 0,-1 0 0,-27 7-433,13-4 179,-5 1-83,1-1 0,-1 0 0,-39 0 0,-221-4-395,279 0 766,0 0-1,0 0 0,0 0 1,0 0-1,0 0 0,0 0 1,0 1-1,0-1 0,-1 1 0,1-1 1,1 1-1,-1 0 0,0 0 1,0 0-1,0 0 0,0 0 1,1 0-1,-1 0 0,0 1 1,-2 1-1,2 0 29,2-3-37,0 0 0,0 0 0,-1 0-1,1 0 1,0 0 0,0 0-1,0 0 1,0 0 0,0 0 0,0 1-1,-1-1 1,1 0 0,0 0 0,0 0-1,0 0 1,0 0 0,0 0-1,0 1 1,0-1 0,0 0 0,0 0-1,0 0 1,0 0 0,0 0 0,0 1-1,-1-1 1,1 0 0,0 0 0,0 0-1,0 0 1,0 1 0,1-1-1,-1 0 1,0 0 0,0 0 0,0 0-1,0 0 1,0 1 0,0-1 0,0 0-1,0 0 1,0 0 0,0 0 0,0 0-1,0 1 1,0-1 0,1 0-1,-1 0 1,0 0 0,0 0 0,0 0-1,0 0 1,0 0 0,0 0 0,1 0-1,-1 1 1,7 4 168,0 1 1,12 6-1,7 6 76,-14-8-176,-6-5-35,1 0 1,0 0-1,10 5 0,59 21 261,-54-19-216,30 23 1,23 15 107,-59-41-165,-2-1-9,0 0-1,15 12 1,-20-12-22,-1 0 0,8 11 0,0-1-10,22 13-220,-32-23-31,0 0 0,-1 0-1,0 1 1,0-1 0,-1 1-1,6 17 1,-9-23 21,0 0 0,0 0 0,-1 0 0,1-1 0,-1 1 0,0 4 0,0 14-917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0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21 188 5632,'-17'-18'1834,"13"15"-1124,4 3-257,4 0 235,27-1 1004,-6 0-1220,1 2 1,30 3-1,-4 14-77,-36-14-237,0 0 1,0 0 0,23 1-1,69-2 307,253-3 777,194-20-223,465-43-171,-962 60-821,904-77 420,-816 59-516,-96 12-480,87-3 0,-81 12-1979,-25 0-4347,-28 0 3206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641 104 3648,'-15'-29'1173,"1"9"-417,14 19-714,-1 0 1,1 1-1,-1-1 1,1 0-1,-1 1 1,1-1-1,-1 0 1,1 0-1,-1 0 1,1 1-1,0-1 1,0 0-1,-1 0 1,1 0-1,0 0 1,0 1-1,0-1 1,0 0-1,0-1 0,-3-4 518,2 5-526,0 0 13,0 0 0,0 0-1,-1 0 1,1 0 0,0 0 0,-1 0 0,1 0 0,-1 0 0,0 0-1,1 0 1,-1 1 0,0-1 0,1 1 0,-1-1 0,0 1 0,1 0-1,-1 0 1,0 0 0,-2 0 0,4 0-47,-5 0 99,1 0 0,0 0 1,-1-1-1,-6-1 0,-12-10 242,16 11-283,1 0 0,-1 1 0,1-1 0,-1 1 0,1 1-1,-1-1 1,1 1 0,0 0 0,-1 0 0,1 1 0,-7 2-1,-4 1 60,-18 1 75,1 5 85,14-7-170,16-3-80,-1 0-1,1 0 0,-1 0 0,1 0 0,0 1 0,0-1 0,-1 1 0,1 0 0,-6 5 0,-11 9 48,6-6-115,0 0-1,2 2 1,-1 0-1,-12 15 1,7 0 68,2 1-1,1 0 1,-15 38 0,8-15 100,-26 74 284,44-107-331,0 0-1,2 0 0,0 0 1,2 0-1,-1 1 0,3 22 1,-1-18 4,0-11-76,1 1-1,1 0 1,-1-1-1,2 1 1,0-1-1,0 0 1,1 0 0,1 0-1,0-1 1,1 1-1,0-1 1,0 0-1,1-1 1,1 0-1,-1 0 1,13 11-1,-6-6 103,-9-8-58,1-1-1,1 0 1,-1 0 0,10 6-1,-6-5-243,-4-3-28,0 1 0,0-2 1,0 1-1,12 5 1,-3-5-554,-12-4 566,-1 0 0,1 1 0,-1 0 0,1 0 0,-1 0 0,1 0-1,-1 0 1,1 0 0,-1 0 0,4 4 0,0-2-2539,8-3 879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35 260 4896,'-35'-18'1824,"35"18"-1440,0 18-96,0-36 928,0 18-736,18 0 224,16 0-416,-16-34 448,16 34-416,1-35-64,16 18-160,-16-35 352,17 35-256,-18 0-1216,18-18 544,-17 18-1568,-1-1 1152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6304,'-17'17'2336,"17"-17"-1824,17 0-128,-17 0 512,0 0-576,17-17 0,-17 17-192,17-17-96,18 17 0,-18-35-1952,18 35 1056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5824,'-17'18'2144,"17"-18"-1664,17 0-128,0 0-416,1 0-32,16 0-384,1-18 256,34-16-2688,0 17 1600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8384,'0'17'3104,"0"-17"-2400,42 17-224,0-17 384,-22 17-576,43-34-800,-21 17 256,41-17-5088,0 17 2944</inkml:trace>
  <inkml:trace contextRef="#ctx0" brushRef="#br0" timeOffset="1">1312 0 8224,'-21'17'3040,"21"-17"-2368,-21 52-160,21-35 896,-20 17-864,-1 1 352,21 16-544,-21 18-128,21-17-128,-21 0-640,21 16 288,-21-33-1504,21-1 960,-21-17-2816,21 1 2048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70 3904,'0'-7'655,"0"4"-471,0 0 0,0 1 0,0-1 0,0 0 0,0 0 1,-1 1-1,-1-6 0,-10-7 653,10 10-240,2-7-5,0 12-585,0 0 0,0 0 0,0 0-1,0 0 1,0 0 0,0-1 0,0 1-1,0 0 1,0 0 0,0 0 0,0 0-1,0 0 1,0 0 0,0 0-1,0 0 1,0-1 0,0 1 0,0 0-1,0 0 1,0 0 0,0 0 0,0 0-1,0 0 1,-1 0 0,1 0 0,0 0-1,0 0 1,0 0 0,0-1 0,0 1-1,0 0 1,0 0 0,0 0-1,0 0 1,0 0 0,0 0 0,0 0-1,-1 0 1,1 0 0,0 0 0,0 0-1,0 0 1,0 0 0,0 0 0,0 0-1,0 0 1,0 0 0,0 0 0,-1 0-1,1 0 1,0 0 0,0 0-1,0 0 1,0 0 0,0 0 0,0 0-1,-7 0 185,3 0-151,1-1-1,0 1 0,0 0 0,0 0 0,0 1 0,-1-1 1,1 1-1,0-1 0,0 1 0,0 0 0,0 0 0,0 1 1,0-1-1,0 0 0,1 1 0,-1 0 0,-5 3 0,-8 12 124,8-10-74,0 0 0,0 1 0,1 1 0,-9 13 0,5 12 141,-15 4 170,19-25-285,1 1 0,0 0 1,-5 20-1,3-9 42,3-9-29,1-1-1,1 1 0,0 0 0,-1 25 1,4-32-115,0-1 0,0 0 1,1 0-1,0 0 1,1 0-1,-1 0 1,2 0-1,-1 0 0,1-1 1,6 14-1,-3-12-9,0 0 0,1-1 0,0 0-1,0 0 1,1 0 0,0-1-1,0 0 1,1-1 0,11 7 0,-14-11-84,-1-1 1,1 0 0,-1 0 0,1 0-1,-1-1 1,9 0 0,23 0-342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70 5568,'-17'0'2048,"17"0"-1568,-17 0-160,34 0 192,-17 0-352,17-18-64,-17 18-64,18-17-320,16 0 160,1 17-2144,-1-17 1248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3328,'0'43'1061,"0"-42"-1044,0 0-1,0-1 0,0 1 1,0 0-1,0 0 1,0-1-1,0 1 0,1 0 1,-1 0-1,0-1 1,0 1-1,1 0 1,-1-1-1,0 1 0,1 0 1,-1-1-1,1 1 1,-1-1-1,1 1 0,-1 0 1,1-1-1,-1 1 1,1-1-1,-1 1 0,2-1 1,32 38 244,-19-15 144,2-10-198,12 8 242,-24-16-373,1 0 0,0 0 0,0-1 0,6 4 0,-6-4-16,0-1 0,0 2-1,10 8 1,-14-11-10,1 0 0,-1 0 0,1 0 0,0-1 0,-1 1 0,1-1-1,0 0 1,0 1 0,0-1 0,0-1 0,0 1 0,0 0 0,0-1 0,0 0 0,0 1 0,0-1-1,0 0 1,6-1 0,0 1 181,-9-3-23,0 2-136,1-1 1,-1 1 0,0 0 0,0 0-1,0 0 1,0 0 0,0-1 0,0 1-1,0 0 1,-1-2 0,-2 3 375,2 0-426,1 0 1,-1 0-1,0 0 0,0 0 1,1 0-1,-1 0 1,0 0-1,0 0 0,1-1 1,-1 1-1,0 0 1,1 0-1,-1-1 0,0 0 1,-3-4 171,5 3-15,-1 2-174,0 0-1,0 0 1,0 0-1,0 0 1,0 0-1,0 0 0,0 0 1,0 0-1,1 1 1,-1-1-1,0 0 1,0 0-1,0 0 1,0 0-1,0 0 1,0 0-1,0 0 1,0 0-1,0 0 1,0 0-1,0 0 1,0 0-1,0 1 0,0-1 1,0 0-1,0 0 1,0 0-1,1 0 1,-1 0-1,0 0 1,0 0-1,0 0 1,0 0-1,0 1 1,0-1-1,-1 0 1,1 0-1,0 0 1,0 0-1,0 0 0,0 0 1,0 0-1,0 0 1,0 1-1,0-1 1,0 0-1,0 0 1,0 0-1,0 0 1,0 0-1,0 0 1,0 0-1,0 0 1,0 0-1,-1 0 1,1 0-1,0 0 0,0 0 1,0 0-1,0 0 1,0 1-1,0-10 247,0 9-248,0 0-1,0 0 1,0 0 0,0-1 0,0 1-1,0 0 1,0 0 0,0 0-1,0 0 1,0 0 0,0 0 0,0 0-1,0 0 1,0 0 0,0-1-1,0 1 1,0 0 0,0 0 0,0 0-1,0 0 1,0 0 0,0 0-1,0 0 1,0 0 0,0 0 0,0 0-1,0-1 1,-1 1 0,1 0-1,0 0 1,0 0 0,0 0 0,0 0-1,0 0 1,0 0 0,0 0-1,0 0 1,0 0 0,0 0 0,0 0-1,-1 0 1,1 0 0,0 0-1,0 0 1,0 0 0,0 0 0,0 0-1,0 0 1,0 0 0,0 0-1,0 0 1,-1 0 0,1 0 0,0 0-1,0 0 1,0 0 0,-12 0 114,12 0-116,0 0-1,0 0 1,0 0 0,0 0 0,0 0-1,0 0 1,0 0 0,0 0 0,0 0-1,-1 0 1,1 0 0,0 0 0,0 0-1,0 0 1,0 0 0,0 0 0,0 0-1,0 0 1,0 0 0,0 0 0,-1 0-1,1 0 1,0 0 0,0 0 0,0 0-1,0 0 1,0 0 0,0 0 0,0 0-1,0 0 1,0-1 0,0 1 0,0 0-1,0 0 1,0 0 0,-1 0 0,1 0-1,0 0 1,0 0 0,0 0 0,0 0-1,0 0 1,0-1 0,0 1 0,0 0-1,0 0 1,0 0 0,0 0 0,0 0-1,0 0 1,0 0 0,0 0 0,0 0-1,0-1 1,0 1 0,1 0 0,-4-25-450,3 24 421,0 0 0,-1-1-1,1 1 1,-1 0 0,1 0-1,-1-1 1,1 1 0,-1 0-1,0 0 1,1 0 0,-1 0-1,0 0 1,0 0 0,0 0-1,0 0 1,0 0 0,0 1-1,-2-2 1,-11-4-468,9-1 193,4 6 269,1 1 0,0 0 0,0-1 0,0 1 0,-1-1 1,1 1-1,0 0 0,0-1 0,-1 1 0,1 0 0,0-1 0,-1 1 0,1 0 0,-1-1 0,1 1 0,0 0 0,-1 0 0,1 0 0,-1-1 1,1 1-1,-1 0 0,1 0 0,0 0 0,-1 0 0,1 0 0,-1 0 0,1 0 0,-1 0 0,1 0 0,-1 0 0,-5-3-952,-6-8-1227,9 8 666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3488,'-14'-15'1115,"8"12"-673,-6 3-138,12 0-295,0 0 0,0 0 0,0 0 0,0 0 0,0 0 0,0 0-1,0 0 1,0 0 0,0 0 0,-1 0 0,1 0 0,0 0 0,0 0 0,0 0-1,0 0 1,0 0 0,0 0 0,0 0 0,0 0 0,0 0 0,0 0 0,-1 0 0,1 0-1,0 0 1,0 0 0,0 1 0,0-1 0,0 0 0,0 0 0,0 0 0,0 0 0,0 0-1,0 0 1,0 0 0,0 0 0,0 0 0,0 0 0,-1 0 0,1 1 0,0-1 0,0 0-1,0 0 1,0 0 0,0 0 0,0 0 0,0 0 0,0 0 0,0 0 0,0 0 0,0 1-1,0-1 1,0 0 0,0 0 0,0 0 0,0 0 0,1 0 0,-1 1 14,0-1 0,0 1 1,0-1-1,0 1 0,0-1 1,0 1-1,0-1 0,0 1 0,-1-1 1,1 1-1,0-1 0,0 1 0,0-1 1,0 1-1,-1-1 0,1 0 1,0 1-1,0-1 0,-1 1 0,1-1 1,0 0-1,-1 1 0,1-1 1,-1 0-1,1 1 0,0-1 0,-1 0 1,1 1-1,-1-1 0,1 0 1,-1 0-1,1 0 0,-1 1 0,1-1 1,-1 0-1,1 0 0,-1 0 1,1 0-1,-1 0 0,1 0 0,-1 0 1,1 0-1,-1 0 0,1 0 0,-1-1 1,-1 1 51,0 1-1,0-1 1,0 0 0,0 0 0,0 1-1,0-1 1,0 1 0,-2 1 0,-5 3 43,8-4-97,-1 0 0,1 0 0,-1 0 0,0 0-1,1-1 1,-1 1 0,0 0 0,1-1 0,-1 1 0,0-1 0,0 0 0,0 1 0,-2-1-1,-3 0 37,6-1-33,-1 1 0,0 0 1,0 0-1,0 0 0,1 0 0,-1 0 0,0 1 0,0-1 1,0 0-1,1 1 0,-4 1 0,-1 9 115,-6-4 10,11-6-138,0-1 0,-1 1-1,1-1 1,0 1 0,0-1-1,0 1 1,0 0 0,0 0-1,0-1 1,0 1 0,0 0-1,0 0 1,1 0-1,-1 0 1,-1 1 0,-18 36 533,17-33-499,0 1 1,1 0-1,-1 0 0,1 0 1,1 0-1,-1 0 1,1 0-1,0 1 1,0 6-1,0-9-33,1 0 0,0-1 0,0 1-1,0 0 1,1 0 0,-1 0 0,1 0 0,0 0 0,0-1 0,0 1-1,1 0 1,-1-1 0,1 1 0,0-1 0,0 1 0,4 4 0,-1-3 26,-1 0 1,1-1-1,0 0 1,7 4-1,-9-6-12,0-1 0,0 0 1,0 0-1,0 0 0,0 0 0,1 0 0,-1-1 0,0 1 0,0-1 1,4 0-1,10 0 50,-9 1-53,1-1 0,-1-1 0,1 1 0,9-3 1,17-9-110,-30 11 69,0 0 0,0 0 0,0-1-1,0 0 1,0 0 0,0 0 0,-1-1 0,1 1-1,-1-1 1,0 0 0,1 0 0,4-6-1,-7 7 15,0 0-1,0 1 0,-1-1 1,1 0-1,-1 0 0,1 0 1,-1 0-1,0-1 0,0 1 1,0 0-1,0 0 0,0-1 1,0 1-1,-1-1 0,1 1 1,-1 0-1,0-1 0,1 1 1,-1-1-1,-1-3 0,1 4 7,0-1 4,0 0 1,0-1-1,0 1 1,-1 0-1,1 0 1,-1 0-1,0-1 0,0 1 1,0 0-1,0 0 1,0 0-1,-1 1 1,0-1-1,1 0 1,-1 0-1,-4-4 1,-8-12 35,11 15-34,0-1-1,0 1 1,-1-1-1,1 1 1,-1 1-1,0-1 0,0 0 1,0 1-1,0 0 1,-1 0-1,-6-4 1,5 4-47,0 1 0,0-1 0,0 1 0,0 0 0,0 1 0,0-1 0,-1 1 0,-10 0 0,14 1-180,6 0-182,28 0-1558,-13 0 956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69 4224,'-14'-14'1365,"14"14"-1344,-1 0 0,1-1-1,0 1 1,0 0 0,-1-1-1,1 1 1,0 0 0,0 0 0,0-1-1,-1 1 1,1 0 0,0-1-1,0 1 1,0 0 0,0-1 0,0 1-1,0 0 1,0-1 0,0 1 0,0 0-1,0-1 1,0 1 0,0-1-1,0 1 1,0-1 0,1-7 127,-1 3 118,1 0 0,-1 0 0,0 0 0,0 0 0,-2-8 0,-1 13 251,-11 3-245,11-1-265,0 0 0,1 1 0,-1-1 0,1 0 0,-1 1 0,1 0 0,0 0 0,0-1 1,1 1-1,-4 6 0,-2 3 16,-1 1 61,1 1 0,0-1 0,1 1 0,0 1 0,-5 19 0,-10 73 435,18-89-438,-5 40 293,-1 108-1,6-45-117,-1-81-196,-1 41 35,10 0-32,-1-41-30,-1 16 24,-2-23-38,2 1 0,1-1 0,8 33 0,-6-43-220,1-1-1,1 1 1,1-1 0,1-1-1,1 0 1,1 0 0,29 36-1,8-5-480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3904,'0'18'1440,"0"-18"-1120,0 69-96,17-35 736,-17 18-576,17 17 480,0-17-512,-17 17 192,18-17-320,-1 17-224,0-34 0,-17 16-768,17-33 384,-17 16-3264,0-16 2016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6816,'0'0'2528,"0"0"-1984,35-17-128,-18 0 128,0 17-384,1-17 288,-1-18-256,17 0-1376,18 1 640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29 139 4224,'-24'0'2449,"19"0"-1568,14 0-670,-6 0 226,-3 0-138,0 3 112,0 5-238,0-1-45,0 0-1,0 0 0,3 13 0,2-2 18,-3-11-58,0 0 0,0 0 0,-1 0 0,0 0 0,0 12 0,0 0 52,7 35 0,-5-34-94,2 40 0,-3-42 11,0 0 1,0 0-1,2 0 1,0 0-1,1 0 0,11 23 1,-14-37-63,-1-1 0,1 0 1,1 0-1,-1 0 1,0 0-1,1 0 0,-1 0 1,1-1-1,0 1 0,4 2 1,-6-4-24,1 0 0,-1 0 0,1-1 0,-1 1-1,1 0 1,0-1 0,-1 1 0,1-1 0,0 0 0,-1 1 0,1-1 0,0 0 0,-1 0 0,1 0 0,0 0 0,-1-1-1,1 1 1,0 0 0,-1-1 0,1 1 0,0-1 0,1 0 0,14-11-504,-14 11 471,0-1 0,0 0 0,0 0 0,-1 0 0,1 0 0,-1 0 0,0 0 0,0-1 1,1 1-1,-1-1 0,-1 1 0,1-1 0,2-5 0,0-3-66,0 1 0,4-21-1,-4 13 47,8-17 13,-7 3 149,3 17 13,-7 13-44,0 1-1,0 0 0,-1-1 0,1 1 1,0-1-1,-1 1 0,1-1 0,-1 0 1,0 1-1,1-3 0,-1 1 331,0 6 138,0-1-485,0 0 0,1 1 0,-1-1 0,1 0 1,0 0-1,0 0 0,0 0 0,0 0 0,0 0 0,0 0 0,0 0 0,1 0 0,-1 0 0,1-1 1,-1 1-1,4 2 0,4 6 83,-8-7-97,0-1-1,1 1 0,0 0 0,-1-1 0,1 1 1,0-1-1,0 0 0,1 0 0,-1 0 1,0 0-1,1 0 0,-1 0 0,1-1 0,0 1 1,4 1-1,-5-2-10,1 1 6,0-1-1,-1 1 1,1-1 0,0 0 0,0 0-1,1-1 1,-1 1 0,0-1 0,0 1-1,0-1 1,0 0 0,0 0-1,1 0 1,-1-1 0,0 1 0,0-1-1,5-1 1,4-1 35,40-5 112,-29 0-43,1 0-1,-1-2 1,-1-1-1,0 0 1,31-22-1,-48 28-94,1 0 1,-1-1-1,0 1 0,0-1 0,-1-1 1,1 1-1,-2 0 0,1-1 1,-1 0-1,0 0 0,3-8 0,-6 14-17,2-4 7,0 1-1,0-1 1,-1 1-1,0-1 1,0 1 0,1-7-1,-3 8-3,1 0 0,0-1 0,-1 1 0,0 0 0,0 0 0,0 0-1,0 0 1,0 0 0,-3-3 0,1-1-1,-3-5 7,0 0-1,-14-20 1,14 26-16,1 0-1,-1 0 1,0 1 0,-1 0-1,1 0 1,-12-6 0,-1-1-60,-45-25-196,12 5-291,51 32 489,0 0 1,-1-1-1,1 1 1,0-1 0,0 0-1,0 1 1,0-1-1,0 0 1,0 0-1,0 1 1,0-1 0,0 0-1,1 0 1,-2-1-1,6-4-623,11 0-462,16-8 137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3904,'-35'0'1440,"35"0"-1120,0 17-96,-17 0 864,17 18-640,0 17 256,0-1-416,0 18 32,17 1-192,0-1 64,1-17-96,-18-1 0,17 1-32,0-17 32,-17-18-64,0 0-96,0 18 32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3552,'0'-49'2805,"0"49"-2794,0 0-1,0 0 1,0 0 0,0 0-1,0-1 1,0 1 0,-1 0-1,1 0 1,0 0 0,0 0-1,0 0 1,0 0 0,0 0-1,0 0 1,1 0 0,-1-1-1,0 1 1,0 0 0,0 0-1,0 0 1,0 0 0,0 0-1,0 0 1,0 0 0,0 0-1,0 0 1,0 0 0,0-1-1,0 1 1,0 0 0,0 0-1,0 0 1,0 0 0,0 0-1,1 0 1,-1 0 0,0 0-1,0 0 1,0 0 0,0 0-1,0 0 1,0 0 0,0 0-1,0 0 1,0 0 0,1 0-1,-1 0 1,0 0 0,0 0-1,0 0 1,0 0 0,0 0-1,0 0 1,0 0 0,0 0-1,1 0 1,2 0 153,6 0 76,-1 0 0,1 1 0,-1-1 0,10 4 0,-15-3-203,1 0 0,-1 0-1,0 0 1,0 1 0,0-1 0,0 1-1,-1 0 1,1 0 0,0 0 0,-1 0-1,1 0 1,-1 1 0,0-1 0,0 1-1,2 3 1,2 1 39,40 69 680,-34-54-600,-9-17-95,0 0 1,0-1 0,-1 1 0,1 1 0,-1-1-1,-1 0 1,1 0 0,-1 1 0,2 10-1,-3-14-20,0 0 0,-1 1-1,1-1 1,-1 0 0,1 0-1,-1 1 1,0-1-1,0 0 1,0 0 0,0 0-1,0 0 1,0 0 0,0 0-1,-1 0 1,1 0-1,-4 3 1,-1 0 89,0 0 0,0-1 0,-11 6 0,4-1 35,-5 0 44,6-11-69,1-3-83,5 3-7,4 2-121,-1-1-1,1 1 1,0-1 0,-1 0 0,1 0 0,0 0 0,0 0 0,0 0 0,0-1-1,0 1 1,0-1 0,0 1 0,0-1 0,0 0 0,1 0 0,-1 0 0,1 0 0,0 0-1,-1 0 1,1 0 0,-2-4 0,-3-6-573,0 0 0,1-1-1,1 0 1,-6-23 0,8 22-20,1-24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7456,'63'0'2784,"-63"0"-2176,83 0-160,-21 0 960,-20 0-864,0 0 192,-1 0-416,1-17 0,-1 17-192,1 0-1120,-21 0 544,-21 0-992,21 0 832,-42 0-1504,21 0 1152</inkml:trace>
  <inkml:trace contextRef="#ctx0" brushRef="#br0" timeOffset="1">312 12 5824,'0'-12'1578,"0"17"-461,0 17 812,-3-14-729,-3 5-178,1 0 1,-6 24-1,-5 15 279,2-12-548,-9 41 0,-6 22-137,-30 49-429,55-142-244,-1 4-123,-4 19 1,3 27-547,4-54 216,0 0-1,-5 12 0,4-11-42,2-6 468,1 0 0,0-1 0,-1 1 0,1 0-1,0-1 1,-1 1 0,1 0 0,0-1 0,0 1 0,0 0-1,0 0 1,0-1 0,0 1 0,0 0 0,0-1 0,0 1-1,1 0 1,-1 0 0,0-1 0,0 1 0,1 0 0,-1-1 0,1 2-1,0-2-111,-1 0-1,1 1 1,0-1-1,0 0 0,-1 0 1,1 1-1,0-1 1,0 0-1,-1 0 1,1 0-1,0 1 0,0-1 1,0 0-1,0 0 1,1 0-1,1 0-1951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5216,'0'-69'3578,"0"67"-3544,0 1 0,0 0 0,0 0 0,0-1 1,0 1-1,1 0 0,-1 0 0,0-1 0,1 1 0,-1 0 0,0 0 0,1 0 0,0-1 0,-1 1 0,1 0 0,0 0 0,-1 0 0,1 0 0,0 0 0,0 0 0,0 0 0,0 1 0,0-1 0,0 0 0,0 0 0,0 1 0,0-1 0,0 0 0,0 1 0,1 0 0,-1-1 0,2 0 0,8-4 145,-2 0-90,-8 4-78,1 0 1,-1 0-1,1 0 0,0 0 0,-1 0 0,1 1 0,0-1 0,-1 0 0,1 1 1,0 0-1,0-1 0,0 1 0,2 0 0,-2 0 0,1-1 1,0 1-1,0 0 0,0 1 0,0-1 1,0 0-1,-1 1 0,1 0 1,0 0-1,0 0 0,-1 0 0,1 0 1,0 0-1,-1 0 0,0 1 1,1 0-1,-1-1 0,0 1 0,0 0 1,1 0-1,-1 0 0,-1 0 1,1 1-1,0-1 0,2 4 0,-3-4 5,-1-1 0,1 1 0,-1-1 0,1 0 0,-1 1-1,1-1 1,-1 1 0,0-1 0,0 1 0,0-1 0,0 1 0,0-1-1,0 1 1,0-1 0,0 1 0,0-1 0,-1 1 0,1-1 0,-1 1-1,1-1 1,-2 2 0,0 1 86,-1 0 0,0 0 0,0-1 0,0 1 1,-5 4-1,6-7-68,-1 1 1,1 0-1,0 0 0,0 0 1,0 0-1,0 1 1,1-1-1,-1 0 1,1 1-1,-1-1 0,1 1 1,0-1-1,0 1 1,0 0-1,0 0 1,0 3-1,7-9-29,22-11 86,7-3-16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4896,'0'18'1824,"0"-18"-1440,0-18-96,17 1 768,-17 17-640,52-35 480,-18 18-544,70-35 128,-18 18-320,18-18-64,-18 17-64,1-17 448,-1 18-256,1-18-512,-36 0 128,1 18-864,-17 16 576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88 3712,'-15'0'1221,"15"0"-1213,0 0 0,0 0 1,0 0-1,0 0 0,0 0 0,0 0 0,-1 0 0,1 0 0,0 0 1,0 0-1,0 0 0,0 0 0,0 0 0,0 0 0,0 0 0,0 0 1,0 0-1,-1 0 0,1 0 0,0 0 0,0 0 0,0 0 0,0-1 1,0 1-1,0 0 0,0 0 0,0 0 0,0 0 0,0 0 0,0 0 1,-1 0-1,1 0 0,0 0 0,0 0 0,0 0 0,0 0 0,0 0 0,0-1 1,0 1-1,0 0 0,0 0 0,0 0 0,0 0 0,0 0 0,0 0 1,0 0-1,0 0 0,0 0 0,0-1 0,0 1 0,0 0 0,0 0 1,0 0-1,0 0 0,0 0 0,0 0 0,1-8 419,-5 16 506,-7-3-240,5 10 27,4-12-626,0 0 0,0 0 0,0-1 0,0 1 0,-1-1 0,-4 5 0,3-4-6,0 0 0,1 1 0,0-1-1,0 1 1,0 0 0,0 0 0,-3 5-1,-11 32 553,14-36-560,0 1 0,1 0-1,0 0 1,0-1 0,0 1-1,1 1 1,-1 6 0,-1 5 24,-3 8 2,4-21-96,1 1-1,-1-1 1,1 1-1,1-1 1,-1 1-1,1 0 1,0-1-1,1 11 1,1-9 12,0 1 0,0-1 0,1 0 1,0 0-1,0 0 0,0-1 0,1 1 0,0-1 1,0 0-1,1 0 0,9 9 0,-13-13-7,0-1 0,0 0 0,1 1 0,-1-1-1,0 0 1,0 0 0,1 0 0,-1 0 0,1 0-1,-1-1 1,1 1 0,-1 0 0,1-1 0,-1 1 0,1-1-1,0 1 1,-1-1 0,1 0 0,0 0 0,2 0 0,-1 0-30,-1-1 0,0 0 1,1-1-1,-1 1 0,0 0 1,0-1-1,0 1 0,0-1 1,0 0-1,2-2 0,12-9-225,24-10-171,-37 20 325,0 1 1,0-1-1,-1 0 1,1 0-1,3-5 1,0-2-101,1 2 15,1-1-1,13-11 0,-12 12 47,-1 0 0,0 0-1,0-1 1,7-10 0,-8 6-17,0 1 0,10-26-1,-5 12 273,-11 24-1,0 0 1,0 0-1,0 0 1,0-1-1,0 1 1,0 0-1,-1-1 0,1 1 1,0-4-1,-1 9-54,1 0 1,0 0-1,0 0 0,0 0 0,1 0 0,-1 0 0,1 0 0,0 0 0,-1-1 1,1 1-1,0 0 0,1-1 0,-1 0 0,0 1 0,1-1 0,3 2 0,4 4 60,1 0-1,22 11 0,-23-13-104,-7-4 7,0-1 0,0 1-1,0-1 1,0 0 0,1 0-1,-1 0 1,0 0 0,1 0-1,-1-1 1,0 1 0,1-1-1,5 0 1,54 0 603,-59-1-585,-1 1 1,1 0-1,0-1 1,0 0-1,-1 0 1,1 0-1,-1 0 1,1 0-1,-1-1 1,7-3-1,-8 4-36,-1 0 0,1-1 0,-1 1 0,1 0 0,-1-1 0,1 1 0,-1-1 0,0 1 1,1-1-1,-1 1 0,0-1 0,0 0 0,0 0 0,0 1 0,-1-1 0,1 0 0,-1 0 0,1 0 0,-1 0 0,1 0 0,-1-2 0,0-45 51,0 43-117,-1 1 0,0-1 0,0 0-1,0 1 1,-1 0 0,1-1 0,-1 1 0,-1 0 0,1 0 0,-1 0 0,-3-5 0,-5-10-306,2 4-697,0 0-1,0 1 0,-16-19 1,24 33 974,0 1 1,1-1-1,-1 1 1,0-1-1,0 1 1,0-1-1,1 1 0,-1-1 1,0 1-1,0 0 1,0 0-1,0-1 1,0 1-1,0 0 1,0 0-1,1 0 1,-1 0-1,-2 0 1,3 0 70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1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4800,'-15'-14'1557,"13"11"-954,2 3-123,0 0 554,2 0-298,13 0 502,-15 3-705,0-1-489,0 0 0,1-1 0,-1 1 0,1 0 0,-1 0 0,1 0 0,0-1 0,0 1 0,0 0 0,2 2 0,2 6 75,12 24 99,-16-32-217,0-1 0,-1 1 1,0-1-1,1 1 0,-1-1 0,0 1 0,0-1 0,0 1 0,0 1 0,0-1-19,0 0 1,0-1-1,0 1 1,1-1-1,-1 1 0,0-1 1,1 1-1,-1 0 1,1 1-1,11 11-147,-6-11-22,5-3 80,-11 0 105,1 0 0,-1 0 0,0 0 0,0 0 0,0 0 0,1 0-1,-1 0 1,0 0 0,0-1 0,1 1 0,-1 0 0,0 0 0,0 0-1,0 0 1,1 0 0,-1 0 0,0-1 0,0 1 0,0 0 0,1 0 0,-1 0-1,0-1 1,0 1 0,0 0 0,0 0 0,0 0 0,0-1 0,0 1-1,1 0 1,-1 0 0,0-1 0,0 1 0,0 0 0,0-1 0,11-25-169,-10 22 112,1 1 0,-1-1 0,0 0 1,1 1-1,0-1 0,0 1 0,0 0 0,0 0 0,1-1 0,2-2 1,7-7-228,8-22-210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1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 4064,'-14'-43'1307,"11"35"-976,6 7-156,-3 1-140,1 0-1,-1 0 1,1 0-1,-1 0 1,1 0-1,-1 0 1,1 0-1,-1 0 1,1 0 0,-1 0-1,1-1 1,-1 1-1,1 0 1,-1 0-1,1-1 1,-1 1-1,1 0 1,-1 0-1,1-1 1,-1 1-1,0-1 1,1 1 0,-1 0-1,1-1 1,-1 1-1,0-1 1,0 1-1,1-1 1,-1 1-1,0-1 1,0 1-1,1-1 1,-1 1-1,0-1 1,0 1 0,0-1-1,0 1 1,0-1-1,0 1 1,0-1-1,0 0 1,0-2 706,3 3 54,-2 0-736,1 0 0,-1 0 0,1 1 0,-1-1 0,0 0 0,1 1 0,-1-1 0,1 1 0,-1 0 0,2 1 0,17 6 438,-8-6-352,-7-1-91,0 0 0,-1 0 0,1 0 1,0 0-1,5 4 0,-2-1 71,0 2 1,-1-1-1,12 11 0,-6-4 14,4 2 1,35 32 237,32 49 434,-56-61-534,30 48 0,9 39 86,-48-84-278,-7-16-42,57 125 250,-16 33 233,-48-162-481,1 6 4,57 242 367,-52-206-393,-3 1-1,2 86 1,-22 9-343,6-108-180,-1 0 0,-3-1-1,-2 0 1,-25 62 0,-29 32-839,66-139 1329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5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2160 4384,'0'-9'305,"0"-1"-1,1 1 1,0 0-1,1-1 1,0 1 0,0 0-1,4-9 1,0-11-225,29-110 144,19-85 16,-11 77-155,1-14-26,-4 32-46,35-120-5,-39 115-33,63-276-56,-76 286 150,10 6 297,-17 64-193,16-36 29,-26 59-383,5 10 53,-8 7 85,-3 12-1,-3 4-8,-26 27 207,24-21-43,-4 6-122,0-1 1,-1 0-1,-1-1 0,0 0 0,-23 20 0,17-19 111,-38 25 113,9-15-182,16-1-52,21-15-2,0-1 0,-15 8 1,8-5-23,1 1 0,-20 15 0,0 0 5,29-20 41,0-1 0,0 1 0,0 0 0,1 0 0,0 1 0,0 0 0,-8 10 0,13-15-3,0-1 0,0 0 0,-1 1 0,1-1 0,0 1 0,0-1 0,-1 1-1,1-1 1,0 1 0,0-1 0,0 1 0,0-1 0,0 0 0,0 1 0,0-1 0,0 1 0,0-1 0,0 1 0,0-1-1,0 1 1,0-1 0,0 1 0,0-1 0,1 1 0,-1 0 0,12 4-8,-5-3 9,14 8 9,-14-6-1,-1-1 1,1 0-1,-1 0 0,1-1 0,11 2 0,8-1 66,46-2 0,-38-2 18,-10 0-80,1 0-1,-1-2 1,0-1-1,-1-1 1,1-1-1,22-8 0,72-18 507,-115 31-487,9-4 310,-7-2 48,-2 0-158,2 0-61,3-6 198,-8 13-345,0-1 0,1 1 1,-1-1-1,0 1 0,0 0 1,0-1-1,0 1 0,0-1 1,0 1-1,0-1 0,0 1 1,0-1-1,0 1 0,0 0 1,0-1-1,0 1 0,0-1 1,0 1-1,0-1 0,0 1 1,-1 0-1,1-1 0,0 1 1,0-1-1,0 1 0,-1-1 1,-14-5 520,7 2-356,-1-2 1,1 1 0,0-1 0,-8-7 0,7 1-73,-5-2 24,-17 2-12,13 1-80,15 8-38,0 0 0,-1 1 0,1 0 0,-1 0 0,1 0 0,-1 0 0,0 0 0,-5 0 0,5 0 13,0 1 1,0-1-1,0 0 0,0 0 0,-7-5 0,9 6-175,1 0-1,0 0 0,-1-1 1,1 1-1,0-1 1,-1 1-1,1-1 1,0 0-1,0 1 1,1-1-1,-1 0 1,0 0-1,0 1 1,1-1-1,-1 0 1,1 0-1,0 0 0,-1 0 1,1-3-1,0 4 33,0 1-1,0-1 0,0 0 0,0 1 1,0-1-1,0 1 0,0-1 0,0 1 1,0-1-1,1 0 0,-1 1 1,0-1-1,0 1 0,1-1 0,-1 1 1,0-1-1,0 1 0,1-1 0,0 0-23,0 1-1,0-1 0,0 1 1,0-1-1,1 1 0,-1 0 0,0 0 1,0-1-1,0 1 0,0 0 1,1 0-1,-1 0 0,1 0 0,30 0-3033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2:5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88 5216,'-29'-15'1696,"29"15"-1677,0 0-1,0 0 1,-1 0 0,1 0 0,0 0-1,0 0 1,0 0 0,-1 0-1,1 0 1,0 0 0,0 0 0,-1 0-1,1 0 1,0-1 0,0 1 0,0 0-1,-1 0 1,1 0 0,0 0 0,0-1-1,0 1 1,0 0 0,0 0 0,-1 0-1,1-1 1,0 1 0,0 0 0,0 0-1,0-1 1,0 1 0,0 0 0,0 0-1,0-1 1,0 1 0,-1-2-9,1 0 0,0 0 0,-1 0 0,1 0 0,-1 0 0,0 0-1,0 0 1,0 1 0,0-1 0,0 0 0,0 1 0,0-1 0,0 0 0,-3-1 0,-1 0-271,-8 2-74,1 0 1,0-1-1,-13-4 1,6 2 104,-70-14 144,70 16 220,0 1 1,0 1-1,0 0 0,0 2 0,0 0 0,-33 8 0,48-9-118,-15 2 98,15-2-93,-1-1-1,1 1 0,-1 0 0,1 0 0,-1 1 0,1-1 1,0 1-1,0 0 0,0 0 0,-6 5 0,3-2-4,1-1-5,1 0 1,0 0-1,1 0 0,-1 1 0,1 0 0,0 0 1,0 0-1,0 0 0,-3 7 0,1-1 59,1 1-1,0 1 1,1-1-1,-5 23 1,-8 63 41,13-62-106,0-4 182,-8 38-1,0-27-31,-8 35 10,17-57-136,2-12 31,0-1 0,0 0 0,-1 0 0,0 0 0,-1-1 0,-4 11-1,-4 2 103,8-16-78,0 1 0,0 1 0,0-1-1,1 0 1,0 1 0,0-1-1,0 1 1,1 0 0,0-1-1,-1 8 1,2-12-73,0 0 1,0 1-1,0-1 1,0 0-1,0 0 1,1 1-1,-1-1 0,0 0 1,0 0-1,1 1 1,-1-1-1,1 0 1,-1 0-1,1 0 1,0 0-1,-1 0 0,1 0 1,0 0-1,0 0 1,0 0-1,-1 0 1,1 0-1,0 0 0,0-1 1,0 1-1,0 0 1,1-1-1,1 2 1,2-1 14,0 0 0,0 0 1,0 0-1,0-1 1,1 0-1,5 0 0,0-1 13,11 2 50,0-1-24,38-3-1,-31-2-215,-7 1-189,45-2-1,68 6-3803,-114 0 2790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6464,'0'0'2400,"0"0"-1856,69 0-160,-34 0-544,0 0 0,16-17-3040,19 17 1760</inkml:trace>
  <inkml:trace contextRef="#ctx0" brushRef="#br0" timeOffset="1">622 35 6656,'-17'-34'2464,"17"34"-1920,-17 0-160,34 17-192,-17 0-192,17 18 0,1 17 0,34 0 352,-18 0-192,35-1-512,0-16 192,0 17-992,1-18 640,-19 1-1120,1-1 928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5888,'-17'0'2176,"17"0"-1664,17 52-160,-17 0-288,0-17-96,0 34 32,-17 0 0,-1 0 352,-16 0-192,-1-17-160,18 0 0,-18 0-160,18-35 96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5216,'0'17'1952,"0"-17"-1536,18 86-96,-18-34 32,0 17-256,-18 18-160,18-1 0,0 0-896,0-16 544,0-19 384,18 1 32,-18-17-1472,17-1 768</inkml:trace>
  <inkml:trace contextRef="#ctx0" brushRef="#br0" timeOffset="1">260 1 5728,'0'51'2112,"0"-51"-1632,17 87-128,-17-35 224,0 0-384,0 17-640,17 17 224,0-17-128,1-17 192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29 5568,'-17'0'1786,"16"0"-1773,1 0 0,0 0-1,0 0 1,0 0-1,0 0 1,0 0-1,0 0 1,0 0-1,-1 0 1,1 0-1,0 0 1,0 0-1,0 0 1,0 0 0,0 0-1,0 0 1,0 0-1,-1 0 1,1 0-1,0 0 1,0 0-1,0 0 1,0 0-1,0 0 1,0 1-1,0-1 1,0 0-1,0 0 1,-1 0 0,1 0-1,0 0 1,0 0-1,0 0 1,0 0-1,0 0 1,0 0-1,0 0 1,0 0-1,0 1 1,0-1-1,0 0 1,0 0 0,0 0-1,0 0 1,0 0-1,0 0 1,0 0-1,0 0 1,0 0-1,0 1 1,0-1-1,0 0 1,0 0-1,0 0 1,0 0 0,0 0-1,0 2-92,1 1 306,-1 0-1,0 0 0,0 0 0,-1 0 0,1 0 0,0-1 0,-1 1 1,-1 4-1,-5 2 50,6-8-235,0 1 0,-1-1 0,1 1 0,0-1 1,0 1-1,1 0 0,-1-1 0,0 1 0,1 0 0,-1 0 1,1 0-1,0-1 0,-1 3 0,1 45 93,0-46-143,0 1 0,0-1 0,-1 1-1,1-1 1,-1 0 0,0 1 0,0-1 0,-1 0-1,1 0 1,-1 1 0,-3 3 0,2-2-28,2-4 13,1-1 0,-1 1-1,0 0 1,1 0 0,-1 0-1,1 0 1,0 0 0,-1 0-1,1 0 1,0 0 0,0 0-1,-1 0 1,1 0 0,0 0-1,1 1 1,-3 5-44,-12 7-145,14-14 207,0 0 0,0 1 0,-1-1 0,1 0 0,0 0 1,0 0-1,0 1 0,-1-1 0,1 0 0,0 0 0,0 0 0,-1 0 0,1 0 0,0 0 0,-1 1 0,1-1 0,0 0 0,0 0 0,-1 0 0,1 0 0,0 0 0,-1 0 0,1 0 0,0 0 0,-1 0 0,-1 0-33,0 0 1,0 1-1,0-1 1,0 0-1,0 1 1,0 0-1,0-1 0,0 1 1,0 0-1,0 0 1,-2 1-1,2-1 31,0 0 0,-1 0 0,1 0 1,0 0-1,-1 0 0,1 0 0,-1-1 0,1 1 0,-1-1 0,1 1 1,-5-1-1,-6 1 36,-14-1 54,26 0-73,-1 0 1,1 0-1,-1 0 1,1 0-1,0 0 1,-1-1-1,1 1 1,0 0-1,0-1 1,-1 1-1,1 0 1,-2-2-1,-3-5 107,6 7-108,0-1-1,-1 1 1,1-1-1,0 1 1,-1-1 0,1 1-1,-1-1 1,1 1-1,0 0 1,-1-1-1,1 1 1,-1 0 0,0-1-1,1 1 1,-1 0-1,1-1 1,-1 1 0,1 0-1,-1 0 1,0 0-1,1 0 1,-1 0-1,0-1 1,1 1 0,-1 0-1,0 0 1,1 0-1,-1 0 1,0 0 0,1 0-1,-2 1 1,-15-1 217,13 0-123,4 0-138,0 0 15,0 0 150,0 0 6,0 3 132,0 4-51,1-1 11,-1-1 0,0 0 0,0 1 0,-1-1 0,1 0 1,-3 7-1,-9 14 144,-11 32 444,22-52-720,-1 0 1,2 0-1,-1 10 1,2-10-42,-2 0 1,1 0-1,-3 10 1,-21 42-90,13-32 56,10-24-16,1 0 1,-1 1-1,0-1 1,1 0-1,0 1 1,0 3 0,0-4-7,-1 0 0,1 0 1,-1 0-1,1 0 0,-1 0 1,0 0-1,0 0 1,0 0-1,0 0 0,0 0 1,-3 3-1,3-4-6,0 1 0,0-1 0,0 1-1,0 0 1,0-1 0,1 1 0,-1 0 0,0-1 0,1 1 0,-1 0-1,1 1 1,0 0-114,0-3 58,0 0 80,0 0 26,0 0 33,0 0 10,0 0 134,0 0-128,0 0-262,0 0 138,-1-1-1,1 0 1,0 1 0,0-1-1,0 0 1,-1 0 0,1 1 0,0-1-1,0 0 1,0 1 0,0-1-1,1 0 1,-1 1 0,0-1 0,0 0-1,0 1 1,1-1 0,-1 0-1,1-1 1,11-12-216,-4 6 103,-4 2 34,0-1 1,-1 0 0,0 1 0,0-1-1,3-12 1,-4 9-27,1 0-1,1 1 1,5-10-1,12-20-201,-15 26 158,13-19 0,6 2 5,-17 21 149,0 0 0,10-14 0,-9 6 27,-2 5 154,0 1 0,15-18 1,-7 12-9,-5 7-4,-1 0 0,0 0 0,7-12 0,-12 15-60,0 0 0,1 0 1,1 0-1,-1 1 0,1 0 0,1 0 0,-1 0 0,13-8 1,19-9 264,-10-6 188,-21 25-437,-1 0 0,1 0 0,1 0 0,-1 0 0,1 1 1,0 0-1,0 1 0,13-4 0,17 0 223,-27 2-209,-10 4-94,0-1-1,1 0 1,-1 1 0,1-1-1,-1 1 1,1 0 0,-1-1-1,1 1 1,2 0 0,0 1 42,1 0 0,-1 0 0,1 0 0,-1 1 1,1-1-1,-1 1 0,0 0 0,0 0 0,0 0 1,-1 1-1,1-1 0,0 1 0,-1 0 0,0 0 1,0 0-1,0 0 0,0 0 0,-1 0 0,3 4 0,2 25 336,1-12-248,-6-16-121,0 0 1,-1 0-1,1 0 1,-1 0-1,0 0 1,0 0-1,0 0 1,-1 0-1,0 0 1,0 0-1,0 0 1,-1 0-1,0 0 1,1 1-1,-3 3 1,-11 21 223,10-20-83,-1 1 0,0-1 0,-1 0-1,-13 15 1,13-17-169,5-5-4,-1-1 0,1 1-1,0-1 1,-1 1 0,0-1-1,1 0 1,-1 0-1,0 0 1,0 0 0,1 0-1,-1 0 1,0 0-1,0 0 1,0 0 0,-3 0-1,0 0-30,-1-1-1,1 1 1,0-1 0,-9 0-1,9 0-23,1 0 0,-1 0 0,1 0 0,-1 0 0,-8 2-1,-18 10-215,11-10 179,0-1 0,0 0 0,-21-2 0,3 1-86,31 0 152,0 0 0,-1-1 0,-11-1 0,3-2-11,-7-1-26,-4 11-22,23-6 75,1-1 0,-1 0 0,1 0 0,-1 1 0,1-2 0,-1 1 0,-3-2 0,7 3-10,-1-1 0,0 1 0,0-1 0,0 1 0,1 0 0,-1-1 0,0 1 0,0 0 0,0 0 0,0-1 0,0 1 0,0 0 0,0 0 0,0 0 0,0 0 0,0 0 0,0 0 0,0 0 0,0 0 0,1 0 0,-3 1 0,0-1-425,6 1 433,-1-1 1,0 0-1,1 1 1,-1-1-1,0 1 1,0 0-1,0 0 1,1-1-1,-1 1 1,0 0-1,0 1 1,3 1-1,5 3 11,73 31 12,-45-18 22,146 77 234,4 7 75,-174-96-201,1 1-1,-1 0 0,-1 1 1,17 13-1,-28-20-112,-1-1 0,1 1 0,0-1 0,0 1 0,0-1 0,0 0 0,0 0 0,0 0 0,0 0 0,0 0 0,0 0 0,1-1 0,-1 1 0,0-1 0,1 1 0,2 0-1,-1-1-53,-4 0-410,-4-3-177,4 2 561,-1 1 0,0 0-1,1-1 1,-1 1 0,1-1 0,-1 1-1,1-1 1,-1 1 0,1-1 0,-1 0-1,1 1 1,0-1 0,-1 1 0,1-1-1,0 0 1,-1 1 0,1-1 0,0 0-1,0 1 1,0-1 0,0 0-1,0 1 1,0-1 0,0 0 0,0 1-1,0-1 1,0 0 0,0 1 0,1-1-1,-1 0 1,0 1 0,1-1 0,-1 0-1,0 1 1,2-2 0,-1 0-418,0-1 0,1 1-1,-1-1 1,-1 1 0,1-1 0,0 0 0,-1 1 0,1-1 0,-1-3 0,0-25-2084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17 104 6144,'-17'-35'2272,"17"35"-1760,35 0-160,-18 0-96,0-17-224,18 17-640,17-17 320,0 0-1920,-35-1 1216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5824,'0'-18'2144,"0"18"-1664,17 0-128,-17-17 64,0 17-288,18 0 160,16 0-160,-16 0-352,16 17 128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5152,'0'0'1888,"0"0"-1440,69-17-160,-34 17-352,17-18-32,0 18 32,17-17 64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5824,'18'0'2144,"-18"0"-1664,17 35-128,0-18-128,0 18-192,1-18-32,-1 17 32,0 1 160,1 0-96,-1-1-512,17-17 192</inkml:trace>
  <inkml:trace contextRef="#ctx0" brushRef="#br0" timeOffset="1">121 35 6464,'-34'17'2400,"34"-17"-1856,-18 52-160,18-35 224,0 18-416,0-18 64,0 18-160,0-1 288,18-17-192,16-17-1312,-16 18 608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172 847 2240,'-14'0'720,"11"0"-448,3 0-37,3 0 239,11 0 742,-14 0-629,3 0 26,4 1-369,-5-1-176,-1 0 0,1 0-1,-1 0 1,1 0 0,-1 0 0,0 0-1,1-1 1,-1 1 0,0 0-1,2-1 1,-2 0-29,0 1-1,-1-1 1,1 1-1,-1-1 1,1 1 0,0-1-1,-1 0 1,0 0-1,1 1 1,-1-1-1,1 0 1,-1 1-1,0-1 1,1 0 0,-1 0-1,0 0 1,0 1-1,0-1 1,0 0-1,0 0 1,0 0 0,0 0-1,0-1 1,-1-26-190,0 12 343,1 0 1,0 0-1,5-26 0,0 24-72,-3 11-83,0 0 0,0-1 0,-1 1 0,0 0 0,0-8 0,0 6-36,0 1 1,0 0-1,0-1 1,4-8 0,-3 8 28,0 1 0,0-1 1,-1 1-1,1-11 1,-2-208 49,-1 218-47,0-1 0,-1 1 0,-3-14 0,2 15-1,1 0 1,1-1-1,-2-13 0,3-50-224,0 70 186,0 0 0,0 0 1,-1 0-1,1 0 0,-1 0 0,1 0 0,-1 1 0,0-1 1,-2-3-1,-1-8-5,8 1 44,-3 10-29,0 1 0,0-1 0,0 0-1,0 0 1,-1 0 0,1 0 0,-1 0 0,1 1 0,-1-1 0,0 0 0,0-3 0,0-7-47,0 9 22,0 3 63,-3-3-10,-8-8-21,8 5 21,3-25-101,-3 31 213,3-1-149,-1 1 0,1 0 0,-1 0-1,1 0 1,-1 0 0,1 0 0,-1 0 0,1 1 0,-1-1 0,1 0 0,-1 0 0,1 0 0,-1 0 0,1 1 0,-1-1 0,1 0 0,-1 0 0,1 1 0,0-1-1,-1 0 1,1 1 0,0-1 0,-1 0 0,1 1 0,0-1 0,-1 1 0,1-1 0,0 0 0,0 1 0,-1-1 0,1 1 0,0-1 0,0 1 0,0-1 0,0 1 0,0-1-1,-1 1 1,1-1 0,0 1 0,0-1 0,0 1 0,0-1 0,1 1 0,-1-1 0,0 1 0,0 1-16,0 0 0,0 0 0,-1 0 0,1 0 0,0 0 0,-1 0 0,0 0 0,0 2 0,0-2 18,-1 0 0,1-1 0,-1 1 0,0 0 0,1-1 0,-1 1 0,0-1 0,0 0 0,0 1 0,0-1 0,0 0 0,-3 1 0,2-1 3,-1 1-1,1 0 0,0 0 1,0 0-1,-4 4 1,2-1 0,0 0 0,1 1 0,0 0 0,-4 6 0,4-6 0,0 0 0,0 0 0,0 0 0,-6 5 0,2-3 0,3-2 0,0-1 0,0-1 0,-9 7 0,-15 7 21,27-17-13,1 0 0,-1 0 0,1 0 0,-1 0 0,1 0 0,0 1 0,0-1 0,-1 0 0,1 1 0,0-1 0,0 1 0,1 0 0,-1-1 0,-1 3 0,2-4-5,0 1 0,0-1 0,0 0 0,0 1-1,0-1 1,0 1 0,0-1 0,0 0 0,0 1 0,0-1 0,0 0 0,0 1 0,0-1-1,0 0 1,1 1 0,-1-1 0,0 0 0,0 1 0,0-1 0,1 0 0,-1 1 0,0-1-1,1 1 1,-1-1 2,1 1 1,0-1-1,0 0 0,0 1 0,-1-1 0,1 0 0,0 1 0,0-1 1,0 0-1,0 0 0,-1 0 0,1 0 0,2 0 0,14 0 140,-8 1-42,0-1-1,0-1 1,16-2-1,10-8-619,-1 5 159,53-23 476,-56 23-38,-15-1-139,-15 6 62,1 0 0,-1 0 0,1 1 0,-1-1-1,1 0 1,-1 1 0,1-1 0,-1 1 0,1 0 0,2-1 0,2-2 386,5-8-15,-8 8 250,-3-12 325,-3 10-613,1 2-267,-3-1 62,0 0 0,1-1 1,0 0-1,-5-6 0,4-1-32,4 9-74,0 1 1,0 0-1,0-1 1,-1 1-1,1 0 1,-1 0-1,1 0 0,-1 0 1,0 0-1,-2-2 1,-7-10 59,7 6-81,0 1-38,-11 5-704,11 2 416,2 0-111,-1-1-1,1 1 1,0 0 0,-1 1-1,1-1 1,0 0 0,0 1-1,-1-1 1,-1 2-1,3-1 326,1-1 0,0 1 0,-1 0 0,1 0-1,0 0 1,-1 0 0,1 0 0,0 0 0,0 0 0,0-1-1,0 1 1,0 0 0,0 2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2496,'0'0'33,"0"-1"0,0 1 0,0 0-1,1-1 1,-1 1 0,0-1 0,0 1 0,0-1 0,0 1 0,0-1 0,0 1-1,-1-1 1,1 1 0,0 0 0,0-1 0,0 1 0,0-1 0,0 1 0,-1-1-1,1 1 1,0 0 0,0-1 0,-1 1 0,1 0 0,0-1 0,-1 1 0,0-1-1,-7 7 384,6-3-408,-1 0 531,3-3-129,0 0 86,0 0-101,0 0 191,0 0-170,0 0-16,0 0-149,0 0 53,0 0-80,0 0 128,0 0-133,0 0-118,0 0-5,0 0 171,0 0-54,3 0 27,60 0 395,-57-3-689,-6 3 53,1-2 3,1 1-1,-1 0 1,0 0 0,1 0-1,-1 0 1,1 0 0,-1 0-1,1 0 1,-1 0 0,1 1-1,0-1 1,-1 1 0,1-1-1,0 1 1,-1-1 0,1 1-1,0 0 1,0 0 0,2 0-1,0 0 14,1 0 0,-1 0 0,0-1 0,8-1 0,14-9 38,-20 10-38,0 0 0,0 1-1,9-1 1,-5 2 3,0-2 0,20-2-1,-15 0-15,3-1 2,-1 1-1,1 1 1,18 0-1,289 2 173,-311-1-229,0 0 0,26-6 0,-26 4 1,1 1 1,27-2-1,93 4 846,-132 0-618,-3 0-53,-3 0-11,-8 0-107,8 0-250,0 3-48,-9 9-390,7-9 0,-10-3-618,-2 0 384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8:53:1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1728,'0'-15'560,"0"15"-556,0 0 0,0 0 0,0 0 0,0 0 0,0 0 0,0 0 0,0 0 0,0-1 0,0 1 0,0 0 0,0 0 0,0 0 0,0 0 0,0 0 0,0 0 0,0 0 0,0 0 0,0 0 0,0-1 0,0 1 0,0 0 0,0 0 0,0 0 0,0 0 1,0 0-1,0 0 0,0 0 0,0 0 0,0 0 0,0 0 0,0 0 0,0 0 0,0-1 0,1 1 0,-1 0 0,0 0 0,0 0 0,0 0 0,0 0 0,0 0 0,0 0 0,0 0 0,0 0 0,0 0 0,0 0 0,1 0 0,-1 0 0,0 0 0,0 0 0,0 0 0,0 0 0,0 0 0,0 0 0,0 0 0,0 0 0,1 0 0,10 0 284,-8 0 603,-3 0-171,0 0 165,3-2-298,7-6-111,-10 8-468,0 0 1,0 0 0,1 0 0,-1 0-1,0 0 1,0 0 0,1 0 0,-1 0-1,0 0 1,0 0 0,0 0 0,1 0-1,-1 0 1,0 1 0,0-1 0,0 0-1,0 0 1,1 0 0,-1 0 0,0 1-1,0-1 1,0 0 0,0 0 0,0 0-1,1 0 1,-1 1 0,0-1 0,0 0 0,0 0-1,0 0 1,0 1 0,0-1 0,0 0-1,0 0 1,0 1 0,0-1 0,0 0-1,0 0 1,0 0 0,0 1 0,0-1-1,0 0 1,0 0 0,0 1 0,0-1-1,0 0 1,-1 1 0,1-1-3,0 0 1,0 0 0,0 0-1,0 0 1,0 0 0,0 0-1,0 0 1,0 0 0,0 0-1,0 0 1,0 1 0,0-1-1,0 0 1,0 0-1,0 0 1,0 0 0,0 0-1,0 0 1,0 0 0,0 0-1,0 0 1,0 1 0,0-1-1,0 0 1,0 0 0,1 0-1,-1 0 1,0 0-1,0 0 1,0 0 0,0 0-1,0 0 1,0 0 0,0 0-1,0 0 1,0 0 0,0 0-1,0 1 1,1-1 0,-1 0-1,0 0 1,0 0-1,0 0 1,0 0 0,0 0-1,0 0 1,0 0 0,0 0-1,0 0 1,1 0 0,-1 0-1,0 0 1,0 0 0,0 0-1,0 0 1,0-1-1,46 1 1968,-43 0-1729,0 3 59,11 9-107,1-6 38,-10 1-126,-5-7-104,0 1 0,0-1 0,1 1 0,-1-1 0,0 1 1,1-1-1,-1 0 0,0 1 0,1-1 0,-1 1 0,1-1 0,-1 0 0,1 1 0,-1-1 0,0 0 0,1 0 1,-1 1-1,1-1 0,0 0 0,-1 0 0,1 0 0,-1 0 0,1 0 0,-1 0 0,1 0 0,-1 1 1,1-2-1,-1 1 0,1 0 0,-1 0 0,2 0 0,67 0 630,-66 0-604,0 0 0,0 0 0,-1 1 0,1-1 0,0 1 0,0-1 0,-1 1 0,1 0 0,0 0 0,4 3 1,-5-3-28,1 0 1,-1 0 0,1 0 0,0 0 0,-1 0-1,1 0 1,0-1 0,0 1 0,-1-1 0,6 0-1,24 0 332,-33 0-319,1 0 0,0 0 1,-1 0-1,1 0 0,-1 0 0,1 0 0,-1 0 0,1 0 0,-1 0 0,1 0 0,-1 1 0,1-1 1,0 0-1,-1 0 0,1 0 0,-1 1 0,1-1 0,0 0 0,-1 0 0,1 1 0,-1-1 0,1 0 0,0 1 1,0-1-1,-1 0 0,1 1 0,0-1 0,0 1 0,-1-1 0,1 1 0,-5 7 205,-13-3 125,-2 7-150,15-9-80,0 0 1,1 0-1,-1 0 1,-7 2-1,-11 1 139,18-5-232,0 0 0,0 0 1,0 1-1,0 0 1,0 0-1,-6 3 1,6-1-5,-1-1 1,0 0 0,0 0 0,0-1 0,-1 0 0,1 0 0,-10 1 0,8-1-95,0 0 0,0 0 0,0 1 0,-8 4 0,6-2-107,9-4-59,-1 0 1,1 0-1,-1 0 1,0 0-1,1 0 1,-1 0-1,0-1 1,0 1-1,0-1 1,-3 1-1,2-1-1269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4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43 1984,'0'-18'640,"0"15"-389,-4 3 106,-10 0 2688,14 0-3032,0 0 0,0 0 0,0 0 0,0 0 0,0 0 0,0 0 0,-1 0-1,1 0 1,0 0 0,0 0 0,0 0 0,0 0 0,0 0 0,0 0 0,0 0 0,-1 0 0,1 0 0,0 0-1,0 0 1,0 0 0,0 0 0,0 0 0,0 0 0,0 0 0,0 0 0,-1-1 0,1 1 0,0 0 0,0 0-1,0 0 1,0 0 0,0 0 0,0 0 0,0 0 0,0 0 0,0 0 0,0-1 0,0 1 0,0 0 0,0 0 0,0 0-1,0 0 1,0 0 0,0 0 0,0 0 0,0 0 0,0-1 0,0 1 0,0 0 0,0 0 0,0 0 0,0 0-1,0 0 1,0 0 0,0 0 0,0-1 0,0-13 787,0 11-272,0 3-59,0 0-170,0 0 0,0 3 10,0 3-43,0-2-148,0 0-1,0 0 0,0 0 1,0 0-1,-1 0 1,0 0-1,-1 4 0,-12 30 561,8 7-284,-8 14-250,7 11-90,-52 197 210,38-187-251,11-44 163,-22 56 0,15-40 5,7-21-65,-4-13-82,11-16-29,0 1 0,0 0 1,1 0-1,-5 6 0,4 5-117,3-14-30,0-1 109,0 0 0,0 1-1,-1-1 1,1 0 0,0 0 0,0 1 0,0-1 0,0 0 0,0 0 0,0 1 0,0-1 0,0 0 0,0 0 0,0 0 0,0 1-1,0-1 1,0 0 0,1 0 0,-1 1 0,0-1 0,1 0 0,-1 1 0,0-1 0,1 0 0,0 0 0,55-97-1215,-28 32 618,6-13 230,-23 50 283,-6 14 51,0-1 0,1 1 0,1 0 1,1 1-1,16-25 0,-9 21 6,-5 7 27,-1-1 0,0 0 0,11-21 0,-15 21 206,1 1 0,15-20-1,-19 28-112,-1 1-1,1 0 1,0 0-1,0 0 1,1 0-1,-1 0 1,0 0-1,1 0 1,-1 1-1,1-1 1,-1 1-1,1 0 0,0 0 1,0 0-1,-1 0 1,1 0-1,0 0 1,5 0-1,-7 1-30,0 0 0,0 0 0,0 0-1,-1 0 1,1 0 0,0 0 0,0 0-1,0 1 1,0-1 0,0 0 0,0 0-1,-1 1 1,1-1 0,0 0 0,0 1-1,0-1 1,-1 1 0,2 0 0,-2 0-3,1 0 1,-1 0 0,1 0 0,-1-1 0,0 1 0,0 0 0,0 0 0,1 0 0,-1 0-1,0 0 1,0 0 0,0 1 0,0 0-7,0 1 0,0-1-1,0 0 1,0 0 0,1 0 0,-1 1-1,1-1 1,0 0 0,0 2 0,3 2 7,-3-5-25,-1 0 0,1 0 0,0 1 0,-1-1 1,1 0-1,0 1 0,-1-1 0,1 1 0,-1-1 1,0 0-1,1 3 0,-2-1-7,1 0 0,0-1 0,-1 1 0,0-1 0,0 1 0,-1 3 0,0-2 2,1 0-1,0 0 0,0 0 1,0 0-1,0 0 0,0 0 1,1 5-1,0-6 5,-1-1 1,1 0-1,0 1 0,-1-1 0,1 0 1,-1 1-1,0-1 0,0 0 1,0 0-1,0 0 0,0 0 0,0 0 1,-1 0-1,1 0 0,-1 0 1,1 0-1,-1 0 0,-3 2 0,-15 19-676,14-14 503,5-6 86,-1 0 0,0-1 0,1 1 0,-1-1 0,0 0 0,-1 1 0,1-1 0,0 0 0,-1 0 0,1 0 0,-1-1 0,1 1 0,-7 2 0,4-1-75,3-2 136,1 0 0,0 0-1,0-1 1,-1 1 0,1 0 0,0-1-1,-1 1 1,1-1 0,-1 0 0,1 1 0,-3-1-1,-18-5-175,6 0 104,-22-2-37,14-7 140,9 7 70,12 6 21,0 0 1,0-1-1,0 1 0,1-1 0,-1 0 1,-4-3-1,5 2 163,4 3 56,0 0-237,0 0 0,-1 0 0,1 0-1,0 1 1,-1-1 0,1 1 0,0-1 0,-1 1 0,1-1 0,-1 1 0,1 0-1,-1 0 1,1 0 0,-1 0 0,0 0 0,0 0 0,2 1 0,1 4 79,0-1 1,0 0-1,4 8 1,6 8 214,-3-7-102,16 14 0,15 17 403,37 56 78,-61-78-644,-6-6 62,21 22 0,-29-35-122,-1 1 1,1-1 0,-1 1 0,0-1 0,5 11 0,-6-11-25,0 0 0,1 0 0,-1 0 0,1 0 0,5 5 0,-5-6-45,0 0-1,-1 0 1,1 0 0,3 6-1,-2 0-19,-3-9 6,-1 1 0,0 0 0,0-1 0,0 1 0,0-1 0,1 1 0,-1 0 0,0-1 0,1 1 0,-1-1 0,0 1 0,1-1 0,-1 1 0,1-1 0,-1 0 0,0 1 0,1-1 0,-1 1 0,1-1 0,-1 0 0,1 1 0,0-1 0,-1 0 0,1 0 0,-1 1 0,1-1 0,0 0 0,-1 0 0,1 0 0,-1 0 0,1 0 0,0 0 0,-1 0 0,1 0 0,0 0 0,-1 0 15,0 0-1,1 0 1,-1 0-1,0 0 1,0 0 0,0 0-1,0 0 1,0 0-1,0 0 1,0 0 0,0 0-1,1 0 1,-1 0-1,0 0 1,0 0 0,0 0-1,0 0 1,0 0-1,0 0 1,0 0 0,1 0-1,-1 0 1,0 0-1,0 0 1,0 0 0,0 0-1,0 0 1,0 0-1,0-1 1,0 1 0,0 0-1,0 0 1,1 0-1,-1 0 1,0 0 0,0 0-1,0 0 1,0 0-1,0 0 1,0-1 0,0 1-1,0 0 1,0 0-1,0 0 1,0 0 0,0 0-1,0 0 1,0 0-1,0-1 1,0 1 0,0 0-1,0 0 1,0 0-1,0 0 1,0 0 0,0-1-1,0-16-2475,0-4 758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4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4736,'-17'-18'1530,"14"16"-1139,2 4-184,1 12 246,0-10 464,0-4-213,0 0 203,0 0-294,0 0-58,0 0-144,3 0-316,-1 0 0,0-1 1,0 1-1,0 0 1,0-1-1,0 0 1,1 1-1,-1-1 0,0 0 1,-1 0-1,1 0 1,3-2-1,-2 1-45,-1 1-1,0 0 0,0 0 1,1 0-1,-1 0 0,0 0 1,1 0-1,-1 0 1,1 1-1,-1-1 0,1 1 1,4 0-1,472 0 3135,-478 0-3218,0 0-1,-1 0 1,1 0 0,0 0-1,-1 0 1,1 0-1,-1 0 1,1 0-1,0 0 1,-1-1 0,1 1-1,0 0 1,-1 0-1,1-1 1,-1 1 0,1 0-1,-1-1 1,1 1-1,0 0 1,-1-1 0,0 1-1,1-1 1,-1 1-1,1-1 1,-1 1-1,1-1 1,-1 1 0,0-1-1,0 0 1,1 1-1,-1-1 1,0 1 0,0-1-1,0 0 1,1 1-1,-1-1 1,0 0 0,0 1-1,0-1 1,0 0-1,0 0 1,0 0-14,0 1-1,0 0 1,0-1 0,0 1 0,0 0 0,0-1-1,0 1 1,0 0 0,0 0 0,0-1 0,0 1-1,0 0 1,0-1 0,0 1 0,1 0 0,-1 0-1,0-1 1,0 1 0,0 0 0,1 0 0,-1-1-1,0 1 1,0 0 0,1 0 0,-1 0 0,14-14-2438,-11 10 780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4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22 4576,'-18'-18'1450,"18"18"-1427,0 0-1,0 0 1,0-1-1,-1 1 0,1 0 1,0 0-1,0 0 0,0-1 1,-1 1-1,1 0 0,0 0 1,0 0-1,-1 0 0,1 0 1,0-1-1,-1 1 1,1 0-1,0 0 0,0 0 1,-1 0-1,1 0 0,0 0 1,-1 0-1,1 0 0,-1 0 1,-5 0 208,-22-1 906,27 1-1068,-1 0-1,0 0 1,0 0-1,1 0 1,-1 1 0,0-1-1,1 0 1,-1 1-1,0 0 1,-2 0-1,-2 8 227,6-8-272,-1-1 1,1 1-1,0-1 1,-1 1 0,1 0-1,0-1 1,-1 1 0,1-1-1,-1 0 1,1 1 0,-1-1-1,1 1 1,-1-1-1,1 0 1,-1 1 0,0-1-1,1 0 1,-1 1 0,1-1-1,-1 0 1,0 0 0,1 0-1,-1 0 1,0 0 0,1 0-1,-1 1 1,0-2-1,1 1 1,-1 0 0,0 0-1,0 0 1,-2 0 21,1 0 1,-1 0-1,1 1 0,0-1 0,-1 1 1,1 0-1,0-1 0,0 1 1,0 0-1,-1 0 0,1 1 0,-2 0 1,2 0-14,0-1 0,0 0 0,0 0 1,0 0-1,0 0 0,0 0 0,-1 0 1,1-1-1,0 1 0,-1-1 0,1 0 1,-3 1-1,3-1-2,0 0-1,-1 0 1,1 1 0,0-1-1,0 0 1,0 1-1,0 0 1,0 0 0,0 0-1,0 0 1,0 0 0,0 0-1,-2 2 1,-7 3 56,-6 1 149,10 7-43,-7-7 85,7 10-47,-7 4 170,8 0-160,-8 0-182,7-1-42,0-9 4,6-9-18,0-1 0,-1 1-1,1 0 1,0 0 0,0 0 0,1 0 0,-1 0 0,0 1 0,1-1 0,-1 0 0,1 0 0,0 0-1,-1 1 1,1 3 0,0-1-29,0 0-1,0 0 0,0 0 0,-3 9 1,-11 14-80,7 10 48,-7 4 81,7-1 122,-7 1 0,7-4 80,-6-10-64,11-6-20,2-19-119,0 0-1,0 1 1,0-1 0,0 0-1,0 0 1,-1 0-1,0 0 1,1 0 0,-3 6-1,-4 2 17,6-10-27,0 1 0,-1 0 0,1 0 0,0 0 0,0 0 0,1 0 0,-1 0 0,0 0 0,1 0 0,-1 1-1,1-1 1,-1 0 0,1 3 0,0-3 28,0 0-1,0 0 0,-1 0 1,1 1-1,-1-1 1,1 0-1,-1 0 1,0 0-1,0 0 0,0 0 1,0 0-1,0 0 1,-2 2-1,-3 6 90,-1 11 166,-7 0-117,10-12-99,4-8-71,0-1 0,0 1 0,-1 0 0,1-1 0,0 1 0,-1-1 0,1 1 0,0 0 0,-1-1 0,1 1 0,-1-1 0,1 1 0,0-1 0,-1 1 0,1-1 0,-1 1 0,0-1 0,1 0 0,-1 1 0,1-1 0,-1 0-1,0 0 1,1 1 0,-1-1 0,0 0 0,1 0 0,-1 0 0,0 0 0,1 0 0,-1 1 0,0-1 0,1 0 0,-1-1 0,0 1 0,1 0 0,-1 0 0,0 0 0,-18 0 278,16 1-259,0-1 0,0 0-1,0 0 1,0 0 0,0 0 0,-1 0-1,1-1 1,0 1 0,0-1 0,0 0-1,0 0 1,0 0 0,0 0 0,0-1-1,0 1 1,1-1 0,-1 0 0,1 0-1,-1 0 1,1 0 0,-1 0 0,-1-3 0,-6-4 68,1 1-269,0-1 1,1 0 0,-11-15 0,12 7-263,-2 11-95,8 6 502,1 0 1,-1-1-1,1 1 0,-1 0 1,1-1-1,-1 1 0,0-1 1,1 1-1,0-1 0,-1 1 1,1-1-1,-1 1 0,1-1 1,0 1-1,-1-1 0,1 1 1,0-1-1,-1 0 0,1 1 1,0-1-1,0 1 0,0-1 1,0 0-1,0 1 0,0-1 1,0 0-1,0 1 0,0-1 1,0 0-1,0 1 0,0-2 1,0-16-1010,0 15 42,0 3-938,0 0 614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8736,'-21'0'3232,"21"0"-2528,21 0-192,20 0 512,-20 17-672,21-34 0,20 17-224,1 0 64,-22 0-128,22 0-576,-21 0 256,-22 0-1440,1 0 928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3392,'0'0'1088,"0"0"-651,0 0-63,0 0 441,0 0-185,0 0 122,-4 0-240,-38 0 2300,32 0-1654,24 0-696,-14 4-217,0-4-240,0 1 1,0-1-1,0 1 0,0 0 1,0-1-1,0 1 1,0-1-1,1 1 0,-1 0 1,0-1-1,0 1 1,1-1-1,-1 1 0,0-1 1,1 1-1,-1-1 1,0 1-1,1-1 0,-1 1 1,1-1-1,-1 0 0,0 1 1,1-1-1,0 1 1,16 3 9,-3-1-16,5 9-7,-10-6 16,4 1 26,1 0 1,0-1-1,18 6 0,-8-3-11,129 54 164,-139-58-146,27 4 0,-30-7-21,0 0 0,-1 1 1,1 0-1,-1 1 0,0 0 1,11 5-1,-13-2-13,11 4 2,-1-7 12,-15-3 37,1-1 1,-1 1 0,0 0 0,0 0-1,0 0 1,0 1 0,0-1-1,-1 0 1,1 1 0,5 4 0,-5-3 346,-3 1-21,0-4-375,1 1 0,-1 0 0,0-1 0,0 1 0,0-1 0,-1 1 0,1 0 0,0-1 0,0 1 0,0 0 0,0-1 0,-1 1 0,1 0 0,0-1 0,0 1 0,-1-1 0,1 1 0,-1-1 0,1 1 0,0-1 0,-1 1 0,1-1 0,-1 1 0,1-1 0,-1 0 0,1 1 0,-1-1 0,0 0 0,1 1 0,-1-1 0,1 0 0,-1 0 0,0 1 0,1-1 0,-1 0 0,0 0 0,1 0 0,-1 0 0,0 0 0,1 0 1,-2 0-1,2 0-6,-1 0 0,1 0 0,0 0 1,-1 0-1,1 0 0,0 0 1,0 0-1,-1 0 0,1 0 0,0 0 1,-1 0-1,1 0 0,0 1 0,0-1 1,-1 0-1,1 0 0,0 0 1,0 0-1,-1 1 0,1-1 0,0 0 1,0 0-1,0 1 0,-1-1 1,1 0-1,-19 18 76,6-7-34,2 1 1,-1 0 0,-13 19-1,20-23-26,-2 2 3,0 0 0,0 0-1,-1 0 1,0-1 0,-16 13 0,-83 65 250,86-70-271,0-2 1,0 0 0,-2-1 0,0-2-1,-28 12 1,-29 4 89,14 3-32,7-17-75,56-12 13,0-1 0,0 1 0,1 0 1,-1 0-1,0 0 0,-3 3 0,5-3-12,-1 0 0,0-1 0,0 1-1,0-1 1,0 1 0,0-1 0,0 0 0,-1 0-1,1 0 1,0 0 0,-1 0 0,1 0-1,-1 0 1,1-1 0,-1 0 0,1 1-1,-4-1 1,-11 0-1819,20-1 1612,0 1 0,0-1 0,0 0 0,0 0 0,-1 0 0,1 0 0,0 0 0,-1 0 0,1-1 0,-1 0 0,1 1 0,-1-1 0,0 0 0,1 0 0,-1 0 0,0-1 0,3-3 0,5-6-790,32-29-1356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 4992,'0'-17'1589,"0"17"-1578,0-1 0,0 1 0,0 0 0,0 0 0,0 0 0,0 0 0,0 0 0,0 0 0,0 0 1,0 0-1,0-1 0,0 1 0,0 0 0,0 0 0,0 0 0,0 0 0,0 0 0,0 0 0,0 0 0,0-1 0,0 1 0,0 0 0,0 0 0,-1 0 0,1 0 0,0 0 0,0 0 0,0 0 0,0 0 0,0 0 0,0-1 0,0 1 0,0 0 1,0 0-1,0 0 0,-1 0 0,1 0 0,0 0 0,0 0 0,0 0 0,0 0 0,0 0 0,0 0 0,0 0 0,0 0 0,-1 0 0,1 0 0,0 0 0,0 0 0,0 0 0,0 0 0,0 0 0,0 0 0,0 0 0,-1 0 0,1 0 0,0 0 6,-1 0 0,0 0 0,1 0 0,-1 0 0,0 0-1,1 0 1,-1 0 0,1 0 0,-1 0 0,0 1-1,1-1 1,-1 0 0,1 0 0,-1 1 0,1-1 0,-1 0-1,1 1 1,-1-1 0,1 0 0,-1 1 0,1-1-1,-1 1 1,1-1 0,0 0 0,-1 1 0,1-1 0,0 1-1,-1-1 1,1 2 0,-1 1 80,0 1 1,1 0-1,0-1 1,-1 1-1,2 4 1,-1 2 50,0 77 1462,0-87-1610,0 24 411,3 25 0,4-7-63,-3-22-158,-1-1-1,1 32 1,-4 108 247,-1-131-222,-9 54 0,6-56 93,-2 50 0,7-49-83,-1-15-95,1-1 0,-2 1 0,1-1-1,-5 20 1,-9 7 174,13-33-267,-6 11 60,6-15-98,1-1-1,-1 1 0,1-1 0,-1 0 0,0 1 0,1-1 1,-1 0-1,1 0 0,-1 0 0,0 1 0,1-1 0,-1 0 1,0 0-1,1 0 0,-1 0 0,0 0 0,0 0 1,0 0-2,1 0 0,0 0 0,0 0 1,0 0-1,0 0 0,0 0 1,0 0-1,0 0 0,0 0 0,-1 0 1,1 0-1,0 0 0,0 0 1,0 0-1,0 0 0,0 0 0,0 0 1,0 0-1,-1 0 0,1 0 1,0 0-1,0 0 0,0 0 0,0 0 1,0-1-1,0 1 0,0 0 1,0 0-1,0 0 0,-1 0 0,1 0 1,0 0-1,0 0 0,0 0 1,0 0-1,0 0 0,0-1 0,0 1 1,0 0-1,0 0 0,0 0 1,0 0-1,0 0 0,0 0 0,0 0 1,0-1-1,0 1 0,0 0 1,0 0-1,0 0 0,0 0 0,0 0 1,0 0-1,0 0 0,0-1 1,0 1-1,0-28-511,-1 8 40,1-1 0,5-28 0,8-3-337,-9 22 368,-3 17 226,1 0 0,0 0 0,1 0 1,1 0-1,5-13 0,32-92-780,-39 113 991,0 0 0,0 0 0,1 1 0,-1-1 0,1 1 0,0-1 0,5-4 0,23-15 150,-17 3 411,-12 19-522,-1 1 0,1-1 0,0 0 1,0 1-1,0 0 0,1-1 0,-1 1 1,2-1-1,-3 2-22,-1 0 0,0 0 0,1 0 1,-1 0-1,1 0 0,-1 0 0,1 0 1,-1 0-1,0 0 0,1 0 0,-1 0 1,1 0-1,-1 0 0,1 0 0,-1 0 0,0 0 1,1 0-1,-1 1 0,1-1 0,-1 0 1,0 0-1,1 1 0,0 0 31,-1-1-1,1 1 1,-1 0-1,1 0 1,-1 0-1,0 0 1,1-1-1,-1 1 1,0 0-1,0 0 0,0 0 1,1 0-1,-1 0 1,0 0-1,-1 1 1,2 8 169,-1-7-174,0 1 0,0 0 0,0-1 0,0 1 0,0 0 0,-1-1 0,0 1 0,1-1 0,-2 1 1,-1 6-1,1-8-11,0 1 1,-1-1-1,1 0 1,0 0-1,-5 3 1,-3 3 59,-4 13 79,-17 0 1,26-18-141,1 0 0,-1-1 1,1 0-1,-1 1 0,0-1 1,0-1-1,0 1 1,-8 1-1,-2 0 29,8-1-29,1 0 1,0 1-1,0 0 0,0 0 0,0 0 0,1 1 0,-1 0 0,-8 8 0,12-10 0,-1 0 0,1 1-1,0-1 1,0 1 0,0 0-1,0 0 1,0 0 0,-2 6-1,4-7-2,-1 0-1,1-1 1,0 1 0,-1 0-1,1 0 1,0 0 0,0 0-1,0 0 1,0 0 0,0 0-1,1 0 1,-1 0 0,1-1-1,-1 1 1,1 0 0,1 3-1,36 57 475,-23-34 184,36 48 0,-20-37-392,-17-15 256,14-3-154,-27-20-363,0 0 0,0 0 1,-1 0-1,1 0 0,0 0 1,-1 1-1,1-1 0,0 0 1,0 3-1,1 2 94,5 5 8,-6-9-90,0 0 1,1 0-1,-1-1 1,0 1-1,0 0 1,-1 0 0,1 0-1,0 0 1,-1 1-1,1-1 1,-1 0 0,0 0-1,1 3 1,2-5-627,11 0-223,-14 0 776,0 0 0,0 0 1,0 0-1,1 0 1,-1 0-1,0 0 0,0 0 1,0 0-1,0 0 1,0 0-1,0 0 0,0 0 1,1 0-1,-1 0 1,0 0-1,0 0 0,0 0 1,0 0-1,0 0 1,0 0-1,0 0 1,0 0-1,1 0 0,-1 0 1,0 0-1,0 0 1,0 0-1,0 0 0,0 1 1,0-1-1,0 0 1,0 0-1,0 0 0,0 0 1,0 0-1,1 0 1,-1 0-1,0 0 1,0 1-1,0-1 0,0 0 1,0 0-1,0 0 1,0 0-1,0 0 0,0 0 1,0 0-1,0 1 1,0-1-1,0 0 0,0 0 1,0 0-1,0 0 1,0 0-1,0 0 0,-1 1 1,1-1-37,0 0 0,0 1 0,0-1 0,0 1 0,0-1 0,0 1 0,0-1 0,0 1 0,0-1 0,0 1 0,1-1 0,-1 1 0,0-1 0,0 0 0,0 1 0,0-1 0,1 1 0,-1-1 0,1 1 0,6-4-1705,8-3-21,-10 4 1375,1 1 0,0 1-1,-1-1 1,11 1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20 6720,'0'-17'2170,"0"14"-1616,-3 6-260,-11 11 325,14-14-574,0 0 0,0 0 0,-1 1 1,1-1-1,0 0 0,0 0 0,-1 1 0,1-1 0,0 0 0,0 0 0,0 0 1,-1 0-1,1 1 0,0-1 0,-1 0 0,1 0 0,0 0 0,0 0 0,-1 0 1,1 0-1,0 0 0,-1 0 0,1 0 0,0 0 0,-1 0 0,-2 0 61,0 0-1,-1 1 1,1-1-1,0 1 1,0 0-1,0-1 0,-1 1 1,1 1-1,0-1 1,0 0-1,1 1 1,-1 0-1,0-1 1,-4 5-1,-30 17 575,7-10-85,-41 11 0,-5 1 71,-24 17 203,95-39-834,0-1-1,0 1 1,1 1 0,-1-1-1,1 1 1,0 0 0,0 0 0,0 0-1,0 0 1,-4 7 0,7-9-37,0 0 1,0 0-1,0 0 1,1-1 0,-1 1-1,0 0 1,1 0-1,-1 0 1,1 0-1,0 3 1,0-4-1,0 0 0,0 0 0,0-1 0,0 1-1,0 0 1,0 0 0,1 0 0,-1-1 0,0 1 0,1 0 0,-1-1 0,0 1 0,1 0 0,-1-1 0,1 1 0,-1-1 0,1 1 0,-1 0 0,1-1 0,0 1 0,-1-1 0,1 0 0,0 1 0,0 0-1,23 13-2,18-7 202,114 27-79,-150-32-247,0-1-1,0 0 1,-1 0 0,1-1 0,0 0 0,12-1-1,-5 1-117,8 0-686,-18 0-27,-6 0-998,-2 0 1463,3-1 42,0 1 0,-1 0 0,1 0 0,-1 0 0,1 0 0,0 0 1,-1 1-1,1-1 0,-1 1 0,-3 1 0,6-1 279,-1 0 0,1 0 0,-1 0 0,1 0 0,0 0 0,-1 0-1,1 1 1,0-1 0,0 0 0,0 0 0,0 0 0,0 0 0,0 2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146 159 3136,'0'-34'1029,"0"33"-1002,0 0 0,0 0-1,0 0 1,0 0 0,0 0-1,0 0 1,1 0 0,-1 1-1,0-1 1,0 0 0,1 0-1,-1 0 1,1 0 0,0 0-1,12-30 321,-6 10 463,7 14-228,-7-11-38,7 1-182,-14 17-345,1 0-1,-1 0 0,0-1 0,0 1 0,1 0 1,-1 0-1,0 0 0,0-1 0,0 1 0,0 0 1,1 0-1,-1-1 0,0 1 0,0 0 1,0 0-1,0-1 0,0 1 0,0 0 0,1-1 1,-1 1-1,0 0 0,0-1 0,0 1 0,0 0 1,0-1-1,0-9 235,1 15 139,-1-1-264,0 1 0,-1-1 0,1 1 0,-1-1 0,-2 7 0,-12 28 430,-8 26-93,14-31-262,1-3 61,-20 50 0,13-47-124,-29 74 252,33-76-131,-20 40-1,26-62-189,3-6-33,0 0 0,0 0 0,0 0 0,0 0-1,1 0 1,0 0 0,0 1 0,0-1 0,0 0 0,0 8 0,1 5 55,1-14-72,5-3-49,-4 0 20,1 1-10,0-1 0,0-1-1,0 1 1,0 0 0,0-1 0,0 1-1,0-1 1,0 0 0,-1 0-1,1 0 1,0 0 0,-1-1-1,1 1 1,0-1 0,-1 1 0,0-1-1,1 0 1,-1 0 0,3-4-1,33-29-325,-27 28 276,-6 4 27,-1 0-1,1-1 1,-1 0-1,0 0 1,5-5-1,36-57-644,11 10 240,-47 44 358,12-21 0,-6 9 14,23-25-89,-20 25 49,-14 16 103,1 1 1,1 0-1,-1 0 0,1 1 0,12-11 1,-17 16 28,0 1-1,0-1 1,0 0 0,-1 1 0,1-1 0,0 1 0,0-1 0,0 1-1,0 0 1,0-1 0,0 1 0,0 0 0,0 0 0,0 0 0,0 0-1,0-1 1,0 1 0,0 1 0,0-1 0,0 0 0,0 0-1,0 0 1,0 0 0,0 1 0,0-1 0,0 0 0,0 1 0,0-1-1,-1 1 1,1-1 0,0 1 0,0-1 0,0 1 0,-1 0 0,1 0-1,1 0 1,-1 1 32,0 1 0,1-1 0,-1 0 0,0 1 0,0-1 0,0 1 0,-1-1 0,1 1 0,0-1 0,-1 1 0,0-1 0,1 5 0,-1-2 15,0 0 0,-1 1 0,1-1 0,-3 9 0,-11 14 305,11-16-262,-4 14 65,-4-12-24,0 1-1,-1-2 0,0 0 1,-16 14-1,8-9-19,18-15-115,0-1 1,-1 0-1,1 0 1,-1 0-1,1 0 1,-1-1-1,0 1 0,1-1 1,-1 1-1,0-1 1,0 0-1,0 0 1,0 0-1,-6 0 0,-7 3 15,-1 4-1,15-6-25,0-1-1,0 0 1,0 0 0,0 0 0,0-1 0,0 1 0,0 0 0,0-1-1,0 1 1,-1-1 0,1 0 0,0 1 0,-3-1 0,-1-1-5,5 1-6,0 0 1,-1 0-1,1 0 0,0 0 1,-1 0-1,1 0 1,0 0-1,0 0 0,-1 0 1,1 1-1,0-1 1,-1 0-1,1 1 1,0-1-1,0 1 0,0 0 1,-1-1-1,1 1 1,0 0-1,0 0 1,0-1-1,0 1 0,0 0 1,0 0-1,1 0 1,-1 0-1,0 0 0,0 1 1,1-1-1,-1 0 1,1 0-1,-2 2 1,-11 15-130,12-18 141,1 0-1,0 0 1,0 0 0,0 0-1,0 0 1,0 0 0,-1 0-1,1 0 1,0 0 0,0 1-1,0-1 1,0 0 0,0 0 0,0 0-1,0 0 1,-1 0 0,1 0-1,0 1 1,0-1 0,0 0-1,0 0 1,0 0 0,0 0-1,0 0 1,0 1 0,0-1-1,0 0 1,0 0 0,0 0-1,0 0 1,0 1 0,0-1 0,0 0-1,0 0 1,0 0 0,0 0-1,0 0 1,0 1 0,0-1-1,0 0 1,0 0 0,1 0-1,-1 0 1,0 0 0,0 1-1,0-1 1,0 0 0,0 0-1,0 0 1,0 0 0,1 0 0,-1 0-1,0 0 1,0 0 0,0 0-1,1 1 1,3 3 100,1-1-1,1 1 1,-1-1 0,6 3 0,20 12 354,-20-11-346,0-1 0,1 1 0,0-2 0,22 8 0,4-6 34,-10 7-27,6-7 107,-6 7-251,-21-13-179,0 0 0,-1 0-1,1-1 1,12 0-1,-9 0-302,-7 0-1294,-3 0-10,0 0-1643,0 0 1115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5888,'0'0'1898,"-4"0"-1135,-7 0-292,17 0 1256,24 0 208,-16 0-1647,-4 1-205,-1-1-1,0-1 1,15-2 0,-8-1-48,6 0 5,0 0 0,39-2 0,127 6-334,-183 1 189,1-1-1,0-1 0,-1 1 1,11-3-1,-6-2-326,-8 4 349,-1 1 1,0-1 0,1 0 0,-1 1 0,1-1 0,-1 1 0,1-1 0,-1 1 0,3 0 0,0 0-63,0 1 1,-1 0-1,1 0 0,-1 0 1,0 0-1,1 0 0,3 3 1,0-1-1728,-14-6 176,-25-11-1216,30 13 2633,-1 0 0,0 1 0,0-1 0,0 1 1,0 0-1,-4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 4384,'0'0'1424,"0"0"-854,-4 0-127,-2-1 106,-22 1 1223,26 0-1695,1 0-1,-1 0 1,0 0-1,0 0 1,1 0-1,-1 1 1,0-1-1,1 0 1,-1 1-1,-2 1 1,3-1-41,0 0 1,1 0-1,0 0 1,-1 0-1,1 0 1,-1 0-1,1 0 1,0 0-1,0 0 0,0 1 1,0-1-1,0 0 1,0 0-1,0 2 1,0-1 6,0 0 0,0 0 0,0 0-1,-1 0 1,1 0 0,0 0 0,-1 0 0,0 2 0,-1-1 31,0 0 0,0-1 0,0 1-1,0 0 1,0-1 0,-3 3 0,3-4-35,0 1-1,1 0 1,-1-1 0,0 1-1,1 0 1,-1 0 0,1 0-1,0 0 1,0 0 0,0 0-1,0 1 1,0-1 0,0 0 0,0 0-1,1 1 1,-1-1 0,1 0-1,0 1 1,0 3 0,0 299 2627,0-301-2615,0 0-1,-1 0 1,1 0-1,-1 0 1,0 0 0,0 0-1,0 0 1,0 0-1,0-1 1,-1 1-1,0 0 1,0-1-1,0 0 1,-3 4 0,4-4-20,-2 1 1,0 0 0,-1 0 0,1 0 0,-1-1 0,1 0 0,-1 1 0,0-1 0,0 0 0,-1-1 0,-5 4 0,4-3 9,1 0-1,-1 1 0,1 0 1,-10 8-1,6-2 61,5-6-63,0 1 0,-1-1 1,1 0-1,-1 0 0,-5 3 1,-11 0 73,10 0-71,9-6-38,0 0 1,0 0-1,0 0 1,0 0-1,0 0 1,0 0 0,0 0-1,0 0 1,-1-1-1,-3 1 1,5-1-11,1 0 0,0 0 0,0 0 0,-1 0 0,1 0 0,0 0 0,-1 0 0,1 0 0,0 0 0,0 0 0,-1 0 0,1 0 0,0 0 0,-1-1 0,1 1 0,0 0 0,0 0 0,-1 0 0,1 0 0,0-1 0,0 1 0,0 0 0,-1 0 0,1-1 0,0 1 0,-8-11-783,1-1 0,0 1-1,-6-14 1,13 25 773,-1-2-80,1 0 1,-1 0-1,1 1 1,-1-1-1,1 0 1,0 0-1,0 0 1,0 0-1,0-2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 4896,'-21'-21'2192,"21"21"-1723,0 0 518,-21 0 1967,21 3-2676,0 2-215,0-3-31,0 1 0,-1-1 0,1 0 0,1 1 0,-1-1 0,0 1 0,0-1 0,1 0 0,0 1 1,1 3-1,15 1 160,-12-4-118,-1 0 1,0 0-1,0 0 0,0 1 1,0 0-1,4 4 1,-3-2-39,1 0 1,0 0-1,10 7 0,-6-8-27,0-1 0,0 0 0,0 0 1,1-1-1,0 0 0,11 1 0,-7-1 2,25 8 0,-27-6-23,0 0 0,1-2 0,0 0 0,16 2 0,-7-1 29,9 2 48,-11-2 15,0-1-1,30 1 1,-37-4 28,0 0 1,17 4-1,2 4 51,-25-6-145,0 0 0,0 0 0,0-1 0,11 1 1,28-2 858,-34 0-216,-25 0-241,12 0-400,0 0-1,-1 0 0,1 0 1,0 0-1,-1 0 0,1 0 1,0 0-1,-1 0 1,1 0-1,0 0 0,0 0 1,-1 1-1,1-1 1,0 0-1,0 0 0,-1 0 1,1 0-1,0 1 0,0-1 1,-1 0-1,1 0 1,0 0-1,0 1 0,0-1 1,-1 0-1,-5 6 89,0 1-11,-1 0 0,1-1-1,-10 7 1,1-4-16,6-4 7,1 0-1,1 0 0,-13 12 0,13-11-44,0 0-1,0-1 0,-11 7 0,-6 4-4,-17 19 19,-1-7 49,-3 6 26,21-22-11,0-2 1,-1 0-1,0-2 1,-32 6 0,11-2-40,4 1-35,21-6-22,1-1 1,-1-1-1,0-1 0,-42 3 1,22-7-657,24 1-193,30-5-840,11-10-129,14 7-1782,-29 4 2754,0 0 1,15-9-1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 3648,'0'-21'1643,"0"21"-1292,0 0 433,0 0-176,0 0 171,0 0-230,0 0 17,0-3-204,0-7-65,0 20-39,0-7 233,0-3-81,0 4 220,1 1-447,-1-1-55,0 0 1,0 0-1,0 0 1,-1 0-1,1 0 0,-1 0 1,-1 4-1,-12 34 368,7 17-32,-7 7-165,11-23-58,2 73 0,2-53-147,-1 86 231,0-62 502,0-79-693,0-23-382,0-36-455,0 43 656,0 4-12,0 0 0,0 0 0,0 0 0,1 0 0,-1 0 0,1 0 0,0 0 0,0 0 0,1 0 0,-1 0 0,1 0 0,0 1 0,0-1 0,0 1 0,4-5 0,9-20-151,-12 21 176,1 0 0,-1 0-1,2 0 1,-1 0-1,7-6 1,2 1-35,1 2 0,29-18-1,-16 12-31,-24 13 90,1 1 0,0-1 0,-1 1 0,1 0 0,0 0 1,0 1-1,0-1 0,0 1 0,0 0 0,1 0 0,-1 0 1,0 1-1,0-1 0,1 1 0,-1 0 0,6 1 1,3-1-4,-11 0 20,28 2 404,-29-2-395,-1 0-1,1 0 1,0 0-1,-1 1 1,1-1-1,-1 0 1,1 0 0,0 1-1,-1-1 1,1 0-1,-1 1 1,1-1-1,-1 0 1,1 1-1,0 0 1,-1-1-13,0 1 1,0-1-1,0 1 0,0-1 1,0 0-1,0 1 1,0-1-1,0 0 1,0 1-1,0-1 1,0 1-1,0-1 1,0 0-1,0 1 1,-1-1-1,1 0 1,0 1-1,0-1 1,0 0-1,0 1 0,-1-1 1,1 0-1,0 1 1,0-1-1,-1 0 1,1 0-1,0 1 1,-1-1-1,-13 7 89,11-2-77,3-4-21,0-1 1,-1 1 0,1 0 0,0-1-1,-1 1 1,1-1 0,-1 1 0,1 0-1,-1-1 1,1 1 0,-1-1 0,1 0-1,-1 1 1,0 0 0,-27 6-511,14 7 106,8-13 334,1 0 0,-1 0 0,1 0 0,-1-1 1,0 0-1,-6 0 0,4-1 27,1 1-1,-1 0 1,1 1 0,-11 2 0,16-2 39,0 0 0,0 0 1,0 0-1,0 0 0,0 0 1,0 1-1,0-1 0,-3 4 1,5-5 5,0 0 0,0 0 0,0 1 0,0-1 0,-1 0 0,1 0 0,0 1 0,0-1 0,-1 0 0,1 0 0,0 0 1,0 0-1,-1 1 0,1-1 0,0 0 0,0 0 0,-1 0 0,1 0 0,0 0 0,-1 0 0,1 0 0,0 0 0,-1 0 0,1 0 1,-1 0-1,-12 0-22,13 0 30,-1 0 0,1 0 0,0 0 0,0 0 0,0 0 1,0 0-1,0 0 0,0 0 0,0 0 0,-1 0 0,1 0 0,0 0 0,0 0 0,0 0 0,0 0 0,0 0 0,0 0 1,0 0-1,-1 0 0,1 0 0,0 0 0,0 0 0,0 0 0,0 0 0,0 0 0,0 0 0,0 0 0,0 1 1,0-1-1,-1 0 0,1 0 0,0 0 0,0 0 0,0 0 0,0 0 0,0 0 0,0 0 0,0 0 0,0 1 0,0-1 1,0 0-1,0 0 0,0 0 0,0 0 0,0 0 0,0 0 0,0 0 0,0 1 0,0-1 0,0 0 0,0 0 1,0 0-1,0 0 0,0 0 0,0 0 0,0 1 0,0 0 14,0-1 1,0 1-1,0 0 1,0 0-1,0 0 1,0 0-1,0 0 0,-1 0 1,1 0-1,0-1 1,-1 1-1,1 0 0,0 0 1,-1 0-1,-4 2 193,5-3-193,0 0 1,-1 1 0,1-1-1,0 0 1,-1 0 0,1 0-1,0 0 1,0 1 0,-1-1-1,1 0 1,0 0 0,-1 1-1,1-1 1,0 0 0,0 0-1,0 1 1,-1-1 0,1 0-1,0 1 1,0-1 0,0 0-1,0 1 1,0-1 0,-1 0-1,1 1 1,0-1 0,0 1-1,11 30 570,-4-7 170,6 1-213,-9-9-269,-3-12-234,-1-1 1,1 0 0,0 0 0,0 0 0,0 0-1,0 0 1,1 0 0,-1-1 0,1 1 0,-1 0-1,1-1 1,0 1 0,0-1 0,4 4 0,53 53 320,-52-53-209,1 0 0,-1-1 0,1 0 0,0-1 0,9 5 0,-9-6 1,-7-2-127,1 0 1,-1-1-1,1 1 0,-1-1 0,1 0 1,0 1-1,-1-1 0,4 0 0,-5 0-25,0 0-1,0 0 0,0 0 0,1 0 0,-1 0 0,0 0 0,0 0 0,0-1 0,0 1 0,0 0 0,0 0 0,0 0 0,1 0 0,-1 1 0,0-1 0,0 0 0,0 0 0,0 0 0,0 0 0,0 0 0,0 0 0,1 0 0,-1 0 0,0 0 0,0 0 0,0 0 0,0 0 0,0 0 0,0 0 0,0 0 0,0 0 0,0 1 0,0-1 0,0 0 0,1 0 1,-1 0-1,0 0 0,0 0 0,0 0 0,0 0 0,0 0 0,0 1 0,0-1 0,0 0 0,0 0 0,0 0 0,0 0 0,0 0 0,0 0 0,0 0 0,0 1 0,0-1 0,0 0 0,0 0 0,0 0 0,0 0 0,0 12-2649,0-24-880,0 9 1518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63 4736,'20'-21'2640,"-16"21"-1462,-4 0-1131,1 0-1,0 0 0,-1 0 1,1 0-1,0 0 0,-1 0 1,1 0-1,0 0 1,-1 0-1,1-1 0,0 1 1,-1 0-1,1 0 0,-1-1 1,1 1-1,0 0 0,-1-1 1,1 1-1,-1 0 0,1-1 1,-1 1-1,0-1 0,1 1 1,-1-1-1,1 1 0,-1-1 1,0 1-1,1-1 1,-1 0-1,0 1 0,1-1 1,-1 1-1,0-1 0,0 0 1,0 1-1,0-1 0,0 0 1,0 1-1,0-1 0,0 0 1,0 0-1,0-3 669,4 4-17,4-1-421,-7-3-68,-10-8 111,5 8-75,1 4 59,-42 0-107,-32 0 59,75 0-242,-1 1-1,0-1 1,1 1-1,-1-1 1,1 1-1,-1 0 1,1 0 0,-1 0-1,1 0 1,0 0-1,-4 3 1,5-3-7,-1 0 1,0 0 0,0 0 0,0 0 0,0 0-1,0 0 1,0-1 0,0 1 0,0-1 0,0 1-1,-3-1 1,5 0-12,0 0 0,-1 0-1,1 0 1,0 0 0,-1 0-1,1 0 1,0 0 0,0 0-1,-1 0 1,1 1 0,0-1 0,-1 0-1,1 0 1,0 0 0,0 0-1,-1 0 1,1 1 0,0-1-1,0 0 1,-1 0 0,1 0-1,0 1 1,0-1 0,0 0 0,-1 1-1,-13 13-96,14-14 99,0 0-1,0 0 1,-1 0 0,1 0 0,0 1-1,0-1 1,0 0 0,-1 0 0,1 1-1,0-1 1,0 0 0,0 0 0,0 1-1,-1-1 1,1 0 0,0 0 0,0 1-1,0-1 1,0 0 0,0 1 0,0-1-1,0 0 1,0 0 0,0 1-1,0-1 1,0 6-5,-1-3 6,1 0 1,0 0 0,0 0-1,1 0 1,-1 0 0,0 0-1,1 0 1,1 6 0,4 1-1,-2-3-27,-1 0 0,5 14-1,6 13-8,-10-22 23,1-1 0,1 0 0,-1 0 1,14 19-1,-13-21-8,2 2 2,-6-10 22,-1 1 0,0 0 0,0 0 0,1-1 1,-1 1-1,0 0 0,-1 0 0,1 0 0,0 0 0,0 0 0,-1 1 1,0-1-1,1 0 0,-1 0 0,0 0 0,0 4 0,0 39 558,0-6 470,0-38-999,0 0 1,0 0 0,-1 0 0,1 1-1,0-1 1,-1 0 0,1 0 0,-1 0-1,1 0 1,-1 1 0,1-1 0,-1 0-1,0 0 1,0 0 0,1 0 0,-1-1 0,0 1-1,0 0 1,0 0 0,-2 1 0,0 0 64,-1 0-1,1 0 1,-1-1 0,-6 3 0,6-3-21,1 0 0,-1 0-1,0-1 1,0 1-1,1-1 1,-6 0 0,9 0-75,-10 0 270,0 0 0,-19 3 0,14 3 5,-1-1-16,-7-11-20,8 1-126,4 3-113,0 1 1,0 0-1,-19 1 0,9 1-316,19-1 182,0 0 0,0-1-1,0 1 1,-1 0 0,1-1 0,0 0 0,0 1-1,0-1 1,0 0 0,0 0 0,0 0-1,0 0 1,0 0 0,1-1 0,-1 1 0,0-1-1,-2-2 1,1 1-2815,3 3 896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7232,'-21'42'2656,"21"-42"-2048,-21 62-192,21-20 864,-21-21-800,0 20 0,1 22-288,-1-43-256,0 1 0,0 0-1664,0 0 960,-20-21-2368,41 0 1760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7648,'0'52'2816,"0"-52"-2176,-20 52-192,-1-18 1088,21 0-928,-21 1 192,21-1-480,-21 1 0,21-1-192,-21-17-640,21 18 288,0-35-1760,0 17 1088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1:5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1626 3808,'0'-11'958,"1"-17"971,-1 26-1854,0 1 0,0-1 1,0 1-1,0-1 1,-1 1-1,1-1 1,0 1-1,-1 0 0,1-1 1,-1 1-1,-1-3 1,-3 1 285,0-1 99,15-20 116,-7 1-243,-1 0-1,-3-37 1,1 27-291,0-1-6,-1 1-17,5-42 1,10 5-20,-12 51-2,-1-24 1,-1 18 8,4-33-1,2 23 14,-2 8 10,3-54 0,-7 68-26,1-1-1,2-17 1,11-22 49,-7-19 97,7 6-54,-7 3-86,21-46 69,-18 76-8,34-105 172,-26 85-108,-14 41-5,1-1 0,11-21 0,18-11 163,-6 7 0,7 10-69,-24 14-76,5-3 83,19 3 52,-22-1-138,-12 14-134,0 0 0,0-1 0,0 1 0,0 0 0,0-1 0,0 1 0,0 0 0,0 0 0,0 0 0,0 0 0,1 0 0,-1 0 0,0 1 1,1-1-1,-1 0 0,1 1 0,-1-1 0,0 1 0,1-1 0,0 1 0,-1 0 0,1-1 0,1 1 0,11 0 9,12-1-63,-24 1 33,-1 0 0,1 0 0,-1 0 0,0 0 0,1 1 0,-1-1-1,0 0 1,1 1 0,-1-1 0,0 1 0,0-1 0,2 2 0,4 15-17,7 0 203,-14-17-174,0 1 0,1-1 0,-1 0 0,0 0 0,0 0 0,0 0 0,0 0 0,0 0 0,0 0 0,1 0 0,-1 0 0,0 1-1,0-1 1,0 0 0,0 0 0,0 0 0,0 0 0,0 0 0,0 0 0,0 1 0,0-1 0,1 0 0,-1 0 0,0 0 0,0 0 0,0 0 0,0 1 0,0-1 0,0 0 0,0 0 0,0 0 0,0 0 0,0 1 0,0-1 0,0 0 0,-1 0 0,1 0 0,0 0 0,0 0 0,0 1-1,0-1 1,0 0 0,0 0 0,0 0 0,0 0 0,0 0 0,0 0 0,-1 1 0,1-1 0,0 0 0,0 0 0,0 0 0,0 0 0,0 0 0,-1 0 0,1 0 0,-4 5-30,1 1 1,0-1-1,-1 1 1,2-1-1,-5 12 1,-8 16-501,12-29 459,0 0 0,0 0 0,-1-1 0,1 1 1,-1-1-1,0 0 0,0 1 0,0-2 0,0 1 1,-7 3-1,6-3-15,-1 0 1,0 1 0,1-1 0,-9 10-1,-25 25-646,36-35 308,3-3 140,3 0 116,-1 1 157,0-1 0,0 1 0,-1-1 0,1 1-1,0 0 1,-1-1 0,1 1 0,0 0 0,-1 0-1,1 0 1,-1 0 0,0 1 0,1-1 0,-1 0 0,0 1-1,0-1 1,0 1 0,0-1 0,0 1 0,0-1-1,0 1 1,1 2 0,4 6-30,-1-1 16,2-1 0,-1-1 0,12 11 0,5 6 8,-18-16 15,0-1 0,-1 1-1,0 0 1,0 0 0,0 0-1,-1 1 1,0-1 0,-1 1 0,0 0-1,1 11 1,6 24 115,-6-35 56,0 0-1,9 15 1,-8-16 6,0 1 1,5 15 0,-8-17 49,0 0 0,0 0-1,-1 11 1,0-18-227,0 1 40,0 1 0,0 0-1,0-1 1,0 1 0,0 0 0,-1-1-1,1 1 1,-1 0 0,1-1 0,-1 1-1,0-1 1,0 1 0,0-1 0,1 1-1,-1-1 1,-1 0 0,1 1 0,0-1 0,0 0-1,0 0 1,-1 0 0,1 0 0,0 0-1,-1 0 1,1 0 0,-1 0 0,1-1-1,-3 2 1,-7 4 178,-51 35 614,58-38-806,1-1 1,0 1-1,-1-1 1,0 0-1,1 0 1,-1-1-1,0 1 1,0-1-1,0 0 1,0 0-1,0 0 1,-1-1-1,1 1 1,0-1 0,0 0-1,-8-1 1,-4 1 28,4 1-57,8 0-11,0-1 0,0 0 1,0 0-1,0 0 0,1 0 0,-1 0 0,0-1 0,0 0 0,0 0 0,-4-1 0,-10-12-467,15 10 134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3808,'0'0'1227,"0"0"-742,-3 0-43,-7 0 539,23 0 1041,-13 0-1249,0 0 187,0 0-282,0 0 111,0 0-250,0 0-22,0 0-170,4 0 31,138 0 1132,-66 0-1756,-24 0 476,-40 0 360,-24 0-626,9 0-348,3 0-522,0 0 10,0 0-774,0 0 540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3488,'-21'0'3269,"21"3"-2592,0 2-513,0-2-35,0 0 1,0-1-1,0 1 0,0 0 0,0 0 1,-1-1-1,1 1 0,-1 0 0,-1 2 0,2-4-104,-1-1 0,0 1 0,0-1 0,0 0 0,0 1 0,1-1 0,-1 0 0,0 0-1,0 1 1,0-1 0,0 0 0,0 0 0,0 0 0,-1 0 0,2 0-25,0 0 9,0 0 1,-1 0-1,1 0 0,0 0 1,0 0-1,-1 0 1,1 0-1,0 0 1,-1 0-1,1 0 1,0 0-1,0 0 0,-1 0 1,1 1-1,0-1 1,0 0-1,-1 0 1,1 0-1,0 0 0,0 1 1,-1-1-1,1 0 1,0 0-1,0 1 1,-1-1-1,-1 3 43,0-1 0,1 1 0,-1 0 1,0 0-1,1-1 0,-1 1 0,1 0 0,0 1 0,0-1 1,0 0-1,1 0 0,-1 0 0,1 0 0,0 1 0,-1-1 0,1 0 1,1 5-1,-1-6-16,0 0 1,0 1 0,-1-1-1,1 0 1,-1 0 0,1 0-1,-1 0 1,0 0 0,1 0 0,-1 0-1,0 0 1,-3 3 0,3-3 2,0 0 1,-1 1-1,1-1 1,0 0 0,0 1-1,0-1 1,0 0 0,1 1-1,-1-1 1,1 1-1,0 0 1,-1 4 0,1-2 43,0 0 0,0 0 0,-1 1 0,-1 8 1,-12 14 156,12-17-228,0 1 1,1-1 0,1 1-1,1 18 1,-1-6-12,0-10 16,-2 0 1,1 0 0,-2-1 0,-4 16-1,3-16 12,3-7-3,-1 0 0,1 0 0,1 0 1,-1-1-1,1 1 0,1 12 0,0-1 36,-2 22 81,0-15 631,3 38 0,-6-62-433,-10 0 6,14 0-339,0 0 0,-1 0 0,1 0 1,0 0-1,-1 0 0,1 0 0,0 0 1,0-1-1,-1 1 0,1 0 0,0 0 0,-1 0 1,1 0-1,0 0 0,0 0 0,-1-1 0,1 1 1,0 0-1,0 0 0,-1 0 0,1-1 0,0 1 1,0 0-1,0 0 0,-1-1 0,0-1 13,-1 1-1,0-1 1,1 0 0,-1 0-1,1 0 1,0 0 0,0 0-1,0 0 1,0-1-1,0 1 1,0 0 0,0 0-1,1-1 1,-1-3 0,1 6-18,0 0 1,0 0-1,0-1 0,0 1 1,0 0-1,0-1 1,0 1-1,0 0 1,0-1-1,0 1 1,0 0-1,-1 0 1,1-1-1,0 1 1,0 0-1,0 0 1,0-1-1,-1 1 1,1 0-1,0 0 1,0-1-1,0 1 1,-1 0-1,1 0 1,0-1-1,-6-4 29,1 1-72,0-1 1,0 0 0,1 0-1,-6-9 1,3 0-131,6 11 55,0 0 1,0 0-1,-1 0 1,1 1-1,-1-1 1,0 1 0,0-1-1,0 1 1,0 0-1,-3-3 1,-9-9-1316,14 14 1379,0 0 0,-1 0 0,1 0 0,0-1 0,0 1 0,0 0 0,-1 0 0,1 0 0,0-1 0,0 1-1,0 0 1,-1 0 0,1-1 0,0 1 0,0 0 0,0-1 0,0 1 0,0 0 0,0 0 0,0-1 0,0 1 0,0 0 0,0-1-1,0 1 1,0-1 0,0-12-2146,0 9 720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 4640,'0'-18'1504,"0"18"-1494,0 0 1,0 0-1,0 0 0,0 0 1,0 0-1,0 0 1,0 0-1,0-1 0,0 1 1,0 0-1,0 0 0,0 0 1,0 0-1,0 0 1,0 0-1,0 0 0,0-1 1,0 1-1,0 0 1,0 0-1,0 0 0,0 0 1,0 0-1,0 0 0,0 0 1,0 0-1,0-1 1,0 1-1,0 0 0,-1 0 1,1 0-1,0 0 1,0 0-1,0 0 0,0 0 1,0 0-1,0 0 0,0 0 1,0 0-1,0 0 1,-1 0-1,1 0 0,0 0 1,0 0-1,0 0 1,0 0-1,0 0 0,0 0 1,0 0-1,-1 0 0,1 0 1,0 0-1,0 0 1,0 0-1,0 0 0,0 0 1,-77 0 5029,74 0-4800,6 3-139,-1-1-112,0 0 1,-1-1-1,1 1 0,0-1 1,0 1-1,0-1 0,1 0 1,-1 0-1,0 0 0,0 0 1,0 0-1,1-1 0,-1 1 1,4 0-1,4 2-74,88 56 90,-79-49-20,0 1 1,-1 1-1,23 18 0,-40-29 28,-1 0-1,1 0 1,0 0-1,0 0 0,0 0 1,-1 1-1,1-1 1,-1 0-1,1 3 0,2 2 56,11 12 156,-14-18-206,1 0-1,-1 1 0,0-1 0,1 0 0,-1 1 1,0-1-1,0 0 0,0 1 0,1-1 1,-1 0-1,0 1 0,0-1 0,0 1 1,0-1-1,1 0 0,-1 1 0,0-1 0,0 1 1,0-1-1,0 1 0,0-1 0,0 0 1,0 1-1,0-1 0,-1 1 0,1 27 474,1-27-422,-1 0 0,0 0 0,-1 0 0,1 0 0,0-1 0,0 1 0,0 0 0,0 0 0,-1 0 0,1 0 0,0 0 0,-1-1 0,1 1 0,-1 1 0,-2 3 47,0-1 0,0 1 0,0-1 0,-1 1 0,1-1 0,-1 0 0,0 0 0,-1-1 0,1 1 1,0-1-1,-1 0 0,-9 4 0,-153 77 833,105-46-2138,56-36 876,-5 3-2558,28 12 1426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1354 4320,'-18'17'1392,"18"-17"-1371,0 1 0,0-1 0,-1 0 0,1 0-1,0 0 1,0 1 0,-1-1 0,1 0 0,0 0 0,0 1 0,0-1 0,0 0 0,-1 0 0,1 1 0,0-1 0,0 0 0,0 1-1,0-1 1,0 0 0,0 0 0,0 1 0,0-1 0,0 0 0,0 1 0,0-1 0,0 14 416,0-10 523,0-4-139,0 0 470,0 0-336,0-4 106,0 2-985,-1 0-1,1 0 1,0 1 0,-1-1-1,1 0 1,-1 0 0,1 0-1,-1 1 1,0-1 0,0 0 0,-2-3-1,1 3-21,1 0-1,-1-1 1,1 1 0,0-1-1,0 1 1,0-1 0,0 0-1,1 1 1,-1-1-1,1 0 1,-1 1 0,1-5-1,0-59 886,-1 21-727,0-2-195,6-59-1,9 37-165,-7-11-246,7-7 22,-7-10-187,5 29 274,-7 42 204,5-25-75,43-196-182,-43 209 631,28-67 1,-24 71-83,-10 24-151,-1 3 12,0-1-1,0 1 1,9-13-1,-9 16-42,0 1 0,0 0 0,0 0 0,6-4 0,4-4 45,9-19 100,-17 23-146,0 0 0,0 1 0,7-8 0,-10 12-23,0 1 0,-1-1 0,1 1-1,0-1 1,0 1 0,0 0 0,0 0 0,1 0-1,-1 0 1,0 0 0,0 1 0,1-1-1,-1 1 1,0-1 0,5 1 0,7-1 316,-7 1-246,1 0-1,-1 0 1,10 2 0,-16-1-77,1-1 0,-1 0 0,1 1 0,-1-1 0,1 1-1,-1 0 1,1-1 0,-1 1 0,0 0 0,1 0 0,-1 0 0,0 0 0,1 0 0,-1 0 0,0 0 0,0 0 0,0 1 0,0-1 0,1 3 0,4 9 88,-5-10-69,1 0 1,-1 0 0,1 0-1,0 0 1,-1 0 0,1-1 0,0 1-1,3 2 1,13 13 15,-18-18-35,0 0-1,1 0 1,-1 1 0,0-1-1,0 0 1,1 1 0,-1-1 0,0 0-1,0 1 1,0-1 0,1 1-1,-1-1 1,0 0 0,0 1 0,0-1-1,0 1 1,0-1 0,0 0 0,0 1-1,0-1 1,0 1 0,0-1-1,0 1 1,0-1 0,0 1 0,0 54-680,0-53 630,0-1 1,0 0-1,-1 1 1,1-1-1,0 0 1,-1 0-1,1 1 1,-1-1-1,1 0 1,-1 0-1,0 0 1,1 0-1,-1 0 1,0 0-1,0 0 1,0 0-1,0 0 1,0 0-1,0 0 1,0 0-1,0-1 1,0 1-1,0 0 1,0-1-1,0 1 1,-2 0-1,-18 13-833,14-8 461,0 0 0,-1-1 0,1 0 0,-1-1 0,-10 5 0,11-6 260,-6 3-230,11-5 373,1-1 0,-1 0 0,1 1 0,-1-1 0,1 1 0,0 0 0,-1 0 0,1-1 0,0 1 0,0 0 0,-1 0 0,1 0 0,0 0 0,0 0 1,0 0-1,0 1 0,0-1 0,0 0 0,1 1 0,-1-1 0,0 0 0,1 1 0,-1-1 0,1 1 0,-1-1 0,1 1 0,-1-1 0,1 1 0,0-1 0,0 1 0,0-1 0,0 3 0,0-1 27,0-1 0,1 0 0,-1 0-1,0 0 1,1 0 0,-1 0 0,1 1-1,0-1 1,0 0 0,0 0 0,0 0-1,0-1 1,0 1 0,0 0 0,3 2-1,3 6 91,35 67 732,-36-69-687,5 12 200,-7-3 6,-3-14-275,-1 0 0,1 0 0,0 0 0,0 0 0,0 0-1,0 0 1,0-1 0,1 1 0,-1 0 0,1 0 0,0-1 0,0 1-1,2 2 1,-2-4 19,0 0 0,-1 1-1,0-1 1,1 1-1,-1-1 1,0 1-1,0 0 1,0 0 0,0-1-1,0 1 1,0 0-1,0 0 1,-1 0 0,1 0-1,0 4 1,-1-4-7,-1 0 1,1 0 0,-1 0 0,1 0-1,-1 0 1,0 0 0,0-1 0,0 1-1,0 0 1,0 0 0,0-1 0,0 1-1,-1 0 1,1-1 0,-4 3 0,3-2-21,0 0 0,-1 0 0,1 0-1,-1 0 1,0-1 0,1 1 0,-1-1 0,0 0 0,0 0 0,0 0 0,0 0 0,0 0 0,-4 0 0,-10 3 170,-14 10 93,11-11-175,-1-1 1,0-1 0,-30-2 0,1 0 153,-26 1-1132,72 0-101,4 0-933,0 0 581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6464,'21'0'2400,"-21"0"-1856,0 0-160,0 0 1344,0 0-1024,-21 21 576,0-21-768,0 21 416,1-21-512,-22 21 32,21 0-256,0-1-448,21 1 128,0-21-192,21 21 192,0 0-2240,0 0 1280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21 7232,'21'-21'2656,"-21"21"-2048,42 0-192,-42 0 1472,41 0-1120,-41 21 480,21 0-736,-21 20 384,-21 1-481,-20-21-223,20 20-128,-41 1-1343,41 0 703,-42-22-1888,42 1 1408,1-21-2272,-1 0 1888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1501 5312,'0'21'2378,"0"-21"-1903,0 0 400,4 0-166,31 0 1952,-35 0-2657,0 0 0,0 0-1,0 0 1,0 0 0,0 0-1,0 0 1,0 0-1,0 0 1,1 0 0,-1 0-1,0 0 1,0 0 0,0 0-1,0 0 1,0 0 0,0 0-1,0 0 1,1 0 0,-1 0-1,0 0 1,0 0 0,0 0-1,0 0 1,0 0 0,0 0-1,0 0 1,0 0-1,1-1 1,-1 1 0,0 0-1,0 0 1,0 0 0,0 0-1,0 0 1,0 0 0,0 0-1,0 0 1,0 0 0,0-1-1,0 1 1,0 0 0,0 0-1,0 0 1,0 0 0,0 0-1,0 0 1,0 0-1,0-1 1,0 1 0,0 0-1,0 0 1,0 0 0,0 0-1,0 0 1,0 0 0,0-1-1,0-137 1928,0 119-1954,1 1-1,0 0 1,2-1 0,7-27-1,-4 20-19,11-42-729,43-110-1,-33 105 382,20-48-117,27-81 360,-8 8 799,-54 165-425,11-43 1,-9-11 482,-11 73-615,1 0 1,0 1-1,7-11 0,-2 3 47,9-24 247,-12 24-115,14-25-1,-17 38-234,-1 0-1,1 0 0,0 1 0,0-1 1,0 1-1,0-1 0,0 1 1,1 0-1,-1 0 0,1 1 1,5-4-1,-8 6-28,1-1 0,0 0 1,0 1-1,-1-1 0,1 1 0,0-1 0,0 1 1,0 0-1,-1-1 0,1 1 0,0 0 1,0 1-1,0-1 0,0 0 0,-1 0 0,1 1 1,0-1-1,0 1 0,-1-1 0,1 1 1,0 0-1,-1 0 0,1 0 0,0 0 0,-1 0 1,1 0-1,-1 0 0,0 0 0,1 1 1,-1-1-1,0 0 0,0 1 0,0-1 1,0 1-1,0 0 0,1 1 0,0 9 64,0 0 0,-1 0 1,0 0-1,-1 0 0,-2 16 0,1 6-64,1-24-101,-1 0 0,0 0 0,-1 0 0,0 0 0,0-1 0,-1 1 0,-6 14 0,-9 28-494,16-38 450,1-12 104,1 1-1,-1 0 1,1-1-1,-1 1 1,0 0 0,0-1-1,-2 5 1,1-5-16,0 0 0,0 1-1,-1-1 1,1 0 0,-5 3 0,-3 3-116,8-6 119,1 0 0,-1 0 0,0 0 0,1 0 0,0 0 0,0 0 0,-2 4 0,3-4 24,-1-1 1,1 0-1,-1 0 1,0 0-1,1 0 1,-1 0-1,0 0 0,1 0 1,-1 0-1,0 0 1,0 0-1,0 0 1,0 0-1,0 0 0,0 0 1,-2 0-1,2 0-11,-1-1-1,1 1 0,-1-1 1,0 1-1,1-1 1,-1 0-1,1 0 1,-4 1-1,1-1-399,4 0 149,4 3 59,13 11 134,1-7 148,-8 10 54,7-5 25,-14-11-108,1 1 0,-1 0 1,0 0-1,0 1 0,0-1 0,0 1 1,0-1-1,-1 1 0,1 0 1,2 4-1,1 7 211,-4-11-188,-1 0 0,0 0 1,1 0-1,0-1 0,0 1 0,0 0 0,0-1 0,2 4 0,-2-5 19,0 0 1,0 1-1,-1 0 0,1-1 0,-1 1 0,1 0 0,-1 0 1,0 0-1,0 0 0,0 0 0,0 0 0,0 0 0,0 0 1,0 1-1,-1-1 0,1 0 0,-1 0 0,0 1 1,1-1-1,-1 0 0,0 1 0,-1-1 0,1 0 0,0 0 1,0 1-1,-1-1 0,0 0 0,0 3 0,-4 2 73,0 0-1,0 0 0,-1-1 1,0 0-1,0 0 0,-1 0 1,-12 8-1,15-13-118,0 0-1,0 0 1,1 0 0,-1 0 0,0-1-1,0 1 1,0-1 0,0 0 0,0-1-1,-5 0 1,-2 0-4,8 1-25,1 1 0,-1-1 0,0 0 0,1 0-1,-1 1 1,1 0 0,-1-1 0,1 1 0,0 0 0,-1 0-1,1 1 1,-4 1 0,4-1-69,0-1 0,0 0 0,0 0 0,0 0 0,0 0 0,0 0 0,0-1 0,0 1 0,0-1 0,0 1 0,0-1 0,-4 0 1,5 0 5,0 0 0,0 0 0,0 0 0,-1 0 0,1 0 0,0 0 0,0 0 0,0 0 0,0-1 0,0 1 0,0-1 0,0 1 0,0 0 0,-1-2 0,1 1-47,1 1-1,0-1 0,-1 1 0,1-1 0,-1 0 0,1 1 0,0-1 0,0 0 1,-1 1-1,1-1 0,0 0 0,0 0 0,0 1 0,0-1 0,0 0 0,0 0 0,0 0 1,0-3-1358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5888,'0'-17'1898,"1"14"-1402,2 6-229,11 11 298,-14-14-521,0 0 0,0 1 0,0-1 0,1 0 0,-1 0 0,0 0 0,0 1 0,0-1-1,1 0 1,-1 0 0,0 0 0,0 0 0,1 1 0,-1-1 0,0 0 0,1 0 0,-1 0 0,0 0-1,0 0 1,1 0 0,-1 0 0,0 0 0,1 0 0,-1 0 0,1 0 0,139 0 3900,195 0-1675,-335-3-2264,0-7 6,0 20 32,0-7 58,0-3-5,0 0 53,0-3-58,0-11-6,0 10-37,0 4-85,0 0 15,0 0 65,42 0 218,-42-3-255,0-7-95,0 20 18,0-10 70,0 0 1,-1 0 0,1 0-1,0 0 1,0 1 0,0-1-1,0 0 1,0 0-1,0 0 1,0 0 0,0 0-1,0 0 1,0 0 0,0 1-1,0-1 1,0 0-1,0 0 1,0 0 0,0 0-1,1 0 1,-1 0 0,0 0-1,0 1 1,0-1-1,0 0 1,0 0 0,0 0-1,0 0 1,0 0 0,0 0-1,0 0 1,0 0-1,0 0 1,1 0 0,-1 0-1,0 0 1,0 1 0,0-1-1,0 0 1,0 0-1,0 0 1,0 0 0,0 0-1,1 0 1,-1 0 0,0 0-1,0 0 1,0 0-1,0 0 1,0 0 0,0 0-1,0 0 1,1 0 0,-1 0-1,0 0 1,0-1-1,14 1 44,-11 0-32,-3-3-102,0 2 84,0 1 0,0-1-1,0 0 1,0 1 0,0-1 0,0 0-1,0 1 1,1-1 0,-1 0 0,0 1 0,0-1-1,0 1 1,1-1 0,-1 0 0,0 1-1,1-1 1,-1 1 0,0-1 0,1 1-1,-1-1 1,1 1 0,-1-1 0,1 1-1,-1-1 1,1 1 0,-1 0 0,1-1-1,-1 1 1,1 0 0,0 0 0,-1-1 0,1 1-1,-1 0 1,1 0 0,0 0 0,-1 0-1,1-1 1,0 1 0,-1 0 0,1 0-1,1 1 1,1-1-286,-3 0-550,4 0-53,10 0-912,-11 0 566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 5312,'-18'0'2081,"15"-1"-1933,0 1 0,0-1 0,-1 1 0,1 0 0,0 1 0,0-1-1,0 0 1,0 1 0,0 0 0,-1 0 0,1 0 0,1 0 0,-1 0 0,0 0-1,0 1 1,0 0 0,1-1 0,-1 1 0,1 0 0,-1 0 0,1 0-1,-2 3 1,-17 16 172,3-7-106,12-11-105,5-3-85,0 1 1,0-1-1,0 0 1,1 1-1,-1-1 1,0 1-1,0-1 0,1 1 1,-1-1-1,0 1 1,0 0-1,1-1 1,-1 1-1,1 0 1,-1-1-1,1 1 1,-1 0-1,1 0 1,-1 0-1,1-1 1,-1 3-1,-2 3 65,-11 18 396,7 11-133,-10-4 48,12-19-356,2 0 0,-1-1 0,1 1 0,1 0 0,0 1 0,1-1 0,0 22 0,1-17-9,-3 29-1,-1-27 7,2-10-13,0 0-1,1 1 0,-1 9 0,3-7 1,0 1 1,3 13 0,-1-10 38,0 0 0,-1 22 1,-2-18-9,-1-10-42,1 1 0,0-1 0,1 0 0,3 12 0,0-6-1,2 7 74,-6-21-60,0-1 0,-1 1-1,1 0 1,-1 0 0,1 0-1,-1 0 1,0 0 0,1-1 0,-3 4-1,2-4 7,0 1-1,0 0 0,0 0 1,1 0-1,-1 1 0,0-1 1,1 0-1,0 0 1,-1 4-1,1-5-17,0 0 0,0 0-1,0 0 1,0 0 0,0 0 0,0 0 0,0 0 0,0 0 0,0 0 0,-1-1-1,1 1 1,0 0 0,-1 0 0,1 0 0,-2 2 0,1-3-1,0 1 0,0-1 1,-1 1-1,1-1 0,0 1 1,0-1-1,-1 0 0,1 1 0,-1-1 1,1 0-1,0 0 0,-1 0 1,-1 0-1,-9 0 126,8 1-91,1-1 1,-1 1-1,0-1 1,0 0-1,0-1 0,0 1 1,0-1-1,0 1 1,0-1-1,-4-2 1,-13-11 133,7 8-117,11 5-78,0-1 1,0 1 0,0-1 0,0 1 0,1-1 0,-1 0-1,0 0 1,-2-3 0,3 3-37,0 0 0,0 0 0,1 0 0,-1-1 0,0 1 0,1 0 1,-1-1-1,1 1 0,0-1 0,-2-5 0,2 2-236,0 0 0,1 0 1,0 0-1,0-6 0,1-8-663,-2 15 399,1 0-1,1 0 1,-1 0 0,3-10 0,-2 13 359,0 0 0,0-1 0,1 1 0,-1 0 0,1-1 0,0 1 0,-1 0 0,1 0 0,2-2-1,-4 4 182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 7648,'0'0'2453,"0"0"-1482,-3 0-379,-32 0 1498,-14 0-1743,41-1-400,-19 1 10,26 0 60,-1 0 0,1 0 0,-1 0 0,0 0 0,1 0-1,-1 0 1,1 1 0,0-1 0,-1 1 0,1-1 0,-3 2 0,-2 5 91,1-2 36,-12-3 308,17-2-436,-1 0 0,0 0 0,1 0 0,-1 0 0,1 0 0,-1 0 0,1 0 1,-1 0-1,1 0 0,-1 0 0,0 0 0,1 0 0,-1 1 0,1-1 1,-1 0-1,1 0 0,-1 1 0,1-1 0,0 0 0,-1 0 0,1 1 0,-1-1 1,1 0-1,0 1 0,-1-1 0,1 0 0,0 1 0,-1-1 0,1 1 1,0 0-1,-7 6 241,-7-1 324,7 11-181,2-7-208,-12 19 1,11-20-152,0 0 1,1 0-1,0 0 1,-6 19-1,4 21 2,3-34-14,-10 25 1,10-30-54,0 0 0,0 0 0,1 1 0,1-1 0,-1 22-1,3-28 23,-1 0 0,1 1-1,-1-1 1,0 0-1,0 0 1,0 0 0,-1 0-1,0 0 1,0 0-1,-5 6 1,7-9-2,0 0 0,-1 0 1,1 0-1,0 1 0,0-1 1,-1 0-1,1 0 0,0 0 1,0 0-1,1 0 0,-1 0 1,0 0-1,0 0 0,1 0 1,-1 0-1,0 0 0,1 0 1,-1 0-1,1 0 0,0 0 1,-1 0-1,1 0 0,0-1 0,0 1 1,-1 0-1,2 1 0,4 5-83,-2-2 45,-4-4 39,0 0-1,0-1 0,1 1 1,-1 0-1,1-1 0,-1 1 1,1 0-1,-1-1 0,1 1 1,-1-1-1,1 1 0,0 0 1,-1-1-1,1 0 0,0 1 1,0-1-1,-1 1 0,1-1 1,0 0-1,0 1 0,1-1 1,5 3 2,13 8-9,1-5-38,0 6 16,-19-12 32,0 1 1,-1-1-1,1 1 1,0-1-1,0 0 1,0 0-1,0 1 1,0-1 0,2-1-1,-4 1 0,17 0 48,-13 0-235,-1 0-783,0 0 587,4 0 166,4 0-2868,6 0 1341</inkml:trace>
  <inkml:trace contextRef="#ctx0" brushRef="#br0" timeOffset="1">124 311 6976,'-21'-17'2592,"21"17"-2016,21 0-160,-21 0 1728,0 0-1248,21 0 480,0 0-800,20 0-288,1 0-160,-1 0-1792,1 0 896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6144,'-15'0'2325,"30"0"43,-15 3-1387,0-1-898,1 0-1,-1 0 1,0-1 0,1 1-1,-1 0 1,1 0-1,0-1 1,-1 1-1,1-1 1,0 1-1,0-1 1,0 1 0,0-1-1,0 1 1,0-1-1,1 0 1,-1 0-1,0 1 1,1-1-1,-1 0 1,1 0 0,2 1-1,4 2 51,1 0 0,-1-1 0,12 3-1,-9-2-71,12 3-15,-17-5-43,-1-1 0,0 1 0,0 0 0,0 0 0,8 6 0,6 5 86,-14-9-65,-1-1 0,1 0 0,0 0 1,0 0-1,0 0 0,1-1 0,6 2 1,30 3 199,-4 7-102,-31-11-88,0-1 0,14 8 0,-11-4 62,-7-5-17,0 0 0,0 0 1,0-1-1,0 1 0,1-1 1,-1 0-1,0 0 1,5 0-1,-2 0 71,-3 0 393,-6 0-148,2-1-377,0 1 0,1 0 1,-1 0-1,1 0 0,-1 0 0,1 0 0,-1 0 0,0 1 1,1-1-1,-1 0 0,1 0 0,-1 0 0,1 0 0,-1 1 1,1-1-1,-1 0 0,1 0 0,-1 1 0,1-1 0,0 1 1,-1-1-1,1 0 0,-1 1 0,1-1 0,0 1 0,-1-1 0,1 1 1,0-1-1,0 1 0,-1 0 0,-5 8 246,-12-2 274,-9 9-205,22-12-308,0 0 0,-1-1 0,-10 4-1,0-1 10,-155 54 311,154-54-338,-1 0 1,1-2-1,-22 3 1,24-4-57,0 0 0,0 1 0,-16 5 1,23-5-90,-1-1 1,0 1 0,0-2-1,0 1 1,0-1 0,-1-1-1,-10 1 1,19-2 18,-1 0-1,1-1 0,0 1 1,-1 0-1,1 1 0,-1-1 1,1 0-1,0 0 1,-1 1-1,1-1 0,0 0 1,-1 1-1,-1 0 1,3 0 35,-1 0 1,1 0-1,-1 0 1,1 0-1,0 1 1,-1-1 0,1 0-1,0 0 1,0 0-1,0 0 1,0 0-1,0 0 1,0 3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1056,'0'0'416,"0"0"-352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2560,'0'0'960,"0"0"-768,0 0-32,0 0 0,0 0-128,0 0-32,21 0 32,-21 0 96,0 0-64,0 0 608,0 0-384,0 0-32,0-21-160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1250 4064,'0'15'1488,"0"-30"666,0 15-1204,0 0-81,0-4-378,-1-1-343,1 2-108,0 0 1,0 0-1,0 0 0,0 0 1,1 0-1,-1 0 1,1-1-1,1-4 1,12-16 76,-7-21-53,12-32-46,0 8 12,-3-7 13,13-49-11,-6 55-59,13-47-21,-18 45 60,47-169-168,-61 229 264,1-1 1,11-21-1,18-14 207,-6-8 128,-19 44-287,0 0 1,1 0-1,22-20 1,-15 17 70,-14 11-197,1 0-1,0 0 1,0 0 0,0 1 0,0 0-1,1-1 1,0 2 0,-1-1-1,1 0 1,0 1 0,0 0 0,0 0-1,1 1 1,-1-1 0,0 1-1,1 1 1,-1-1 0,1 0 0,-1 1-1,7 1 1,-9-2-15,1 1-1,-1 0 1,0 0 0,0 0-1,0 1 1,1-1 0,-1 1-1,0-1 1,0 1 0,0 0-1,0 0 1,0 1 0,0-1-1,0 1 1,0-1 0,-1 1-1,1 0 1,-1 0 0,4 3-1,11 10 8,-10-9 58,-1 0-1,11 13 1,-15-17-56,0 1 1,-1-1-1,1 0 1,-1 1-1,0 0 1,1-1-1,-2 1 0,1 0 1,0-1-1,0 1 1,-1 0-1,1 0 0,-1 3 1,0-3-59,0 1 0,0-1 0,0 0 0,0 0 0,0 0 0,-1 0 0,0 0 0,0 1 0,1-1 0,-2 0 0,1-1 0,0 1 0,-1 0 0,1 0 0,-1 0 0,0-1 1,0 1-1,-3 2 0,-14 15-489,10-10 270,0 0 0,-1-1 0,0-1 1,-16 12-1,22-19 192,0 1 0,0-1 0,1 0 0,-1 0 0,-5 0 0,-5 2-96,4 0-16,0 1 0,-18 9 0,-4 2-81,29-14 205,-1 0 13,1 0 0,0 0 0,0 0 0,-1 0 0,1 1 0,0-1 0,1 1 0,-1 0 0,0 0 0,0 0 0,1 0 0,-4 3 0,-11 12-108,14-13 37,4 6-151,-1-10 256,0 0 1,0 1-1,0-1 0,0 0 1,0 1-1,0-1 1,0 0-1,0 1 1,0-1-1,0 0 1,0 0-1,0 1 1,0-1-1,0 0 0,0 1 1,0-1-1,0 0 1,0 0-1,1 1 1,-1-1-1,0 0 1,0 0-1,0 1 0,1-1 1,-1 0-1,17 7-110,-12-4 105,0-1-1,-1 0 1,1 0 0,0 0-1,0 0 1,0-1-1,1 0 1,-1 0-1,9 1 1,-11-2 39,0 0 0,0 0 1,-1 0-1,1 1 0,0-1 1,-1 1-1,1 0 1,0 0-1,-1 0 0,1 0 1,-1 0-1,1 1 0,-1-1 1,0 1-1,0-1 0,0 1 1,0 0-1,0 0 0,0 0 1,0 0-1,2 4 0,11 10 259,-12-13-190,-2-3-79,-1 1-1,1-1 1,-1 0 0,0 0 0,1 1 0,-1-1 0,0 0 0,1 1 0,-1-1 0,0 1 0,0-1 0,1 0-1,-1 1 1,0-1 0,0 1 0,1-1 0,-1 1 0,0-1 0,0 1 0,0 0 0,-1 0 40,1-1 1,-1 1 0,0 0-1,0 0 1,0-1 0,0 1-1,0 0 1,0-1-1,0 1 1,0-1 0,-2 1-1,-21 13 520,-11-7 148,8 7-175,15-12-315,0 0 0,1-1 0,-1-1 0,-18-1 1,6 1-279,18 0 30,1 0 1,-1-1-1,0 1 1,-9-3-1,3-3-15,-1 2-2,-4 10-84,15-5 16,0 0 0,0 0 0,0 0 0,0 0 0,0 0 0,0-1 0,-5 2 0,4-2-579,3 0-464,0-14-1461,0 28 1541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1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5152,'15'0'976,"-21"0"1063,-20 0 983,25 0-3003,1 0 1,0 0-1,-1 0 0,1 0 0,0 0 1,-1 0-1,1 1 0,0-1 1,0 0-1,-1 0 0,1 0 0,0 0 1,-1 0-1,1 0 0,0 0 0,0 1 1,-1-1-1,1 0 0,0 0 1,0 0-1,0 1 0,-1-1 0,1 0 1,0 0-1,0 1 0,-14 13 371,14-14-384,-1 0 1,1 1-1,0-1 1,-1 0-1,1 1 1,0-1 0,-1 0-1,1 0 1,0 1-1,-1-1 1,1 0-1,-1 0 1,1 0 0,0 0-1,-1 0 1,1 0-1,-1 1 1,1-1-1,-1 0 1,1 0-1,0 0 1,-1 0 0,1 0-1,-1-1 1,0 1-1,-3 0-10,-1 0 0,0 1-1,1-1 1,-9 3 0,-11 11-23,17-11 28,6-3 1,1 0 1,-1 1-1,0-1 0,0 0 1,0 1-1,0-1 0,1 1 1,-1-1-1,0 1 0,1 0 0,-1-1 1,0 1-1,1 0 0,-1-1 1,1 1-1,-1 0 0,1 0 1,-1 0-1,1-1 0,-1 1 1,1 1-1,-3 5 21,-11 10 100,14-17-122,-1 0-1,1 0 1,0 0 0,0 1 0,0-1 0,0 0 0,0 0 0,-1 0 0,1 0 0,0 0 0,0 0 0,0 0 0,0 0 0,0 1 0,0-1 0,0 0 0,0 0-1,-1 0 1,1 0 0,0 0 0,0 1 0,0-1 0,0 0 0,0 0 0,0 0 0,0 0 0,0 0 0,0 1 0,0-1 0,0 0 0,0 0 0,0 0-1,0 0 1,0 1 0,0-1 0,0 0 0,0 0 0,0 0 0,0 0 0,1 0 0,-1 1 0,0-1 0,0 0 0,0 0 0,0 0 0,0 0 0,0 0 0,0 0-1,0 1 1,1-1 0,-1 0 0,0 0 0,0 0 0,0 0 0,0 0 0,1 0 0,2 4-16,0 1 0,0-1 0,-1 0-1,1 1 1,-1 0 0,2 6 0,-1-3 16,0-1 0,1 1 0,7 11 1,12 5 12,-16-17-39,0 1 0,0-1 0,8 13 0,-5-5-10,-6-7 48,2 0 0,-1 0-1,12 12 1,-15-18 37,0 1-1,0-1 1,0 1-1,0-1 0,-1 1 1,1 0-1,-1 0 1,1-1-1,-1 1 0,0 0 1,0 0-1,-1 1 1,1-1-1,0 0 0,-1 0 1,0 0-1,0 0 1,0 5-1,-2 8 338,-5-10 64,-5 3 87,3 3-280,7-10-200,1 0-1,0 0 0,-1 0 0,0 0 1,1 0-1,-1-1 0,0 1 0,0-1 1,0 1-1,0-1 0,0 0 1,0 1-1,0-1 0,0 0 0,-1-1 1,-3 2-1,3-1-9,-7 3 62,-1-1 0,1 0 0,-1-1-1,-21 3 1,-9-5-1768,37 0 618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20 1728,'-17'0'560,"17"1"-551,-1-1 0,1 0-1,0 0 1,-1 0 0,1-1 0,0 1 0,0 0-1,-1 0 1,1 0 0,0 0 0,-1 0 0,1 0 0,0 0-1,0 0 1,-1-1 0,1 1 0,0 0 0,0 0 0,-1 0-1,1 0 1,0-1 0,0 1 0,0 0 0,-1 0-1,1-1 1,0 1-8,-15-12 189,14 11-168,1 1 0,-1-1 1,1 1-1,-1-1 0,1 1 0,-1 0 1,0 0-1,1-1 0,-1 1 0,1 0 1,-1 0-1,0 0 0,1-1 1,-1 1-1,0 0 0,1 0 0,-1 0 1,0 0-1,0 0 0,1 0 0,-1 1 1,0-1-1,1 0 0,-1 0 1,1 0-1,-1 1 0,0-1 0,1 0 1,-2 1-1,-5 13 469,-13-7 85,9-3-455,0 0 1,0 1 0,1 0 0,-1 1 0,2 0 0,-12 9 0,-4 7 171,1 0 0,0 2 1,-28 36-1,34-34-96,0 0 1,-18 37-1,0 20 315,19-41-267,-26 54 153,17-40-173,-23 69 0,33-66-117,-10 72 0,-1 68 67,10-60-64,-11 26 69,-3 27 109,27-151-224,2-16 59,-1 0 0,-13 47 0,-1-23-49,14-33-185,-1 2-33,4-17 117,-1-1-1,1 1 1,0-1 0,-1 1-1,1-1 1,0 0-1,-1 1 1,1-1 0,-1 1-1,1-1 1,-1 0 0,1 1-1,-1-1 1,1 0-1,-1 1 1,1-1 0,-1 0-1,0 0 1,1 0 0,-1 0-1,1 1 1,-1-1 0,0 0-1,1 0 1,-2 0-1,-1 0-2271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3552,'-24'24'1611,"22"-22"-1539,0 1 1,0 0-1,1-1 1,-1 1 0,1 0-1,-1 0 1,1 0-1,0 0 1,0 0 0,0 6-1,-4 9 409,-3 2-26,7-17-406,0-1 0,0 0 0,0 1 1,0-1-1,0 1 0,0-1 0,1 1 0,-1-1 1,1 1-1,0-1 0,0 1 0,0 0 0,0-1 1,0 1-1,1-1 0,0 4 0,13 39 362,-9-11-186,-4-24-177,0-1 0,0 0 0,1 0-1,1 0 1,-1 0 0,1-1 0,7 13 0,24 24 309,-30-40-338,0 1 58,1 1 1,0-1 0,0 0 0,1-1-1,-1 1 1,8 4 0,-10-8-42,0-1 0,0 1 0,1-1 1,-1 0-1,0 0 0,1 0 0,0 0 1,-1 0-1,1-1 0,-1 0 0,1 1 1,0-1-1,-1-1 0,1 1 0,-1-1 0,6-1 1,14-4 88,-1-1 1,0-2-1,39-20 1,-46 21-84,68-37 288,-56 27-243,29-16-8,-5 13-134,-41 18-25,-1-1 0,1 0 0,-1 0 0,1-1 1,-1 0-1,-1-1 0,1 0 0,9-9 0,14-24-1651,-19 23 929,0 0 97,12-17-777,-19 22 402,-1-1-1,8-24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21 126 4160,'-21'-42'1536,"42"42"-1216,-21 21-64,21-21-352,0 0 0,20-21 320,1 0-128,-1 1-64,22 20-64,-1-21-32,1 0 0,-22 21-1856,1 0 1056</inkml:trace>
  <inkml:trace contextRef="#ctx0" brushRef="#br0" timeOffset="1">167 1 3712,'-11'10'732,"8"-8"-663,1 0 0,-1 0 0,1 0 0,0 0 0,0 0 0,0 1 0,0-1 0,0 1 0,1-1 0,-1 1 0,1-1 0,0 1 0,-1 0 0,1 0 0,0 0 0,1 0 0,-1 0 0,0 4-1,1 3 284,-1-6-241,1 0 1,0-1-1,0 1 1,1 0-1,-1 0 0,1-1 1,1 6-1,13 26 277,-11-27-310,-1 0 0,1 0-1,-1 0 1,-1 1 0,0-1 0,0 1 0,0 0-1,0 14 1,-3-10-5,2 0 0,2 17 0,11 18 28,-12-27-53,0-1-1,-2 31 0,-1-25 30,1 103 424,0-124-506,0 0-1,0 0 1,-1 0 0,0 0-1,0 0 1,-1 0 0,1 0-1,-1 0 1,0 0 0,-5 7-1,6-10-100,1 0 0,-1 0 0,1 0 0,-1 0 0,1 0 0,0 0 0,0 0 0,0 3 0,0-4 18,0 0-1,0 0 0,0 0 0,0 0 0,0 1 0,0-1 0,0 0 0,-1 0 0,1 0 0,0 0 0,-1 0 0,1 0 0,-1 0 0,0 1 0,0-1-139,0 0 0,0-1 0,0 0 0,0 1 0,0-1-1,0 0 1,0 1 0,0-1 0,-1 0 0,1 0-1,0 0 1,0 0 0,-2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2976,'0'-21'1120,"0"21"-896,21 0-32,0-21 736,20 21-544,-20-20 608,21 20-544,-1 0-32,1 0-256,0-21 256,-1 21-224,1 0 160,0 21-192,-22-21-1632,1 0 800,-21 20-1984,0-20 1472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3968,'-18'34'1285,"18"-34"-1273,0 1 0,0-1 0,-1 0 0,1 0 0,0 0 0,0 1 0,0-1 0,0 0 0,-1 0 0,1 0 1,0 1-1,0-1 0,0 0 0,0 0 0,0 1 0,0-1 0,0 0 0,0 1 0,0-1 0,0 0 0,0 0 0,0 1 0,0-1 0,0 0 0,0 0 0,0 1 0,0-1 0,0 0 0,0 1 0,0-1 0,0 0 0,0 0 0,0 1 0,1-1 0,-1 0 0,0 0 0,0 0 0,0 1 0,0-1 0,1 0 0,-1 0 0,0 1 0,6 4 83,-3-3-5,0 1 0,1 0 1,-1 1-1,0-1 0,-1 0 0,1 1 1,-1 0-1,4 6 0,1 25 374,4-16 37,-5-10-293,1 2-4,0 0 0,-1 1 0,0-1-1,6 24 1,-5 10 143,7 10 31,-7-10-79,-1-23-105,-3-13-113,0 0-1,-1 0 1,-1 0 0,2 13-1,-4-1 45,0-18-63,1 1 1,0 0 0,-1 0 0,2 0-1,-1 0 1,0 0 0,1-1 0,0 1 0,2 7-1,11 6 162,-14-16-230,0-1 0,1 0 0,-1 0 1,0 0-1,0 0 0,1 1 0,-1-1 0,0 0 0,0 0 0,0 1 0,0-1 0,1 0 0,-1 0 0,0 1 0,0-1 0,0 0 0,0 1 0,0-1 0,0 0 0,0 0 0,0 1 0,0-1 1,0 0-1,0 1 0,0-1 0,0 1-50,1 0 1,-1-1 0,0 1-1,0 0 1,0-1-1,-1 1 1,1 0 0,0-1-1,0 1 1,0-1 0,0 1-1,-1 0 1,1-1 0,0 1-1,0-1 1,-1 1-1,1 0 1,-1-1 0,1 1-1,0-1 1,-1 1 0,1-1-1,-1 0 1,1 1 0,-1-1-1,1 1 1,-1-1-1,0 0 1,1 0 0,-1 1-1,1-1 1,-1 0 0,0 0-1,1 1 1,-1-1 0,0 0-1,1 0 1,-1 0-1,1 0 1,-1 0 0,-1 0-1,2 0-7,-1 0 0,1 0-1,0 0 1,0 0-1,-1 0 1,1 0 0,0 0-1,-1-1 1,1 1 0,0 0-1,-1 0 1,1 0-1,0 0 1,0 0 0,-1 0-1,1-1 1,0 1 0,0 0-1,-1 0 1,1 0-1,0-1 1,0 1 0,0 0-1,-1 0 1,1-1-1,-14-13-2543,11 11 884</inkml:trace>
  <inkml:trace contextRef="#ctx0" brushRef="#br0" timeOffset="1">41 771 3808,'-35'0'1227,"30"0"-911,7 3-147,12 11 193,-14-14-333,0 1 0,0-1-1,1 0 1,-1 0-1,0 1 1,0-1-1,0 0 1,1 0-1,-1 0 1,0 1-1,0-1 1,1 0-1,-1 0 1,0 0-1,0 0 1,1 0-1,-1 0 1,0 1-1,1-1 1,-1 0-1,0 0 1,1 0-1,-1 0 1,0 0-1,1 0 1,3-1 117,0 1 0,1-1 0,-1 0 0,0 0 0,0 0 0,8-4 0,10-3 352,-12 6-302,-1 1 1,1 0-1,20 1 1,-19 0-59,0-1 0,12-1 0,39-12 208,4 8-111,-31 0-170,-9 1 72,1 2-1,31-1 1,-37 4-135,31-3 1,0-11-803,-40 12 524,0 1 1,16 0-1,-26 1 159,0 0 0,0 0-1,0 0 1,0 0 0,1 0-1,-1 0 1,0 1 0,0-1-1,0 1 1,0-1 0,0 1-1,0 0 1,-1 0 0,1 0-1,0 0 1,0 0-1,0 0 1,-1 0 0,1 1-1,2 2 1,-2-2-80,2 1-1781,-4-3 655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6880,'0'-18'2560,"0"18"-1984,-21 0-160,21 0 1376,0 0-1056,21 0 352,-21 18-672,0-18 256,21 0-384,0 0 0,21 0-192,-1-18 96,1 18-128,-21 0-1376,20 0 736,-20 0-2624,0 18 1824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3392,'-10'0'591,"8"-1"-452,-1 1 1,1 0 0,0 0 0,-1 0-1,1 1 1,-1-1 0,-3 2-1,6-2-118,-1 0 0,0 1 0,1-1 1,-1 1-1,1-1 0,-1 1 0,0 0 0,1-1 0,-1 1 0,1 0 0,0-1 0,-1 1 0,1 0 0,0-1 0,-1 1 0,1 0 0,0 0 1,0-1-1,-1 1 0,1 0 0,0 0 0,0-1 0,0 1 0,0 0 0,0 0 0,0 1 0,0 12 207,0-8-92,0 0-1,0 0 0,0 0 1,1 0-1,2 9 0,11 16 334,-11-13-312,-3-12-97,1 0-1,1 0 1,2 10-1,27 39 181,-21-26-121,11 58-1,-7-26-14,4 11 70,27 103 234,-42-165-382,0-1 7,-1-1 0,0 1 0,0-1 1,0 10-1,-2-13 10,-1-1 0,0 1 0,1-1 0,-1 0 0,-3 7 1,0 1 70,2 13 56,-2 10-93,4-35-83,0 1 0,0 0 0,-1 0 0,1 0 0,0-1 1,-1 1-1,1 0 0,0 0 0,-1-1 0,1 1 0,-1 0 0,1 0 0,-1-1 0,1 1 0,-1-1 1,1 1-1,-1-1 0,0 1 0,1-1 0,-1 1 0,0-1 0,0 1 0,1-1 0,-1 0 0,0 1 1,0-1-1,0 0 0,1 0 0,-1 1 0,-1-1 0,1-1-36,-1 1 0,1 0-1,-1-1 1,1 1 0,-1-1 0,1 0-1,0 1 1,-1-1 0,1 0 0,0 0-1,0 0 1,0 0 0,0 0 0,-2-2-1,-21-26-560,17 20 426,0 0 1,0 0 0,0-1 0,1 0 0,1 0 1,0 0-1,0 0 0,-5-20 0,3 0-425,2 0 0,1-1 0,1 1 0,1 0 0,6-59 1,-2 72 593,0 1 0,2-1 0,0 1 0,0 0 0,2 0 0,13-28 1,16-1 528,-31 40-418,-1-1 42,1 1 0,0-1-1,1 1 1,-1 0 0,1 0-1,0 1 1,0-1 0,1 1-1,-1 0 1,11-5 0,-12 7-44,1-1 1,-1 1-1,1 0 0,-1 0 0,1 0 1,0 1-1,0-1 0,0 1 1,0 0-1,0 1 0,0-1 1,0 1-1,0 0 0,0 1 1,6 0-1,42 14 344,-47-13-397,-1 0-1,1 1 0,-1-1 0,0 1 0,1 0 1,-2 1-1,7 4 0,-3 0 48,-1 2 0,0-1 0,0 1 0,5 12 0,-11-20-123,0 1 0,0-1 0,0 1-1,-1-1 1,0 1 0,1-1 0,-1 1 0,0 0 0,0-1 0,-1 4-1,1 8-361,0-11 271,0 1-1,0 0 1,-1 0-1,1-1 1,-1 1-1,0 0 1,0-1 0,0 1-1,-1-1 1,1 1-1,-1-1 1,0 1-1,1-1 1,-2 0-1,1 0 1,0 0 0,-1 0-1,1 0 1,-1-1-1,0 1 1,0-1-1,0 0 1,-5 3 0,5-3 35,0 0-36,0 1-1,-1-1 1,1 0 0,-1 0 0,1-1-1,-1 1 1,0-1 0,0 0-1,1 0 1,-1 0 0,0-1-1,0 1 1,0-1 0,-5 0 0,-6 0 43,4-1 128,0 1 0,0 1 1,-20 3-1,23-2 302,1 1-1,-13 6 1,20-9-328,-1 0-1,1 0 0,0 0 0,-1 0 1,1 0-1,0 0 0,-1 0 1,1 0-1,0 0 0,0 0 0,-1 0 1,1 1-1,0-1 0,0 0 1,-1 0-1,1 0 0,0 1 1,0-1-1,0 0 0,-1 0 0,1 0 1,0 1-1,0-1 0,0 0 1,0 0-1,-1 1 0,1-1 0,0 0 1,0 1-1,0-1 0,0 0 1,0 0-1,0 1 0,0 0 1,0 1 95,1 1 0,-1-1 1,1 0-1,-1 1 0,1-1 1,0 1-1,0-1 1,0 0-1,0 0 0,1 0 1,-1 1-1,1-1 1,-1 0-1,4 3 0,1 3 16,6 8 126,-3-3-72,2 1 1,-1-1 0,2-1-1,17 17 1,-8-14-24,36 19 0,4 4-3,-4 7 93,15 10 12,-31-29-218,-21-14-452,-1 1 1,0 1-1,27 25 1,-25-18-673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1243 1248,'62'0'688,"-60"0"-645,0-1 0,1 1 0,-1 0 0,0-1 0,0 1 0,0-1 0,0 1 0,0-1 0,0 0 0,0 0 0,0 0 0,3-2 0,-3 1 16,0 1-1,1 0 1,-1 0 0,0-1 0,1 2-1,-1-1 1,0 0 0,1 0 0,-1 1-1,1-1 1,0 1 0,4 0 0,4-1 50,-1 0 0,1-1 0,16-5 0,-17 4-73,1 1 0,-1 0 1,18-1-1,31 3 23,-59 0-65,1 0 1,-1 0 0,1 0-1,-1 0 1,1 0 0,-1 0-1,0 0 1,1 0 0,-1 0-1,1 0 1,-1 0 0,1 0-1,-1 0 1,0 0 0,1 0-1,-1 1 1,0-1 0,1 0-1,-1 0 1,1 0 0,-1 1-1,0-1 1,1 0 0,-1 1-1,0-1 1,4 4-27,-4-4 33,1 0 0,-1 1-1,1-1 1,-1 0 0,0 1 0,1-1-1,-1 0 1,0 1 0,1-1 0,-1 0-1,0 1 1,0-1 0,1 1 0,-1-1-1,0 1 1,0-1 0,0 0-1,1 1 1,-1-1 0,0 1 0,-1 0 25,0 0-1,0 0 1,1 0 0,-1-1 0,0 1-1,0 0 1,0-1 0,0 1 0,0 0 0,0-1-1,-2 1 1,-8 5 100,8-3-85,-1-1-1,1-1 1,-1 1-1,0 0 1,0-1-1,0 0 1,0 0-1,-7 1 1,-88 27 102,0 1-57,72-24 1,-1 0 0,0-2 0,1-1 0,-1-2-1,-1 0 1,-33-5 0,38 1-26,-1-2-1,2-1 0,-1-1 1,0-1-1,-43-22 1,29 13 67,35 16-121,0 0-1,0 0 1,1 0 0,-1-1 0,0 1-1,1-1 1,-1 1 0,-3-5 0,5 6-7,0-1 0,1 0 0,-1 0 0,0 0 0,1 1 0,-1-1 0,1 0 0,-1 0 0,1 0 0,0 0 0,-1 0 0,1 0 0,0 0 0,0 0 0,0 0 0,-1 0 0,1-2 0,1 2-2,-1-1-1,1 0 0,-1 1 0,1-1 0,0 1 1,0-1-1,-1 1 0,1 0 0,0-1 0,0 1 1,0 0-1,0 0 0,1 0 0,-1-1 1,0 1-1,0 0 0,1 1 0,-1-1 0,1 0 1,-1 0-1,1 0 0,-1 1 0,4-1 0,26-6-119,31-16 15,-42 14 66,1 1 0,35-8 1,7 9 29,-42 3 11,36-14 0,-7 2 0,23-1 10,-24 10 38,-27-1-26,-18 6-19,0 1 0,0-1 0,0 1 0,0 0 0,0 0 0,9-1 0,-11 2 13,-4-3 32,0 1-29,1 1 0,-1-1 0,0 1 0,1-1 0,-1 1 0,0 0 0,0 0 0,0 0 0,0 0 0,0 0 0,0 0 0,0 1 0,0-1 0,-1 1 0,1-1 0,0 1 0,-3 0-1,0-1-3,1 1 0,0 0 0,0-1-1,0 0 1,0 0 0,0 0-1,-7-3 1,-15-5 54,-30 2 198,11-7-27,21 9-31,17 4-160,1 0-1,0-1 1,0 0-1,-1 0 1,1 0-1,0-1 1,-6-3-1,-47-32 245,54 34-290,7 1-16,4-1 31,0 0 0,0 0 0,0 1 0,0 0 0,14-5 0,10-4-4,25-12-198,98-29 1,-11 5 268,-100 31 85,-41 16-163,0 1 0,1 0 0,-1-1 0,0 1 0,0-1 0,0 1 0,1-1 0,-1 0 0,0 1 0,0-1 0,0 0 0,1-1-1,-2 2-6,0-1-1,0 1 0,0-1 0,0 1 0,0 0 0,0-1 0,0 1 0,-1-1 0,1 1 0,0 0 0,0-1 1,0 1-1,-1 0 0,1-1 0,0 1 0,0 0 0,-1-1 0,1 1 0,0 0 0,-1 0 0,1-1 1,0 1-1,-1 0 0,-3-4-14,3 3 11,0 0 0,0 1 1,0-1-1,1 0 0,-1 1 1,0-1-1,0 1 0,0-1 1,0 1-1,0 0 0,0-1 0,-2 1 1,0-1 6,-82-28 94,-88-42 0,169 69-101,0 0 0,0 0 0,0-1 0,0 0 0,0 0 0,0 0-1,0 0 1,1 0 0,0-1 0,0 0 0,-4-5 0,5 4-18,-1 1 1,1-1-1,1 0 0,-1 0 0,1 0 1,0 0-1,0-1 0,0 1 1,1 0-1,0-8 0,0 8 7,0 1 1,0-1-1,1 0 0,0 0 1,0 1-1,0-1 0,0 1 1,1-1-1,0 1 0,0-1 0,0 1 1,3-5-1,-2 4 14,4-10 6,-3 6 0,-1 1 1,2 0-1,-1 0 0,1 1 1,0-1-1,1 1 1,0 0-1,0 1 0,9-9 1,-2 5-10,-5 5 0,-1-1 0,-1 1 0,1-1 0,-1 0 0,0-1 1,0 1-1,-1-1 0,0-1 0,6-9 0,-7 8 50,0 0-1,-1 0 0,0 0 1,3-15-1,-5 19 44,0 1 1,-1-1-1,1 1 0,-1-1 0,0 1 0,-1-1 1,1 1-1,-1-1 0,0 1 0,0 0 0,0-1 1,-4-6-1,3 7 5,-2-1 1,1 1 0,0 0 0,-1 0-1,0 1 1,0-1 0,0 1-1,-9-6 1,-18-17 546,19 12-426,-4-3-9,14 16-186,-1 0 0,1 0 0,-1 0 0,1 0 0,-1 0 0,1 0 0,-4 1 0,-6-3 44,0-3-57,0 1-520,11 5 450,1 0 0,0 0 1,-1 0-1,1 0 1,0 0-1,-1 0 0,1 0 1,-1 0-1,1 0 0,0 1 1,-1-1-1,1 0 0,0 0 1,-1 0-1,1 0 1,-1 1-1,1-1 0,0 0 1,0 0-1,-1 0 0,1 1 1,0-1-1,-1 0 0,1 1 1,0-1-1,0 0 1,0 1-1,-1-1 0,1 0 1,0 1-1,0-1 0,0 0 1,0 1-1,0-1 0,-1 0 1,1 1-1,0-1 1,0 1-1,0-1 0,0 0 1,0 1-1,0 0 0,17 3-1343,1-1 541,41 14-2186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3396 1604 3232,'0'0'1035,"0"-3"-614,0-6-177,1 4-4,-1-1 0,0 1 0,0-1 0,0 1 1,-1 0-1,1-1 0,-3-6 0,-36-51 597,36 57-787,0 1 0,0-1-1,-1 1 1,0 0-1,0 0 1,0 0-1,-1 1 1,0-1 0,0 1-1,-7-5 1,-2-1 28,-26-25 40,16 14-82,-2 0-1,-33-20 0,-59-25 56,-7-11 176,94 60-209,0-1 9,-32-23 0,-68-70 77,92 83-111,0 2 1,-50-25 0,-91-35 89,-362-139-102,197 123-19,322 96 1,-245-83 73,113 32-61,30 12-10,4-7-69,43 30 37,45 13 28,-54-20 78,-94-44 1,143 57-15,-46-17 53,72 30-108,0 0 1,-1 1-1,1 0 1,-25 0-1,34 2-27,-1 0-1,0 0 1,0 0-1,1 0 1,-1 1-1,0 0 1,1-1-1,-1 2 1,1-1-1,-1 0 1,1 1-1,-1-1 1,1 1-1,0 0 1,0 0-1,0 0 1,0 1-1,0-1 1,0 1 0,1-1-1,-1 1 1,1 0-1,0 0 1,-4 6-1,-3 4 14,-20 33 8,28-42-11,0-1 1,0 1-1,0 0 0,0 0 1,1 0-1,-1 0 0,1 0 1,0 0-1,1 0 0,0 5 1,-1 2-38,0 8-131,0-12 36,0-1 0,0 0 0,0 0 0,2 6 0,-1-9 49,0 0-1,0-1 0,0 1 1,0-1-1,1 1 0,-1-1 1,1 0-1,0 1 0,-1-1 1,5 4-1,-3-4-108,-1 1 0,0-1 1,0 1-1,0 0 0,-1-1 0,1 1 0,0 0 0,0 4 0,5 6-699,-5-9 399,0-1 0,0 0 0,1 0 0,5 5 0,-8-8 493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437 333 2720,'0'-2'95,"0"-1"0,0 0 0,1 1 0,-1-1 0,1 1 0,0-1 0,0 1 0,0-1 0,0 1 0,0 0 0,3-4 0,-3 5-66,0-1 1,0 0 0,0 0 0,0 0 0,0 0 0,0 0 0,-1 0 0,1 0 0,0 0 0,-1 0 0,0-3 0,0 5-21,0 0 1,0 0-1,0 0 1,0 0-1,0 0 1,0 0-1,0-1 1,0 1-1,0 0 1,0 0 0,0 0-1,0 0 1,0 0-1,0 0 1,0 0-1,0-1 1,0 1-1,0 0 1,0 0-1,0 0 1,0 0-1,0 0 1,0 0 0,1 0-1,-1 0 1,0-1-1,0 1 1,0 0-1,0 0 1,0 0-1,0 0 1,0 0-1,0 0 1,0 0 0,0 0-1,1 0 1,-1 0-1,0 0 1,0 0-1,0 0 1,0 0-1,0 0 1,0 0-1,0 0 1,0 0 0,1 0-1,-1 0 1,0 0-1,0 0 1,0 0-1,0 0 1,0 0-1,0 0 1,0 0-1,1 0 1,-1 0 0,14 0 438,-12-1-123,-4-2 5,1 3-310,0-1 0,1 0 0,-1 0 0,0 1-1,0-1 1,1 1 0,-1-1 0,0 1 0,0-1 0,0 1-1,0-1 1,0 1 0,0 0 0,0-1 0,0 1-1,0 0 1,0 0 0,-1 0 0,-20 7 119,-1 1-52,4 0 134,-21 12 0,19-10-124,8-2-23,-1 1 0,-21 16 1,23-15-36,-1-1 1,-24 14-1,16-13-14,10-3-20,-1-2 1,1 1 0,-18 4 0,14-7 1,9-2 2,1 1 0,0-1-1,0 1 1,1-1 0,-1 1-1,0 1 1,1-1 0,-8 5-1,9-4-20,-1-1-1,0 1 1,0-1-1,-1 0 0,1 0 1,0-1-1,-1 1 1,1-1-1,-1 0 0,-8 1 1,10-2-54,6 3-7,0 1 40,1 0-1,0-1 1,0 0-1,0 0 0,0 0 1,1 0-1,-1-1 1,7 3-1,-3-3 39,0 0-1,0 0 0,0-1 0,0 0 1,0 0-1,8-1 0,59-1 28,135 5-59,-158 3 69,-31-3-9,0-2 0,0 0 1,1-1-1,28-3 0,27-12 213,-69 13-162,0 0 0,0-1 0,0 0 0,14-6 0,-19 6-39,-1 1 0,0 0 0,0-1 0,0 0 1,0 1-1,0-1 0,0 0 0,-1 0 0,1 0 0,-1 0 0,1-1 0,-1 1 0,0 0 0,1-1 0,0-2 0,0-2 54,0-1 0,0 1 1,-1 0-1,0 0 0,-1-1 0,1 1 0,-1 0 1,-1-1-1,0-7 0,-1 3 28,0 1 0,-1 0 0,0 0 0,0 0 1,-8-16-1,-24-38 257,24 37-292,7 18-70,1 0 1,-1 0-1,-1 1 0,0 0 1,0 0-1,-1 0 0,0 1 1,-11-12-1,9 13-155,1 0 1,0-1-1,1 1 0,0-2 1,0 1-1,0-1 0,-7-16 1,12 24 54,1 0 0,0 0 0,-1-1 0,1 1 0,0 0 0,0 0 0,-1-1 0,1 1 0,0 0 0,0 0 1,0-1-1,1 1 0,-1 0 0,0 0 0,0-1 0,1 1 0,0-2 0,1 0-775,0-1-1,1 1 1,-1 0 0,6-5 0,-8 8 842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4576,'42'-21'1664,"-21"21"-1280,41-21-96,-20 21-160,20-21-128,1 21 256,20-21-128,21 21 160,0 0-160,-20-21 640,-1 21-416,0 0-864,-41 0 256,-1 21-800,1-21 608,-42 21-1120,0-21 896,0 21-1824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1824,'0'-14'398,"0"10"2292,0 6-2603,0 0-1,-1 0 1,1 0 0,-1 0-1,1 0 1,-1 0 0,0 0 0,0-1-1,1 1 1,-3 2 0,-6 15 324,8-14-277,0-1 0,0 1 0,0-1 0,1 1 1,0 0-1,0 8 0,0 12 255,0 89 118,0-101-493,-1 0 1,-1-1-1,-3 14 1,3-18 10,1 1 0,-1 15 0,2-20 6,0 0-1,1 1 1,0-1-1,0 1 1,2 5-1,1 3 54,-2-6-21,-1 1-1,0 0 1,-1 0 0,0 0 0,0 0 0,-2 12 0,-11 40 315,10-49-348,0 17 208,3-26-233,0-1 0,0 1 0,0 0 0,0 0 0,0 0 0,-1-1 0,1 1 0,-1 0 0,1 0 0,-2 1 0,-12 14-362,11-13-161,-1-4-778,-13 0 374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2720,'17'-17'891,"-17"16"-878,1 1 0,-1 0 1,0 0-1,0 0 0,1-1 1,-1 1-1,0 0 0,0 0 1,0 0-1,1-1 0,-1 1 1,0 0-1,0-1 0,0 1 1,0 0-1,0 0 0,0-1 1,0 1-1,1 0 0,-1-1 1,0 1-1,0 0 0,0 0 1,0-1-1,0 1 0,0-3 50,0 1 1,1-1-1,-1 1 0,1 0 1,0 0-1,0-1 0,0 1 1,0 0-1,0 0 0,0 0 0,1 0 1,-1 0-1,1 0 0,2-2 1,-4 4-46,0-1 1,0 1 0,1 0-1,-1 0 1,0-1 0,0 1-1,0 0 1,1 0 0,-1 0-1,0-1 1,0 1 0,1 0-1,-1 0 1,0 0 0,1 0-1,-1 0 1,0 0 0,0 0-1,1-1 1,-1 1 0,0 0-1,1 0 1,-1 0-1,0 0 1,1 0 0,2 0 75,0-1 1,0 0-1,0 0 1,0 0-1,0 0 0,0 0 1,-1-1-1,1 0 1,0 1-1,-1-1 0,1 0 1,-1 0-1,0 0 1,1 0-1,-1-1 1,0 1-1,-1-1 0,1 1 1,0-1-1,-1 0 1,1 1-1,-1-1 0,0 0 1,0 0-1,0 0 1,1-5-1,-2 18 271,1-4-155,-1 1 0,0-1 0,0 1 0,-1-1 0,0 0 0,-2 9 0,-10 20 115,6-11-128,3-18-135,3-5-48,0 0 0,1 0 0,-1 1 0,0-1 0,1 0 0,-1 1 0,1-1 0,-1 0 0,1 1 0,0-1 0,-1 3 0,7 19 77,-1-8-49,-4-4-2,1 0 0,-1-1-1,-2 22 1,1-16-7,0-12-21,0 1 0,1-1 0,-1 0 0,1 1 0,0-1 0,0 0 0,0 0 0,4 8 0,2 8 24,-4-4 23,-1 1 0,-2 0-1,0 27 1,-1-17-4961,1-27 4769,0-1-1,0 0 0,0 0 1,0 0-1,0 0 0,0 0 1,0 0-1,1 0 0,-1 1 1,0-1-1,1 0 0,-1 0 1,0 0-1,1 0 0,0 0-40,0 1 0,0-1 0,0 1 0,0-1 0,1 1 0,-1 0 0,0-1-1,0 1 1,0 0 0,0 0 0,0 0 0,0 0 0,3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4992,'-10'0'275,"7"0"-163,-1 0 0,1 0 0,0 0-1,-1 0 1,1 0 0,0 1-1,0-1 1,0 1 0,-1 0-1,-3 2 1,7-3-84,-1 1 0,0 0 0,0-1 0,0 1 0,1 0 0,-1-1 0,1 1 0,-1 0 0,0 0 0,1 0 0,-1 0 0,1 0 0,0-1 0,-1 1 0,0 2 0,1 0 5,-1 0 0,1 0 1,0 1-1,0-1 0,0 0 1,0 0-1,2 4 0,7 35 180,17 44-1,-2-9-167,-21-64-45,18 50 0,14 3 21,-8-7 75,8-11 11,-11 4 90,-6-20-10,-14-14-5,-3-15-140,-1 0-1,1 0 0,0 0 0,0 0 0,0 0 0,0 0 0,1 0 0,-1 0 0,1-1 0,4 6 0,-4-5 57,-4-2-20,-1-1-55,0 0-68,0 0 0,0 0-1,0 0 1,0 0 0,1-1 0,-1 1-1,0-1 1,0 1 0,0-1 0,0 0-1,1 0 1,-1-1 0,0 1-1,1 0 1,-1-1 0,1 0 0,-1 1-1,1-1 1,0 0 0,-4-5-1,-2-1-39,0 0 0,1-1-1,0 0 1,1-1 0,0 1-1,0-1 1,1 0 0,0-1-1,1 1 1,0-1 0,0 0-1,-2-18 1,3-2-159,2-45-1,1 37 73,0 27 133,0-6-42,3-29 0,-2 42 66,0-1 0,0 1 0,1-1-1,0 1 1,-1 0 0,2-1 0,-1 1-1,1 0 1,0 1 0,3-6 0,1 3 8,0 0 0,0 0 1,12-7-1,-7 4 60,0 0 117,0 0-1,1 2 1,18-11-1,-23 16-55,-1 0 0,1 1 0,-1 0-1,1 0 1,0 1 0,0 0-1,-1 0 1,13 1 0,-10 0 13,0 1 1,-1 1-1,1-1 1,-1 2 0,1-1-1,-1 1 1,0 1-1,0 0 1,0 0-1,-1 1 1,12 7-1,-17-9-84,1 0 0,-1 0 0,0 0 0,0 0-1,0 1 1,-1-1 0,1 1 0,-1 0 0,0 0-1,0 0 1,0 0 0,0 0 0,-1 0 0,1 0-1,-1 0 1,0 1 0,0 6 0,0-5 8,1 0 0,-1 0-1,0 0 1,0 0 0,-1 0 0,1 0 0,-1 0 0,-1 0 0,1 0 0,-1 0-1,0 0 1,-1 0 0,-2 9 0,-16 13 154,9-15-111,-7 13 35,11-16-73,0-1 0,0 1 1,-10 8-1,14-15-45,-1 0 1,0 0-1,0 0 1,0-1-1,0 1 0,0-1 1,-1 0-1,1 0 0,-1-1 1,1 1-1,-6 0 0,-46 5-21,25 1-69,23-6-133,0 0 1,-1 0-1,1-1 1,-15 1 0,-39-2-349,49-1 686,26 6 73,10 9-56,-18-10-113,-1-1 0,1-1-1,0 1 1,-1-1 0,1 0 0,6 2 0,13 1 47,-19-4-67,1 0 1,-1 0-1,0 1 1,1-1-1,-1 1 1,0 0-1,0 1 0,0-1 1,8 6-1,5 8 9,-13-12-6,0 1-1,-1-1 0,1 0 1,1-1-1,-1 1 0,0-1 1,1 0-1,0-1 0,-1 1 1,11 2-1,7-2 26,-18-3-5,0 1-1,0 0 0,-1 0 1,1 0-1,0 0 0,0 1 1,-1 0-1,1 0 1,-1 0-1,1 0 0,4 4 1,-3-2 27,0-1 0,0 1 0,10 2 0,-8-3 55,-1 0-1,13 7 1,-10-5-33,-8-4-65,0-1 1,-1 1-1,1-1 0,-1 1 0,1-1 0,-1 0 1,1 1-1,3-1 0,-40 0-3105,35 0 3031,0 0 0,-1 0 0,1 0 0,0 0 0,-1 0 0,1 0 0,0 0 0,-1 0 0,1-1 0,0 1 0,0 0 0,-1 0 0,1 0 0,0 0 0,-1 0 0,1-1 0,0 1 0,0 0 0,0 0 0,-1 0 0,1 0 0,0-1 0,0 1-1,0 0 1,-1-1 0,-16-16-3329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63 274 896,'-1'-24'213,"0"14"-162,1 0 0,0 0-1,0 0 1,1 0 0,3-14-1,-4 24-40,1-1-1,-1 1 0,1-1 0,-1 1 1,1-1-1,-1 1 0,1-1 0,-1 1 1,1-1-1,-1 1 0,1-1 0,-1 1 1,1 0-1,1-1 0,3-2 76,-4 2-72,-1 0 0,1 0 0,-1 0 0,0 0-1,1 0 1,-1 0 0,0 0 0,1 0 0,-1-1-1,0 1 1,0 0 0,0 0 0,0 0 0,0-2 0,0 1 11,0 0 1,0 0 0,0 0 0,0 0 0,0 0 0,1 0 0,-1 0-1,2-2 1,0 1 21,0-1 1,0 1-1,1 0 0,-1 0 0,5-3 0,13-17 467,-17 18-476,-1 0 1,2 1 0,-1 0-1,0-1 1,1 1 0,-1 0 0,1 1-1,0-1 1,1 1 0,-1-1-1,1 2 1,-1-1 0,7-3 0,6 0 33,-7 3-22,0-1 0,0 1 1,0 1-1,1 0 0,-1 0 0,20 0 1,-14 1 58,-11 0-69,0 1-1,-1 0 0,1 0 1,0 0-1,0 1 0,-1-1 0,1 1 1,7 2-1,22 11 149,-24-11-143,-10-3-37,1 0-1,0 1 0,0-1 1,0 0-1,0 0 0,0 1 1,-1-1-1,1 1 0,0-1 1,0 0-1,-1 1 1,1 0-1,1 0 0,-1 1 2,-1-1-1,1 1 1,-1 0-1,0-1 0,1 1 1,-1 0-1,0-1 1,0 1-1,0 2 1,0 2-2,0-4 14,0 0 0,0 0 0,0 0 0,0 0 1,0 0-1,0 1 0,0-1 0,-1 0 0,1 0 1,-1 0-1,1 0 0,-1 0 0,0 0 0,0 0 1,0 0-1,0-1 0,0 1 0,0 0 0,-1 0 1,1-1-1,-1 1 0,1-1 0,-1 1 0,1-1 1,-1 0-1,0 0 0,0 1 0,-2 0 1,-48 22 282,3 11-95,-6-7-32,22-3 61,17-12-127,-85 67 151,77-62-266,16-14-36,1 1-1,0 0 0,1 1 0,-1 0 0,-10 12 0,16-17 31,0 1 0,1-1-1,-1 0 1,0 1-1,1-1 1,-1 0-1,1 1 1,-1-1-1,1 1 1,0-1-1,-1 1 1,1 2-1,0-4 9,0 1 0,0-1-1,0 0 1,0 1 0,0-1-1,0 0 1,0 0 0,0 1 0,0-1-1,0 0 1,1 1 0,-1-1-1,0 0 1,0 0 0,0 1 0,0-1-1,1 0 1,-1 0 0,0 1 0,0-1-1,0 0 1,1 0 0,-1 0-1,0 1 1,1-1 0,5 6 9,1 0-1,-1-1 1,1 0 0,1 0 0,-1 0-1,1-1 1,0 0 0,0-1 0,0 0-1,0 0 1,1 0 0,8 0-1,-1-1 0,27-1-1,-22-1 13,38 4 0,-49-2-14,-1 0-1,1 0 1,0 1-1,-1 0 0,0 1 1,0 0-1,0 0 1,0 1-1,-1 0 1,0 0-1,0 1 1,9 8-1,-16-12-5,0-1 1,0 0-1,0 0 0,0 1 1,0-1-1,0 0 0,0 1 0,0-1 1,-1 1-1,1-1 0,0 1 1,-1-1-1,1 1 0,-1 0 1,0-1-1,0 1 0,1-1 0,-1 1 1,0 0-1,-1-1 0,1 1 1,0 0-1,0-1 0,-1 1 0,1 0 1,-1-1-1,1 1 0,-1-1 1,1 1-1,-3 2 0,-2 4-6,-1 0 1,0 0-1,-1-1 0,-10 10 0,7-7 14,10-10-5,-16 15 67,-24 32 0,-8 33-30,28-50-104,10-16 10,1 1 1,0 0 0,1 0-1,1 0 1,-10 30 0,12-28 89,1 0 0,0 0 1,2 1-1,0-1 0,0 1 1,2-1-1,2 19 0,-2-32 3,1 0-1,0 1 1,1-1-1,-1 0 0,1 0 1,0 0-1,0 0 1,0 0-1,1 0 0,5 7 1,78 79 152,-54-59-254,48 39-11,-54-48 67,0 1 1,26 29-1,-42-40 37,0 0 1,-1 1-1,-1 1 1,0-1 0,13 30-1,-1 13 597,-17-51-560,-1 1 1,0-1-1,-1 1 1,1-1-1,-1 1 0,-1 0 1,1 11-1,-1-9-7,-2 0 0,1 0 0,-1 0 0,-5 11 0,-3 14 13,-2 4 143,-28 60 0,36-88-553,0 0-1,1 1 0,1-1 1,-1 1-1,-1 17 1,0-1-428,2-18 169,0-1-1,-1 0 0,0 0 1,-4 9-1,6-15 548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3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3232,'-35'-18'1035,"34"17"-583,5 0-342,7 3-86,5 11-30,-14-10-1,0-1 1,0 0 0,0 0 0,0-1 0,1 1 0,-1 0 0,1-1 0,-1 1 0,1-1-1,-1 0 1,6 2 0,44 4-26,-7 7 38,0-7 42,-17-1-22,0 2 1,-1 2 0,0 0-1,26 15 1,-48-23 10,-1 0 1,1 1-1,-1 0 1,1 0-1,-1 0 1,0 0-1,0 1 0,-1-1 1,1 1-1,4 6 1,-6-7-44,-1 1 0,1-1 1,-1 1-1,1-1 0,-1 1 0,0 0 1,-1 0-1,1-1 0,-1 1 1,1 0-1,-1 0 0,0 0 0,0-1 1,-1 1-1,1 0 0,-2 4 1,-2 7-67,-2 0 1,1 0 0,-2-1 0,0 1 0,-12 17 0,8-13-30,1 0 17,-1 0 1,0-2 0,-2 1 0,0-1 0,-1-1 0,-22 20 0,-36 20-141,47-38 95,1 0-1,0 2 1,-28 32 0,24-11-159,27-39 273,-1-1 1,1 1-1,0 0 0,0 0 0,0 0 1,0 0-1,0 0 0,0 0 1,1 0-1,-1 0 0,1 0 1,-1 0-1,1 0 0,0 0 1,0 1-1,0-1 0,0 0 0,0 0 1,0 0-1,1 4 0,2-1-7,0 0-1,0 0 0,1 0 0,-1 0 1,1 0-1,0-1 0,7 6 0,2 5 26,-6-8 32,1 1 1,-1-1 0,1 0 0,12 8 0,-5-5 231,-7-5 10,0 0 0,0 0 0,12 12 1,-3 0 1257,-17-17-1515,0 0 0,0 1 0,1-1-1,-1 0 1,0 0 0,0 0 0,0 0-1,0 0 1,0 0 0,0 0 0,1 0-1,-1 0 1,0 1 0,0-1 0,0 0-1,0 0 1,0 0 0,0 0 0,0 0-1,0 1 1,0-1 0,0 0 0,1 0-1,-1 0 1,0 0 0,0 0 0,0 1-1,0-1 1,0 0 0,0 0-1,0 0 1,0 0 0,0 1 0,0-1-1,-1 0 1,1 0 0,0 0 0,0 0-1,0 0 1,0 1 0,0-1 0,0 0-1,0 0 1,0 0 0,0 0 0,0 0-1,-1 0 1,1 1 0,0-1 0,0 0-1,0 0 1,0 0 0,0 0 0,0 0-1,-1 0 1,1 0 0,-11 8 362,0 0 0,-1-2 1,-13 7-1,25-13-386,-1 0 5,0 1 0,-1-1 0,1 1 0,0 0 0,0-1 1,0 1-1,0 0 0,0 0 0,0-1 0,0 1 0,0 0 0,0 0 0,0 0 0,0 0 0,0 0 0,1 0 0,-1 1 1,0-1-1,1 0 0,-1 0 0,1 0 0,0 1 0,-1-1 0,1 0 0,0 1 0,0-1 0,-1 0 0,1 1 0,0-1 1,0 0-1,1 1 0,-1 1 0,0 3 11,0-2 3,0 1 0,1 0 0,-1-1 0,3 9 0,7 23-165,21 49 1,7-5-1792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1:4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4576,'0'-12'1037,"0"16"307,0 21 371,-1-11-1411,1-10-229,-1 0 0,1 1 1,0-1-1,1 0 0,-1 1 1,1-1-1,2 7 0,-1-8-71,-1 1-1,1 0 1,0-1-1,0 1 1,1-1-1,-1 0 0,1 1 1,0-1-1,0 0 1,0 0-1,0 0 1,1-1-1,5 4 0,6 3 39,1 0 10,0 0 0,34 13 0,-45-21-45,-1 0 1,1 0 0,0 0-1,-1-1 1,1 0 0,0 1-1,0-1 1,6-1 0,6 0 13,-7 0-58,-1 1-1,1-1 1,-1-1 0,1 0-1,15-5 1,-18 6-16,-5 0 41,-1 1-1,1-1 1,0 1 0,-1-1-1,1 0 1,-1 1-1,1-1 1,-1 0 0,1 0-1,-1 0 1,2-1-1,-2 1 11,-1 0-1,1 1 1,-1-1-1,1 0 1,-1 0-1,0 0 0,0 0 1,1 1-1,-1-1 1,0 0-1,0-1 1,4-9-11,6 2 24,-24-8 58,-3-9-64,17 26-11,-1-1-1,1 1 1,0-1-1,-1 1 0,1-1 1,0 1-1,-1-1 1,1 1-1,-1 0 0,1-1 1,0 1-1,-1-1 1,0 1-1,1 0 0,-1-1 1,1 1-1,-1 0 1,1 0-1,-1-1 0,-1 1 1,-53-29-21,46 26 49,9 3-23,-1 0 1,0 0 0,1-1-1,-1 1 1,1 0 0,-1 0 0,0 0-1,1-1 1,-1 1 0,1 0-1,-1-1 1,1 1 0,-1 0-1,1-1 1,-1 1 0,1 0-1,0-1 1,-1 1 0,1-1 0,0 1-1,-1 0 1,1-1 0,0 1-1,0-1 1,-1 1 0,1-1-1,0 1 1,0-1 0,0 1 0,0-1-1,0 1 1,0-1 0,0 1-1,0-1 1,0 0 0,0-2-32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8800,'0'0'3264,"0"0"-2528,42 0-224,-1 0 704,1 18-768,0-18 128,20 0-384,0 0 32,1 0-128,-1 0-1472,1 0 768,-1 0-2400,-20 0 1696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22 438 2816,'-17'-35'917,"16"34"-875,1 0-1,-1-1 0,1 1 1,-1-1-1,1 1 1,-1 0-1,1-1 0,0 1 1,-1-3-1,1 4-34,1-1 1,-1 1-1,0-1 0,0 1 1,0-1-1,0 1 0,0 0 1,0-1-1,0 1 0,1-1 0,-1 1 1,0-1-1,0 1 0,1 0 1,-1-1-1,0 1 0,1 0 1,-1-1-1,1 0 0,0 1 0,0-1 1,0 1-1,0 0 0,0-1 1,0 1-1,0 0 0,0 0 0,0 0 1,0-1-1,0 1 0,2 0 1,-3 0 6,0 0-13,0 1 0,0-1 0,0 0 1,0 0-1,1 0 0,-1 0 1,0 0-1,0 0 0,0 0 1,0 0-1,0 0 0,0 0 1,0 0-1,1 0 0,-1 0 0,0 0 1,0 0-1,0 0 0,0 0 1,0 0-1,0-1 0,0 1 1,0 0-1,1 0 0,-1 0 1,0 0-1,0 0 0,0 0 1,0 0-1,0 0 0,0 0 0,0 0 1,0 0-1,0 0 0,0-1 1,0 1-1,0 0 0,1 0 1,-1 0-1,0 0 0,0 0 1,0 0-1,0 0 0,0-1 0,0 1 1,0 0-1,0 0 0,0 0 1,0 0-1,0 0 0,0 0 1,0 0-1,0-1 0,0 1 1,0 0-1,-1 0 0,1-1 4,0 1-1,0-1 1,0 0-1,0 1 0,0-1 1,0 0-1,0 1 1,1-1-1,-1 0 1,0 1-1,0-1 1,0 1-1,1-1 0,-1 0 1,0 1-1,1-1 1,-1 1-1,0-1 1,1 1-1,-1-1 1,1 1-1,-1-1 0,1 1 1,-1-1-1,1 1 1,-1 0-1,1-1 1,-1 1-1,1 0 1,-1 0-1,1-1 0,0 1 1,-1 0-1,1 0 1,0 0-1,-1 0 1,1-1-1,0 1 1,-1 0-1,1 0 0,1 1 1,-2-1-5,0 0-1,0 0 1,0 0 0,0 0-1,0 0 1,0 0 0,1 0 0,-1 0-1,0 0 1,0 0 0,0 0-1,0 0 1,0 0 0,0 0 0,0 0-1,1 0 1,-1 0 0,0 0 0,0 0-1,0 0 1,0 0 0,0 0-1,0 0 1,0 0 0,0-1 0,1 1-1,-1 0 1,0 0 0,0 0-1,0 0 1,0 0 0,0 0 0,0 0-1,0 0 1,0 0 0,0 0-1,0-1 1,0 1 0,0 0 0,0 0-1,0 0 1,0 0 0,0 0 0,0 0-1,0 0 1,0-1 0,0 1-1,0 0 1,0 0 0,0 0 0,0 0-1,0 0 1,0 0 0,0 0-1,0-1 1,0 1 0,1-14 3,-1 4-22,1 0-1,-1 0 1,-1 1 0,0-1 0,-2-10 0,-6-6 7,2 10 160,2 0 1,0 0-1,1 0 1,-4-33 0,8 45-96,0-1 0,0 1 1,1 0-1,-1 0 1,1 0-1,0-1 1,1 1-1,-1 0 1,4-7-1,1-2 42,-4 7-39,0 0 1,0 1-1,0-1 0,1 1 1,0 0-1,7-9 1,-9 12-31,1 1 1,0-1 0,-1 0-1,1 1 1,0 0 0,0-1-1,0 1 1,0 0 0,0 0-1,0 0 1,0 0-1,0 0 1,1 1 0,-1-1-1,0 1 1,0-1 0,1 1-1,3 0 1,11 0 170,-17 0-198,1 0-1,-1 0 1,0 0-1,1 0 0,-1 0 1,0 0-1,1 0 0,-1 0 1,0 0-1,0 0 0,1 0 1,-1 0-1,0 0 0,1 1 1,-1-1-1,0 0 1,0 0-1,1 0 0,-1 0 1,0 1-1,0-1 0,0 0 1,1 0-1,-1 1 0,0-1 1,17 18-703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375 126 3072,'0'-17'976,"0"16"-961,0 1 0,0 0 0,0-1 0,0 1 0,0 0 0,0-1 0,0 1 0,0 0 0,0 0 0,0-1 0,1 1 0,-1 0 0,0-1 0,0 1-1,0 0 1,0 0 0,0-1 0,1 1 0,-1 0 0,0 0 0,0 0 0,0-1 0,1 1 0,-1 0 0,1 0 0,11-22 536,-11 19-412,1 0-1,-1 1 1,1-1-1,-1 0 1,1 0-1,0 1 1,0-1-1,0 1 1,0-1-1,1 1 1,3-3-1,0 2 123,-5 3-209,0-1 0,0 1 0,0 0 0,-1-1 0,1 1 0,0-1 0,0 1 0,0-1 0,-1 1 0,1-1 1,0 0-1,-1 1 0,1-1 0,-1 0 0,1 1 0,-1-1 0,1 0 0,-1 0 0,1 0 0,-1 0 0,1-1 0,2-4 78,11-12 420,-14 18-538,0 0 0,0 0-1,1-1 1,-1 1 0,0 0 0,0 0 0,0 0 0,1-1 0,-1 1 0,0 0 0,0 0-1,1 0 1,-1 0 0,0-1 0,0 1 0,1 0 0,-1 0 0,0 0 0,1 0 0,-1 0 0,0 0-1,1 0 1,-1 0 0,0 0 0,1 0 0,13 0 329,-15 0-318,-1 0 0,1 0-1,0 0 1,0 1 0,0-1-1,0 0 1,0 1 0,0-1-1,0 1 1,-1-1 0,1 1-1,0-1 1,1 1 0,-1 0-1,0-1 1,0 1 0,0 0-1,0 0 1,0 1 0,-13 22 162,11-17-130,-45 77 438,-9 22-357,-34 119 317,16-40-485,60-153-22,-33 85 135,45-107-47,-1 1 1,0-1-1,-1 0 0,0-1 1,-1 1-1,0-1 1,0 0-1,-14 14 0,16-19 15,0 1-1,0 0 1,1 0-1,-1 0 1,-4 10-1,7-11-15,-1-1-1,0 1 0,0-1 1,0 0-1,-3 3 1,1-2 127,8-8-139,4-3-156,-1-1 1,0 0-1,0-1 0,-1 1 1,0-1-1,0-1 0,6-14 1,2-16-96,-9 23 110,0 1-1,16-29 0,4 12-1,-12 17 73,-11 14 42,6-9-22,0 0 1,2 0-1,-1 1 0,1 1 0,0-1 0,1 2 0,0-1 0,14-7 0,-13 10 22,1 0 0,-1 1-1,1 0 1,0 1 0,0 0-1,1 1 1,21-2 0,-23 6-4,0 1 0,0 0 1,0 1-1,0 0 0,-1 1 1,0 0-1,1 1 0,16 9 1,4 11 36,-16-12-10,-3-3-5,-5-4-2,-1 0 1,1 0-1,8 11 0,-10-7 5,0-1 1,-1 1-1,0 0 0,-1 0 0,0 1 0,3 12 0,5 12 47,4 0 91,-11-26-78,-1-1 1,-1 1-1,1 0 0,3 16 1,-6-23-48,-1 1 1,0-1-1,0 1 0,0 0 1,0-1-1,0 1 0,-1-1 1,1 1-1,-1 0 0,0-1 1,1 1-1,-1-1 0,0 0 1,-1 1-1,1-1 1,0 0-1,-1 0 0,1 1 1,-1-1-1,1 0 0,-3 2 1,-16 20 234,18-21-242,0 1-1,0-1 1,0 0 0,-1 0-1,1-1 1,-1 1-1,0-1 1,1 1 0,-6 2-1,1-3 14,0 0 1,0 0-1,-1-1 0,1 0 0,0-1 0,-1 1 1,1-1-1,-8-1 0,-13 0 42,-152 1 229,174 0-304,-1 0 0,1 0 0,0 0 0,-11-3 0,-11-11-112,15 11 72,-4-1-33,16 3 64,1 1 0,-1-1 1,0 1-1,1-1 1,-1 0-1,1 1 1,-1-1-1,1 0 1,0 1-1,-1-1 1,1 0-1,-1 1 1,1-1-1,0 0 1,0 0-1,0 1 1,-1-1-1,1 0 0,0 0 1,0 0-1,0 1 1,0-3-1,0 3-3,0-1 0,0 1 1,0-1-1,0 0 0,0 0 0,0 1 0,0-1 0,0 0 0,0 1 0,0-1 0,0 0 0,0 1 1,0-1-1,0 0 0,1 1 0,-1-1 0,0 1 0,0-1 0,1 0 0,-1 1 0,1-1 0,-1 1 1,0-1-1,1 1 0,-1-1 0,1 1 0,-1-1 0,1 1 0,-1 0 0,1-1 0,0 1 0,-1 0 1,1-1-1,-1 1 0,1 0 0,0 0 0,0-1 0,8-3-213,-4 2 30,-1-1 0,1 1 0,0 0 0,-1 0 0,1 1 1,0-1-1,0 1 0,0 0 0,0 1 0,10-1 0,26 1-882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105 147 4896,'0'-4'1584,"0"-31"336,0 32-1355,0 3-138,-4 0-209,4 0-214,-1 0 0,0 0-1,1 0 1,-1 0 0,1 0-1,-1 0 1,0 0 0,1 0 0,-1 0-1,0 0 1,1 1 0,-1-1-1,0 0 1,1 0 0,-1 1-1,1-1 1,-1 0 0,1 1-1,-1-1 1,1 1 0,-1-1-1,1 1 1,-1-1 0,1 1-1,0-1 1,-1 1 0,1-1-1,0 1 1,-1-1 0,1 1 0,0 0-1,0-1 1,-1 1 0,1 0-1,0-1 1,0 1 0,0-1-1,0 1 1,0 0 0,0-1-1,0 2 1,-3 9 193,-11 20 6,12-27-153,2-1-11,-1 0 0,0 1 0,0-1-1,-1 0 1,1 0 0,-1 0 0,1 0 0,-1 0-1,0-1 1,0 1 0,0 0 0,-4 2 0,4-3-37,0 1 0,0-1 0,1 1 0,-1-1 0,0 1 0,1 0 0,-1 0 1,1-1-1,0 1 0,0 0 0,0 0 0,0 0 0,0 4 0,-3 10-10,-5 2-30,8-17 37,0-1-1,0 1 0,0 0 0,0-1 0,1 1 0,-1 0 0,0 0 0,1 0 0,-1 0 0,1 3 0,0-5 10,0 0 0,0 1-1,0-1 1,0 0-1,0 0 1,0 1-1,0-1 1,0 0 0,0 1-1,0-1 1,0 0-1,0 0 1,1 1 0,-1-1-1,0 0 1,0 1-1,0-1 1,0 0 0,1 0-1,-1 0 1,0 1-1,0-1 1,0 0-1,1 0 1,-1 1 0,1-1 0,1 2 11,-1-1 0,1 1 0,-1-1 1,1 1-1,0-1 0,-1 0 0,1 0 0,0 0 0,0 0 0,0 0 0,0-1 0,0 1 0,0 0 0,0-1 0,0 1 0,0-1 0,0 0 0,0 0 0,4 0 0,3-1-4,0 1 0,0-2 0,0 1 0,16-6 0,35-16-162,-42 15 128,1 1-54,-1-2 1,28-16-1,-42 22 92,-1 0 1,1 0 0,-1-1 0,1 1 0,-1-1 0,0 1-1,0-1 1,-1 0 0,1 0 0,-1 0 0,0-1-1,0 1 1,2-7 0,-4 8 9,1 0 1,-1 1-1,1-1 1,-1 1-1,0-1 0,0 0 1,0 1-1,0-1 1,-1 0-1,1 1 0,-1-1 1,0 0-1,1 1 1,-1-1-1,0 1 0,-1-1 1,1 1-1,0 0 1,-4-4-1,-1-5 82,0-3 56,-1 1 95,-16-27 0,21 37-250,-1 0 1,1 0-1,-1 0 1,0 0-1,0 1 1,0-1-1,0 1 1,0 0-1,0 0 1,0 0-1,-1 0 0,-5-2 1,6 3-31,-1 0 1,0 0 0,1 0-1,-1-1 1,1 1-1,-1-1 1,1 0-1,0 0 1,0 0-1,-4-4 1,3 3-292,8 6-635,13 11-182,-15-13 850,0 0 0,0-1 0,-1 1-1,1-1 1,0 0 0,0 1 0,0-1-1,0 0 1,2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4576,'11'0'1056,"-6"-1"-678,0 1 0,0 0 0,0 0 0,0 0 0,0 1 0,0 0 0,8 2 0,-6 14 123,-1-7-314,-4-8-128,-1 0-1,0 0 1,0 0 0,0 0-1,0 0 1,0 0 0,0 0-1,0 0 1,-1 0 0,1 1-1,-1-1 1,0 0-1,0 0 1,0 4 0,0-1 9,0 1 1,-1-1 0,0 0 0,0 0 0,-1 0-1,1 0 1,-1 0 0,0 0 0,-5 8 0,0 8 85,-7 0-58,7 0 11,3-13-9,-9 18 145,12-25-225,1 0 0,0 0-1,-1 0 1,1 0 0,0 0 0,0 0-1,0 0 1,0 0 0,0 0-1,0 0 1,0 0 0,0 0-1,0 0 1,0 0 0,1 0 0,-1 0-1,0 0 1,1 0 0,-1 0-1,1-1 1,-1 1 0,1 0 0,-1 0-1,1 1 1,0-2-21,0 1 0,0-1 0,0 1 0,0 0 0,-1-1 1,1 0-1,0 1 0,0-1 0,0 0 0,0 1 0,0-1 0,0 0 0,0 0 0,0 0 1,0 0-1,0 0 0,0 0 0,0 0 0,0 0 0,0 0 0,0 0 0,0-1 0,0 1 0,1-1 1,24-11-642,-18 7 475,6-1-303,-11 4 388,0 1 0,0-1 0,0 1 0,0-1 0,0 0 1,0 0-1,0-1 0,5-4 0,6-6-136,-6 6 89,-1 0 0,1-1 0,-1 0 0,8-11 0,-6 4-14,-4 6 66,0 1-1,0 1 0,12-13 0,-14 17 138,-2 2-12,1-1 0,-1 1 0,1-1 0,-1 1 0,0-1 0,1 1 1,-1-1-1,0 0 0,0 0 0,0 0 0,0 0 0,-1 1 0,1-1 0,0 0 1,-1 0-1,1 0 0,-1 0 0,0-1 0,0 1 0,0 0 0,0-3 0,0-4 601,0 20 8,0 32 227,0-29-922,0-9 86,0 0 0,0 0 0,1 0 0,0-1-1,0 1 1,2 8 0,-2-11-40,0 1 0,1-1 0,-1 0 0,1 0 0,-1 1-1,1-1 1,3 3 0,-4-4-1,0 0 0,0-1 0,0 1-1,0 0 1,0-1 0,0 1 0,1 0-1,-1-1 1,0 0 0,0 1 0,1-1-1,-1 0 1,0 1 0,0-1 0,1 0-1,-1 0 1,0 0 0,2 0 0,18 2 59,-12 2-51,-6-3-26,1 0 0,-1 0 1,0 0-1,0 0 0,7 1 0,-9-2-14,1-1 1,-1 1-1,1 0 1,-1-1-1,1 1 1,-1-1-1,1 1 1,-1-1-1,3-1 1,6-3-157,-7 5 144,0-1 1,-1 1 0,1-1-1,0 1 1,-1 0-1,5 0 1,-2 0-87,-1 1 0,0-2 0,1 1 0,-1 0 0,1-1 0,-1 0 0,5-2 0,88-31-921,-76 27 945,-14-7 122,1 8 194,-7 6-204,0-1 0,-1 1 1,1 0-1,-1-1 0,1 1 1,-1 0-1,1-1 0,-1 1 0,1-1 1,-1 1-1,1-1 0,-1 1 1,0-1-1,1 1 0,-1-1 1,0 0-1,1 1 0,-1-1 0,0 1 1,0-1-1,0 0 0,1 1 1,-1-1-1,0 0 0,0 1 1,0-1-1,0 0 0,0 1 0,0-1 1,0 0-1,-1 0 0,1-58 944,0 69-610,-1-5-288,1-1 1,-1 1 0,1 0 0,1-1-1,-1 1 1,1 0 0,0-1-1,2 8 1,2-6-57,-4-5 6,0 0 1,0 0 0,0 1 0,0-1 0,0 0-1,0 0 1,0 0 0,-1 0 0,1 1 0,0-1-1,-1 0 1,1 1 0,-1-1 0,0 1 0,1-1-1,-1 0 1,0 1 0,0-1 0,0 1 0,0-1-1,0 1 1,0-1 0,0 1 0,0-1 0,-1 1-1,1-1 1,0 0 0,-1 1 0,-1 1 0,-1 3 63,1-2-16,0 0 0,0-1 1,1 1-1,-1 0 1,1 0-1,0 0 1,0 0-1,0 0 0,1 0 1,-1 0-1,1 6 1,0-7-33,-1-1 1,1 0-1,-1 1 0,1-1 1,-1 0-1,0 0 1,0 1-1,0-1 1,0 0-1,-1 0 1,1 0-1,-1 0 1,1 0-1,-3 2 1,4-4-28,-1 0 1,1 1 0,0-1-1,0 0 1,0 0 0,-1 0 0,1 1-1,0-1 1,0 0 0,-1 0-1,1 0 1,0 1 0,0-1 0,-1 0-1,1 0 1,0 0 0,0 0 0,-1 0-1,1 0 1,0 0 0,-1 0-1,1 0 1,0 0 0,-1 0 0,1 0-1,0 0 4,-1 0-17,0 0-1,0 0 1,0 0 0,0 0-1,0 0 1,0 1-1,1-1 1,-1 0-1,0 0 1,0 1 0,0-1-1,0 0 1,0 1-1,0 0 1,-4 8-210,6-18-111,-1 8 327,0 1 0,0 0 0,0 0 0,0-1 0,0 1 0,0 0 1,1-1-1,-1 1 0,0 0 0,0-1 0,0 1 0,0 0 0,0 0 0,0-1 1,0 1-1,1 0 0,-1 0 0,0-1 0,0 1 0,0 0 0,1 0 0,-1 0 1,0-1-1,0 1 0,1 0 0,2-4-129,-2 2 92,-1 1 0,1 0 1,1-1-1,-1 1 0,0 0 0,0 0 0,0 0 0,0 0 0,1 0 0,-1 0 0,1 0 0,-1 0 0,0 1 0,1-1 0,1 0 0,2-1-85,0 0 32,-1-1 1,1 1-1,-1 0 0,0-1 0,1 0 0,-2 0 0,1 0 0,0-1 0,-1 1 1,7-9-1,-6 5 41,-2 4 44,0 0 0,0 1 1,0-1-1,0 0 0,0 1 0,0-1 0,4-2 0,-4 4 13,1 0-1,-1 0 1,1 0 0,-1 0-1,1 0 1,-1 0 0,4 1-1,6-3 31,7-8 114,-11 4-74,-2 4-12,1-1-1,-1 1 1,10-4 0,-9 5 133,0-1 1,14-7-1,-11 4-103,-9 6-80,0-1 1,0 1-1,0-1 0,0 1 0,0 0 0,0 0 0,0-1 0,0 1 0,0 0 0,0 0 0,0 0 0,0 0 1,0 0-1,0 0 0,0 0 0,0 1 0,0-1 0,0 0 0,0 0 0,0 1 0,0-1 0,0 1 0,0-1 1,-1 1-1,1-1 0,0 1 0,0-1 0,0 1 0,-1 0 0,1 0 0,1 1 0,-1-1 46,0 1 0,1 0-1,-1 0 1,0 0 0,0 0-1,0 1 1,-1-1-1,1 0 1,0 0 0,-1 0-1,0 1 1,1 3 0,-1 53 813,0-17-443,0-42-416,0 1 1,0-1-1,0 0 0,0 1 1,0-1-1,0 0 0,0 0 1,0 1-1,0-1 0,0 0 1,0 1-1,1-1 0,-1 0 1,0 0-1,0 1 0,0-1 1,0 0-1,0 0 0,1 1 1,-1-1-1,0 0 0,0 0 1,1 0-1,-1 1 0,0-1 1,7 7 31,-5-4-61,0-1 1,0 1-1,1-1 0,-1 0 0,0 0 1,1 0-1,-1 0 0,1 0 1,0 0-1,-1-1 0,1 1 0,0-1 1,0 0-1,0 0 0,0 0 1,0 0-1,5 0 0,117-1-1938,-124 0 1957,0 0 0,-1 1 0,1-1 0,0 0 1,-1 0-1,1 0 0,0 0 0,-1 0 0,1 0 1,-1 0-1,1-1 0,0 1 0,-1 0 0,1 0 1,0 0-1,-1-1 0,1 1 0,-1 0 0,1-1 1,0 1-1,-1 0 0,1-1 0,-1 1 0,1-1 1,-1 1-1,0-1 0,1 1 0,-1-1 0,1 1 0,-1-1 1,1-1-1,5-6 4,7 1 22,-6-7-10,2 8 0,-8 6-10,-1 0-1,1-1 1,-1 1-1,1 0 1,-1-1-1,1 1 1,-1-1-1,1 1 1,-1-1-1,1 1 1,-1-1-1,1 1 1,-1-1-1,0 1 1,1-1-1,-1 1 1,0-1-1,0 0 0,1 1 1,-1-1-1,0 0 1,0 1-1,0-1 1,0 0-1,0 1 1,0-1-1,0 0 1,0 1-1,0-1 1,0 1-1,0-2 1,0-12 61,-1 7 97,1-1 1,0 1-1,2-10 0,-1 16-124,-1-1 0,0 1 0,1-1 0,-1 0 0,1 1 0,0-1 0,-1 1-1,1 0 1,0-1 0,0 1 0,0 0 0,0-1 0,0 1 0,0 0 0,0 0-1,0 0 1,1 0 0,-1 0 0,3-1 0,2-1 111,-6 3-130,1 0 1,0 0-1,0 0 1,-1-1-1,1 1 1,0 0-1,-1-1 1,1 1-1,-1-1 1,1 1-1,0 0 1,-1-1-1,1 1 1,-1-1-1,1 0 1,-1 1-1,1-2 1,2-10 198,-3 12-199,0-1-1,0 0 1,0 0-1,0 0 0,0 0 1,0 0-1,0 0 1,0 1-1,0-1 0,1 0 1,-1 0-1,0 0 1,1 1-1,-1-1 0,1 0 1,-1 0-1,1 1 0,-1-1 1,1 0-1,-1 1 1,1-1-1,0 0 0,-1 1 1,1-1-1,0 1 1,0-1-1,-1 1 0,1 0 1,0-1-1,0 1 1,0 0-1,-1-1 0,1 1 1,0 0-1,0 0 0,0 0 1,0 0-1,1 0 1,0 0 3,1 0 1,-1-1-1,0 1 1,0 0-1,0-1 1,0 0-1,1 1 1,-1-1 0,0 0-1,0 0 1,0 0-1,-1 0 1,1 0-1,0-1 1,0 1-1,0-1 1,1-2 0,-2 4-17,-1 0 1,0 0-1,0-1 1,0 1-1,0 0 1,1 0-1,-1 0 0,0-1 1,0 1-1,1 0 1,-1 0-1,0 0 1,0 0-1,1-1 1,-1 1-1,0 0 1,1 0-1,-1 0 1,0 0-1,0 0 1,1 0-1,-1 0 1,0 0-1,1 0 1,-1 0-1,35 0 24,-35 0-24,0 0 1,0 0 0,0 0-1,1 0 1,-1 0-1,0 0 1,0 0-1,0 0 1,0 0-1,0 0 1,0 0 0,0 0-1,1 0 1,-1 0-1,0 0 1,0 0-1,0 0 1,0 0-1,0 0 1,0 0 0,0 0-1,0 0 1,1 0-1,-1 0 1,0 0-1,0 0 1,0 0-1,0 0 1,0 0 0,0 0-1,0 1 1,0-1-1,0 0 1,0 0-1,0 0 1,1 0-1,-1 0 1,0 0 0,0 0-1,0 0 1,0 1-1,0-1 1,0 0-1,0 0 1,0 0-1,0 0 1,0 0 0,0 0-1,0 0 1,0 1-1,0-1 1,0 0-1,0 0 1,0 0-1,0 0 1,-1 0 0,2 3 49,0-2-41,-1 0 1,0 0 0,0 0-1,0 0 1,0 0-1,0 0 1,0 0 0,0 0-1,0 0 1,0 0 0,0 0-1,0 0 1,0 0-1,-1-1 1,1 1 0,-1 0-1,1 0 1,0 0-1,-1 0 1,1 0 0,-2 1-1,1-1-4,0 2 0,0-1 0,-1 1 1,1-1-1,-1 1 0,1-1 1,-1 0-1,0 1 0,0-1 1,0 0-1,0 0 0,0-1 1,-1 1-1,1 0 1,-1-1-1,1 1 0,-5 1 1,0 1-5,1 0 0,0 1 0,1 0 1,-1 0-1,1 0 0,-7 9 0,0-1-1,-51 50-281,63-63 267,0 0 0,0 0-1,-1 1 1,1-1 0,0 0 0,0 0-1,0 0 1,-1 1 0,1-1-1,0 0 1,0 0 0,0 1 0,0-1-1,-1 0 1,1 0 0,0 1-1,0-1 1,0 0 0,0 1 0,0-1-1,0 0 1,0 0 0,0 1-1,0-1 1,0 1 0,0-1 2,0 1 0,0 0 1,0-1-1,0 1 0,0 0 0,0-1 0,0 1 1,0 0-1,0-1 0,0 1 0,1 0 0,-1-1 0,0 1 1,0-1-1,1 1 0,-1 0 0,1 0 0,15 6-4,-11-5 20,8 2-1,-9-2 23,1 0 0,0 0 0,0-1 0,0 0 0,0 0 0,0 0 0,0 0 0,0-1 0,0 0 0,0 0 0,0 0 0,7-2 1,50-11 60,18 6-511,7-7-198,10 7-874,-70 3 971,32-9 0,-59 12 521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167 167 5568,'-42'-62'2048,"42"62"-1568,-20-42-160,20 22 1792,-21-1-1216,21 21-224,0-21-416,-21 21-224,21 0 0,0 21-2848,0 0 1536</inkml:trace>
  <inkml:trace contextRef="#ctx0" brushRef="#br0" timeOffset="1">42 292 6400,'-21'21'2368,"21"-21"-1856,0 42-128,-20-42 1056,20 21-864,0-21 352,0 20-576,0 1 160,0 0-288,0-21-1408,20 21 640,-20-21-1568,21 0 1216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5568,'0'0'1786,"0"4"-1071,0 10-256,0-14-446,0 0 1,0 0 0,0 0-1,0 0 1,0 0 0,0 0-1,0 0 1,0 0 0,0 1-1,0-1 1,0 0 0,0 0-1,0 0 1,0 0 0,0 0-1,0 0 1,0 0 0,0 1-1,0-1 1,0 0 0,0 0-1,0 0 1,0 0 0,0 0-1,0 0 1,0 0 0,0 0-1,0 1 1,0-1 0,0 0-1,0 0 1,1 0 0,-1 0-1,0 0 1,0 0 0,0 0-1,0 0 1,0 0 0,0 0-1,0 0 1,0 0-1,1 0 1,-1 0 0,0 0-1,0 0 1,0 0 0,0 0-1,0 0 1,0 0 0,0 0-1,1 0 1,-1 0 0,0 0-1,0 0 1,0 0 0,0 0-1,1 0 13,0 0-1,-1 0 1,1 0-1,-1 0 1,1 0-1,0 0 1,-1 0-1,1 0 0,-1 1 1,1-1-1,0 0 1,-1 0-1,1 0 1,-1 1-1,1-1 1,-1 0-1,1 1 1,-1-1-1,1 1 1,-1-1-1,1 0 0,-1 1 1,1-1-1,-1 1 1,0-1-1,1 1 1,-1 0-1,0-1 1,1 2-1,1 22 799,-2-16-769,0 113 836,0-121-900,0 1 0,0-1 0,0 0 0,0 1 1,0-1-1,0 0 0,0 1 0,-1-1 0,1 0 0,0 0 1,0 1-1,0-1 0,0 0 0,0 0 0,0 1 1,-1-1-1,1 0 0,0 0 0,0 1 0,0-1 0,-1 0 1,1 0-1,0 1 0,0-1 0,-1 0 0,-13 14-300,11-11 32,3-18-537,-1 8 608,1 0 0,0 0 0,2-10 0,-1 15 193,-1 0-1,0 1 1,1 0 0,-1-1-1,1 1 1,0-1 0,-1 1-1,1 0 1,0-1 0,0 1-1,0 0 1,0 0 0,0-1 0,0 1-1,0 0 1,1 0 0,-1 0-1,0 1 1,3-2 0,9-5 5,-10 6 29,0 0-1,0-1 1,0 1-1,0-1 0,0 0 1,0 0-1,-1 0 0,3-3 1,2-1 203,1 1 1,-1 0-1,1 0 1,0 0-1,9-3 1,-9 4-175,-4 3 3,0 0 1,0 0-1,0 0 0,0 0 1,1 1-1,-1 0 0,0 0 1,0 0-1,6 1 0,5 0 81,-14-1-133,0 0 1,0-1-1,0 2 1,0-1-1,0 0 1,0 0-1,-1 0 1,1 0-1,0 0 1,0 1 0,0-1-1,0 0 1,0 1-1,-1-1 1,1 1-1,0-1 1,0 1-1,-1-1 1,1 1-1,0 0 1,-1-1-1,1 1 1,-1 0 0,1-1-1,0 2 1,-1-1 2,1 0 0,0-1 0,-1 1 0,1 0 1,-1-1-1,1 1 0,0 0 0,-1-1 0,1 1 1,0-1-1,0 1 0,-1-1 0,1 1 1,0-1-1,0 0 0,0 1 0,0-1 0,-1 0 1,1 0-1,0 0 0,0 1 0,0-1 0,0 0 1,0 0-1,1-1 0,60 1-1097,-59 0 1063,-1 0 0,0 0 0,1 0 1,-1-1-1,0 0 0,1 1 0,-1-1 1,0 0-1,0 0 0,0 0 0,0 0 0,3-2 1,-4 2 16,1-1 0,1 1 0,-1 0 0,0 0 0,0 0 0,0 0 0,1 1 1,-1-1-1,0 1 0,0-1 0,1 1 0,2 0 0,-3 0 6,0-1-1,1 1 1,-1 0 0,1-1-1,-1 1 1,0-1 0,0 0-1,1 0 1,-1 0 0,0 0-1,0 0 1,2-2 0,-2 2 23,0 0 1,0-1 0,0 1 0,0 0 0,0 0-1,1 1 1,-1-1 0,0 0 0,1 1-1,-1-1 1,0 1 0,3 0 0,33 0 633,-37 0-637,-1 0 0,0 0 0,1 0 0,-1 0 0,0 0 0,0 0 0,1 0 0,-1 0 0,0 0 0,1 0-1,-1 0 1,0 0 0,0 1 0,1-1 0,-1 0 0,0 0 0,1 0 0,-1 0 0,0 1 0,0-1 0,0 0 0,1 0 0,-1 0-1,0 1 1,0-1 0,21 21 537,-10-13-473,1-1 0,-1 0 0,14 6 0,-25-13-76,17 7 36,-10 7-26,11-7 53,3 6 133,-15-9-148,-5-4-46,0 0 0,0 1-1,0-1 1,-1 0-1,1 1 1,0-1 0,0 1-1,-1-1 1,1 1-1,0 0 1,-1-1 0,1 1-1,0 0 1,-1-1 0,1 1-1,-1 0 1,1 0-1,-1-1 1,1 1 0,-1 0-1,1 1 1,2 5-19,11 14 0,-7-1 85,-3-13-46,-3-5-19,1 1 1,-1-1-1,0 1 0,1-1 1,-1 1-1,1 3 1,0 9-16,0 0 0,-1 0 0,-2 30-1,0-21-91,5 46 0,-1-47 58,0-9-5,1 25 1,-5-29 13,1-1 0,-2 0 0,-2 10 0,1 0-28,-1 7 7,2-12 10,0 1 1,-7 18 0,7-27 58,0 0 1,-1-1-1,1 1 0,-2 0 0,1-1 1,0 0-1,-1 0 0,-9 9 1,10-10 33,-1-1 0,0 1 1,-1-1-1,1 0 1,-1 0-1,1-1 0,-1 1 1,0-1-1,0 0 1,0 0-1,-6 1 0,-4-1 140,-1 0 0,-24 0 0,-33 3 764,60-3-850,-2 1 97,0-2 1,0 1-1,-24-2 0,32-1-130,0-1-1,0 1 1,0-1 0,0 0 0,0 0 0,0-1-1,0 0 1,1 0 0,-1-1 0,1 0-1,-6-5 1,5 4-21,1 0 0,-1-1 0,-9-11 0,14 14-38,0 0 0,0 0 0,0 0 0,0 0-1,0 0 1,1 0 0,0 0 0,-1-1 0,1 1-1,0-1 1,1 1 0,-1 0 0,0-6 0,2 0-23,0-1 1,1 1 0,0-1 0,0 1-1,1 0 1,0 0 0,1 0 0,0 0 0,0 1-1,1 0 1,9-14 0,-6 13-137,0 1 0,1 0 1,0 1-1,17-11 0,51-27-823,-54 32 611,-6 4-22,67-34-1768,-60 35 1561,0 1 0,32-6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5216,'-21'0'2810,"21"3"-1983,0 18-136,-1-9-451,1 0 1,0 0-1,1 0 1,3 16-1,7-9-33,-5-10-115,0 0 7,12 17 170,8-7-76,-19-14-117,1 0 0,-1 1-1,8 7 1,-12-9-64,41 37 218,-38-36-203,-1-1 0,1 1 0,0-1 0,1 0 1,-1-1-1,8 4 0,-7-5-13,0 1 1,14 7-1,-11-5-84,-8-4 20,0 0-1,1 0 1,-1-1-1,0 1 1,0-1 0,1 0-1,-1 0 1,0 0-1,1 0 1,-1 0-1,0 0 1,1-1-1,-1 1 1,0-1-1,0 1 1,0-1-1,1 0 1,-1 0 0,0 0-1,0 0 1,0 0-1,0-1 1,-1 1-1,1-1 1,3-2-1,-5 3 33,1 1 0,-1 0 0,0 0-1,0 0 1,1 0 0,-1-1 0,0 1-1,0 0 1,0 0 0,0-1 0,1 1-1,-1 0 1,0 0 0,0-1-1,0 1 1,0 0 0,0-1 0,0 1-1,0 0 1,1 0 0,-1-1 0,0 1-1,0 0 1,0-1 0,0 1 0,0-59-1598,3 59 1882,-2 0-243,0 0 0,0 0 0,0 0 0,0 0 0,0 1-1,-1-1 1,1 0 0,0 1 0,0-1 0,0 1-1,0-1 1,-1 1 0,1-1 0,0 1 0,0-1 0,-1 1-1,1 0 1,0 0 0,-1-1 0,1 1 0,-1 0 0,1 0-1,-1 0 1,1-1 0,-1 1 0,1 1 0,0 1 30,0 0 1,1-1-1,-1 0 1,1 1 0,0-1-1,0 0 1,0 0-1,0 0 1,5 3-1,2 1 86,16 13 245,3 15-75,-23-29-291,0-1 0,0 0 0,1 0-1,0-1 1,-1 1 0,1-1-1,0 0 1,1-1 0,-1 0 0,0 0-1,1 0 1,7 1 0,8 0 119,0-2 0,29 0 0,-29-2-80,-20 2-77,1-1 0,-1 0 0,0-1 0,0 1 0,0 0 0,0-1 0,0 1 0,0-1 0,0 1 0,0-1 1,0 0-1,0 0 0,0 0 0,0 0 0,-1 0 0,1 0 0,0-1 0,-1 1 0,3-3 0,-3 3-2,-1 1 14,1 0 0,-1 0 0,0-1 0,0 1 0,0 0 0,1 0 0,-1 0 0,0-1 0,0 1 0,0 0 0,1 0 0,-1-1 0,0 1 0,0 0 0,0-1 0,0 1 0,0 0 0,0 0 0,0-1 0,0 1 0,0 0 0,1-1 0,-1 1 0,0 0 0,-1-1 0,2-4 22,-1 2-1,0 0-1,0 0 1,0-1-1,0 1 1,0 0 0,-1 0-1,0 0 1,-1-5 0,-4 1-36,4 5 11,1 1 0,0 0-1,-1-1 1,1 1 0,0-1-1,0 1 1,0-1-1,0 1 1,0-1 0,0 0-1,-1-2 1,-12-27-95,7 7-5,-7-1-112,13 21 183,0-1-1,1 1 1,-1-1-1,1-8 0,0 13 29,0-1 0,0 1-1,0-1 1,0 1 0,0 0-1,0-1 1,0 1 0,0-1-1,0 1 1,0-1 0,0 1-1,0 0 1,0-1 0,0 1-1,1-1 1,-1 1 0,0 0-1,0-1 1,0 1 0,1 0-1,-1-1 1,0 1 0,0 0-1,1-1 1,-1 1 0,4-4-13,-1 1 0,1 0 0,0 0 0,0 0 0,0 1 0,0-1 0,0 1 0,5-2 0,3 0 39,26-4 0,-23 5 3,4-1 48,1 0 14,0 0-1,1 1 0,27 1 0,-8 2-11,3 1 24,54-6-1,-13-9 87,-35 11-52,56 2 0,-55 2-14,-43-1-51,0 0 1,0-1-1,10-1 1,-15 1-37,0 0 0,0 1 0,0-1 0,0 0 0,0 0 0,0 0 0,0-1-1,0 1 1,0 0 0,3-3 0,-2 0 127,-3 4-92,-3 0-95,-80 0-27,67 0 12,5-1 8,0 1 0,0 1-1,-20 3 1,-7 9-154,27-9 141,9-4 45,0 1-1,0-1 0,0 1 0,0 0 1,0 0-1,0-1 0,0 1 1,0 1-1,0-1 0,1 0 0,-1 0 1,1 1-1,-1-1 0,1 0 1,-1 1-1,1 0 0,0-1 0,-3 4 1,1 3 59,-1 1 1,1-1 0,0 1-1,1 0 1,0 0-1,0 0 1,1 0 0,0 0-1,0 0 1,1 0-1,1 0 1,-1 1 0,4 13-1,5-6-48,-8-15 0,0 0 0,0 0 0,0 0 0,0 0 0,-1 0-1,1 0 1,0 0 0,-1 0 0,1 0 0,-1 0 0,0 0-1,0 2 1,1-2 12,-1 1-1,0-1 0,0 0 1,1 0-1,-1 0 1,1 0-1,0 0 0,-1 1 1,1-1-1,0 0 0,0 0 1,0-1-1,1 1 0,-1 0 1,0 0-1,1-1 1,2 3-1,-1 0 139,-3-4-175,0 0-412,0 0 102,0 0 11,4-4 26,7-7-132,-3 5 234,-1-1-1,0 0 1,0 0-1,8-14 1,-8 8 54,-6 10 132,0-1 0,1 2 1,-1-1-1,1 0 0,0 0 0,0 0 0,0 1 1,3-3-1,54-54 1280,-59 58-1252,0 1 0,0 0-1,0 0 1,0-1 0,1 1 0,-1 0 0,0 0 0,0 0-1,1-1 1,-1 1 0,0 0 0,0 0 0,1 0 0,-1 0-1,0 0 1,0-1 0,1 1 0,-1 0 0,0 0-1,1 0 1,-1 0 0,0 0 0,1 0 0,-1 0 0,1 0-1,29 3 763,-29-3-764,1 1 1,-1-1-1,1 1 0,-1-1 1,1 1-1,-1-1 1,1 1-1,-1 0 1,0 0-1,0 0 1,1 0-1,-1 0 1,0 0-1,0 0 0,0 0 1,0 1-1,0-1 1,1 2-1,4 11 32,-5-12-46,-1-1 0,1 1 0,-1-1 1,1 1-1,-1-1 0,1 1 1,0-1-1,0 0 0,0 0 0,0 1 1,0-1-1,0 0 0,0 0 1,0 0-1,0 0 0,1 0 0,1 1 1,4 1 6,-6-2-22,0-1 0,-1 0 0,1 1-1,0-1 1,0 1 0,0-1 0,-1 1 0,1-1 0,0 1 0,0-1 0,-1 1-1,1 0 1,-1-1 0,1 1 0,0 0 0,-1 0 0,1-1 0,-1 1-1,0 0 1,1 0 0,-1 1 0,4 4-89,2 6-18,-4-10 172,-1-1-1,0 1 1,0 0 0,0 0 0,0 0 0,0 0-1,0 1 1,-1-1 0,1 0 0,0 5 0,-1-4 370,0-3-85,0 0-213,0 0-225,0 0 1,0 0 16,17 0-139,-16 0 219,-1 0-1,0 0 1,1 0 0,-1 0 0,0 0 0,0 0 0,1 0 0,-1 0-1,0 0 1,1 0 0,-1 0 0,0 0 0,0-1 0,1 1 0,-1 0 0,0 0-1,0 0 1,1 0 0,-1-1 0,0 1 0,0 0 0,1 0 0,-1-1 0,0 1-1,0 0 1,14-14-69,-14 14 76,0-1 0,1 1 0,-1 0 1,0 0-1,0-1 0,0 1 0,1 0 1,-1 0-1,0 0 0,0-1 0,1 1 1,-1 0-1,0 0 0,0 0 0,1 0 1,-1 0-1,0-1 0,1 1 0,-1 0 1,0 0-1,0 0 0,1 0 1,-1 0-1,0 0 0,1 0 0,0 0 1,0 0-1,0 0 0,0 0 0,-1 0 1,1 0-1,0-1 0,0 1 0,0 0 1,0-1-1,-1 1 0,1 0 1,0-1-1,0 1 0,-1-1 0,1 0 1,0 1-1,-1-1 0,1 1 0,-1-1 1,1 0-1,-1 1 0,1-2 0,0 1-4,-1 0-1,1 1 0,-1-1 0,1 0 0,0 1 0,-1-1 0,1 0 0,-1 1 0,1-1 0,0 1 0,0-1 0,-1 1 0,1 0 0,0-1 0,0 1 0,0 0 0,-1-1 0,1 1 0,0 0 0,0 0 0,0 0 0,1-1 0,1 1-119,-3-14 375,0 19 87,0 25 16,0-27-347,1-1 0,-1 0 1,0 1-1,1-1 0,0 0 0,-1 0 0,1 1 1,0-1-1,0 0 0,0 0 0,0 0 0,1 0 1,-1 0-1,0 0 0,1 0 0,0-1 1,-1 1-1,3 1 0,-1 0-6,-1-1 0,1 1-1,-1 0 1,0 0 0,3 5 0,2 7 34,-6-13-2,0 1-1,1 0 0,-1 0 1,1-1-1,-1 1 1,1-1-1,0 1 1,0-1-1,0 0 0,3 3 1,16 16 210,-20-20-226,1 1 0,0-1-1,-1 1 1,1-1 0,0 0-1,0 1 1,0-1 0,0 0-1,0 0 1,0 0 0,0-1-1,0 1 1,0 0 0,0-1-1,0 0 1,1 1 0,2-1-1,13 0 254,-15 0-112,-3 0-69,0-3-54,0 1-42,0 0 1,0 1-1,0-1 0,1 0 1,-1 1-1,0-1 0,1 1 0,0-4 1,5-5-84,-2 3 25,-1 0-1,5-14 1,-5 15 104,0-1 0,0 1 0,0 0 0,1 0 0,-1 0 0,2 1-1,-1-1 1,6-5 0,-7 9-96,-1-1 0,0 0 0,0 1-1,0-1 1,-1 0 0,1 0 0,-1 0 0,1 0-1,-1 0 1,0 0 0,0-1 0,0-2 0,0 2 9,0 1 1,-1 0 0,1 0-1,1-1 1,-1 1 0,0 0-1,1 0 1,0 0 0,-1 1 0,1-1-1,0 0 1,3-2 0,5-5-71,-6 5 101,0 1 1,0 0-1,1 0 1,-1 0-1,7-3 1,6 0 35,-11-2-11,-2 3-13,14 3 268,-1 3 125,-17 4-262,0-4-130,0 1 0,0 0 1,0-1-1,0 1 0,0 0 1,0-1-1,0 1 0,0 0 1,0-1-1,1 1 0,-1 0 1,0-1-1,0 1 0,1-1 1,-1 1-1,0 0 1,1-1-1,-1 1 0,1-1 1,-1 1-1,0-1 0,1 1 1,-1-1-1,1 0 0,-1 1 1,1-1-1,0 0 0,-1 1 1,1-1-1,-1 0 0,1 1 1,0-1-1,-1 0 0,1 0 1,-1 0-1,1 0 1,0 0-1,-1 0 0,1 0 1,0 0-1,1 0 0,-2 0 2,0 0-1,0 0 0,1 0 1,-1 0-1,0 0 1,1 0-1,-1 0 0,0 0 1,1 0-1,-1 1 0,0-1 1,0 0-1,1 0 1,-1 0-1,0 0 0,0 0 1,1 1-1,-1-1 1,0 0-1,0 0 0,1 0 1,-1 1-1,0-1 0,0 0 1,0 1-1,3 1 34,-1-1 0,1 1 1,-1 0-1,1-1 0,0 1 0,0-1 0,0 0 0,-1 0 0,1 0 0,0 0 0,0-1 1,0 1-1,4 0 0,9 0 4,23-1 0,-15-1-57,97 1-12,-116 0 42,-1 0 1,0 0 0,0-1 0,0 0 0,0 1 0,0-1-1,0-1 1,0 1 0,0-1 0,0 1 0,4-4 0,-2 2 35,-4 2-34,0 0 1,0 0 0,-1 1-1,1-1 1,0-1 0,-1 1 0,1 0-1,-1 0 1,1 0 0,-1-1 0,2-1-1,4-3 6,5-1 19,-11 6-36,-1 1 0,0 0 0,0 0 0,0-1 0,0 1 1,0 0-1,0 0 0,0-1 0,0 1 0,0 0 0,0 0 1,0 0-1,0-1 0,0 1 0,-1 0 0,1 0 1,0-1-1,0 1 0,0 0 0,0 0 0,0 0 0,0-1 1,0 1-1,-1 0 0,1 0 0,0 0 0,0 0 1,-1-1-1,-5-9 24,-1-5-11,7 14-22,0-1-1,-1 1 1,1-1-1,-1 1 1,0-1-1,0 1 1,1 0-1,-1-1 1,0 1-1,0 0 1,0 0-1,0 0 1,0 0-1,-1-1 1,1 2 0,0-1-1,-3-2 1,-17-4-110,11 1 54,8 5 57,0-1 1,1 1-1,-1 0 0,0 0 0,0 0 1,0 0-1,-1 1 0,1-1 0,0 0 1,0 1-1,0 0 0,0-1 0,-1 1 1,-3 0-1,-4 0 1,4 0-8,1-1 0,-1 2-1,0-1 1,1 1 0,-1-1 0,-6 3 0,10-2 11,1-1 0,0 1 1,-1 0-1,1 0 0,0 0 1,-1-1-1,1 1 1,0 0-1,0 0 0,0 1 1,0-1-1,0 0 1,0 0-1,0 0 0,0 1 1,0-1-1,1 0 0,-1 1 1,1-1-1,-1 1 1,1-1-1,-1 1 0,1-1 1,0 1-1,-1-1 0,1 1 1,0-1-1,1 4 1,-2 8 32,1-9-25,0-1 1,-1 0-1,2 1 1,-1-1-1,0 0 1,0 1-1,1-1 1,0 0-1,0 0 1,0 1-1,3 5 1,-2-7-3,0 1 0,1-1 0,-1 1 0,1-1 1,0 0-1,4 3 0,5 3 7,23 24-197,-27-23-180,1 0 1,0-1-1,17 11 0,-4-8-1514,0-1-1,39 11 1,11 6-1648,-65-23 3158,-1 0-1,1 1 1,-1-1 0,0 1-1,10 11 1,-16-16 338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13 4064,'-14'-12'957,"14"12"-938,0 0-1,0 0 1,0 0-1,-1 0 1,1 0-1,0 0 1,0 0-1,0 0 1,-1 0 0,1 0-1,0 0 1,0 0-1,0 0 1,-1 0-1,1 0 1,0 0 0,0 0-1,0 0 1,-1 1-1,1-1 1,0 0-1,0 0 1,0 0 0,0 0-1,-1 0 1,1 1-1,0-1 1,0 0-1,0 0 1,0 0 0,0 1-1,-1 0 18,0-1 0,0 1 0,0 0 0,0 0-1,0-1 1,0 1 0,0 0 0,0-1 0,-1 1 0,1-1-1,0 1 1,0-1 0,0 0 0,-1 1 0,1-1 0,0 0-1,0 0 1,-1 0 0,1 0 0,-2 0 0,-31 0 732,33 0-748,1 0 0,0 0 1,-1 0-1,1 0 0,0 0 1,-1 0-1,1 0 0,0 0 1,0 0-1,-1 0 0,1 0 0,0 0 1,-1 1-1,1-1 0,0 0 1,0 0-1,-1 0 0,1 0 1,0 1-1,0-1 0,0 0 1,-1 0-1,1 1 0,0-1 0,0 0 1,-7 8 365,0 1 0,-8 15 0,5-9-174,1 0-66,1 0 0,1 1 0,0 0 0,0 0 0,2 0 0,-5 23 0,1-6 107,-74 287 1459,63-238-1530,-19 99 196,32-97-266,-7-18 0,10-40-17,4-19-60,-1 0 0,0 0 0,0 0-1,-1 0 1,1 0 0,-2-1-1,1 1 1,-1-1 0,-3 7 0,2-7 106,0-1 1,1 1 0,0 0 0,-4 9 0,7-15-131,0 0 0,0-1 0,0 1 0,0 0 0,0-1 1,0 1-1,0 0 0,0-1 0,0 1 0,0 0 0,0-1 0,0 1 0,0 0 0,-1-1 1,1 1-1,0 0 0,0-1 0,0 1 0,0 0 0,-1 0 0,1-1 0,0 1 0,0 0 1,-1 0-1,1-1 0,0 1 0,0 0 0,-1 0 0,1 0 0,0-1 0,-1 1 0,1 0 1,0 0-1,-1 0 0,0-1 4,0 1 0,0-1 0,0 0 1,0 1-1,0-1 0,1 0 0,-1 1 1,0-1-1,0 0 0,1 0 0,-1 0 0,-1-1 1,1-1-18,0 0 1,0 0 0,1 0 0,-1 0-1,0-1 1,1 1 0,0 0 0,0 0 0,0 0-1,0 0 1,1-4 0,9-42-300,-2 17-162,-3-15 3,-6 39 340,1 0 1,1 1-1,0-1 0,0 0 1,0 1-1,1-1 0,0 1 1,0-1-1,1 1 1,5-9-1,33-46-755,-39 58 842,1 1 0,-1 0 0,1 0 1,0 0-1,0 0 0,0 1 0,0-1 0,0 1 0,1-1 0,-1 1 0,1 0 0,-1 1 0,1-1 0,0 0 0,6-1 0,2 1-4,0 1 0,0 0 0,24 1 0,-16 0 24,-12 0 46,0 0 0,0 0 0,0 1 0,0 0 0,11 4 0,-8-1 5,-1 1 0,0 0 0,10 7 1,-12-7 5,1 0 31,0 1 0,0 1 1,-1-1-1,0 1 0,0 1 0,-1-1 1,12 18-1,-9-13-53,4 6-37,-1-3 53,-1 0 0,15 26 0,-24-36-6,-1-1-1,0 0 0,0 1 0,-1-1 0,1 1 0,-1 0 0,0 0 0,0-1 1,0 1-1,-1 0 0,0 0 0,0 0 0,0 0 0,0 0 0,-2 5 0,1-5 4,-1-1 0,1 1-1,-1-1 1,0 0 0,0 0-1,-1 0 1,1 0 0,-1 0-1,0 0 1,0 0 0,0-1-1,0 0 1,-1 1 0,1-1-1,-1-1 1,0 1 0,0 0-1,0-1 1,0 0 0,0 0-1,-1 0 1,1-1 0,-9 3-1,-50 3 121,31 0-49,24-4-73,-1-1 1,0 0-1,1-1 0,-1 0 0,0 0 0,0-1 0,0 0 0,1-1 0,-10-1 0,-17-7 79,0-1 0,1-1 0,-36-18 0,68 28-114,1 0 1,-1 0-1,0 0 0,0-1 0,1 1 1,-1 0-1,0-1 0,1 1 0,0-1 1,-1 1-1,1-1 0,0 0 0,0 0 0,0 0 1,0 1-1,0-1 0,0 0 0,-1-4 1,2 2-23,-1-1 0,1 1 0,-1-1 0,1 1 0,1-8 0,0 3-23,-2 5-47,1 0 0,1 0 0,-1 1 0,1-1 0,-1 0 0,1 1 0,0-1 0,0 0 0,1 1 0,-1-1 0,1 1 0,-1 0 1,1 0-1,0-1 0,0 1 0,1 0 0,-1 1 0,1-1 0,-1 0 0,6-3 0,1 0-353,0 1 1,0 1-1,1-1 1,-1 1 0,18-4-1,-9 2-335,47-14-1277,15-1-1290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23 4576,'-35'0'1450,"29"0"-1073,5-3-172,1-11 280,0 14-466,0 0-1,0 0 1,0-1 0,0 1-1,0 0 1,0 0-1,0 0 1,0 0 0,0 0-1,0 0 1,0 0 0,0-1-1,0 1 1,0 0-1,0 0 1,0 0 0,0 0-1,0 0 1,0 0 0,0 0-1,0 0 1,0-1-1,0 1 1,0 0 0,0 0-1,0 0 1,0 0-1,0 0 1,0 0 0,-1 0-1,1 0 1,0 0 0,0 0-1,0-1 1,0 1-1,0 0 1,0 0 0,0 0-1,0 0 1,-1 0 0,1 0-1,0 0 1,0 0-1,0 0 1,0 0 0,0 0-1,0 0 1,0 0-1,-1 0 1,1 0 0,0 0-1,0 0 1,0 0 0,0 0-1,0 0 1,0 0-1,-11 0 505,6-1-347,1 1-1,-1 0 0,0 0 1,1 0-1,-1 0 1,0 1-1,1 0 0,-7 2 1,-10 11 234,0-7-207,11-2-146,-1 2-1,2-1 1,-1 1-1,-9 9 1,13-9 105,1 1 0,0-1 0,0 1 0,0 0 1,-5 14-1,1-2 54,-8 12 163,-14 33-16,28-57-346,0 0-1,1 0 1,0 0 0,0 0-1,1 0 1,-1 14 0,2-10 12,0-4-5,0-1 1,0 1-1,2 8 0,-2-14-29,0-1 0,1 1 0,-1 0 0,1-1 0,-1 1 0,1-1 0,0 1 0,0-1 0,-1 1 0,1-1 0,0 0 0,0 1 0,0-1 0,1 0 0,-1 0 0,0 0 0,0 0 0,1 0 0,1 1 0,-2-1-1,1-1-1,-1 1 1,0-1-1,1 0 1,-1 0-1,0 1 1,0-1-1,1 0 1,-1 0-1,0-1 1,1 1-1,-1 0 0,0 0 1,1-1-1,-1 1 1,0 0-1,0-1 1,0 1-1,1-1 1,-1 0-1,0 1 1,0-1-1,0 0 1,0 0-1,0 0 1,0 0-1,1-1 1,8-6-36,5 0 7,-11 6 13,0-1 0,1 1 0,-1-1 0,0 0 0,-1 0 0,1 0 0,0 0 0,-1-1 0,0 1 0,3-5 0,1-2 31,-2 0 1,1-1-1,-1 0 1,-1 0-1,0 0 0,-1 0 1,5-23-1,-7 27-3,0 0-1,-1 0 1,0 0 0,0 0-1,0 0 1,-1 0 0,0 0-1,0 0 1,-1 0 0,0 0-1,0 1 1,0-1 0,-1 1-1,-6-11 1,4 9-166,-1 1 0,-1 0 0,-7-7-1,8 8-158,2 3-620,4 3-1381,4 3 246,13 15-1510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 3968,'0'-21'3114,"-3"21"-2479,-32 0 1248,35 0-1864,-1 0-1,1 0 1,0 0 0,-1 0 0,1 0 0,0 0 0,0 0 0,-1 0 0,1 0-1,0 0 1,-1 0 0,1 0 0,0 1 0,0-1 0,-1 0 0,1 0 0,0 0-1,0 0 1,-1 1 0,1-1 0,0 0 0,0 0 0,0 1 0,-1-1-1,1 0 1,-21 13 147,18-12-149,-1 1 0,1 0 0,0 0 0,-1 0 0,1 0 0,0 0-1,0 1 1,1-1 0,-1 1 0,-4 5 0,-14 27 69,19-32-78,-1 0 0,1 1 1,0-1-1,0 1 0,0-1 1,1 1-1,-1 0 0,1 0 1,0 0-1,0 0 0,0 0 1,1 0-1,-1 0 0,1 0 1,0 6-1,0 10 83,-1-10-46,1 0 0,1 0-1,0 1 1,2 11 0,11 16-72,-13-34 49,0 0 0,0 1 0,1-1 0,0 0 0,-1-1 0,1 1-1,1 0 1,-1 0 0,1-1 0,-1 1 0,1-1 0,0 0 0,0 0 0,0 0 0,1 0 0,-1-1 0,6 4 0,-4-3-184,-1 0 0,1-1 0,0 1 0,0-1 0,0 0 0,0-1 0,0 1 0,0-1 0,0 0 0,0 0 0,1 0 0,-1-1 0,0 0 0,1 0 0,-1 0 0,0-1 0,1 0 0,6-2 0,-8 2 26,0 0-1,-1-1 0,1 0 1,0 0-1,-1 0 0,0 0 1,4-3-1,7-16-578,13 0 59,-26 20 628,0 0 0,0 0 0,0 0-1,-1 0 1,1 0 0,0-1 0,-1 1-1,1 0 1,0-3 0,2-2-73,3-5-20,-5 9 119,1 1 0,-1-1-1,0 0 1,0 0 0,0 0-1,0 0 1,0-1 0,-1 1 0,1 0-1,-1 0 1,1 0 0,-1 0-1,0-1 1,0-3 0,0 1 180,1 0 0,0 0 0,0-1 0,0 1 0,0 0 1,1 0-1,0 0 0,0 0 0,4-8 0,-5 12 85,0-1-1,-1 1 1,1-1-1,-1 1 1,0-1-1,1 0 1,-1 1-1,0-4 1,-1 17-17,1-5-177,0 0-1,0 0 0,0 0 0,1-1 0,2 14 1,11 32 85,-11-38-123,-3-11-27,0 0-1,1 0 1,-1 0-1,1-1 1,0 1-1,0 0 1,3 5-1,13 8-34,-3-5-2,10 21-138,-23-31 138,0-1 0,0 1 0,0 0 0,1 0-1,-1 0 1,0-1 0,0 1 0,1-1 0,1 1 0,4 2-142,3 4-40,-8-6 71,0 0 0,0 0 0,0 0 0,0 0 0,0 0 0,0 0 1,0 0-1,0 0 0,0-1 0,1 1 0,-1-1 0,0 0 0,0 0 0,4 0 0,32 0-3562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251 156 3488,'-1'-12'767,"0"6"-186,1 0 1,-1 0-1,1 0 1,1-1-1,-1 1 0,1 0 1,3-8-1,1 8-288,0 0 0,0 1-1,1 0 1,0-1 0,0 2-1,1-1 1,12-7 0,-12 10-124,-6 1-138,1 1 0,-1 0 0,0-1 0,1 1 0,-1-1 0,0 1 0,0-1 0,0 0 1,2-1-1,5-7 118,-8 8-113,1 0 1,0 0 0,0-1 0,-1 1 0,1 0 0,0 0 0,1 0 0,-1 0 0,0 0 0,0 0 0,0 0 0,1 1 0,-1-1 0,0 0 0,1 0 0,-1 1 0,1-1 0,-1 1 0,1-1 0,0 1 0,-1-1 0,1 1-1,-1 0 1,1 0 0,0 0 0,2 0 0,-1 0 11,0 0 0,-1 0 0,1 0 0,0 0 0,-1 0 0,1 1 0,0-1 0,-1 1 0,1 0 0,0-1 0,2 2 0,11 13 374,-4-4-140,22 12 209,-29-17-399,0-1 1,0 1-1,-1 0 1,0 1-1,0-1 1,-1 0-1,0 1 1,3 12-1,0-4 15,5 11 103,17 49 273,-27-69-443,-1-1 1,1 1-1,-1 0 1,-1 0-1,1 0 1,-1 0-1,0-1 1,-1 1-1,0 0 1,0-1-1,0 1 1,-5 6-1,5-7-6,-8 16 216,6-11-168,0-1 0,-1 1 0,0-1-1,-1-1 1,-8 11 0,7-13-53,0 0-1,0-1 1,-12 7 0,7-4-5,-9 6 11,-48 28-289,57-36 180,-1 0 1,0-1-1,0-1 1,-20 5-1,12-4-6,0 0-62,0 0 0,-37 15-1,51-18 60,1 1-1,-1-1 0,0 0 0,0-1 0,0 1 0,0-1 0,-9 1 0,13-2 44,0 0-1,0 0 1,0 0 0,0 0-1,0-1 1,0 1 0,0-1-1,0 1 1,1-1 0,-1 0-1,0 0 1,0 0 0,1 0-1,-1 0 1,0-1 0,1 1 0,-4-3-1,-5-11-359,3 10 70,7 5 313,0 0 0,1 0 0,-1-1 0,1 1 0,-1 0 0,1-1 0,-1 1 0,1 0 0,-1-1 0,1 1 0,-1-1 0,1 1 0,0 0 0,-1-1 0,1 1 0,0-1 0,-1 1 0,1-1 0,0 1 0,0-1 0,0 1 0,-1-1 0,1 0 0,0 1 0,0-1 0,0 1 0,0-1 0,0 1 0,0-1 0,0 1 0,1-2 0,-1 1-5,0 0 1,0-1-1,0 1 1,0 0 0,0-1-1,0 1 1,1 0 0,-1 0-1,1-1 1,-1 1 0,1 0-1,0 0 1,-1-1 0,1 1-1,0 0 1,0 0-1,0 0 1,0 0 0,0 0-1,0 0 1,0 0 0,0 1-1,1-1 1,-1 0 0,0 0-1,1 1 1,-1-1-1,0 1 1,1-1 0,2 0-1,4 0 98,0 0-1,0 0 0,0 1 0,0-1 0,10 2 0,4 0 611,-16-1-588,-1 0-1,1 0 1,-1 1-1,1-1 1,-1 1-1,1 0 1,-1 1-1,0-1 1,0 1-1,0-1 1,0 1-1,0 1 1,6 3 0,24 20 250,-27-19-271,1 0 0,0 0 0,17 9 0,30 7 98,-20-2 57,-25-14-132,0-1 1,17 9 0,-18-12-57,45 19 115,-48-20-321,0-1-1,-1 1 1,1-1 0,0 0-1,0 0 1,9 0 0,29-1-2601,-24 0 1590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4384,'21'0'1994,"-21"4"-1610,0-3-356,0-1 0,0 1 0,0-1 0,0 1 0,0-1 0,0 1 0,0-1 0,0 1-1,0 0 1,0-1 0,0 1 0,1-1 0,-1 1 0,0-1 0,0 1 0,1-1 0,-1 1-1,0-1 1,1 0 0,-1 1 0,0-1 0,1 1 0,-1-1 0,1 0 0,-1 1-1,1-1 1,-1 0 0,0 1 0,1-1 0,0 0 0,8 7 318,-2 10 278,7 7-160,-7 11 128,-2-24-425,-4-10-144,0 0 1,-1 1-1,1-1 0,-1 1 1,1-1-1,-1 1 0,1-1 0,-1 1 1,1 2-1,-7 19 249,1-8-117,4-8-67,0 1 0,0-1 0,1 13 1,0-13 36,0 0 0,-1 1 0,-2 11 0,2-13-67,-1-1 0,0 0-1,-1 0 1,1 0 0,-5 7 0,1-3 27,-6 10 91,8-2-90,4-14-61,-1 1 1,1-1-1,-1 0 1,0 0-1,0-1 1,-1 1-1,1 0 1,0 0-1,-1 0 1,0-1-1,1 1 1,-1-1-1,-3 3 1,-12 13 139,13-15-26,4-10-305,1 2-2,-1 0 0,1 1 0,0-1 0,0 0 0,1 1-1,-1-1 1,1 1 0,3-5 0,1-4-313,2 1 1,9-14 0,18-19-262,-7-11-52,-20 44 664,1 1-1,0 0 1,1 0 0,13-11 0,-2 3-14,62-65 1520,-71 74-770,-12 10-586,1-1 0,-1 1 1,0 0-1,0 0 0,0 0 0,0 0 1,1 0-1,-1 0 0,0 0 1,0 0-1,0-1 0,1 1 1,-1 0-1,0 0 0,0 0 0,0 0 1,1 0-1,-1 0 0,0 0 1,0 0-1,1 0 0,-1 0 1,0 0-1,0 0 0,0 1 0,1-1 1,-1 0-1,0 0 0,0 0 1,1 2 99,0 0 1,-1 0 0,1 0 0,-1-1-1,0 1 1,0 0 0,0 0 0,0 0-1,0 0 1,0 2 0,0 5 227,0-5-232,-1 1 0,1-1 0,-1 0 1,0 0-1,0 1 0,0-1 0,-1 0 1,-1 4-1,-5 13 272,7-11-296,-1 1-1,1 0 0,0 0 1,1 0-1,1 0 0,0 0 1,2 13-1,-1-16-123,0 0 0,1 0 0,-1-1 0,1 1 0,1-1 0,-1 0 0,1 0 0,1 0 0,-1 0 0,1-1 0,0 1 0,1-1 0,-1-1 0,1 1 0,0-1 0,1 0 0,-1 0 0,1-1 0,0 0 0,0 0 0,1 0 0,-1-1 0,1 0 0,9 2 0,-7-3-430,0-1 0,19-1-1,-29 0 463,59 0-3578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4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168 563 3552,'0'0'1147,"0"-4"-683,0-2-416,2-16 806,-2 21-824,1 1 0,-1-1 0,0 1 0,0-1 0,1 1 0,-1-1 0,1 1 0,-1-1 0,0 1 0,1-1 0,-1 1 0,1-1 0,-1 1 0,1 0 0,-1-1 0,1 1 0,-1 0 0,1-1 0,0 1 0,-1 0 0,1 0 0,-1 0 0,1-1 0,0 1 0,-1 0 0,1 0 0,0 0 0,-1 0 0,2 0 0,-2 0-19,0 0 1,0 0-1,0 0 0,0 0 0,0 0 0,0 0 1,1 1-1,-1-1 0,0 0 0,0 0 1,0 0-1,0 0 0,0 0 0,0 0 1,0-1-1,0 1 0,1 0 0,-1 0 0,0 0 1,0 0-1,0 0 0,0 0 0,0 0 1,0 0-1,0 0 0,0 0 0,1 0 0,-1 0 1,0 0-1,0 0 0,0 0 0,0 0 1,0-1-1,0 1 0,0 0 0,0 0 1,0 0-1,0 0 0,0 0 0,0 0 0,0 0 1,0-1-1,0 1 0,0 0 0,0 0 1,0 0-1,0 0 0,0 0 0,0 0 1,0 0-1,0-1 0,0 1 0,0 0 0,0 0 1,0 0-1,0 0 0,0-3 40,1 1 0,-1 0 1,1-1-1,0 1 0,-1 0 0,1 0 0,0-1 1,1 1-1,-1 0 0,0 0 0,0 0 0,1 0 1,-1 0-1,3-2 0,-3 4-41,-1 0-1,0 0 1,0-1 0,1 1-1,-1 0 1,0 0 0,0 0-1,1-1 1,-1 1-1,0 0 1,0 0 0,0-1-1,0 1 1,0 0 0,1-1-1,-1 1 1,0 0 0,0 0-1,0-1 1,0 1 0,0 0-1,0-1 1,0 1-1,0 0 1,0-1 0,0-1 40,1 0 1,-1 0 0,1-1-1,0 1 1,-1 0-1,1 0 1,2-4 0,4-11 130,-7 16-174,0 0 0,0 0 0,-1 0-1,1 1 1,0-1 0,0 0-1,0 0 1,-1 0 0,1 0 0,-1 1-1,1-1 1,0 0 0,-1 0-1,1 1 1,-1-1 0,0 0 0,1 1-1,-1-1 1,0 0 0,1 1 0,-1-1-1,-1 0 1,-5-5 84,5 4-75,-1 0 1,1 0-1,-1 0 1,0 0 0,0 1-1,0 0 1,0-1-1,0 1 1,0 0 0,0 1-1,0-1 1,-1 0-1,1 1 1,0 0 0,0 0-1,-1 0 1,-4 0-1,-8 0 51,10 0-27,0 0 1,0 0 0,-11 2-1,14-1-21,0 0 0,1 0-1,-1 0 1,0 0 0,1 1 0,-1-1-1,1 1 1,0-1 0,0 1-1,-1 0 1,-1 2 0,-12 11 275,11-11-251,1-1 1,-1 1 0,1 1-1,0-1 1,0 1 0,0 0-1,1-1 1,0 2 0,-4 5-1,6-2-29,-1 0-1,1 0 0,1 0 1,0 16-1,1-10-10,1 3 67,-1-17-59,-1-1 0,0 1 0,1-1 1,-1 1-1,1-1 0,-1 1 0,1-1 0,-1 0 0,1 1 0,0-1 0,-1 0 0,1 0 0,-1 1 0,1-1 0,0 0 0,9 4 120,-5 0-56,-3-4-66,-1 1 0,0 0 0,0 0 0,1-1 0,-1 1-1,0 0 1,1-1 0,-1 0 0,1 1 0,-1-1 0,3 1 0,19-7-22,-8 1-17,-1 2 3,-10 3 10,0-1 0,0 0 0,0 0 1,0 0-1,4-2 0,-2-1-38,0 0 0,0 0 0,6-7 0,3-1-40,37-26-145,-48 34 189,1 1-1,-1-1 1,1 0-1,-1 0 1,5-8-1,-6 7 22,70-84-137,-70 87 164,-1 0 1,0-1 0,0 1 0,0 0-1,0-1 1,-1 0 0,1 1 0,-1-1-1,1 0 1,-1 0 0,0 0 0,0 0-1,0 0 1,0 0 0,0-5 0,2-10-21,3-4 5,-3 14 44,-1-1 0,0 0 0,0 1 0,-1-1 0,1-9 1,-2-114 805,0 56-363,-1 75-454,1-1 1,0 1-1,0 0 0,0 0 1,0 0-1,1 0 0,-1 0 1,0 0-1,0 0 0,1 0 0,-1 0 1,0 0-1,1 0 0,0-1 1,0 1 30,0 1 0,0-1 0,0 1 0,0-1 0,0 1 0,0 0 0,0-1 0,0 1-1,0 0 1,0 0 0,0 0 0,0-1 0,0 1 0,0 0 0,1 1 0,-2 6 280,0-1-252,1 0 1,-1 0 0,3 10-1,1-2-3,-3-10-45,1 0-1,-1-1 1,0 1-1,-1 0 1,1 5-1,-1-5 17,-1 0 0,1 0 0,-1 0 0,0-1-1,-2 6 1,-1 5 86,-3 31 165,-9 17 20,-3 15-98,12-8-23,2-34-131,0-8 143,-2 53 1,7 33-1313,0-42-3091,0-47 2146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2:5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3904,'0'0'1253,"0"0"-762,0 0-33,0 0 710,0 0-320,3 0-10,11 0-284,-10 0 12,-1 4-156,11 10 108,-14-14-505,0 0 0,0 0 1,1 1-1,-1-1 0,0 0 1,0 0-1,0 1 0,1-1 1,-1 0-1,0 0 0,0 0 1,1 0-1,-1 1 0,0-1 1,1 0-1,-1 0 0,0 0 1,0 0-1,1 0 0,-1 0 1,0 0-1,1 0 0,-1 0 1,0 0-1,1 0 0,1 0 30,0 1-1,1-1 1,-1 1-1,0-1 1,0 1-1,0 0 1,0 0-1,0 0 1,0 0-1,4 3 1,5 3 60,10-1 137,0 8-96,-1-7-75,43 31-351,-54-33 340,1-1 1,0-1 0,0 1 0,0-2 0,0 0 0,1 0-1,12 1 1,-22-3-49,96 14 411,28-7-85,-65-3-249,182 9 87,219-13-99,-221 3-80,23 11-107,1-7 154,-32 7 449,45-12-59,29 3-219,-160 9-106,112-10 371,-162-5 750,-92 1-1084,-4 0-96,0 0-314,0 0-1035,20 0-5323,-20 0 2048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1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3648,'0'-104'1643,"0"101"-1571,1 0 1,-1 0 0,1 0 0,0 0 0,0 0 0,0 0 0,0 1 0,0-1 0,1 0 0,-1 1 0,1-1 0,0 1 0,0-1 0,0 1 0,0 0 0,0 0 0,0 0 0,4-3 0,5-5 167,-8 8-174,-1 0 0,1 0 0,-1 0 0,1 0 0,-1 1 0,1-1 0,0 1 0,0 0 0,0 0 0,-1 0 0,5-1 0,-4 2-19,0-1-1,0 0 1,1-1 0,-1 1-1,4-3 1,10-14 187,-6 5-89,-4 7-65,0 1 1,0 1 0,0 0 0,1 0 0,-1 0-1,1 1 1,0 0 0,15-4 0,-4 1 125,-9 3-134,1-1-1,-1 1 0,1 0 1,0 1-1,0 1 1,0-1-1,-1 2 1,2-1-1,16 3 1,-1 4-57,-1 2 1,1 0-1,-1 2 1,-1 1-1,0 0 0,0 2 1,-1 1-1,-1 2 1,37 29-1,103 114 148,-94-89 165,-44-44-184,-6-6-136,38 32 0,-56-51 1,1-1 0,0 1 0,-1 0 0,1 0-1,0-1 1,-1 1 0,1-1 0,0 1 0,0-1 0,-1 0 0,1 1 0,0-1 0,0 0-1,2 0 1,-2 0-2,1 0 6,0 0-1,0 0 0,0 0 0,0-1 0,0 1 0,0-1 0,0 1 0,0-1 0,0 0 0,0 0 1,-1 0-1,1 0 0,0-1 0,-1 1 0,1-1 0,-1 0 0,1 0 0,-1 1 0,0-2 1,3-2-1,2-1 20,0-1 0,-1-1 0,9-12 0,16-39 122,-14 37-131,1 1-1,34-31 1,-21 22-37,-29 28 16,26-26-132,37-29 0,-52 47 59,1 1 0,1 0 0,-1 1 1,1 1-1,27-9 0,-20 9 98,2-2 139,0 2 1,42-8-1,-59 14-122,0 0-1,1 1 1,-1 0-1,0 0 1,1 1-1,-1 0 1,0 0 0,0 1-1,0-1 1,0 2-1,0-1 1,0 1-1,11 6 1,15 16 118,-18-12-100,17 13 21,2 2 1,67 43 0,-25-30 230,-55-29-234,0-1 0,0-1 0,1-1 0,42 12 0,20-4-122,-1-10-465,-55-3 359,-14-1 9,27 0-1,-20-3-101,27-6 0,-25 3 29,31-1 0,-12 3 65,-15 0 73,0 1 0,40 5 1,-52-1 61,0 0 0,26 12 1,-5-2 40,114 31 531,-149-44-555,96 27 303,-81-25-257,0-1 1,0 0 0,0-2-1,30-1 1,-12-3-33,0-2 0,62-18 1,66-36-302,-89 33 74,62-22-633,73-27-350,-81 23 234,66-25-4,-139 60 739,100-21-1,-106 31 328,0 2 0,61-1 0,-97 7 28,1 1 1,-1-1-1,0 2 0,1 0 1,-1 0-1,0 1 0,0 1 1,0 0-1,-1 0 0,1 1 1,-1 1-1,11 7 0,68 50 1037,-10-5-489,-27-24-280,61 31 1,-84-51-303,0-2-1,0-1 1,1-1-1,39 7 1,14-5-147,1-4 0,93-4 0,-5-11-523,158-55-2017,0-29 413,-236 64 1658,15-6 136,54-14 261,-39 23 643,-102 20-276,1 0-1,0 2 1,0 1 0,1 1-1,28 3 1,-31 1 94,-1 1 0,1 0 0,-1 1-1,0 2 1,35 17 0,110 69 1872,-21-11-1059,-106-63-859,73 26 0,-7-15-127,137 21 0,-164-41-830,0-3 0,1-4 0,0-4-1,-1-2 1,109-19 0,171-59-3013,-159 15 2352,-110 33 1137,-45 19 919,1 1-1,74-8 0,-110 19-435,-1 0 0,1 0 0,0 1 0,0 0 0,0 1 0,0 0-1,0 0 1,-1 1 0,11 3 0,-10-1 53,0 1 1,-1-1-1,0 1 1,0 0-1,0 1 1,-1 0-1,1 1 0,6 7 1,43 52 1309,-41-45-1235,2 0 0,0-2 0,39 34 0,0-19-76,-37-23-282,-1 0-47,1 0 0,0-2-1,22 8 1,-26-13-416,0 0 0,-1-1-1,1-1 1,0-1 0,19 0-1,45-1-1811,3 0-2794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1568,'0'-3'501,"0"2"-493,0 0 0,0 0 0,0 1-1,0-1 1,0 0 0,0 1 0,0-1-1,0 0 1,0 0 0,0 1 0,1-1-1,-1 0 1,0 1 0,0-1 0,1 0-1,-1 1 1,1-2 0,0 2 57,1-1 0,-1 1 0,0-1 0,1 1 0,-1-1 0,0 1 0,1 0 0,-1-1 1,1 1-1,-1 0 0,0 0 0,1 0 0,1 0 0,-2 0-43,0 0-1,-1 0 1,1 0 0,0 0-1,-1 0 1,1 0 0,0 0-1,-1 0 1,1-1 0,0 1 0,-1 0-1,1 0 1,-1-1 0,1 1-1,0 0 1,-1-1 0,1 1-1,-1-1 1,1 1 0,-1-1 0,1 1-1,-1-1 1,0 1 0,1-1-1,0-1 1,-1 2 27,1-1-1,0 0 1,-1 0 0,1 0-1,0 0 1,0 1 0,-1-1-1,1 0 1,0 1 0,0-1-1,0 0 1,0 1 0,0-1-1,0 1 1,0 0 0,0-1-1,0 1 1,0 0 0,0-1-1,0 1 1,0 0 0,0 0-1,1 0 1,-1 0 0,2 0-1,-1 0-27,0 0-1,0 0 0,0-1 1,0 1-1,0-1 0,0 0 1,0 0-1,0 0 0,0 0 1,0 0-1,2-1 1,-2 0-25,0 1 1,0 0-1,1 0 1,-1-1-1,1 2 1,-1-1-1,1 0 1,-1 0-1,1 1 1,-1-1-1,5 1 1,135 0 568,-107 0-335,-7 0-65,37-4 0,-21-2-53,-18 1-39,0 2 0,28 0 0,-21 3-1,-1 1 28,52-6 0,-9-9 60,34-6-16,-9 13-134,-50 1-19,-12 1 89,0 2-1,62 3 1,7 14 21,-2-11-126,-1 1-9,0 10 56,7-8-6,74 21-68,18 2 200,-74-22-20,-8 9 10,32 3 12,197-15 236,-207-5 17,436 1 40,-384-3-299,-133-1-103,84-3 46,4 14 22,-78-3-58,120-1 44,15 1-46,-20 9-12,0-9 16,-3-1-21,-17 11-21,-118-11-5,48 5-7,0 15-46,-69-15 30,117 26 64,-96-23 40,99 11 129,-8-2 16,-40 2 64,88 15 197,-105-30-338,-20 6-38,-18-6 32,-22 0 48,-14-4-132,1-1 1,-1 0-1,16 2 1,-18-4-770,-14 0-395,-27 0-2047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1728,'0'-9'281,"-1"7"-249,1 0-1,0 0 1,0 0 0,0-1 0,0 1-1,0 0 1,1 0 0,-1 0 0,1-1 0,-1 1-1,1 0 1,0 0 0,0 0 0,0 0-1,1-2 1,16-17 485,36-33-1,-29 28-258,42-33 114,-16 14-291,-28 20-73,10-9-21,-17 22 0,34-18 1,-29 18 8,27-20 1,5-11 0,82-60-79,-128 98 220,0-1 1,1 1 0,-2-1-1,1-1 1,-1 1 0,0-1-1,9-14 1,-11 12 78,-4 9-200,0-1 0,1 0 0,-1 1 0,0-1 1,0 0-1,1 1 0,-1-1 0,0 1 0,1-1 0,-1 1 1,1-1-1,-1 1 0,1-1 0,-1 1 0,1-1 0,-1 1 1,1-1-1,-1 1 0,1 0 0,-1-1 0,1 1 0,0 0 1,-1 0-1,1-1 0,0 1 0,-1 0 0,1 0 0,0 0 1,-1 0-1,1 0 0,0 0 0,-1 0 0,1 0 0,0 0 1,-1 0-1,1 0 0,0 1 0,5-2 182,-1 2-1,1-1 1,0 0 0,6 3-1,-9-3-173,-1 1-1,1 1 0,-1-1 0,0 0 0,1 1 0,-1-1 0,0 1 0,0-1 1,1 1-1,1 2 0,1 1 32,0-1 1,1-1-1,-1 1 1,1-1-1,0 0 1,0 0-1,11 3 0,10 5 133,-7 0 54,-8-5-97,-1 0 0,1-1 0,16 5-1,14-3 21,3 7-65,-34-12-62,0 0-1,0-1 1,-1-1 0,1 0-1,0 0 1,0-1 0,14-3-1,16-10 234,1 7-170,0-7-273,-29 12 119,-11 1 52,1 1 0,0-1 0,0 1-1,-1-1 1,1 0 0,-1 0 0,5-2 0,9-14 167,-4 3-20,13-6 37,-18 16-180,1-2 1,-1 1 0,8-9 0,4-7-122,0-2-1,23-37 1,-35 49 59,-6 9 48,0 0-1,0 0 0,0 0 0,1 0 1,-1 0-1,1 0 0,-1 0 1,1 1-1,0-1 0,0 1 0,0-1 1,-1 1-1,1 0 0,1 0 1,-1-1-1,0 2 0,0-1 0,0 0 1,4-1-1,3-1 39,-6 2-8,1-1 1,-1 1-1,0 0 0,1 0 0,5 0 0,-8 1-10,1 0 0,-1 1-1,1-1 1,-1 0 0,1 1-1,-1-1 1,1 1 0,-1 0 0,3 1-1,6 2 81,25 3 305,-16 5-193,-10-6-138,2 0 3,-1 0-1,21 7 0,14 7 2,4 15 12,-34-28-40,0 0 0,1-1 0,0-1 0,27 6-1,-10-2 66,-19-6-69,2 2 26,24 4 0,36-2 77,-10 7-43,-47-12-43,1-1 1,21-1 0,-17 0-61,-10 0-59,-1-2 1,0 1-1,23-7 0,-11 2-1,20-1-163,-23 1 141,-14 3 26,1 1-1,-1 0 1,1 0 0,0 1-1,9 0 1,-12 1 34,0 0 0,-1-1 1,1 1-1,9-3 0,13-11 8,-24 13 50,0 0 0,0 0 0,1 0-1,-1 1 1,0-1 0,0 1 0,0 0 0,1 0 0,-1 1 0,0-1 0,0 1 0,0 0 0,5 1 0,29 12 275,2-5 133,-25-6-313,-1 0 1,17 6 0,-18-4-39,0 0 0,0-2 1,1 0-1,23 3 1,-16-3-45,14 2 34,-9 0-16,1-1 0,31-1 0,-28-4-120,-1-1 0,1-1 0,44-12 0,6-2-846,-14 10 207,-4-7 16,-3 7 294,-34-1 285,-22 7 76,0-1 0,0 1 1,0 0-1,0 0 0,0 0 0,1 0 1,-1 0-1,0 1 0,1-1 1,-1 1-1,0 0 0,1 0 1,-1 1-1,0-1 0,1 1 1,-1-1-1,4 2 0,14 12-41,-7-8 433,-11-4-280,0-1-1,0 1 0,0-1 1,-1 1-1,1 0 1,0 0-1,0 0 0,2 2 1,-3-1 9,11 11 197,0-1-1,1-1 0,1 0 0,0-1 1,20 11-1,7 6-45,26 15 18,-59-39-233,0 1 1,1-1-1,0-1 1,0 1-1,20 2 1,53 1 124,17 7-260,156-9-1834,-161-6 1437,12 1-41,-97 0 508,-1 1 1,0 0-1,1 1 0,-1 0 0,0 0 1,0 1-1,-1 0 0,13 6 0,7 7 68,31 21-1,-49-30 4,70 52 328,-76-56-341,1 0 1,-1-1-1,1 1 1,-1-1 0,1 0-1,0 0 1,0 0-1,0-1 1,0 0-1,0 0 1,0 0 0,9 0-1,0-1 30,0-2 1,1 1-1,15-5 0,17-2-10,-12 5-42,34-5-32,7-10-37,-30 5-38,51-6-320,35-10-202,-63 6 94,49-13-141,-109 33 662,13-2 31,-1-1 0,0-1 0,31-14-1,-14 4 59,-14 10 112,-22 6-156,-1 0 8,0 0 1,0 1 0,0-1 0,0 0 0,0 1 0,0-1-1,1 1 1,-1-1 0,0 1 0,0 0 0,0-1 0,1 1 0,-1 0-1,0 0 1,1 0 0,-1 0 0,0 0 0,0 0 0,1 0 0,-1 0-1,0 1 1,0-1 0,1 0 0,-1 1 0,0-1 0,0 1-1,0-1 1,0 1 0,0 0 0,2 1 0,-1-1-10,12 5 613,-11-5-530,0 1-1,0-1 0,0 1 0,-1-1 0,1 1 0,0 0 1,-1 0-1,4 3 0,3 5 349,-5-6-324,-1 0 0,1 0 0,0-1 0,0 1 0,0-1 0,1 0 0,6 4 0,1-3-46,0 0 0,1-1 0,-1 0 0,1 0 0,-1-2 0,16 1 0,9 2-18,2 1-18,-13-1-41,1-1 0,-1-1 0,43-2 1,39-14-127,-52 10 64,-21 2-313,1-1 0,66-16 0,-71 10 156,59-13-347,-9 14-104,-40 6 325,-3-4 54,0-1 1,43-13-1,12-3 158,-52 16 567,-23-1-487,-16 7 224,0 0 0,0 0 0,0 0 0,-1 0 1,1 0-1,0 0 0,1 1 0,-1-1 0,0 1 0,0-1 0,0 1 0,0 0 0,0 0 0,1 0 0,-1 0 0,0 0 0,0 0 0,0 0 0,0 1 0,0-1 0,3 2 0,-1 0-85,-1 0 0,0 1 0,0-1 0,0 1 0,3 3 0,17 14 292,-16-16-330,0-1 0,0 0 0,0 0 0,1-1 1,-1 0-1,1-1 0,-1 1 0,1-1 1,0-1-1,-1 1 0,10-2 0,-1 1-463,1-1-1,0-1 1,19-5-1,6 0-706,-25 6-47,0 1-1,1 0 1,-1 1 0,0 2 0,27 5 0,-32-5 624,-3-2-603,1 0 0,16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3968,'0'0'1472,"0"0"-1120,-21 21-128,21 0 320,0 0-352,0 21 832,-21 20-576,21 21 160,0 21-352,0-41-96,0 20-96,-21 0 512,21-20-320,-20-1-96,20-20-96,0-21-1568,20 0 832,-20-1-3648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5472,'-2'3'352,"-1"0"0,0 0 0,0-1 0,-6 5 0,7-7-299,1 1 1,-1-1-1,1 1 1,-1 0-1,1 0 1,0 0-1,-1 0 1,1 0-1,0 0 1,0 0-1,0 0 1,0 0 0,0 1-1,0-1 1,-1 2-1,2 0-40,-1 0 0,1 0 0,-1 0 1,1 0-1,0 0 0,0 0 0,1 4 0,0 20 12,-1-12-43,3 26-1,11 25 168,-12-41-76,0 31 0,1 29 101,6-33-38,3-1-1,26 72 0,-21-64 62,-10-14-90,0-27-97,3 14-25,-9-30-5,-1 1 1,1-1-1,-1 0 1,0 0-1,0 0 1,0 1 0,0-1-1,-1 0 1,1 0-1,-1 0 1,1 1-1,-1-1 1,-1 2-1,-12 17-374,7 0-790,5-18 1014,0 1 1,-1-1 0,1 0 0,-6 5-1,8-8 169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5824,'20'-20'2144,"1"-1"-1664,21 0-128,-21 0 160,20 0-352,1-20 288,-21 20-256,41-21 96,-41 21-160,41 1 64,-41-1-96,0 0-128,0 0 0,-21 21-1088,0 0 576,0 0-1792,0 21 1312,0 21-2208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3808,'3'0'1227,"115"0"522,-113 0-1732,-1 0 1,0 0-1,1 1 1,-1 0 0,0 0-1,0 0 1,1 0-1,4 3 1,17 4-22,0-3-4,-16-4 47,0 0 1,-1 1 0,1 1-1,0-1 1,15 9 0,11 2 82,0 0-25,-33-12-97,-1 0 1,1 1-1,-1-1 1,0 0-1,0 1 1,0-1-1,0 1 0,0 0 1,0 0-1,2 2 1,-4-3-5,1 0-1,0 0 1,0 0 0,-1 0-1,1 1 1,-1-1 0,1 0 0,-1 0-1,1 1 1,-1-1 0,0 0 0,1 1-1,-1-1 1,0 1 0,0-1 0,0 0-1,0 1 1,-1-1 0,1 0 0,0 1-1,0-1 1,-1 0 0,1 1 0,-1-1-1,1 0 1,-1 0 0,-1 3 0,-2 0 3,1 0 0,-1 0 0,0 0 1,0-1-1,-9 6 0,-8 8 103,-7 18 80,23-31-96,-1 0 0,1 0-1,-1 0 1,0-1 0,-9 5 0,6-4 39,0 1 0,-10 7 0,-2 6 431,-21 24 0,22-22-30,19-19-505,0 0 0,0-1 1,0 1-1,0 0 0,0 0 1,1 0-1,-1 0 0,0 0 1,1 0-1,-1 0 0,1 0 1,-1 0-1,1 0 0,-1 0 1,1 1-1,0-1 0,-1 0 1,1 0-1,0 0 0,0 1 1,0-1-1,0 0 0,0 0 1,1 3-1,-1-4-5,0 1 0,1 0-1,-1-1 1,1 1 0,-1 0 0,1-1-1,0 1 1,-1-1 0,1 1-1,0-1 1,-1 1 0,1-1 0,0 1-1,-1-1 1,1 0 0,1 1 0,1 0 20,-1 0 0,1-1 1,0 1-1,0-1 1,0 1-1,4-1 1,13 0 78,0 0-4,41-4-1,1-10 44,-38 11-99,-10 1-415,0-1 0,-1 0 1,1 0-1,15-7 0,6-6-1874,48-27-1,-71 36 1217,24-10-1,23-4-981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1 982 4800,'0'0'1557,"3"0"-954,7 0-378,-2 0 2622,-8-3-2186,-1-4-224,1 3-292,-1-1-1,1 0 1,0 1 0,1-1 0,-1 1-1,1-1 1,2-5 0,4 1-69,-6 8-64,0-1-1,0 1 1,0-1 0,0 1-1,0-1 1,0 0 0,0 0-1,0 1 1,-1-1 0,1 0 0,-1 0-1,0 1 1,0-3 0,1 0 8,-1 1 0,0-1-1,1 1 1,0-1 0,0 1 0,0-1 0,1 1 0,1-4 0,5-10 62,-1-17 217,-1 16-173,-3 11-42,-1 0 0,0-1-1,0 1 1,-1 0 0,0-8 0,-1 5-21,1 0 0,1 1 0,-1-1-1,5-10 1,-3 10-33,0-1 0,-1 1 0,0 0 0,-1-13 0,-1 1 9,-1 3-24,1-1 1,4-20-1,2 14-77,-2 9 4,0 0 1,0-29 0,-4 30 55,1 1 0,0-1 0,2 0 0,0 1 1,10-25-1,-8 26-43,7-23-1,-8 17 15,-3 9 4,2-1 0,0 1 0,0 0 1,7-13-1,-7 17 21,0 0-1,1 0 1,0 0 0,0 0-1,1 0 1,0 1 0,0 0-1,1 0 1,0 0 0,12-8 0,50-24 320,-36 21-58,-29 15-212,1 0 0,-1 0 0,1 1 0,-1-1 0,1 1 0,0-1 0,0 1 0,-1 0 0,1 0 0,0 0 0,0 1 0,0-1 0,0 1 0,1 0 0,4 0 0,-6 0-16,1-1 1,-1 1-1,0 0 0,0 1 1,0-1-1,1 0 0,-1 1 0,0-1 1,0 1-1,0 0 0,0 0 0,0 0 1,0 0-1,0 0 0,0 1 0,-1-1 1,1 1-1,-1-1 0,4 3 1,2 3 126,-5-6-117,-1 1 0,1 0-1,-1-1 1,0 1 0,0 0-1,0 0 1,0 0 0,0 0-1,-1 1 1,1-1 0,1 5 0,-3-6-23,0 0 0,-1 0 1,1 0-1,-1 0 0,1 0 1,-1 0-1,0 0 1,1 0-1,-1 0 0,0 0 1,-1 1-1,-4 5 46,-3 5 13,5-5-123,-1-1 0,0 0 0,-1 0 0,-10 8 0,-60 49-719,69-57 640,0-1 1,0 0-1,0-1 0,-12 6 0,12-7-2,1 1-1,-1 0 1,1 0 0,-8 6 0,13-9 31,-1 1 1,0-1-1,1 1 1,-1-1-1,0 0 1,0 0-1,0 0 1,0 0-1,0 0 1,-1 0-1,1 0 0,0 0 1,-1-1-1,1 1 1,0-1-1,-4 1 1,21-1-310,-12-1 387,0 1 0,1 0 0,-1 0 0,0 0 0,0 0 0,1 1 0,-1-1 0,0 1 0,0-1 0,0 1 0,1 0 0,-1 0 0,0 0 0,0 0 0,-1 1 0,1-1 0,0 1 0,0-1 1,-1 1-1,1 0 0,1 2 0,11 9 222,23 29 1,-7-8 451,-24-26-514,-2-3-9,-1 0 1,0 1-1,0-1 0,0 1 1,-1 0-1,0 0 0,0 0 0,1 7 1,-1-6 29,-1-5-88,-1 1-1,0 0 1,0 0-1,0 1 1,0-1-1,0 4 1,-2-4 30,1 0 0,-1 0 0,0 0 0,0 0 0,0 0 0,-2 4 0,0-1 107,0 3 61,2-7-227,1-1-1,-1 1 1,1 0-1,-1-1 0,0 1 1,0 0-1,0-1 1,0 1-1,0-1 1,0 0-1,0 1 1,-1-1-1,1 0 1,-1 1-1,1-1 0,-1 0 1,0 0-1,-2 1 1,-73 33 469,69-30-457,-12 4 44,-14-3 19,16 1-121,17-6-65,-1 0 1,0 0 0,0-1-1,0 1 1,0 0-1,0-1 1,0 1-1,0-1 1,0 1-1,0-1 1,0 0-1,-2 0 1,-14 0-765,18 0 803,0 0 0,0 0 0,0 0-1,0 0 1,0 0 0,0 0 0,-1 0 0,1 0 0,0 0 0,0 0 0,0 0 0,0 0 0,0 0-1,0 0 1,0 0 0,-1 0 0,1 0 0,0 0 0,0 0 0,0 0 0,0 0 0,0 0 0,0 0-1,0 0 1,0 0 0,-1 0 0,1 0 0,0 0 0,0 0 0,0 0 0,0 0 0,0 0 0,0-1 0,0 1-1,0 0 1,0 0 0,0 0 0,0 0 0,0 0 0,0 0 0,0 0 0,0 0 0,0 0 0,0 0-1,0-1 1,0 1 0,0 0 0,0 0 0,0 0 0,0 0 0,0 0 0,0 0 0,0 0 0,0 0-1,0 0 1,0-1 0,0-13-1101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129 105 5824,'-18'-52'1866,"12"31"-889,6 20-952,0 1 0,0 0-1,0-1 1,0 1-1,0-1 1,0 1-1,0 0 1,0-1-1,0 1 1,0 0 0,0-1-1,0 1 1,0 0-1,0-1 1,-1 1-1,1 0 1,0-1-1,0 1 1,0 0 0,-1-1-1,1 1 1,0 0-1,0-1 1,-1 1-1,1 0 1,0 0-1,-1 0 1,1-1 0,0 1-1,-1 0 1,1 0-1,0 0 1,-1 0-1,1-1 1,0 1-1,-1 0 1,1 0 0,0 0-1,-1 0 1,1 0-1,-1 0 1,1 0-1,0 0 1,-1 0-1,1 0 1,-1 1 0,-3-1 222,4 0-222,0-1-1,-1 1 1,1 0-1,0 1 1,0-1 0,-1 0-1,1 0 1,0 0 0,-1 0-1,1 0 1,0 0-1,0 0 1,-1 0 0,1 0-1,0 1 1,-1-1-1,1 0 1,0 0 0,0 0-1,0 1 1,-1-1 0,1 0-1,0 0 1,0 0-1,-1 1 1,-4 4 79,2-3-91,0 0 1,1 1-1,-1-1 0,1 1 1,-1 0-1,1 0 0,0 0 1,0 0-1,1 0 0,-1 0 1,0 0-1,0 4 0,-5 49 211,3-37-121,-11 27-1,10-29-12,-6 26-1,9-32-82,0 0 0,1 1 0,0 0 0,1-1 0,0 1 0,1-1 0,0 1 0,1-1 0,0 1 0,1-1 0,0 0 0,8 18 0,-7-22 15,1 0 0,-1 0 1,1 0-1,0-1 0,1 0 0,-1 0 1,1 0-1,1-1 0,-1 1 0,1-2 0,13 9 1,-13-9-11,0-1 1,0 1-1,1-1 1,-1-1 0,1 1-1,-1-1 1,1-1-1,0 0 1,-1 0 0,1 0-1,0-1 1,13-1-1,-3 1-79,127 0-1133,-136 0 1148,-1 0 0,0 0 0,0-1 0,0 0 1,0-1-1,0 0 0,0 0 0,14-6 0,-18 5 48,1 0-1,0 0 0,-1 0 0,0-1 0,0 0 0,0 1 0,0-2 1,0 1-1,-1 0 0,0-1 0,0 1 0,0-1 0,0 0 0,-1 0 1,2-6-1,0 0 14,0 0 0,-1 0 1,0-1-1,-1 0 0,0 0 1,-1 1-1,0-1 0,-1 0 1,0 0-1,-3-19 1,-1 16 55,1 0 0,-2 0 0,0 0 0,-1 0 0,0 1 0,-1 0 1,-16-24-1,10 18 102,-27-30 1,33 42-155,-1 1 0,0 0 0,0 0 0,0 1 0,-1 0 0,-14-7 0,-19-8-583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95 3232,'-38'-17'1035,"30"14"-871,7 3-152,1 0 0,-1 0-1,0 0 1,1 0 0,-1 0 0,0 0 0,0 0-1,1-1 1,-1 1 0,0 0 0,1-1 0,-1 1-1,1 0 1,-1-1 0,0 1 0,1-1 0,-1 1-1,1-1 1,-1 1 0,1-1 0,-1 1 0,1-1-1,0 1 1,-1-1 0,1 0 0,-1 1 0,1-1-1,0 0 1,0 1 0,-1-1 0,1 0 0,0 1-1,0-1 1,0 0 0,0 0 0,0 1 0,0-1 0,0 0-1,0 0 1,0 1 0,0-1 0,1 0 0,-1 0 5,0 0 0,0 0 0,0 0 1,0 1-1,0-1 0,0 0 1,0 0-1,0 0 0,-1 1 0,1-1 1,0 0-1,0 0 0,-1 1 1,1-1-1,0 0 0,-1 1 0,1-1 1,-1 0-1,1 1 0,-1-1 1,1 1-1,-1-1 0,1 0 0,-1 1 1,0 0-1,0-2 0,-1 2 76,-1-1-1,1 1 0,0 0 0,-1-1 1,1 1-1,-1 0 0,-3 0 1,-4 1 99,2-2 76,6 1-215,0 0 1,1 0 0,-1-1-1,0 1 1,0 0-1,1 1 1,-1-1-1,0 0 1,0 0-1,1 1 1,-1-1-1,0 1 1,1-1 0,-1 1-1,0 0 1,1 0-1,-4 2 1,-10 18 644,10-14-342,0 1-1,-11 11 1,12-14-217,-1 0 0,2 0 0,-1 0 0,1 0 0,-1 1 0,1-1 0,1 1 0,-1 0 0,1 0 0,0 0 0,1 0 1,-2 9-1,0 5-59,2 0 1,1 31 0,1-18 40,-1-23-93,1-1 0,0 1 0,0 0 0,1-1 1,1 1-1,-1-1 0,1 1 0,1-1 0,0 0 1,8 13-1,-7-11-2,2 3 21,-5-8-22,1 0 0,0 0 1,0-1-1,1 0 0,-1 1 0,7 5 1,-2-4-26,0-1 0,0 0 0,0-1 0,1 0 0,0 0 1,0-1-1,0 0 0,1 0 0,-1-1 0,14 2 0,-6-1-37,-1-1-1,1-1 1,0-1-1,0 0 0,25-3 1,34-12-159,-62 10 162,-6 3 18,8-3-22,0 0 1,0 0 0,22-10 0,-27 8 10,-1-1-1,0 0 1,0-1 0,8-8 0,-4 4-2,59-47-62,-66 53 95,0-1-1,0 0 1,-1 0 0,1 0 0,-2-1-1,1 0 1,-1 0 0,6-14 0,-5 8 26,-1-1 1,0 0-1,-1 0 1,1-16 0,-4 23-23,0 0 1,-1-1 0,0 1 0,-1 0 0,1 0-1,-2 0 1,1 0 0,-1 0 0,0 0-1,-1 0 1,0 0 0,0 1 0,-1-1 0,0 1-1,0 0 1,-10-13 0,6 10 20,1 1-1,-1-1 1,-1 1 0,-14-11 0,21 18-96,-1 0-1,0 0 1,1 1 0,-1 0 0,0-1 0,0 1 0,1 0 0,-1 0 0,0 0 0,-5 0-1,6 1-82,0 0 0,0 0 0,0 0 0,0 0 0,1 1 0,-1-1 0,0 1 0,0-1 0,0 1 0,1 0 0,-1 0 0,0-1 0,0 1 0,1 0 0,-1 1 0,1-1 0,-1 0 0,-1 2 0,-14 18-1658,-4 17-1552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4384,'-17'0'1424,"17"0"-1414,0 0 0,0 1 0,-1-1 0,1 0 0,0 0 0,0 0 0,0 0 0,0 0 0,0 0 0,0 0 0,0 0 0,-1 0 0,1 0 0,0 0 0,0 0 0,0 0 0,0 0 0,0 0 0,0 0 0,0-1 0,-1 1 0,1 0 0,0 0 0,0 0 0,0 0 0,0 0 0,0 0 0,0 0 0,0 0 0,0 0 0,0 0 0,0 0 0,-1 0 0,1-1 0,0 1 0,0 0 0,0 0 0,0 0 0,0 0 0,0 0 0,0 0 0,0 0 0,0 0 0,0-1 0,0 1 0,0 0 0,0 0 0,0 0 0,0 0 0,0 0 0,0 0 0,0 0 0,0-1 0,0 1 0,0 0 0,0 0 0,0-14 278,0 11-16,0 3-181,0 3-192,0-2 96,0-1 0,0 1 1,0 0-1,0-1 0,0 1 1,0 0-1,0-1 0,0 1 1,1 0-1,-1-1 0,0 1 0,0-1 1,1 1-1,-1 0 0,0-1 1,1 1-1,-1-1 0,0 1 1,1-1-1,-1 1 0,1-1 0,-1 1 1,1-1-1,-1 1 0,1-1 1,-1 0-1,1 1 0,-1-1 1,1 0-1,-1 0 0,1 1 0,0-1 1,-1 0-1,1 0 0,0 0 1,-1 0-1,1 1 0,0-1 1,-1 0-1,1 0 0,1-1 0,-2 1 4,0 0 0,1 0 0,-1 0 0,0 0-1,1 0 1,-1 0 0,0 0 0,0 1-1,1-1 1,-1 0 0,0 0 0,1 0-1,-1 0 1,0 0 0,0 0 0,1 1 0,-1-1-1,0 0 1,0 0 0,0 0 0,1 1-1,-1-1 1,0 0 0,0 0 0,1 1-1,13 13 136,-14-14-131,0 0 1,0 0 0,0 1 0,0-1-1,1 0 1,-1 0 0,0 1-1,0-1 1,1 0 0,-1 0-1,0 0 1,0 0 0,1 1-1,-1-1 1,0 0 0,0 0 0,1 0-1,-1 0 1,0 0 0,1 0-1,-1 0 1,0 0 0,0 0-1,1 0 1,-1 0 0,80 0 2358,-78 0-2289,1 0 0,-1 1 0,0-1-1,0 0 1,0 1 0,0 0-1,1-1 1,-1 1 0,0 0 0,0 0-1,0 0 1,-1 0 0,3 2-1,7 4 254,13-1 160,14 8 154,7-7-240,119 31 42,-39-13-334,159 34 275,-222-40-284,-43-13-53,32 7 1,-30-11 20,40 0-1,-39-3 9,-20 1-130,1 0-1,-1 0 1,0-1 0,1 1 0,-1-1-1,0 1 1,0-1 0,0 0-1,1 0 1,-1 0 0,0 0 0,2-2-1,-4 3 28,0 0 0,0 0 0,1-1 0,-1 1 0,0 0 0,0 0 0,0 0 0,1 0 0,-1-1 0,0 1 0,0 0 0,0 0 0,0 0 0,1-1 0,-1 1 0,0 0 0,0 0 0,0-1 0,0 1 0,0 0 0,0 0 0,0-1 0,0 1 0,0 0 0,0 0 0,0-1 0,0 1 0,0 0 0,0 0 0,0-1 0,0 1 0,-1-1-39,1 1 0,-1 0 0,0-1 0,1 1 0,-1 0 0,0-1 0,1 1 0,-1 0 0,0 0 0,1 0 0,-1-1 0,0 1 0,1 0 0,-1 0 0,0 0 0,0 0 0,0 1 0,-1-1-229,0-1-1,-1 1 1,1 0 0,0-1 0,0 1 0,0-1-1,0 1 1,0-1 0,0 0 0,1 0 0,-1 0 0,-2-1-1,-13-7-1185,11 8 881,1 0 0,-1 0 1,0 1-1,-9 0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5472,'-13'-1'1738,"30"5"-1007,-11-2-670,3 2 81,1-1 1,-1-1 0,0 0 0,1 0 0,17 0-1,-19-1-16,0 0 0,1 0 0,-1 0-1,14 5 1,9 2 355,35-1 36,35 7-42,24-7-177,246 52 118,-270-42-357,-69-14-51,-19-2-1,-1 0 0,1 1-1,0 0 1,-1 1-1,25 9 1,15 6 46,-22-9-139,-15 2-228,-12-7-219,-6-8-854,-11-9-127,10 9-1627,4 4 991,0 0 465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1824,'0'-17'587,"0"17"-583,0-1 0,0 1 0,0 0 0,0 0 0,0 0 0,0 0 0,0 0 1,0 0-1,0 0 0,0-1 0,0 1 0,0 0 0,0 0 0,0 0 0,0 0 0,0 0 1,0 0-1,0 0 0,0-1 0,0 1 0,0 0 0,0 0 0,0 0 0,1 0 1,-1 0-1,0 0 0,0 0 0,0 0 0,0 0 0,0-1 0,0 1 0,0 0 0,0 0 1,0 0-1,0 0 0,1 0 0,-1 0 0,0 0 0,0 0 0,0 0 0,0 0 0,0 0 1,0 0-1,0 0 0,1 0 0,-1 0 0,0 0 0,0 0 0,0 0 0,0 0 1,0 0-1,0 0 0,0 0 0,0 0 0,1 0 0,-1 0 0,80 0 2423,-78 0-2335,0 0 0,0 1 0,0-1 0,1 0-1,-1 1 1,0-1 0,0 1 0,0 0 0,0 0 0,0 0 0,0 0 0,0 0 0,0 0 0,-1 0 0,3 3 0,7 3 335,2 0-72,-1 0 0,2-1 0,-1 0 0,24 6-1,-16-6 69,32 16-1,8 11-11,27 14-113,18-9 5,-28-10-88,2 3 185,-69-29-337,-1 1 1,13-1 0,-1 1 11,-7 1-16,-1 0-1,18 6 0,-23-5 0,2-2 0,-1 0 0,0 0 0,1-1 0,19 2 0,12-4 118,-40 0-197,-4-3-91,-12-14-416,7-1-144,-11 8-896,15 4 1102,-1 1 0,1-1 0,0 0 0,1 1 1,-1-1-1,-2-10 0,2 7-227,0 1 0,0-1 1,-6-9-1,-12-6-1211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167 146 2400,'0'-4'111,"0"0"0,0 0 1,0 0-1,1-1 0,0 1 0,1-5 1,-2 8-97,0 1 0,1-1 0,-1 0 1,1 1-1,-1-1 0,1 1 1,-1-1-1,1 1 0,-1 0 0,1-1 1,0 1-1,-1-1 0,1 1 0,1-1 1,3-2 53,1-6 62,-6 9-112,0-1-1,1 1 1,-1-1 0,0 1 0,0-1 0,1 1 0,-1-1-1,0 1 1,1 0 0,-1-1 0,1 1 0,-1-1 0,1 1 0,-1 0-1,0 0 1,1-1 0,-1 1 0,1 0 0,0 0 0,-1-1-1,1 1 1,-1 0 0,1 0 0,-1 0 0,1 0 0,-1 0-1,1 0 1,-1 0 0,1 0 0,0 0 0,0 0-9,-1 0 0,0 0 1,1 0-1,-1 0 0,0 0 0,1 0 1,-1 0-1,0 0 0,0 0 0,1 0 1,-1 0-1,0-1 0,1 1 0,-1 0 1,0 0-1,0 0 0,1 0 0,-1-1 1,0 1-1,0 0 0,0 0 1,1 0-1,-1-1 0,0 1 0,0 0 1,2-2 7,-1 1-11,1-1 0,-1 1 1,0-1-1,1 1 0,-1-1 1,0 0-1,0 0 0,0 1 1,0-1-1,0 0 1,-1 0-1,1 0 0,0 0 1,-1 0-1,0 0 0,1 0 1,-1 0-1,0 0 0,0-4 1,0-3-43,0 11-1,-1-1 16,0 0 0,0 0 0,1 0 1,-1 0-1,0-1 0,0 1 0,0 0 0,0-1 0,0 1 0,0-1 0,0 1 1,0-1-1,0 0 0,0 1 0,0-1 0,0 0 0,0 0 0,0 1 0,0-1 1,-1 0-1,1 0 0,-2-1 0,1 2-42,0-1 0,0 0-1,0 1 1,-1 0 0,1-1 0,0 1 0,0 0 0,0 0 0,0 0 0,-3 3-1,-7 3-373,-5 0-167,11 1 231,6-7 358,0-1 0,-1 1 0,1 0 0,-1-1 0,1 1 1,0-1-1,-1 1 0,1-1 0,-1 1 0,1-1 0,-1 1 0,1-1 1,-1 0-1,1 1 0,-1-1 0,0 0 0,1 0 0,-1 1 0,1-1 1,-1 0-1,0 0 0,1 0 0,-1 1 0,0-1 0,1 0 0,-1 0 1,0 0-1,1 0 0,-1 0 0,0-1 0,0 1 0,-2 0 2,1 0 0,0 0 0,0 1 1,0-1-1,0 1 0,0-1 0,0 1 0,0 0 0,0 0 0,0-1 0,0 1 0,-3 3 0,3-3 40,-1 1-1,1-1 1,0 0-1,0 0 1,-1 0-1,1 0 1,-1 0-1,1-1 1,-1 1-1,1-1 1,-1 1-1,-4-1 1,-7 0 1140,14 0-1132,-1 0-1,1 0 1,0 0 0,-1 0-1,1 0 1,0 0 0,-1 0-1,1 0 1,0 0 0,0 0 0,-1 0-1,1 0 1,0 1 0,-1-1-1,1 0 1,0 0 0,0 0-1,-1 0 1,1 1 0,0-1-1,0 0 1,0 0 0,-1 0 0,1 1-1,0-1 1,-14 14 956,11-10-363,3-4-138,-4 0-182,-10 0-53,14 0-252,0 0-1,0-1 0,0 1 1,0 0-1,0 0 0,-1 0 1,1 0-1,0 0 0,0 0 1,0 0-1,0 0 1,0 0-1,0 0 0,0 0 1,-1 0-1,1 0 0,0 0 1,0 0-1,0 0 1,0 1-1,0-1 0,0 0 1,0 0-1,0 0 0,-1 0 1,1 0-1,0 0 0,0 0 1,0 0-1,0 0 1,0 0-1,0 0 0,0 0 1,0 1-1,0-1 0,0 0 1,0 0-1,0 0 1,0 0-1,-1 0 0,1 0 1,0 0-1,0 0 0,0 1 1,0-1-1,0 0 0,0 0 1,0 0-1,0 0 1,0 0-1,0 0 0,0 0 1,0 1-1,1-1 0,-1 0 1,0 0-1,0 17 466,3-17-234,26 1 332,3-1 181,39-4 1,136-25 563,-1-1-645,-192 28-639,336-34 653,-187 29-478,-17-13-163,-103 13-204,81-4 0,-38 11-466,-96 0 353,0-1 100,0 2-1,0-1 1,-12 3 0,-37 11-975,-3-7 37,44-3-32,-27 9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84 1312,'0'-3'45,"0"1"0,1-1 0,-1 1 1,1-1-1,-1 1 0,1-1 0,0 1 0,0-1 1,0 1-1,1 0 0,1-4 0,-2 4-27,1 1 1,-1-1-1,0 0 1,0 0-1,-1 0 0,1 0 1,0 0-1,-1 0 0,1 0 1,-1 0-1,1-3 1,-1 2 439,1-7 257,-1 9-704,0 1-1,0 0 0,0-1 0,0 1 0,0 0 0,0 0 0,0-1 0,0 1 0,0 0 0,0-1 0,0 1 0,0 0 0,0 0 0,0-1 0,0 1 0,0 0 0,0-1 0,1 1 0,-1 0 0,0 0 0,0-1 0,0 1 0,0 0 0,1 0 0,-1-1 0,1 1 19,0-1 1,-1 1-1,1 0 0,0-1 0,0 1 0,0 0 0,0-1 0,0 1 1,0 0-1,-1 0 0,1 0 0,0 0 0,0 0 0,1 0 1,-2 0-30,3 0 586,-3 0-116,0 0 265,-3 3-116,-3 4-241,1 0-1,-8 12 1,-5 7 41,-20 19 317,29-33-612,2-3-36,0 0-1,0-1 1,-11 10 0,4-8 74,-23 13 0,11-7-28,-38 26 109,-59 33 256,22-26-163,57-22-96,27-16-81,-1-1-1,0 0 1,-34 12-1,34-16 6,0 1-1,0 1 0,1 1 0,-30 20 0,36-21-201,10-6 11,-1-1-1,0 1 0,1-1 0,-1 0 0,0 1 0,0-1 1,0 0-1,0 0 0,0 0 0,0-1 0,0 1 1,0 0-1,0-1 0,0 0 0,0 1 0,-1-1 0,-2 0 1,-10 0-1275,15 0 1221,19 0-1416,19 0 537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666 639 2496,'0'0'784,"0"0"-464,0 0-21,0 0 501,0 0-187,0 0 75,0 0-171,0 0 182,0 0-209,0-3-26,0 2-443,0 0 0,0 1 0,0-1 0,0 0 0,0 1 0,0-1-1,0 0 1,0 1 0,-1-1 0,1 1 0,0-1 0,0 0 0,-1 1 0,1-1-1,0 0 1,0 1 0,-2-2 0,-14-4 644,11 4-527,2 1-70,0-1 0,0 1 0,0-1 0,0 1 0,0-1 0,0 0-1,0 0 1,0-1 0,1 1 0,-1 0 0,-3-5 0,-1-3 271,0-1 0,-6-13 0,-5-8 101,-7-12 103,-33-51 135,-1 22-171,30 33-345,6 8-41,-50-55 1,52 66-126,-1 0 0,-1 2 0,-33-21 0,50 36-9,0 0 1,-1 1-1,0 0 0,-12-4 0,-19 0-109,28 2 83,8 4 29,1 1 1,-1-1-1,1 0 1,-1 1-1,1-1 1,-1 1 0,1-1-1,-1 1 1,-2 0-1,1 0-28,0 1 0,-1 0 0,1 0 1,0 0-1,-1 0 0,1 0 0,0 1 0,0 0 0,0-1 0,0 1 0,1 0 0,-1 1 0,0-1 0,1 0 0,-1 1 0,1-1 1,-3 5-1,5-6 2,-1 0 0,1 0 1,0-1-1,-1 1 0,1 0 0,0 0 1,0-1-1,0 1 0,0 0 1,0 0-1,0 0 0,0 0 1,0-1-1,0 1 0,0 0 0,0 0 1,0-1-1,1 1 0,-1 0 1,0 0-1,1-1 0,-1 1 1,0 0-1,1 0 0,-1-1 1,1 1-1,-1-1 0,1 1 0,-1 0 1,1-1-1,1 1 0,1 2-110,1 0-1,0-1 0,0 0 0,6 3 1,-3-2-266,35 18-3124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2144 992,'17'-18'309,"-17"18"-304,0 0 1,0 0-1,1-1 0,-1 1 0,0 0 0,0 0 0,0 0 0,1-1 0,-1 1 1,0 0-1,0 0 0,1 0 0,-1 0 0,0-1 0,0 1 0,1 0 0,-1 0 1,0 0-1,1 0 0,-1 0 0,0 0 0,1 0 0,-1 0 0,0 0 0,1 0 1,3 0 18,-1 0-7,-1 1 0,1-1 0,-1 0 1,0 0-1,1 0 0,-1-1 0,1 1 0,-1-1 1,0 1-1,4-2 0,-3-3 19,-2 4-33,-1 0 1,0 1-1,1-1 0,-1 0 0,0 1 1,1-1-1,-1 1 0,1-1 1,-1 1-1,1-1 0,-1 1 0,1-1 1,-1 1-1,2-1 0,29-6 83,-14-1-40,-15 6-38,-1 1-1,1 0 1,0 0 0,0 0 0,1 0-1,-1 1 1,0-1 0,0 1 0,0-1-1,0 1 1,1-1 0,-1 1 0,3 0-1,-1 0-7,1-1-1,0 1 1,0-1 0,-1-1-1,1 1 1,-1-1 0,1 1-1,-1-1 1,0-1-1,1 1 1,-1 0 0,0-1-1,-1 0 1,6-5-1,1 1-9,13-8 4,-16 10 99,1 0 0,-1 0 0,0-1 0,6-6 0,13-13 175,-1 1 48,-1 0 1,-1-2-1,-2-1 1,24-35 0,-34 43-244,23-38 67,2 13-40,-17 22-56,8-12 12,-10 13 87,1 0 0,31-28 0,28-13 76,-55 42-178,25-19 25,33-10 72,45-41 368,-84 59-484,-40 30-24,29-21-128,-1-1 0,-2-1 0,32-35-1,7-21-18,10-3 133,-51 54 56,20-22 59,-17 26-57,40-28 0,-5 3-78,-40 30 17,24-19 16,29-10 131,-59 36-80,29-29 0,-39 35-30,1 0-1,0 1 0,0 0 0,0 0 0,1 1 0,0 0 0,0 0 0,14-4 0,9-5 16,-25 10-18,1 0 0,-1-1 0,8-7 0,-3 3 5,29-19 92,60-52 421,-88 68-533,-1 0-1,-1 0 0,19-27 1,-19 24 33,16-16 0,-7 11 43,-8 9 97,18-24 0,-13 11-36,-13 16-130,1 1 0,0 0 0,9-10 0,-10 13-2,0-1 0,0 0-1,-1 0 1,5-10 0,-6 11 19,0 0 0,1 0 0,-1 0 0,5-5 0,-7 9-18,0 0 0,0 0-1,1 0 1,-1-1 0,0 1 0,0 0-1,1 0 1,-1 0 0,0-1 0,0 1-1,0 0 1,0 0 0,1-1 0,-1 1-1,0 0 1,0-1 0,0 1-1,0 0 1,0 0 0,0-1 0,0 1-1,0 0 1,0-1 0,0 1 0,0-1-1,0 0-9,0-2 39,-1 0 1,1 0-1,0 0 0,0 0 0,1 1 0,-1-1 0,1 0 0,-1 0 0,3-4 0,-3 6-29,1 1-1,0-1 1,0 1 0,0 0 0,-1-1-1,1 1 1,0 0 0,0 0-1,0-1 1,0 1 0,0 0-1,0 0 1,0 0 0,0 0-1,-1 0-5,1 0 2,-1 0 0,0 0-1,0 0 1,0 0 0,0 0 0,0 0-1,0 0 1,0 1 0,1-1-1,-1 0 1,0 0 0,0 0-1,0 0 1,0-1 0,0 1-1,0 0 1,0 0 0,1 0-1,-1 0 1,0 0 0,0 0-1,0 0 1,0 0 0,0 0 0,0 0-1,0 0 1,0 0 0,0 0-1,1 0 1,-1 0 0,0 0-1,0-1 1,0 1 0,0 0-1,0 0 1,0 0 0,0 0-1,0 0 1,0 0 0,0 0-1,0 0 1,0-1 0,0 1 0,0 0-1,0 0 1,0 0 0,0 0-1,0 0 1,0 0 0,0 0-1,0-1 1,0 1 0,0 0-1,0 0 1,0 0 0,0 0-1,0-14 175,0 11-140,-4 6-205,-9 14-866,12-15 956,0 0 0,1 0-1,-1-1 1,1 1-1,-1 0 1,1 0-1,0 0 1,0 0-1,0 2 1,0-4 79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2816,'-17'-17'917,"13"13"-565,18 5-54,13-1-43,-26 0-206,0 0 0,1 0 0,-1 0 0,0 0 0,1 0 0,-1 0 0,0-1 0,1 1 0,-1-1 0,0 1 0,0-1 0,2 0 0,0-4 148,-2 4-177,-1 0 0,0 1 0,0-1-1,1 0 1,-1 1 0,1-1 0,-1 1 0,0-1 0,1 1 0,-1-1 0,1 1 0,0-1 0,-1 1 0,2-1-1,2 0 58,1 0-1,0 0 0,-1 0 0,1 1 0,0 0 1,5 0-1,-1 0-27,0 0 0,1 0 0,-1-1 0,0-1 0,0 0 0,0 0 0,0 0 0,-1-1 0,12-6 0,-12 5 6,1 1 0,-1-1 0,17-3 0,-21 6-30,0 0 0,0 1 0,0-1 0,1 1 0,-1 0 1,0 0-1,0 1 0,0-1 0,0 1 0,5 1 0,-6-1-12,-1 0 0,1 0-1,0 1 1,-1-1 0,0 1-1,1-1 1,-1 1 0,0 0-1,0 0 1,0 0 0,0 0-1,0 0 1,0 0 0,-1 0-1,1 1 1,-1-1 0,0 1-1,1-1 1,0 5 0,-1-3 18,0-1 0,0 1 0,0 0 0,-1 0 0,1 0 0,-1-1 0,0 1 0,0 0 0,-1 0-1,1 0 1,-1 0 0,-1 5 0,-9 10 109,4-10-88,2-1-6,-1 2-165,-1 1-1,-1-1 0,0-1 1,0 0-1,-15 14 0,-36 18-370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9984,'0'18'3680,"0"-18"-2848,-20 34-256,20-17 672,-21 18-801,21-18 193,0 17-384,-21-17-256,21 18 0,0-18-224,0 0 128,0 0-1023,0 1 639,0-18-1504,0 0 1120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 1999 3328,'0'0'1061,"0"-3"-634,0-11-155,0 14-264,0-1 0,0 1 0,0 0 0,0 0 0,0 0 0,0 0 0,0 0-1,0 0 1,0 0 0,0-1 0,0 1 0,0 0 0,0 0 0,0 0 0,0 0 0,0 0 0,0 0 0,0 0 0,0-1 0,0 1 0,0 0 0,0 0 0,0 0 0,0 0 0,0 0 0,0 0 0,0 0 0,0 0-1,0 0 1,-1 0 0,1-1 0,0 1 0,0 0 0,0 0 0,0 0 0,0 0 0,0 0 0,0 0 0,0 0 0,0 0 0,-1 0 0,1 0 0,0 0 0,0 0 0,0 0 0,0 0 0,0 0 0,0 0 0,0 0-1,-1 0 1,1 0 0,0 0 0,0 0 0,0 0 0,0 0 0,0 0 0,-14 0 317,14 0-318,-1 0 0,1 0 0,0 0 0,0 0 0,0 0 0,0 0 0,0 0 0,0 0 0,0 0 0,0 0 0,-1 0 0,1 0-1,0 0 1,0 0 0,0 0 0,0 0 0,0 0 0,0 0 0,0 0 0,-1 0 0,1 0 0,0 0 0,0 0 0,0 0 0,0 0 0,0 0-1,0 0 1,0 0 0,0 0 0,0 0 0,-1 0 0,1-1 0,0 1 0,0 0 0,0 0 0,0 0 0,0 0 0,0 0 0,0 0-1,0 0 1,0 0 0,0-1 0,0 1 0,0 0 0,0 0 0,0 0 0,0 0 0,0 0 0,0 0 0,0 0 0,0-1 0,0 1-1,0 0 1,0 0 0,0 0 0,0 0 0,0-1 5,0 1 1,0-1-1,0 0 0,0 1 1,0-1-1,0 1 0,0-1 0,0 1 1,0-1-1,0 1 0,0-1 1,0 1-1,-1-1 0,1 1 0,0-1 1,0 1-1,-1-1 0,1 1 0,0-1 1,-1 1-1,1-1 0,-1 1 1,1 0-1,0-1 0,-1 1 0,1 0 1,-1-1-1,1 1 0,-1 0 1,0-1-1,-8-5 194,2-11 7,4 12-164,0 1 0,0-1 0,-1 1 0,1 0 0,-1 1 0,-4-5 0,2 3 28,0-1 0,0 0 0,-7-10 0,-8-17 111,-24-35 328,29 48-488,9 13-22,1-1 0,0-1 0,0 1 0,1-1 0,-8-17 0,8 14 42,1 0 0,-4-23 0,5 14-3,2 13-5,0-1 0,-5-15 0,2 14 30,0 0 1,-7-11-1,-1-1 44,-4-16 46,13 28-146,-1 0 0,0 0 0,-1 1 0,-12-18 0,5 12-14,-1 0 0,-1 1 0,-26-22 0,-2 9-16,-3-8-54,34 29 73,0 1 0,-22-7 0,24 10 38,0-1 0,0-1 0,0 0 0,-15-9 0,21 10-21,0 0 0,-1 0-1,1 0 1,-4-6 0,-4-4 57,6 8-25,0 1 1,-1 0-1,0 0 0,1 1 1,-10-4-1,6 2 3,0 0 0,-11-7 1,-1-6 62,1 0 1,0-2 0,-19-25-1,33 37-94,1-1-1,0 0 0,0 0 0,-5-16 0,-8-15 37,9 27-55,0 0 0,-1 1 0,-1 1-1,-17-16 1,11 11-22,-20-24 0,-5-12 59,14 30-9,14 13-7,-22-20 71,-28-19 30,15 19 24,-51-28 162,62 39-201,24 13-80,1-2 0,-1 1 0,1-2 0,1 1 0,0-2 0,-22-18 0,-4-8 75,22 25-35,14 9-57,0-1 1,0 1-1,0 0 0,0-1 0,0 1 1,1-1-1,-1 0 0,0 0 0,1 1 1,-1-1-1,1 0 0,0 0 1,0 0-1,-1-1 0,1 1 0,1 0 1,-1 0-1,-1-4 0,1 2 16,-1 0-1,1 0 0,-1 1 0,0-1 0,0 1 1,-1 0-1,1-1 0,-4-2 0,-10-7 62,14 12-76,0-1 0,0 1 1,0-1-1,1 1 0,-1-1 0,0 0 1,1 0-1,-1 0 0,1 0 0,-1 0 1,1 0-1,0 0 0,0 0 1,0 0-1,0-1 0,0-3 0,-3-4-28,0-1 1,-1 1-1,0-1 0,0 1 0,-1 1 0,0-1 0,-1 1 0,-10-11 1,11 13 26,0 1 0,1-1 1,0 0-1,-5-8 1,6 8-19,-1-1 0,0 1 1,0 0-1,-7-6 1,-47-46 76,59 59-71,0 0 0,-1 0 0,1 0 0,0 0 0,0-1 0,0 1-1,-1 0 1,1 0 0,0-1 0,0 1 0,0 0 0,-1 0 0,1-1-1,0 1 1,0 0 0,0 0 0,0-1 0,0 1 0,0 0 0,0-1 0,0 1-1,0 0 1,0-1 0,0 1 0,0-1 0,0 1-3,0-1-1,0 1 1,0-1-1,0 0 1,0 1 0,0-1-1,0 0 1,0 1 0,-1-1-1,1 0 1,0 1-1,0-1 1,0 1 0,-1-1-1,1 0 1,0 1-1,-1-1 1,1 1 0,-1-1-1,1 1 1,0-1 0,-1 1-1,1-1 1,-1 1-1,0 0 1,1-1 0,-1 1-1,1 0 1,-1-1 0,1 1-1,-1 0 1,0 0-1,1-1 1,-1 1 0,0 0-1,1 0 1,-1 0-1,1 0 1,-1 0 0,0 0-1,-1 0 1,0 0-19,4-3 17,12-11 44,-14 14-41,1-1 0,-1 1 0,0 0 0,0 0-1,0-1 1,1 1 0,-1 0 0,0 0 0,0 0-1,1-1 1,-1 1 0,0 0 0,0 0 0,1 0 0,-1 0-1,0 0 1,0 0 0,1-1 0,-1 1 0,0 0-1,1 0 1,-1 0 0,0 0 0,1 0 0,-1 0 0,80 0-2023,-77 1 1778,0-1 0,0 1-1,0-1 1,0 1 0,0 0-1,0 0 1,-1 0-1,1 1 1,0-1 0,-1 1-1,1 0 1,-1-1 0,1 1-1,-1 0 1,0 0 0,0 0-1,0 1 1,3 3 0,5 5-1460,-7-8 1295,0 0 1,0 0-1,-1 0 1,5 6-1,-6-7 242,-1-1 0,1 1 0,-1 0 1,1 0-1,-1 0 0,0 0 0,0 0 0,0 0 0,0 2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64 2656,'0'-12'765,"0"12"-651,0 1-68,-1 0 0,1 0 0,-1 0 0,0-1 0,1 1 0,-1 0 1,0 0-1,0-1 0,1 1 0,-1-1 0,0 1 0,0 0 0,0-1 0,0 0 0,0 1 0,0-1 0,0 1 0,0-1 0,0 0 0,0 0 0,0 0 0,0 0 0,0 0 0,0 0 0,0 0 0,-2 0 1,3 0-20,-1 0 0,1 0 0,-1 0 0,1 0 1,-1 0-1,0 0 0,1 0 0,-1 0 1,1 0-1,-1 0 0,1 0 0,-1-1 1,1 1-1,-1 0 0,1 0 0,-1-1 0,1 1 1,-1 0-1,1-1 0,-1 1 0,1 0 1,0-1-1,-1 1 0,1 0 0,0-1 0,-1 1 1,1-1-1,0 1 0,-1-1 0,1 0 1,-6-8 637,-15 2-105,7 1-453,10 4-80,0 0 0,0 1 0,0-1 1,0 1-1,0 0 0,0 0 0,-1 0 0,1 1 0,-8 0 0,7 0 116,0 0 0,0-1 0,0 1 0,-9-3 0,-14-11 390,15 12-367,1 1-1,-1 0 0,0 0 0,-14 2 0,8 0-105,16-1-60,1 0 1,0 0 0,0 0 0,0 0-1,-1 1 1,1-1 0,0 1 0,0-1-1,0 1 1,0 0 0,0 0 0,0 0-1,0 0 1,-3 3 0,-5 2-50,-4 0 2,13-6 47,-1 0 0,1 1 0,0-1 1,-1 1-1,1-1 0,0 1 0,0-1 0,0 1 1,-1 0-1,1 0 0,0 0 0,0-1 0,0 1 1,0 0-1,0 0 0,1 1 0,-1-1 0,0 0 1,0 0-1,1 0 0,-1 0 0,0 1 1,0 1-1,-6 31 74,-1-15 78,7-17-129,-1 0 0,1 0 0,0 0 0,0 1 0,0-1 0,1 0 0,-1 0 0,1 0 0,-1 1 0,1-1 0,0 0 0,0 1 0,-1-1 0,2 0 0,-1 1 0,0-1 0,0 0 0,1 0 0,-1 1 0,3 3 0,10 32 132,-6 7-38,14 26-653,-3-17-768,-15-41 1047,18 50-1139,-13-47 206,0 0 1,14 18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1480 2144,'3'-3'140,"0"0"-1,0 1 1,0-1 0,6-3 0,-2 3-32,-6 2-95,-1 1-1,1 0 1,0-1-1,0 1 1,0-1-1,0 1 1,-1-1-1,1 1 0,0-1 1,-1 1-1,1-1 1,0 0-1,-1 1 1,1-1-1,-1 0 1,1 0-1,-1 1 0,1-1 1,-1 0-1,1 0 1,-1-1-1,3-5 27,-2 6-29,0-1 0,0 1 1,0 0-1,0-1 0,0 1 0,0-1 0,0 1 1,0 0-1,2-2 0,6-6 139,-3 4 12,-1 0-46,0 0 0,0 0 0,-1 0 0,6-8 0,0-6 6,1 1 1,25-32-1,-24 33-75,6-4 113,31-29 0,-30 32-30,-1-1-1,17-22 1,14-36 138,-27 50-191,1 0 0,37-32 0,-26 27-27,68-59 25,-17 15-25,-7 8 100,-7 8 48,-45 35-136,-2 1-91,27-31-1,-23 16 309,6 12 4,-6-8 150,10 7-176,45-48-42,-44 48-12,-12-10-36,-4 8-33,34-48 70,-48 65-190,20-33 182,-28 44-182,0 0 1,0 0-1,-1 0 1,1-1-1,-1 1 1,0 0-1,1 0 1,-1-1-1,0 1 1,-1 0-1,1-1 1,0 1-1,-1 0 1,1-1-1,-1 1 1,-1-3-1,1 3-7,1 1 0,-2-1-1,1 1 1,0-1 0,0 1 0,0 0 0,-1-1-1,1 1 1,0 0 0,-1 0 0,-2-2-1,2 3-82,0-1 0,0 0-1,1 1 1,-1-1 0,0 1-1,0-1 1,0 1 0,0 0-1,0 0 1,0 0 0,0 0-1,0 0 1,0 0 0,0 1-1,0-1 1,0 1 0,0-1-1,0 1 1,0 0 0,0 0-1,1 0 1,-1 0 0,0 0-1,1 0 1,-1 0 0,1 0-1,-1 1 1,1-1 0,-1 1-1,1-1 1,-2 4 0,-7 19-2963,1-13 1976,-17 16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2656,'0'0'837,"7"-4"-501,-2 2-278,-1 0-1,1-1 1,-1 0 0,6-4-1,-4-2 218,1 1 112,21 1 82,-20-2-201,-2 0-72,15-6 56,-13 10-61,-1 0 1,13-11-1,-18 13-137,0 1-22,-1 1 0,0-1-1,1 1 1,-1 0 0,1-1 0,0 1-1,-1 0 1,1 0 0,0 0 0,0 0-1,0 0 1,0 0 0,0 1 0,0-1-1,0 1 1,0-1 0,0 1 0,0 0-1,0 0 1,0 0 0,3 0-1,3 0 127,-6-1-112,0 1-1,0 0 1,0 0-1,0 0 1,0 1-1,1-1 1,-1 0-1,2 2 1,-4-2-29,1 0 0,0 1 0,-1-1 0,1 1 0,0-1-1,-1 1 1,1 0 0,-1-1 0,1 1 0,-1 0 0,1-1 0,-1 1 0,0 0 0,1-1 0,-1 1-1,0 0 1,0 0 0,1-1 0,-1 1 0,0 0 0,0 0 0,0 0 0,0-1 0,0 1 0,0 0 0,0 1-1,0 6-2,0 1 1,0-1-1,0 1 0,-2-1 0,1 1 0,-1-1 0,0 1 0,0-1 0,-1 0 0,-6 12 0,2-6-308,0 1-1,0 0 1,2 1 0,-7 28-1,10-28-1440,0 29 0,2-44 1664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1916 2912,'0'-2'72,"0"-1"0,0 1 0,0 0 0,1 0 0,-1 0 0,1 0 0,0-1 0,-1 1 0,1 0 0,0 0 0,0 0 0,0 1 0,1-1 0,-1 0 0,0 0 0,1 1 0,2-3 0,-1 0 136,-3 1 75,0 0-245,0 1 0,-1 0 0,1-1 0,-1 1 0,0 0 0,0-1 0,0 1 0,0 0 0,0 0 0,-1 0 0,1 0 0,0 0 0,-1 0 0,-2-2 0,4 4-26,-1-1 1,1 1-1,0 0 0,-1 0 1,1-1-1,0 1 0,0-1 1,-1 1-1,1 0 0,0-1 1,0 1-1,0 0 0,0-1 0,-1 1 1,1-1-1,0 1 0,0 0 1,0-1-1,0 1 0,0-1 1,0 1-1,0-1 0,0 1 1,0 0-1,1-1 0,-1-4 99,-1 0 0,1 1 0,0-1 0,-3-8 0,-11-14 283,13 24-361,1 0-1,-1 1 0,1-1 0,0 0 0,0 1 1,0-5-1,0 2 16,0 1 1,0-1-1,0 1 1,-1 0-1,1-1 1,-1 1-1,-2-5 1,-8-17 368,-18-34 0,10 25-291,-15-24 71,23 44-110,2-2-1,0 1 1,-8-20 0,14 27-62,0-1 1,-1 1 0,0 0 0,-8-14 0,0 4-11,-2-13 22,-1 13-8,9 11-15,-1 0 0,1-1 0,1 0-1,-1 0 1,-4-12 0,1-3 38,3 7-4,-1 0 1,-16-29-1,9 23-30,-35-55 28,15 33-40,6-14 36,20 45 24,-1 0-1,0 0 0,-20-21 0,-38-34 299,50 52-242,-3-3-14,-59-54 375,66 64-475,0 1 0,-1 0-1,0 1 1,-27-11-1,17 10-42,13 6 19,0-1 1,0 0-1,1-1 1,0-1 0,-14-8-1,4-2 5,8 6 11,0 1 1,-1 1-1,-13-8 0,-57-26 320,77 40-290,0-1 0,1 0 0,0-1 1,-1 1-1,-5-6 0,-16-26 66,-8 7-75,30 23-34,0-1 0,1 0-1,0 0 1,0 0 0,-5-12-1,5 10 30,1 1-1,-1 0 0,-1 0 0,1 1 0,-11-12 0,9 12-2,-4-3 74,1-1 0,-11-15 0,17 21-112,1 1 1,0-1-1,0 1 1,1-1-1,-1 0 0,1 0 1,0 0-1,0 0 0,0 0 1,0 0-1,1-8 1,-1 9 16,1 1 1,0 0-1,0-1 1,-1 1-1,0 0 1,1-1 0,-1 1-1,0 0 1,0 0-1,0 0 1,0 0-1,-2-2 1,2 2 28,-1 0 0,1 0 0,0-1 0,0 1 0,0 0 0,1 0 0,-1 0 0,0-1 0,1 1 0,-1 0 0,1-1 0,0-2 0,0-33 283,3 28-214,11-18-42,-13 27-50,-1 0-1,0 1 1,1-1-1,-1 0 1,0 0-1,1 0 1,-1 0-1,0 0 1,0 1-1,0-1 1,1 0-1,-1 0 1,0 0-1,0-1 1,0-26-89,0 21-175,0 7-118,0 7-614,-1 1 721,0-4 44,1 0 0,0 0 0,-1 0-1,1 0 1,1 0 0,-1 0 0,1 0-1,-1 0 1,1 0 0,2 4 0,11 16-1394,-13-18 1044,0-1 0,0 1 1,-1 0-1,0 9 0,0-15 580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83 4480,'0'0'1445,"-3"0"-885,-11 0-304,10 0-192,1-4 11,1 3-38,1-1 1,-1 1 0,1-1-1,-1 1 1,0-1 0,0 1-1,0 0 1,0 0-1,0 0 1,0 0 0,0 1-1,0-1 1,0 0 0,0 1-1,-1-1 1,1 1-1,-3 0 1,3 0-28,-1 0-1,1 0 1,0-1 0,0 1-1,0-1 1,0 1 0,0-1-1,0 0 1,0 0 0,0 0-1,0 0 1,-3-2 0,3 2 3,0-1 0,-1 1 1,1 0-1,0 0 0,-1 0 0,1 0 1,-1 0-1,1 1 0,-1-1 1,1 1-1,-1-1 0,-4 1 1,2 0 17,-1 0 0,1 0 0,0-1-1,-9-1 1,-14-12 241,23 12-235,-1 2 1,1-1-1,-1 0 0,-10 1 0,10 0-1,1 0 1,-1 0-1,0 0 1,-9-3-1,0-5 40,14 7-67,0 0-1,1 0 0,-1 1 0,0-1 0,0 0 0,0 1 0,-1-1 1,1 1-1,0-1 0,0 1 0,0 0 0,0-1 0,0 1 1,0 0-1,-1 0 0,1 0 0,0 0 0,0 0 0,0 0 0,-1 0 1,1 0-1,0 0 0,0 0 0,0 1 0,-2 0 0,-14 13 40,16-14-52,1 0 0,0 0-1,0 0 1,-1 1 0,1-1 0,0 0-1,0 0 1,-1 1 0,1-1-1,0 0 1,0 0 0,0 1-1,0-1 1,0 0 0,-1 0-1,1 1 1,0-1 0,0 0 0,0 1-1,0-1 1,0 0 0,0 0-1,0 1 1,0-1 0,0 1-1,0 10-74,-1-5 53,1 0 0,0-1 0,0 1 0,0 0 0,1-1 0,0 1 0,2 5-1,10 27 17,-2 11-182,20 31-662,-20-42 540,9 24-540,-6-32-775,28 44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1562 832,'0'0'251,"0"-3"-150,0-11 107,0 14-196,0 0 0,0-1 1,0 1-1,0 0 0,0 0 0,0 0 1,0 0-1,0 0 0,0 0 1,0 0-1,0-1 0,0 1 0,0 0 1,0 0-1,0 0 0,0 0 0,0 0 1,0 0-1,0 0 0,0-1 0,0 1 1,0 0-1,0 0 0,0 0 0,0 0 1,0 0-1,0 0 0,0 0 0,1 0 1,-1 0-1,0-1 0,0 1 0,0 0 1,0 0-1,0 0 0,0 0 0,0 0 1,0 0-1,0 0 0,1 0 0,-1 0 1,0 0-1,0 0 0,0 0 1,0 0-1,0 0 0,0 0 0,0 0 1,1 0-1,-1 0 0,0 0 0,0 0 1,0 0-1,0 0 0,0 0 0,1 0 1,0 0 58,0 0 1,1 0 0,-1 0-1,1 0 1,-1-1-1,0 1 1,1 0 0,-1-1-1,0 1 1,1-1 0,-1 1-1,0-1 1,0 0 0,1 0-1,-1 0 1,0 1 0,1-3-1,1 0 263,-1 0 0,1-1 0,-1 1 0,3-7 0,-3 6-102,1-1 0,-1 1 0,1 0 0,0 0 0,4-4 0,51-51 915,-51 52-1082,-1 1-1,-1-1 0,1-1 1,4-7-1,5-8-45,20-19 8,-18 19 27,-5 6 15,25-26 0,-29 34-43,1-1 0,-2 0 0,1-1 0,-1 1 0,-1-1 0,0-1 0,9-23 0,23-41-90,-31 64 51,0 0 3,0-1 0,-1 1 0,5-15 0,17-84 26,6 0 0,-6-4-59,-13 74 35,1-12 101,-6-11 241,-7 39-125,1 0 0,7-27-1,-2 20 41,45-137 660,-37 124-675,-10 3 332,0 22-341,-5 16-189,0 0 0,-1 0 0,0 0 0,1 0 0,-2-1 0,1 1 0,0 0 0,-1-9 0,0 12-35,0 1 0,0-1 0,0 0 0,0 1 0,0-1 0,0 0 0,0 1 0,0-1 0,1 0 0,-1 1 0,0-1 0,0 1 0,0-1 0,1 0 0,-1 1 0,0-1 0,1 1 0,-1-1 0,1 1 0,-1-1 0,1 1 0,-1-1 0,0 1 0,1-1 0,0 1 0,-1 0 0,1-1 0,-1 1 0,1 0 0,-1-1 0,1 1 0,0 0 0,-1 0 1,1 0-1,0 0 0,-1-1 0,1 1 0,-1 0 0,1 0 0,0 0 0,1 1 0,-2-1-5,0-1 1,0 1 0,0 0 0,0 0-1,0 0 1,0 0 0,0 0-1,1 0 1,-1 0 0,0 0 0,0 0-1,0 0 1,0 0 0,0 0 0,0 0-1,0 0 1,1 0 0,-1 0-1,0 0 1,0 0 0,0 1 0,0-1-1,0 0 1,0 0 0,0 0 0,0 0-1,1 0 1,-1 0 0,0 0-1,0 0 1,0 0 0,0 0 0,0 0-1,0 1 1,0-1 0,0 0-1,0 0 1,0 0 0,0 0 0,0 0-1,0 0 1,0 0 0,0 0 0,0 1-1,0-1 1,0 0 0,0 0-1,0 0 1,0 0 0,0 0 0,0 0-1,0 0 1,0 1 0,0-1 0,0 0-1,0 0 1,0 42-2786,0-4 1237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3232,'5'-10'280,"-5"9"-242,1-1 0,-1 0 0,1 1-1,-1-1 1,1 0 0,0 1 0,0-1 0,0 1 0,0 0 0,0-1 0,0 1 0,0 0 0,1-1 0,-1 1 0,0 0 0,1 0 0,-1 0 0,0 0 0,1 0 0,0 0-1,-1 1 1,1-1 0,-1 1 0,1-1 0,0 1 0,-1-1 0,1 1 0,0 0 0,0 0 0,1 0 0,3 0 16,-1 0 1,0-1-1,0 1 0,9-3 1,14-11 398,-19 12-362,1 1 0,0 0 0,-1 0 0,1 1 0,16 1-1,1 0 85,-2-2 29,46-8 1,-18 1-27,172 4 118,-141 5-256,-15-1 16,150 3 106,-67 11 84,56-11-177,18 1-288,-80 10 38,-89-10 127,1-1 68,77 14-1,-35 1 62,-59-14-36,-16-2-8,0 1 1,47 12-1,-23 2-68,-11-10 26,-10 7 102,-17-12-19,0 0 0,0-1 1,0-1-1,19-1 0,-4 1-209,-25 0 135,0 0 0,-1 0 0,1 0 0,0 0 0,-1 0 0,1 0 0,0 0 0,-1 0 0,1 0 0,0 0 0,-1 0 1,1 0-1,0 0 0,-1-1 0,1 1 0,-1 0 0,1 0 0,0-1 0,-1 1 0,1-1 0,-1 1 0,1 0 0,-1-1 0,1 1 0,-1-1 0,1 1 0,-1-1 0,0 1 0,1-1 0,-1 1 0,1-2 0,5-7 65,15 2-10,-8 1-81,-9 5 30,0-1 1,0 0-1,0 1 0,0 0 1,0-1-1,1 2 0,-1-1 0,0 0 1,8 1-1,-2-1 126,0 0 1,-1 0-1,19-6 0,-18 4-150,1 1 1,0-1-1,21 0 1,-15 2-56,-12 1 63,-1-1 0,1 1 0,0 0 0,0 1 0,0-1 0,-1 1 0,1 0 0,6 2 0,2 1 17,-6-1 7,0-1 0,0 0 1,0 0-1,1-1 0,-1 1 1,0-2-1,10 1 0,-6-1 29,-6 1-51,0-1 1,0 0 0,0 0-1,0 0 1,0-1-1,0 1 1,8-3-1,-6-11 7,-6 13 5,0 1 0,0-1 0,0 1 0,0-1 0,0 1 0,0 0 0,0-1 0,1 1 0,-1 0 0,0 0 0,0 0 0,0 0 0,2 0 0,15 0 21,-15 0 75,-3 0 43,-3 0 207,-2 0-226,2 0-253,1 0 1,-1 0-1,0 0 1,0 0-1,1 0 1,-1 1-1,0-1 1,1 1 0,-4 1-1,-1 15-987,5-14 485,0 1 1,-1-1-1,1 0 1,-6 5-1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4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1568,'-35'17'501,"28"-13"-303,7-4-60,0 0 113,0 0 90,0 0 582,0 0-176,0 0 143,0 0-282,0 0 32,4 0-203,0 0-262,-1-1-118,-1 1 0,1 0 0,-1 0 0,0 0 0,1 0-1,-1 0 1,1 1 0,-1-1 0,0 1 0,4 1-1,1 19 222,-3-13-201,-1 0 1,1-1-1,1 0 1,-1 1-1,1-2 1,6 8-1,-5-6 37,4 6 22,15 27 0,-18-26-105,-2-3-20,1-1 0,0 1 0,1-1-1,1 0 1,-1-1 0,13 13-1,-10-13 66,0 1 0,-1 0 0,0 1 0,0 0 0,-2 1 0,1 0 0,10 26 0,-18-36-49,1-1 1,-1 1-1,0 0 0,1-1 0,-1 1 0,0 0 0,-1-1 0,1 1 0,0 0 0,-1-1 0,1 1 0,-1-1 0,0 1 0,0-1 0,0 1 1,0-1-1,0 1 0,-1-1 0,1 0 0,-1 0 0,-2 3 0,1-1 28,0 1-27,-1-1-1,0 0 1,0 0-1,0 0 1,0 0-1,0-1 1,-1 0-1,0 0 1,0 0-1,0 0 1,-7 2-1,-1 0 9,-1-1 0,-21 5-1,22-7-62,1-1 0,-1 0 0,-16-1 0,12-1-302,16 2 200,-1-1-1,0 0 1,1 0 0,-1 0-1,0 0 1,0 0 0,1-1-1,-1 1 1,0 0 0,1-1-1,-1 0 1,1 1 0,-1-1-1,0 0 1,1 1 0,-1-1-1,1 0 1,0 0 0,-1 0-1,1-1 1,0 1 0,0 0-1,0 0 1,-1-1 0,1 1-1,1 0 1,-2-2 0,1 1-244,0 0 0,1 0 0,-1 0 1,1 0-1,0 0 0,-1 1 0,1-1 0,0 0 1,0-2-1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1812 1 1248,'3'2'58,"14"13"254,-16-15-305,0 1 1,-1-1 0,1 1-1,0-1 1,0 0 0,0 0-1,0 1 1,0-1 0,0 0-1,0 0 1,0 0 0,0 0-1,0 0 1,0 0 0,0 0 0,0-1-1,0 1 1,0 0 0,0 0-1,0-1 1,1 0 0,8-5 47,-8 4 5,0 1-1,0 0 1,-1 0 0,1 0 0,0 0 0,0 0 0,0 0 0,0 1 0,1-1 0,-1 1-1,0-1 1,0 1 0,0 0 0,0 0 0,3 0 0,30 0 932,-35 0-974,0 0 0,0 0 1,1 0-1,-1 0 0,0 0 0,1 0 1,-1 0-1,0 0 0,1 0 0,-1 0 1,0 0-1,0 1 0,1-1 0,-1 0 1,0 0-1,0 0 0,1 0 0,-1 1 1,0-1-1,0 0 0,1 0 1,-1 0-1,0 1 0,0-1 0,0 0 1,14 14 439,-10-10 443,-80-1 230,67-2-1086,0 1 1,0 0-1,0 1 0,0-1 1,-16 9-1,-41 24 222,12-14-168,31-14-146,1 2 0,-42 23-1,-26 27-21,-97 33 271,107-55-47,5-2 121,-156 68 557,103-54-182,55-16-375,36-15-130,-1-2 0,-47 14 1,-29-2 23,73-14-98,-12 3 16,-22-6-25,53-10-66,1 2 0,-38 10 0,47-9-145,-1 1 1,0-2-1,0 0 0,0-1 1,0 0-1,-1-1 1,1 0-1,-15-1 1,27 0-43,-1 0 0,0 0 0,0 0 0,0 0 0,0 0 1,0 1-1,0-1 0,0 1 0,-1 0 0,-1 1-80,1 1 1,0-1-1,0 1 0,-5 4 0,8-7 270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5568,'-13'0'1625,"17"0"-952,26 0 1599,-27 2-1722,-1 0-498,-1-1 4,1 0-1,-1 0 1,0 0 0,0 1 0,1-1 0,-1 1-1,0-1 1,0 1 0,0-1 0,-1 1-1,1-1 1,0 1 0,-1 0 0,1-1 0,-1 1-1,0 0 1,1-1 0,-1 1 0,0 3 0,0 3 154,1-4-140,-1 0 1,0 0-1,0 0 0,0 0 0,-1 0 1,1 0-1,-1-1 0,-2 7 0,-3-4 26,4-5-51,1 0 0,0 0 0,-1 0 0,1 0-1,0 0 1,0 1 0,0-1 0,0 0 0,0 1 0,0-1 0,-1 3 0,2-3-28,-2 1 20,1 0 0,0 0-1,-1 0 1,1 0-1,-1 0 1,0 0 0,0 0-1,0 0 1,0-1 0,0 1-1,0-1 1,-1 1-1,1-1 1,0 0 0,-1 1-1,-4 0 1,3 0 34,0 1 0,0-1 0,0 1 0,0 0 0,1 0 1,-1 0-1,1 0 0,-5 7 0,1 2 108,6-10-150,0 1-1,-1-1 1,1 0-1,-1 1 1,0-1-1,-3 3 1,5-5-27,0 1 1,0-1 0,-1 0-1,1 0 1,0 0 0,0 1-1,0-1 1,-1 0 0,1 0-1,0 0 1,0 0 0,-1 0-1,1 1 1,0-1 0,-1 0-1,1 0 1,0 0 0,0 0-1,-1 0 1,1 0 0,0 0-1,-1 0 1,1 0 0,0 0-1,-1 0 1,-7 1 3,6 2 13,4-1-28,0 0-1,0 0 0,0 0 0,0 1 1,0-2-1,3 3 0,12 8-27,-13-11-145,-1-1 0,0 1 1,1 0-1,-1-1 0,0 1 0,1-1 0,-1 0 1,1 0-1,-1 0 0,1 0 0,-1-1 0,0 1 1,1-1-1,-1 0 0,0 0 0,0 1 0,1-2 1,-1 1-1,0 0 0,0-1 0,0 1 0,4-4 1,-3 2-2577,-4 3 860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3488,'-62'21'1280,"62"-21"-992,-42 21-64,0 0 640,22 0-512,-1-21 832,0 41-672,0-20 64,21 0-384,21 21-32,21-22-96,20 1-64,-20 21 32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2353 42 1984,'-24'-24'891,"23"23"-891,-14-11 201,15 12-181,-1-1 1,1 1 0,-1-1 0,1 1 0,-1 0 0,1-1 0,-1 1-1,0 0 1,1 0 0,-1-1 0,0 1 0,1 0 0,-1 0 0,0 0-1,1 0 1,-1 0 0,0 0 0,1 0 0,-1 0 0,0 0 0,1 0-1,-1 0 1,0 1 0,1-1 0,-1 0 0,0 0 0,1 1 0,-1-1-1,0 1 1,-6 13 443,-10-7 134,10-4-456,5-1-109,-1 0 0,1-1 0,-1 0 0,1 0 0,-1 0 0,-3 1 0,-20 3 94,16-4-88,1 1-1,-1 0 0,0 1 0,1-1 0,0 2 0,-12 5 0,14-5-6,-25 12 155,1 1 0,-45 33-1,-125 113 172,137-106-272,-244 209 617,173-169-308,-149 128 623,162-107-431,122-118-587,-33 34 171,-48 36-1,-48 17-4,29-7-86,26-36-40,37-22-22,-57 37 4,19-24-53,53-25 19,1-1 0,2 0-62,-25 8 0,13-11-169,0 2-95,4 8 30,9-5 24,15-9 174,0-1 0,0 0 1,0 0-1,-1 0 1,1-1-1,0 1 0,0-1 1,-7 0-1,3 0-551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3968,'-62'21'1472,"62"-21"-1120,-42 63-128,0-42 512,42 20-448,-41 22 544,20-22-512,0 22 288,0-22-352,21 1-64,0 0-128,21-22-64,0-20 32,21 0-608,-1 0 320,22 0-1728,20-20 1088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2457 1 2720,'-12'0'683,"-15"-1"28,25 1-694,1 0 1,-1 0 0,1 0-1,-1 1 1,1-1-1,-1 0 1,1 0 0,-1 1-1,1-1 1,0 1 0,-3 1-1,1 3 27,3-5-40,-1 1-1,1 0 1,0-1-1,-1 1 1,1-1-1,0 1 1,-1 0-1,1-1 0,-1 1 1,1-1-1,-1 1 1,1-1-1,-1 1 1,0 0-1,-1-1 2,0 1-1,1-1 1,-1 1 0,1-1-1,-1 0 1,0 1 0,1-1-1,-1 0 1,0 0-1,-2-1 1,-2 1 33,1 0 0,-1 0-1,0 1 1,0 0 0,-7 2 0,-91 35 991,89-33-954,-1 0-18,-1 0 0,1 2 0,1 0 0,-1 1 0,1 0 0,-21 16 0,-155 122 135,179-137-175,-104 79 142,-5 20 33,-32 17 230,45-26-158,56-49-102,12-13-8,-107 106 466,48-30-280,35-38-163,-63 60 121,-90 108 28,99-84-134,91-120-149,-98 127 101,99-134-109,-49 68 90,2 21-24,25-55-71,31-45-10,2 1 0,-23 39 1,20-18 56,14-31-120,-1 0-1,-13 22 0,1-10-916,16-22 891,0 0-1,1 0 0,-1 0 0,1 0 0,0-1 0,-1 1 0,1 0 1,0 0-1,0 2 0,0-4 70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1728,'-21'-21'640,"21"21"-480,0 21-64,0-21-384,0 0 128,-21 21 1728,21 20-832,0 1 512,-21 0-736,1 41 256,20-21-448,0 1-160,0-21-96,0-1 0,20 1-32,1-21 192,0-21-128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1791 1 3072,'-17'0'976,"17"0"-965,-1 0 0,1 0 0,0 0 0,-1 0 0,1 0 1,0 0-1,-1 0 0,1 0 0,0 0 0,0 0 0,-1 1 0,1-1 0,0 0 1,0 0-1,-1 0 0,1 0 0,0 1 0,0-1 0,0 0 0,-1 0 0,1 1 1,0-1-1,0 0 0,0 0 0,0 1 0,-1-1 0,1 0 0,0 0 0,0 1 1,0-1-1,0 0 0,0 1 0,0-1 0,0 1 0,-2 3 34,-1 1-1,0 0 1,0-1-1,0 0 0,-4 5 1,2-4 53,0-1 0,-1 1 0,-7 3 0,-27 22 315,-200 175 1171,129-98-1056,-24 36 128,-4 34-165,-97 145 288,11 25-305,110-139-325,1-20-53,-8 56 54,28-51 26,77-162-125,-21 42 95,7 7-98,10-48-180,7-12 13,8-8 47,1-1-1,-8 25 0,13-36 73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4896,'-41'83'1824,"41"-83"-1440,-42 104-96,42-62 64,0 20-256,-21 21 96,21-20-96,0-1 160,21 1-160,-21-22-32,21 22-32,-21-63 32,21 21-32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2144,'6'1'234,"-5"0"-197,0-1 1,0 0-1,0 0 1,0 0-1,0 0 0,0 0 1,1 0-1,-1 0 0,0 0 1,0 0-1,0 0 0,0-1 1,0 1-1,0-1 0,0 1 1,0 0-1,0-1 1,0 0-1,1 0 0,3-2 18,-1 1 66,0 0 0,0 0 0,0 1 0,0-1 0,0 1 0,1 0 1,-1 0-1,0 0 0,1 0 0,4 1 0,-4-1 83,0 1 0,-1 0 0,1-1 0,0 0 1,0-1-1,0 1 0,6-3 0,-7 2-98,0 0 0,1 1 0,0 0 1,-1 0-1,1 0 0,-1 0 0,1 1 0,0-1 0,0 1 1,-1 0-1,1 1 0,6 0 0,-8 0-64,18 2 165,0 1 0,0 1 1,-1 1-1,1 0 0,35 18 0,-27-7 30,-1 2 0,32 28-1,55 57 154,-14-14-215,24 6-38,-104-80-109,496 396 559,-354-273-539,209 120 13,-304-216-90,71 51 8,-80-56 40,-17-11 33,48 40-1,-24-8 168,-7-14-59,-39-28-112,-13-11-67,0 0 0,0-1 0,0 0 0,1 0 0,-1 0 0,13 5 0,-18-10-65,-1 1 0,1-1 0,-1 0 0,0 1 0,1-1 0,0 0 0,-1 0 1,1 0-1,-1 0 0,1 0 0,-1 0 0,1-1 0,-1 1 0,0 0 0,1-1 0,-1 1 0,1-1 1,-1 0-1,0 1 0,1-1 0,-1 0 0,0 0 0,0 0 0,1 0 0,-1 0 0,0 0 1,0 0-1,0 0 0,1-2 0,1-1-338,18-16-3919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64 4896,'-10'-10'792,"-15"-18"0,17 13-333,8 14-445,-1 1 0,1-1 1,0 1-1,0-1 0,0 1 1,-1-1-1,1 1 0,0-1 1,-1 1-1,1-1 0,0 1 1,-1 0-1,1-1 0,-1 1 1,1-1-1,0 1 0,-1 0 0,1 0 1,-1-1-1,1 1 0,-1 0 1,1 0-1,-1 0 0,1-1 1,-1 1-1,0 0 0,1 0 1,-1 0-1,1 0 0,-1 0 1,1 0-1,-1 0 0,1 0 0,-2 0 1,-1 0 449,3 0-198,0 0-47,0 4-11,1 26 461,0-16-481,-1 1 1,0 0-1,-1 0 0,-4 17 1,1-19-113,0-1 1,-2 0-1,-7 14 1,2-5-15,9-17-48,0 0 1,0 0-1,0 0 1,-1 0-1,0 0 1,0 0-1,0 0 1,0-1-1,0 0 1,-1 1-1,0-1 1,1-1-1,-1 1 1,0 0-1,0-1 1,-1 0-1,-7 3 1,0 0 15,1-1 30,-21 11-1,-17 20 59,33-27-55,-1 0 0,0-1 0,-24 5 0,11-2-118,17-5-122,0-1 0,0-1 0,0 0 0,0-1 1,-26 2-1,0-4-1221,15 0 428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0 736,'21'21'256,"-21"-21"-192,0 21 0,20 0 96,-20 0-96,21-1-32,0 1 0,0 0-128,-21 21 64,21-22 32,0 22 0,-21 0-448,20 20 256,1 1 992,-21-1-416,21 1 160,0-1-352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6976,'0'0'2592,"0"0"-2016,0 0-160,0 0 832,21 0-768,0 0-352,0 0-96,0-17-992,0 17 544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2496,'-18'-17'1104,"20"19"-1094,0 1 0,0 0 0,0-1 0,-1 1-1,0 0 1,1 0 0,-1 0 0,0 0 0,0 0 0,0 6 0,4 9-39,12 13 77,8 22 389,-11-33-274,6 12 144,-2 13 256,-8-14-215,5 4 135,39 65 0,-22-44-158,29 63 69,27 46-20,18-1-131,-11-15-22,49 102 1,-100-173-172,7 14 25,-4 1-1,46 128 1,-49-80 67,-5-15 207,-38-123-340,3 9 33,0 0 0,-1 0 0,0 0 1,-1 1-1,0-1 0,0 20 0,-2 51 43,0-45-58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5152,'-18'-35'1648,"16"30"-1218,8 7-199,21 9 38,43 12 1,-55-20-20,15 5 326,15 13-79,-23-10-180,33 12 0,-23-11-170,0 1 0,0 1 1,-2 1-1,52 35 0,-52-29-5,-11-7-33,1-1 0,32 16 0,-21-22 45,-17-4-73,0 1-20,-10-2-45,0-1-1,-1 0 1,1 0 0,0 0-1,5 0 1,-4-2-3,1 0 1,-1 0-1,1 0 1,-1-1-1,0 1 1,0-1-1,0-1 1,0 1-1,0-1 1,0 1-1,6-6 1,4-4 3,27-26 1,0-3 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2912,'48'25'1296,"-46"-25"-1281,1 2 40,-1-1 1,1 0-1,-1 1 0,1-1 0,-1 1 1,0 0-1,0 0 0,0 0 0,0 0 1,0 0-1,0 0 0,0 1 0,0-1 1,-1 0-1,0 1 0,3 4 1,1 3 137,1-1 1,1 1 0,7 8-1,-8-12-121,0 1 1,-1 1-1,0-1 0,0 1 0,-1 0 0,5 12 0,-6-10 2,-1-1-1,-1 1 1,1 11-1,1 5 55,11 61 170,-11 14 18,1 3-66,10-4 107,-7-13-165,-2-45-181,1-4-38,0 49 0,-6 145 225,0-6-257,0-160-1514,0-28 693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4:5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44 2720,'-18'-17'891,"18"16"-878,0 1 0,0 0 1,0 0-1,-1-1 0,1 1 1,0 0-1,0 0 0,0 0 1,-1-1-1,1 1 0,0 0 1,0 0-1,-1 0 0,1 0 1,0 0-1,-1-1 0,1 1 1,0 0-1,0 0 0,-1 0 1,1 0-1,0 0 0,-1 0 1,1 0-1,-1 0 0,1 0 2,-1 0 0,0 0 0,1 0 0,-1 0 0,0 0 0,1 0 0,-1 0 0,1 0 0,-1 0 0,0 0 0,1 0 0,-1-1 0,0 1 0,1 0 0,-1-1 0,1 1 0,-1 0 0,1-1 0,-1 1 0,1-1 0,-1 1 0,1 0 0,-1-1 0,1 1 0,-1-1 0,1 0 0,0 1 0,-1-1 0,1 1 0,0-1 0,0 0 0,-1 1 0,1-1 0,0 1 0,0-1 0,0 0 0,0 1 0,0-1 0,0 0 0,0 1 0,0-2 0,0 2-10,0 0 0,0 0 0,0-1 0,0 1 0,0 0 0,0 0 0,0 0 0,0 0 0,0 0 0,0 0 0,0 0 0,0-1 0,0 1 0,0 0 0,0 0 0,0 0 0,0 0 0,0 0 1,0 0-1,0 0 0,0 0 0,0-1 0,0 1 0,0 0 0,0 0 0,0 0 0,0 0 0,0 0 0,0 0 0,-1 0 0,1 0 0,0 0 0,0 0 0,0-1 0,0 1 0,0 0 0,0 0 1,0 0-1,0 0 0,0 0 0,-1 0 0,1 0 0,0 0 0,0 0 0,0 0 0,0 0 0,0 0 0,0 0 0,0 0 0,-1 0 0,1 0 0,0 0 0,0 0 0,0 0 0,0 0 0,0 0 1,-27 0 497,13-1-380,-1 0-1,1 1 0,0 1 0,-20 4 0,6 9 49,22-13-133,1 0 0,-1 0 1,1-1-1,-12 0 0,10 0-35,-1 0 0,1 1 0,-12 2-1,10 0-123,1 0-1,-17 8 0,17-7 75,0 0 0,-17 5 0,9-5 184,11-3-53,0 0-1,0 0 0,0 1 0,0 0 0,0 0 0,1 0 0,-1 1 0,-6 4 0,-3 1 85,10-6-130,0-1 1,0 1-1,1 1 1,-1-1 0,1 0-1,0 1 1,0 0-1,0 0 1,0 0 0,-5 6-1,1 9 133,2-15-122,5-3-42,-1 0 0,0 0-1,1 1 1,-1-1 0,1 0-1,-1 1 1,0-1 0,1 1-1,-1-1 1,1 1 0,-1-1-1,1 1 1,0-1-1,-2 2 1,1 6 69,0 0 0,0-1 1,0 1-1,1 0 0,1 10 0,-1 1 139,0-16-196,0-1 0,0 0 0,1 0 0,-1 1 0,1-1 0,-1 0 0,1 0 0,0 0 0,0 0 0,0 0 0,0 0 0,2 3 0,20 20 137,-17-20-138,0 0 0,-1 1 0,7 9 0,-6-6-10,13 17 10,12-2-28,-17-3-60,7-6 24,-14-10-20,1 0 0,11 12-1,-16-15 67,-1 0 0,0 0 0,1 0 0,0-1 0,-1 1 0,1-1 0,0 1 0,0-1 0,0 0 0,0 0 0,0 0 0,0 0 0,3 0 0,11 3 85,3 7 4,-12-5-60,-2-3-16,0 0 1,0 0-1,0-1 0,0 0 1,0 0-1,0 0 0,8 0 1,10 4 1,21 7-9,18-6-33,13 7-90,-3-7 53,24 7 80,4-7 37,-15 7 70,-45-11-183,45-2 1,-50-2-94,-15 1 143,-1-2 0,36-7 0,-24 3 168,1 1-31,-21 4-105,-1 0-1,0-1 0,0-1 1,0 0-1,0 0 1,14-7-1,5-6-9,-6 4 206,47-19 0,-41 21-73,-4 2-25,42-19-1,-37 11-81,-7 3-121,46-17 0,-54 25 35,-6 2 98,1 0-1,-1-1 1,0 0-1,0 0 1,0-1 0,0-1-1,-1 0 1,0 0-1,11-10 1,-10 6 87,-5 6-88,-1 0 0,0 0 1,0 0-1,0-1 0,3-6 0,-6 10-40,0-1 0,0 0-1,-1 1 1,1-1 0,-1 0 0,1 0-1,-1 0 1,0 1 0,1-1-1,-1 0 1,0 0 0,0 0 0,0 0-1,-1 1 1,1-1 0,0 0-1,-1 0 1,1 0 0,-1 1 0,1-1-1,-3-3 1,-10-15 23,6 6 4,6 11-34,0 0 0,-1 0 0,1 0 0,-1 0 0,0 0 0,0 1 0,0-1-1,-3-2 1,-4-5-56,5 5 26,-1 1 1,1 0 0,0 0-1,-1 0 1,-5-3 0,3 4 29,6 2 2,0 1 1,1 0-1,-1-1 0,0 1 0,0-1 0,0 1 0,1-1 1,-1 1-1,0-1 0,0 1 0,1-1 0,-1 0 0,1 1 0,-1-1 1,0 0-1,1 0 0,0 1 0,-1-1 0,1 0 0,-1 0 1,1-1-1,-4-5 24,4 6-18,-1 0 0,0-1 0,0 1 0,0 0 0,0 0-1,0 0 1,0 0 0,0 0 0,-1 0 0,1 0 0,0 0 0,-1 0-1,1 0 1,0 1 0,-1-1 0,1 0 0,-3 0 0,-11-5 63,11 4-50,-1-1 0,0 1 0,0 0 0,0 0 0,0 1 0,0-1 0,0 1-1,0 0 1,-10 0 0,9 1-16,0 0 0,0 0 0,0-1-1,1 0 1,-1 0 0,0 0 0,0-1-1,-6-2 1,-12-3 39,7 4 57,1 1 0,-1 1 0,-27 2 1,10 0 91,-98-1-211,-49 0-2453,119 0 1685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2249 3648,'-20'0'1904,"23"-4"-1526,18-16 417,-4 6-390,-2 6-119,-1 0-1,15-12 0,21-14-15,-14 12-190,49-39 0,-19 2-70,-40 37-32,177-147-126,-192 161 141,82-60-40,32-5 37,18-21 52,-96 64 12,51-33 84,77-80 137,-34 25 64,97-37 108,-108 74-132,16-21-50,-126 86-226,272-216 431,-242 185-482,132-114-94,-70 64 169,44-32 146,-129 110-170,0-2 1,26-26-1,-36 32 30,0 1 0,29-19 1,-22 12-4,-22 20-80,-1-1 0,1 0-1,0 0 1,-1 1-1,1-1 1,0 1 0,0 0-1,0-1 1,0 1 0,0 0-1,0 0 1,1 0-1,-1 1 1,0-1 0,0 0-1,1 1 1,1-1 0,0 1-402,-4 0 112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0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20 105 5056,'-17'-18'1642,"14"15"-1222,6 3-200,3 0-188,-1 0 0,1 0 0,-1-1 0,0 0 0,1 0 0,-1 0 0,1 0 0,-1-1 0,0 0 0,0 0 0,0-1 0,7-4 0,2-1 85,-1 0-1,1 0 0,0 1 0,1 1 0,-1 1 0,1 0 0,0 1 0,1 0 0,-1 1 0,1 1 1,-1 0-1,24 2 0,-20 0-60,74 2 183,-79-1-218,-1 1 0,1 0 0,-1 1 0,23 7 0,-32-8-29,0 0 0,1 0 0,-1 0 0,0 0 0,0 1 0,0-1 0,-1 1 0,1 0 0,-1 0 0,1 1 0,-1-1 0,4 7 0,-5-7 35,0 1 0,-1-1 0,1 1 1,-1 0-1,0-1 0,0 1 0,0 0 0,-1 0 0,1 0 0,-1 0 1,0-1-1,0 1 0,0 0 0,-1 0 0,-1 7 0,-3 6 33,-1 0 0,0 0 0,-1 0 0,-1-1 0,-1 0 0,0-1 0,-21 26 0,-29 32-369,47-53-413,1 0 0,0 0 0,2 1 0,-14 40-1,3 2-2791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2228 2037 2816,'0'0'917,"0"-3"-565,0 2-339,0 0-1,0 0 0,0 1 1,0-1-1,0 0 0,0 0 1,1 1-1,-1-1 0,0 0 1,0 1-1,0-1 0,1 0 1,-1 0-1,0 1 0,1-1 1,0-1-1,0 2 37,0-1 0,0 1 0,0-1 0,0 1 0,0 0 0,0-1 0,0 1 0,0 0 0,0-1-1,0 1 1,0 0 0,0 0 0,0 0 0,2 0 0,-3-3 431,0-11-128,0 14-336,0-1-1,0 1 0,0 0 1,0-1-1,0 1 0,0 0 1,0 0-1,0-1 1,0 1-1,0 0 0,0-1 1,0 1-1,-1 0 1,1 0-1,0-1 0,0 1 1,0 0-1,0 0 0,-1-1 1,1 1-1,0 0 1,0 0-1,-1 0 0,1-1 1,0 1-1,-14-14 273,14 14-276,-1 0-1,1 0 1,0-1-1,0 1 1,-1 0-1,1 0 1,0 0-1,0-1 1,0 1-1,-1 0 0,1 0 1,0-1-1,0 1 1,0 0-1,0 0 1,0-1-1,0 1 1,-1 0-1,1-1 1,0 1-1,0 0 1,0-1-1,0 1 1,0 0-1,0-1 1,0-13 249,0 14-243,0 0-1,0-1 0,0 1 1,0 0-1,0-1 1,0 1-1,0 0 1,0 0-1,0-1 0,0 1 1,0 0-1,0-1 1,0 1-1,-1 0 1,1 0-1,0-1 1,0 1-1,0 0 0,0 0 1,-1 0-1,1-1 1,0 1-1,0 0 1,-1 0-1,1-1 0,-8-10 306,1 0-1,0-1 1,-6-12-1,13 23-321,-7-16 212,2 14-159,5 3-47,-1 0 1,0-1-1,1 1 0,-1 0 0,0-1 0,1 1 0,-1-1 0,1 1 0,-1-1 0,1 1 0,-1-1 0,1 1 0,-1-1 0,0 0 0,-4-16 148,5 14-130,-1 0 0,0 0 1,0 0-1,0 0 0,0 0 1,0 0-1,-1 0 1,1 1-1,-1-1 0,0 0 1,-4-4-1,0 1-32,0-1 0,1 0-1,-7-11 1,-4-6 41,-9-6 137,-50-45-1,-9-11-271,65 62 94,-28-29 9,-3 9 9,20 19-11,-52-54-46,1 2 108,55 56 67,-14-14 142,16 9-140,11 11-93,-16-13 1,16 18-90,-21-13 0,5 4-50,-18-20-7,25 19 141,-127-95 747,48 39-365,0 0-191,1 6 11,41 20-143,31 24-62,-2 1-3,-20-19 10,22 13-20,15 17-9,-15-14-1,14 17-4,-20-11-1,5 3-1,-28-26-19,-14-11-108,18 20 84,13 8 151,-55-29 0,36 29-51,14-7-15,-23-10 63,36 24-36,24 16-87,1-1 1,0 0-1,-7-9 0,8 9-49,6 6 53,0 0 0,-1 0 0,1-1 1,0 1-1,0 0 0,-1 0 1,1 0-1,0-1 0,0 1 0,0 0 1,0 0-1,-1-1 0,1 1 1,0 0-1,0-1 0,0 1 0,0 0 1,0 0-1,0-1 0,0 1 1,0 0-1,0-1 0,0 1 0,0 0 1,0-1-1,0-13-2200,0 17 1955,0-1 0,1 0 0,-1 1 0,1-1 0,0 0 0,0 1 1,0-1-1,0 0 0,0 0 0,0 0 0,1 0 0,-1 0 0,1 0 0,-1 0 1,1 0-1,2 1 0,17 18-2718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0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22 4640,'0'-18'1504,"0"18"-1494,0 0 1,0 0-1,0 0 0,0 0 1,0 0-1,0 0 1,0 0-1,0-1 0,0 1 1,0 0-1,0 0 0,0 0 1,0 0-1,0 0 1,0 0-1,0 0 0,0-1 1,0 1-1,0 0 1,0 0-1,0 0 0,0 0 1,0 0-1,0 0 0,0 0 1,0 0-1,0-1 1,0 1-1,0 0 0,-1 0 1,1 0-1,0 0 1,0 0-1,0 0 0,0 0 1,0 0-1,0 0 0,0 0 1,0 0-1,-1 0 1,1 0-1,0 0 0,0 0 1,0 0-1,0 0 1,0 0-1,0 0 0,0 0 1,-1 0-1,1 0 0,0 0 1,0 0-1,0 0 1,0 0-1,0 0 0,0 0 1,-14 0 287,13 0-289,1 0 0,0 0 0,-1 0 0,1 0 0,0 0-1,0 0 1,-1 0 0,1 0 0,0 0 0,-1 0-1,1 0 1,0 0 0,0 1 0,-1-1 0,1 0 0,0 0-1,0 0 1,-1 0 0,1 1 0,0-1 0,0 0-1,-1 0 1,1 1 0,0-1 0,0 0 0,-2 2 12,1 0 0,-1-1 1,0 0-1,1 1 0,-1-1 1,0 0-1,0 0 0,0 0 1,0 0-1,0 0 0,0 0 1,0 0-1,0-1 0,-1 1 1,1-1-1,0 0 0,-3 1 1,0-1 20,1 0 0,0 1 1,0-1-1,-1 1 0,1 0 1,0 1-1,0-1 0,-4 3 1,-13 3 141,11-5-128,0-1 0,1 0 0,-21 0-1,19-1-51,0 0 0,-12 2 0,-9 4-5,12-2-20,-1-1 0,-31 1 0,30-3 120,-1 2 1,-37 7-1,44-6 35,3-2 2,1-1 0,-1 0 0,1 0 0,-15-2 0,-4 0 245,29 1-354,0 0 1,0 0-1,0 1 0,0-1 1,0 0-1,-1 1 1,1 0-1,0-1 0,1 1 1,-1 0-1,0 0 0,0 0 1,0 0-1,-1 2 0,2-2-14,0-1 0,0 2-1,0-1 1,0 0 0,1 0-1,-1 0 1,0 0 0,1 0-1,-1 0 1,1 1 0,-1-1-1,1 0 1,0 1 0,-1-1-1,1 0 1,0 0 0,0 1-1,0-1 1,0 0-1,0 1 1,0-1 0,1 0-1,-1 1 1,0-1 0,1 0-1,0 2 1,3 9 51,1-1-1,0 0 1,1 0-1,1-1 1,-1 0-1,10 11 1,53 53 241,-66-71-298,110 100 158,7 6-2778,-44-33 528,-10-10-1632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0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1227 812 2560,'-11'0'917,"30"0"-550,32 0-184,-30 0 1017,-17 0-465,-4 0-25,0 0-209,0 0 123,-4-3-133,-10-11 223,14 14-693,0-1 0,0 1 0,0 0-1,0 0 1,-1-1 0,1 1-1,0 0 1,0 0 0,-1 0 0,1-1-1,0 1 1,0 0 0,-1 0-1,1 0 1,0 0 0,0 0 0,-1 0-1,1 0 1,0-1 0,-1 1-1,1 0 1,0 0 0,-1 0 0,1 0-1,-1 0 1,-6-1 115,0 0-1,-1-1 1,1 0 0,0 0-1,0-1 1,0 0-1,0 0 1,1 0 0,-7-5-1,-11-5 258,7 3-257,1 0-1,1-1 1,-1-1-1,2-1 0,0 0 1,-14-17-1,2 4-37,-120-120 510,107 108-479,-3 2 1,0 2 0,-3 2 0,0 1-1,-57-27 1,-16-4 105,93 48-189,-58-28 105,-14 11-55,40 4-100,46 22 0,0-1-1,0 1 1,0 1-1,-17-5 1,-17 2 46,7-6-90,34 12-40,1 0 1,-1 0-1,0-1 0,1 1 0,-1-1 1,1 0-1,0 0 0,-1 0 0,1 0 1,-3-3-1,3 2-735,9 2-103,25 1-765,-6 0-1498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0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21 4736,'-41'-21'1760,"41"21"-1376,-42 0-96,21 0 672,-20 0-576,-1 0 480,0 21-512,22-21 32,-1 21-224,0-21 32,21 21-96,42 0-832,-1-1 384,22 22-2880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2:5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18 7872,'-21'-18'3557,"17"18"-2896,4 0-611,-1 0-1,0 0 0,1 0 1,-1 0-1,0 0 1,1 0-1,-1 0 0,1 0 1,-1 1-1,0-1 0,1 0 1,-1 0-1,0 0 1,1 1-1,-1-1 0,1 0 1,-1 0-1,1 1 0,-1-1 1,0 1-1,-2 10 722,-1 12 83,0-18-732,1 1 1,-1 0 0,0-1 0,0 1 0,0-1 0,-7 5 0,-14 18 425,-21 35 43,-17 12 54,5-9-303,-4 11-38,-3-11-129,8-8-67,-15 16 33,43-45-64,-2 5-285,-3-11-1013,17-4 498,16-16 449,-1-1 1,0 1-1,0-1 1,0 0-1,0 1 0,-1-1 1,1 0-1,-1 0 0,1 0 1,-6 2-1,7-3 107,-1-1 1,0 1-1,0-1 0,0 0 1,0 1-1,1-1 0,-1 0 1,0 0-1,-2 0 0,4 0 165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1918 264 2816,'0'-35'917,"0"29"-685,3 5-112,11 1 120,-14 0-232,0 0 0,1 1 0,-1-1 0,0 0 0,0 0-1,0 0 1,0 0 0,0 0 0,0 0 0,0 0 0,1 0 0,-1 0-1,0 0 1,0 0 0,0 0 0,0 0 0,0 0 0,0 0 0,0 0-1,1-1 1,-1 1 0,0 0 0,0 0 0,0 0 0,0 0 0,0 0-1,0 0 1,0 0 0,0 0 0,0 0 0,1 0 0,-1 0 0,0 0-1,0-1 1,0 1 0,0 0 0,0 0 0,0 0 0,0 0 0,0 0-1,0 0 1,0 0 0,0 0 0,0-1 0,0 1 0,0 0 0,0 0-1,0 0 1,0 0 0,0 0 0,0 0 0,0 0 0,0-1 0,0 1-1,0 0 1,0 0 0,0-2 26,0 0 0,0 1 0,0-1 0,1 0-1,-1 1 1,1-1 0,-1 0 0,1 1 0,0-1 0,0 0 0,-1 1-1,1-1 1,0 1 0,0 0 0,1-1 0,-1 1 0,0 0 0,0-1-1,1 1 1,-1 0 0,0 0 0,3-1 0,13-5 259,-11-2-157,-6 9-130,1-1 0,-1 1 0,0-1-1,0 1 1,1-1 0,-1 1 0,0-1-1,1 1 1,-1 0 0,1-1 0,-1 1-1,0-1 1,1 1 0,-1 0 0,1-1-1,-1 1 1,1 0 0,-1 0 0,1 0 0,-1-1-1,1 1 1,-1 0 0,1 0 0,0 0-1,-1 0 1,1 0 0,-1 0 0,1 0-1,-1 0 1,2 0 0,1 0 271,-3-17 262,0 16-535,0 1-1,0 0 1,0 0 0,0 0 0,0 0-1,0 0 1,1 0 0,-1 0-1,0 0 1,0-1 0,0 1 0,0 0-1,0 0 1,0 0 0,-1 0 0,1 0-1,0 0 1,0 0 0,0-1 0,0 1-1,0 0 1,0 0 0,0 0 0,0 0-1,0 0 1,0 0 0,0 0 0,0 0-1,0 0 1,0-1 0,0 1 0,-1 0-1,1 0 1,0 0 0,0 0 0,0 0-1,0 0 1,0 0 0,0 0-1,0 0 1,0 0 0,-1 0 0,1 0-1,0 0 1,0 0 0,0 0 0,0 0-1,0 0 1,0 0 0,0 0 0,-1 0-1,1 0 1,0 0 0,0 0 0,0 0-1,0 0 1,-50-1 446,19 0-402,0 1-1,-41 6 0,2 7-63,47-11 77,0-2 0,0-1 0,-40-7 1,12 2 24,-47-1 143,-22-16 71,46 7-67,-172-25 402,117 23-443,-9 12-208,61-2-4,-79-2 93,-52 10 226,111 4-134,27 10 107,39-12-117,-34 0 0,25-3 19,30 1-82,9 0-44,3 0 0,12 0 69,-6 0-90,-1 0 0,1 0-1,-1-1 1,11-1 0,27-12-128,-36 12 27,0 2 0,16-1 0,-13 1-471,1 0 0,23-4 1,-21 0 175,-7 2 36,0 1 0,0-1 0,12 0-1,-11 3-339,0 0-1,-1 1 0,1 0 0,0 0 1,10 4-1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1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1835 4064,'0'-4'1307,"0"3"-1279,1 0 1,-1-1 0,0 1 0,0 0-1,1 0 1,-1 0 0,0 0 0,1-1 0,-1 1-1,1 0 1,0 0 0,-1 0 0,1 0 0,0 0-1,0 0 1,0 0 0,0 0 0,-1 1 0,1-1-1,2-1 1,0 0 1,1 0-1,0 0 1,-1 0-1,7-2 0,13-2 85,-19 4-109,1 1 0,0-1 0,-1 1 1,0-1-1,1 0 0,-1-1 0,0 1 0,4-4 0,41-32 43,27-8 70,11-13 266,-63 44-302,53-39 118,34-43 46,44-15-120,12 10-27,0 0-58,119-109-99,-215 155 36,14-11-1,137-103-43,9 15 150,-89 68 12,-12-9 79,-65 46-94,-60 46-73,31-22 92,48-48 0,-67 58-121,-11 11-4,0 1 0,-1-1-1,0-1 1,0 1 0,-1-1 0,7-9 0,-11 14 14,0 1 1,1-1-1,-1 1 1,0 0 0,1-1-1,-1 1 1,0-1-1,0 1 1,0-1-1,1 0 1,-1 1 0,0-1-1,0 1 1,0-1-1,0 1 1,0-1-1,0 1 1,0-1 0,0 1-1,0-1 1,0 0-1,-1 1 1,1-1-1,0 1 1,0-1 0,0 1-1,-1-1 1,1 1-1,0-1 1,0 1-1,-1-1 1,-1 0-26,1 1 1,0-1-1,-1 1 0,1-1 0,-1 1 1,1-1-1,-1 1 0,0 0 0,1 0 1,-1 0-1,-2 0 0,-5 1-201,0-1 1,-1 2-1,1 0 1,-9 2-1,7 0-7,0-2-1,0 0 1,0 0-1,-15 0 1,-154-2 436,177 0-104,1 0-1,-1 0 1,1-1 0,-1 1 0,1-1-1,-1 1 1,1-1 0,0 0 0,-1 0-1,1 0 1,0 0 0,-4-3-1,6 4-70,0 0-1,-1 0 1,1 0-1,0 0 0,0 0 1,0-1-1,-1 1 0,1 0 1,0 0-1,0 0 1,0 0-1,0-1 0,0 1 1,-1 0-1,1 0 0,0-1 1,0 1-1,0 0 0,0 0 1,0 0-1,0-1 1,0 1-1,0 0 0,0 0 1,0-1-1,0 1 0,0 0 1,0 0-1,0-1 1,0 1-1,0 0 0,0 0 1,0-1-1,1 1 15,0-1-1,-1 1 1,1 0 0,-1-1-1,1 1 1,0 0 0,0 0-1,-1-1 1,1 1 0,0 0-1,-1 0 1,1 0 0,0 0-1,0 0 1,-1 0 0,2 0-1,26-4 589,-5-2-306,-1-2 0,30-16 0,-43 20-251,-1 1 1,1-1-1,0 2 1,0-1 0,0 1-1,16-1 1,1 1 2,29 3 0,-2 1-84,-43-3 12,-6 1 12,0 0-1,-1-1 1,1 1 0,0 1-1,-1-1 1,1 0-1,-1 1 1,1 0-1,-1 0 1,1 0-1,-1 0 1,1 0 0,-1 1-1,0 0 1,0-1-1,0 1 1,0 0-1,5 4 1,6 7 63,13 13 134,-25-24-187,-1-1 1,0 0-1,0 1 0,1-1 1,-1 1-1,0 0 0,0-1 1,0 1-1,-1 0 0,1-1 1,0 1-1,0 3 0,-1-3 9,-1 0 0,0 0-1,0-1 1,0 1 0,0 0-1,0 0 1,0 0 0,0-1-1,-1 1 1,1-1 0,0 1-1,-4 2 1,-9 12 132,7 9 79,-6 4-196,12-26-78,-1-1 0,1 0 0,0 0-1,-1 0 1,0-1 0,1 1 0,-1 0-1,0-1 1,0 1 0,0-1 0,0 1-1,0-1 1,0 0 0,-3 1 0,-3 1 4,6-3-98,0 1 0,0 0 1,0-1-1,-1 1 0,1 0 0,0 0 0,0 0 0,0 1 0,-2 1 1,3-2-40,0 1 1,0-1-1,1 1 1,-1-1-1,0 1 1,1 0-1,-1-1 1,1 1-1,-1 0 1,1-1-1,0 1 1,0 0 0,0 0-1,0-1 1,0 3-1,0 20-2068,0-3 75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21 3072,'-21'-21'1365,"21"21"-1157,0 4-16,0 35 680,1-5-159,-6 59 1,-9-13-309,10-36-256,0-13-119,-12 57-1,5-48-28,-16 63 771,24-87-614,3-9-40,-1 0-1,0 0 1,-1-1 0,1 1-1,-2-1 1,1 1-1,0-1 1,-7 11-1,-30 42 550,33-48-502,-4-3-61,9-8-102,1 0 0,0 0 0,0 0 0,0 1 0,0-1 0,0 0 0,-1 0 0,1 0 0,0 0 0,0 0 0,0 0 0,0 0 0,0 0 0,0 0 0,-1 0 0,1 0 0,0 0 0,0 0 0,0 0 0,0 0 0,0 0 0,-1 0 0,1 0 0,0 0 0,0-1 0,0 1 0,0 0 0,0 0 0,-1 0 0,1 0 0,0 0 0,0 0 0,0 0 0,0 0 0,0 0 0,0-1 0,0 1 0,0 0 0,0 0 0,-1 0 0,0-5-35,1 0 0,-1 0 1,1 0-1,0-9 0,0 13 27,-1-12-58,1 7-27,0 0-1,0 0 1,0 0 0,0 0-1,1 0 1,3-11-1,10-38-265,-12 32 241,-1 15 51,0 0 1,5-16 0,-2 14 18,1 0 1,6-12 0,0 2-6,7-22-38,-12 26 48,1 1-1,11-20 1,16-20-87,-31 49 120,0 1 0,0 0 1,0 0-1,1 0 1,0 1-1,0-1 0,0 1 1,0 0-1,1 0 1,-1 0-1,1 0 0,0 1 1,10-5-1,30-20-80,-35 21 30,0 1 0,1 0 0,14-6 0,-24 11 55,0 1 0,0-1 0,0 1-1,0 0 1,0 0 0,0-1 0,0 1 0,0 0 0,0 0-1,0 0 1,0 0 0,0 0 0,0 0 0,0 0 0,2 1-1,-2-1 4,-1 1-1,1-1 1,-1 1-1,1 0 0,-1-1 1,1 1-1,-1-1 0,0 1 1,1 0-1,-1-1 1,0 1-1,1 0 0,-1-1 1,0 2-1,4 7 34,10 15 143,-10-20-141,-1 0-1,-1 1 0,1 0 1,-1 0-1,0-1 0,2 7 0,-1 1 94,-2-1 0,0 1-1,0 0 1,-2 19-1,0-4-50,1 222 286,0-248-348,0 0 0,0 0 0,0-1 0,0 1 0,0 0 0,0 0 0,0-1 0,0 1 1,0 0-1,0 0 0,0-1 0,1 1 0,-1 0 0,0-1 0,1 1 0,-1 0 0,0-1 0,1 1 1,-1 0-1,1-1 0,-1 1 0,1-1 0,-1 1 0,1-1 0,0 1 0,0 0 0,0-1 0,0 0-1,0 0 1,0 0-1,0 0 0,0 0 1,0 0-1,0 0 1,0 0-1,0 0 1,0-1-1,-1 1 0,1 0 1,0-1-1,0 1 1,0 0-1,0-1 1,1 0-1,1-1-3,0-1-1,0 1 1,0 0-1,0-1 1,-1 1 0,1-1-1,-1 0 1,0 0 0,0 0-1,0 0 1,3-7-1,2-28-255,-2 22 158,0-1-1,2 2 1,0-1 0,0 1-1,2 0 1,0 0 0,18-22-1,-19 26 52,-1 0 0,0-1 0,-1 0-1,8-22 1,-13 31-12,0-1-12,0 0 0,1 0 0,-1 1 0,1-1 0,0 0 0,3-5 0,-3 8 53,-1 0 1,0 0-1,0 0 1,1 0-1,-1 0 1,0 1-1,1-1 1,-1 0-1,1 1 1,-1-1-1,1 1 1,-1 0-1,1-1 1,-1 1-1,1 0 1,-1 0-1,1 0 1,2 0-1,-3 0 11,-1 0 0,1 0 0,0 0 0,-1 0 0,1 0 0,0-1 0,-1 1 0,1 1 0,0-1 0,-1 0 0,1 0 0,0 0 0,-1 0 0,1 0 0,0 1 0,-1-1 0,1 0 0,-1 0 0,1 1 0,0-1 0,-1 0 0,1 1 0,-1-1 0,1 1 0,-1-1 0,1 1 0,-1-1 0,1 1-1,-1-1 1,0 1 0,1 0 0,-1-1 0,0 1 0,0-1 0,1 1 0,-1 0 0,0 0 0,4 8 101,10 15 135,-7 15 256,7 2-192,-7 4-240,7 11-48,-7-11 117,-1-23-82,-3-14-36,-1 1 1,0 0 0,0-1-1,-1 1 1,0 9-1,-1 62 81,0-78-86,0 1-1,0-1 0,0 0 0,-1 0 0,1 0 1,-1 1-1,1-1 0,-1 0 0,0 0 0,0 0 0,1 0 1,-2 0-1,0 2 0,-6 13 102,7-13-79,0 1 0,0-1 0,1 1 0,-1 8 0,1-13-32,0 0 11,0 1-1,1-1 1,-1 1-1,0-1 1,0 0-1,0 1 1,0-1-1,0 1 0,-1-1 1,1 1-1,0-1 1,0 0-1,0 1 1,0-1-1,0 1 1,0-1-1,-1 0 1,1 1-1,0-1 1,0 0-1,-1 1 0,1-1 1,0 0-1,0 1 1,-1-1-1,-13 14-52,10-10-769,8-8-112,2-2 175,-3 2 403,1 0 0,0 0-1,0 0 1,1 0 0,-1 1 0,1 0 0,5-3 0,46-15-2812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1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 6464,'-21'-41'2400,"0"41"-1856,21 0-160,0 0-480,0 0-32,-21 20-672</inkml:trace>
  <inkml:trace contextRef="#ctx0" brushRef="#br0" timeOffset="1">105 188 7552,'-21'-21'2816,"21"63"-2208,-21 20-160,21-20-32,-21 0-320,21 20 32,-20 0-64,-1-20-64,21 21 32,21-22-1184,-1-20 640,-20 0-2944,21 0 1920,-21 0-1664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1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38 271 4480,'18'-17'2005,"-20"19"-1982,1-1 1,-1 1-1,1 0 0,0-1 0,-1 1 1,1 0-1,0 0 0,0 0 0,0 0 1,-1 4-1,1 1-26,0-1 1,1 1-1,-1 12 0,2-3 58,-1-4-4,0 1 1,-1 0 0,-2 16 0,-3-5 60,3-11-25,0 0-1,1 1 1,-2 22-1,5-13 81,0-8-3,-2 24 0,-5-19 146,6-20-288,0 1-1,-1-1 0,1 1 1,0-1-1,-1 1 0,1-1 1,0 1-1,-1-1 0,1 1 1,-1-1-1,1 0 0,-1 1 1,1-1-1,-1 0 1,1 0-1,-1 1 0,0-1 1,1 0-1,-1 0 0,1 0 1,-1 0-1,0 1 0,0-1 1,2 0-16,-1 0 0,1-1 1,0 1-1,0 0 0,-1 0 0,1 0 1,0 0-1,-1-1 0,1 1 1,0 0-1,-1-1 0,1 1 1,-1 0-1,1-1 0,-1 1 0,1-1 1,0 1-1,-1-1 0,0 1 1,1-1-1,-1 1 0,1-1 0,-1 0 1,0 1-1,1-1 0,-1 0 1,0 1-1,0-1 0,1 0 1,-1 1-1,0-2 0,2-31 2,-2 26 16,0 0 0,1 0-1,1-8 1,4-4 268,10-25 0,0 3-92,-5 9-66,1-6 47,27-58 0,-36 90-171,0 0 1,0 1 0,0 0-1,1 0 1,5-7 0,22-12-27,-21 11-1,-10 13 18,0-1 1,0 1-1,1-1 1,-1 1-1,1-1 0,-1 1 1,0-1-1,1 1 0,-1-1 1,1 1-1,-1-1 0,1 1 1,-1 0-1,1-1 0,0 1 1,-1 0-1,1 0 0,-1-1 1,1 1-1,0 0 0,-1 0 1,1 0-1,0 0 1,-1 0-1,1 0 0,0 0 1,-1 0-1,1 0 0,-1 0 1,1 0-1,1 0 0,-1 0-20,1 0 0,-1 0 0,1 0 0,-1 0 0,1 0-1,-1 1 1,1-1 0,-1 0 0,1 1 0,-1-1 0,1 1 0,-1-1-1,1 1 1,-1 0 0,0 0 0,1 0 0,-1-1 0,0 1 0,0 0-1,0 0 1,0 1 0,0-1 0,0 0 0,0 0 0,0 0 0,0 1-1,0-1 1,-1 0 0,1 1 0,-1-1 0,1 1 0,0 2 0,5 9-320,8 11-813,-10-7 717,-4-14 327,1 1 0,0-1 1,0 0-1,-1 0 1,2 0-1,-1-1 1,0 1-1,1 0 0,-1 0 1,1-1-1,0 1 1,0-1-1,2 3 0,-2-3 24,0 0-1,0 0 1,1 0-1,-1-1 0,0 1 1,1-1-1,-1 1 0,1-1 1,-1 0-1,1 0 0,4 1 1,1-1-122,-1 0 0,1-1 1,8 0-1,-5 0 71,-8 0 121,-1 0 1,1-1-1,-1 1 0,1-1 0,-1 1 1,0-1-1,1 0 0,-1 0 0,0 0 1,0 0-1,0-1 0,0 1 1,3-3-1,25-26 227,-3 3 478,-25 26-600,0-1 1,-1 1 0,1 0-1,0 0 1,0 0 0,0 0-1,-1 0 1,1 1 0,0-1-1,0 0 1,0 1 0,0-1-1,4 1 1,-6 0-70,0 0-1,1 0 1,-1 0 0,0 0 0,1 0-1,-1 0 1,0 0 0,0 0-1,1 0 1,-1 0 0,0 0 0,1 0-1,-1 1 1,0-1 0,0 0 0,1 0-1,-1 0 1,0 0 0,0 1 0,1-1-1,-1 0 1,0 0 0,0 0 0,0 1-1,1-1 1,1 3 24,0 0-1,-1-1 0,1 1 1,0 0-1,-1 0 1,0 0-1,1 0 1,-1 0-1,0 0 0,-1 0 1,2 7-1,2 7 77,9 28 70,-6 14-48,0-31-116,0-2 1,18 42-1,-8-23 4,-10-7 21,2-19-21,-8-17 53,0-1 0,0 1-1,0 0 1,0 0 0,-1-1 0,1 1 0,0 0 0,-1 0 0,1 0 0,-1 3 0,0-21 71,0 2-53,0 0-1,4-26 1,3 11-34,2 0 1,19-43-1,-13 36-128,-12 26 45,0 3-16,0-1 0,0 1 0,9-13 1,-9 16-13,0 1 1,0 0-1,1 0 1,-1 0-1,8-4 1,0-1-57,10-13-50,-17 17 145,1-1 0,-1 0 0,1 1 1,0 0-1,1 0 0,-1 0 0,9-4 0,-4 4 15,-1 0 0,0 1 0,16-4 0,16 0-54,-23-1 7,-17 7 40,1 0 0,0 0-1,0 0 1,0 0 0,0 0 0,0 0-1,0 1 1,0-1 0,0 1-1,0-1 1,0 1 0,2 0-1,34 0-25,-34 0 16,-4 0 234,0 0-42,-4 3-43,-16 10-13,16-11-104,1-1 0,-1 1 1,1 0-1,0 0 1,0 0-1,0 0 0,0 1 1,0-1-1,0 1 0,-4 5 1,4-1 11,0 0 1,0 0 0,1 1 0,-1-1-1,2 0 1,-1 1 0,1 0 0,0-1-1,0 1 1,1 10 0,-4 29 189,-3-16-127,5-24-114,0-1-1,1 1 1,-1 0-1,2 0 1,-1-1-1,1 1 1,0 0-1,1 12 1,13 26-42,-10-27 113,-4-15-39,1 0 0,-1 0 0,1 0 0,0 0 0,0 0 0,0 0-1,0 0 1,0-1 0,1 1 0,-1 0 0,1-1 0,0 1 0,0-1 0,2 4 0,0-2-1,0 0 0,1-1 1,-1 1-1,0-1 1,1 0-1,0 0 0,0 0 1,0-1-1,0 1 0,0-1 1,1-1-1,-1 1 0,0-1 1,1 0-1,-1 0 1,1 0-1,0-1 0,5 0 1,-7 0-59,0 0 1,1 0-1,-1-1 1,0 1-1,0-1 1,0 0-1,0 0 1,0-1 0,0 1-1,-1-1 1,6-3-1,-3 2-91,-4 2 97,-1 1 0,1-1-1,-1 1 1,1-1 0,-1 0 0,0 0 0,1 0 0,-1 0 0,0 0 0,0 0 0,1 0 0,-1 0 0,0-1 0,0 1 0,1-2 0,0-1-25,-1 4 56,-1 0-1,0 0 1,0-1 0,0 1-1,1 0 1,-1 0 0,0 0-1,0-1 1,0 1-1,0 0 1,0 0 0,1-1-1,-1 1 1,0 0 0,0 0-1,0-1 1,0 1 0,0 0-1,0-1 1,0 1 0,0 0-1,0 0 1,0-1-1,0 1 1,0 0 0,0 0-1,0-1 1,0 1 0,0 0-1,0-1 1,0 1 0,-1 0-1,1 0 1,0 0 0,0-1-1,0 1 1,0 0-1,-1 0 1,1-1 0,0 1-1,0 0 1,-1 0 0,-3-9-36,-1 1 1,0 0 0,0 0-1,-1 1 1,-7-9 0,7 9-12,0 0-1,0-1 1,-8-14 0,5 7 16,6 12 25,0-1-1,1 1 0,0-1 0,0 0 0,0 0 0,1 0 0,-1 0 1,1 0-1,0 0 0,0 0 0,0-1 0,0 1 0,1 0 0,0-1 1,0 1-1,1-6 0,-1-3-86,0 12 82,0-1 1,0 0-1,0 0 0,0 0 1,1 0-1,-1 0 0,0 1 1,1-1-1,0 0 0,1-3 1,17-17-84,-19 22 96,5-5-10,0 0-1,1 0 0,-1 1 1,12-8-1,28-2 48,-30 7-22,21-14 0,-23 13-8,1 0 0,-1 0 0,1 2 0,24-9-1,3 8 0,-3-7 26,-17 8 112,-14-8-54,-6 13-94,0 1 0,-1-1 0,1 1-1,0 0 1,0-1 0,0 1 0,0 0-1,0 0 1,0-1 0,-1 1-1,1 0 1,0 0 0,0 0 0,1 0-1,-2 0 5,12 0-90,0 0 0,0 1-1,-1 0 1,14 3 0,-20-2 87,0 0 0,0 0 1,0 0-1,0 1 1,0 0-1,-1 0 1,1 0-1,-1 0 1,0 1-1,5 5 0,-2-4-44,-1 1-1,13 7 1,8 8 3,-22-15 48,0 0 0,0 1 0,-1 0-1,0-1 1,3 10 0,9 12 42,-3-8 38,-9-14-59,1 0-1,-1 0 1,-1 1 0,6 11 0,-7-11 18,1 0 0,7 13 1,-5-9 7,-4-10-39,-1 1-1,1-1 1,-1 0-1,0 1 0,0-1 1,0 1-1,0-1 1,0 1-1,0-1 0,0 1 1,0-1-1,-1 0 1,1 1-1,0-1 0,-1 1 1,0-1-1,1 0 1,-1 0-1,0 1 1,1-1-1,-1 0 0,0 0 1,0 0-1,-2 2 1,0 0 43,0 1 0,0-1 0,0 0 1,-1-1-1,1 1 0,-7 3 0,10-6-45,0 1-1,-1-1 0,1 0 0,-1 0 0,1 1 0,-1-1 0,1 0 0,-1 0 1,1 1-1,-1-1 0,1 0 0,-1 0 0,1 0 0,-1 0 0,1 0 1,-1 0-1,1 0 0,-1 0 0,0 0 0,1 0 0,-1 0 0,1 0 1,-1 0-1,1 0 0,-1-1 0,1 1 0,-1 0 0,1 0 0,-1-1 1,1 1-1,-1 0 0,1-1 0,0 1 0,-1 0 0,1-1 0,0 1 0,-1 0 1,1-1-1,0 1 0,-1-1 0,1 1 0,0-1 0,0 1 0,-1-1 1,1 1-1,0-1 0,0 1 0,0-1 0,0 1 0,0-1 0,-1 0 1,-2-8 149,-11-14 115,10 19-213,1-1-1,1 1 1,-1-1 0,1 0-1,-1 0 1,-1-6 0,3 4-41,1 1-1,-1-1 1,1 1 0,1-1 0,-1 0 0,1 1 0,0-1 0,1 1 0,-1-1 0,1 1 0,1-1 0,-1 1-1,1 0 1,4-7 0,3-6-9,0 1 0,1 1-1,0-1 1,2 2 0,19-21-1,5 5 51,1 1-1,50-31 1,-64 46-137,36-18 1,-47 29-148,0-1 0,0 2 0,0-1 0,1 2 1,23-4-1,57 4-1447,-25 3-2804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18 105 3072,'-17'0'1701,"18"0"-1659,-1 0 0,1 0 0,0 0 0,0 0 0,-1 0-1,1-1 1,0 1 0,0 0 0,-1 0 0,1-1 0,0 1 0,-1 0 0,1-1-1,0 1 1,-1-1 0,1 1 0,0-1 0,-1 1 0,1-1 0,-1 1 0,1-1-1,-1 0 1,1-1 0,0 2 1,-1-1 0,1 0 0,-1 0 0,1 0 0,0 1 0,0-1 0,-1 0 0,1 1 0,0-1 0,0 1 0,-1-1 0,1 1 0,0-1 0,0 1 0,0-1 0,0 1 0,0 0 0,0 0 0,0-1 0,0 1 0,0 0 0,0 0 0,0 0 0,1 0 0,3 1 143,-3-1-136,-1 1 0,0-1 0,0 0 0,0 0 0,0 0 1,0 0-1,0 0 0,0 0 0,0 0 0,1-1 1,-1 1-1,0 0 0,0 0 0,0-1 0,0 1 1,0-1-1,0 1 0,0-1 0,1 0 0,4-3 76,-3 2-78,1 0-1,0 1 0,0-1 0,0 0 1,0 1-1,0 0 0,0 0 1,0 0-1,0 1 0,0 0 0,6-1 1,-3 1-5,1-1 0,0 0 1,-1 0-1,1-1 0,-1 0 0,1 0 1,-1-1-1,13-5 0,-14 4-19,1 1 0,0 0 0,0 1 0,0-1 0,0 1 0,0 1 0,1 0 0,-1 0 0,13 0 0,-9 0 46,0 0-1,0-1 1,21-5 0,-23 4-16,1 1 0,-1 0 1,19-1-1,31 3-1659,-73 0 1061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3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4064,'0'-21'1504,"0"42"-1184,0-21-64,0 20 352,0 1-384,0 0 192,0 21-256,0-22 64,0 22-128,0 0 160,0-1-160,0 1 96,0-21-96,-21 0-128,21-1 0,0-20-1440,21 0 768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3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3808,'-31'0'1227,"37"3"-760,-5-2-425,-1 1-1,1-1 1,0 0-1,-1 1 1,0-1 0,1 1-1,-1-1 1,0 1-1,1-1 1,-1 1-1,0-1 1,0 3-1,0 0 15,1 1-1,-1 0 1,1-1-1,1 0 1,-1 1-1,1-1 1,2 6-1,2 4 131,1 10 131,-5-19-213,-1 0-1,1 0 1,0 0-1,0 0 1,6 9-1,-4-9-50,-1 1 0,0 0-1,0 0 1,-1 0 0,1 0-1,-1 1 1,-1-1 0,1 1-1,0 8 1,-1-8-21,0 1 0,1 0 1,0-1-1,1 1 0,5 12 0,-4-10 23,0-1-1,-1 1 0,0-1 0,-1 1 0,0 0 0,0 0 0,-1 0 1,-1 0-1,1 0 0,-2 0 0,1 0 0,-4 15 0,-4 6 44,6-23-23,0 0-1,0 0 0,1 0 0,-1 15 1,1-13-70,0-1 0,0 1 0,-1-1 0,0 1 0,-6 15 1,6-18-48,0-3-119,1 0 1,1 0-1,-1 0 0,1 0 0,-1 0 1,1 0-1,1 4 0,-1-2-1540,0-24-1669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3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3648,'0'0'1173,"0"3"-703,0-1-430,0 1 1,1-1 0,-1 0-1,1 0 1,0 0 0,0 0 0,-1 1-1,1-1 1,1 0 0,1 3-1,4 6 152,0 10 112,-5-16-213,1-1-1,-1 1 0,0 0 0,0-1 0,-1 1 1,1 0-1,-1 0 0,0 0 0,-1 0 0,1 10 0,0-6 36,0-1 0,0 1-1,0 0 1,1 0-1,4 8 1,0 5 22,1 23 108,6 11-102,-6-11 49,7-4-64,-7-3 21,1-23-81,0 0 106,-8-15-172,0 1 0,1-1 0,-1 0 0,0 1 0,0-1 0,0 1 0,0-1 0,0 1 0,0-1 0,0 1 0,0-1 0,0 1 0,0-1 0,0 1 0,0-1 0,0 1 0,-1-1 0,1 1 0,0-1 0,0 1 0,0-1 0,-1 0 0,1 1 0,0-1 0,-1 1 0,0 0-1,1-1-1,-1 0 1,0 1-1,0-1 0,0 1 1,0-1-1,0 0 0,1 0 1,-1 0-1,0 1 1,0-1-1,0 0 0,0 0 1,-1 0-1,2 0-22,0 0 1,-1 0-1,1 0 0,0 0 1,-1 0-1,1-1 0,0 1 1,-1 0-1,1 0 0,0 0 1,0 0-1,-1 0 0,1 0 1,0 0-1,0 0 0,-1-1 1,1 1-1,0 0 0,0 0 1,-1 0-1,1-1 0,0 1 1,0 0-1,0 0 0,-1-1 1,0 0-2,0 0-48,-1-1 0,1 1-1,0-1 1,-1 0 0,1 1 0,0-1 0,0 0-1,0 0 1,0 0 0,0 0 0,0 0-1,1 0 1,-1 0 0,1 0 0,-1 0 0,1 0-1,0 0 1,0 0 0,0-4 0,-1-2-104,0 0 0,0 0 0,0 0 1,-4-10-1,-3-15-260,5 10 321,1 0 0,2-36 0,1 22 87,-1 26-40,1 1 0,0-1 0,1 1 0,0 0 0,1-1 0,7-17 0,-5 11 138,-2 11 6,0-1 0,0 1 0,1-1 0,-1 1-1,1 0 1,1 0 0,-1 1 0,1-1 0,0 1-1,0 0 1,1 0 0,7-4 0,22-12 306,-34 19-373,1 1 0,-1 0 0,1 0-1,0 0 1,-1 0 0,1 0 0,0 0-1,0 0 1,0 1 0,0-1 0,0 1 0,0-1-1,0 1 1,0 0 0,0-1 0,0 1-1,0 0 1,0 1 0,0-1 0,0 0-1,0 0 1,0 1 0,0 0 0,-1-1-1,3 2 1,11 2 117,1 0-24,-11-3-78,0 0 1,0 0-1,0 1 1,0 0-1,0 0 1,0 0-1,-1 0 1,7 6-1,3 0 7,-5-3 25,-1 0 0,1 1 0,-1 0 0,10 10 1,-17-14-50,1-1 0,-1 1 0,1-1 0,-1 1 0,0 0 0,0 0 0,0-1 0,0 1 0,0 0 0,0 0 0,-1 0 1,1 0-1,0 0 0,-1 0 0,0 0 0,1 0 0,-1 0 0,0 1 0,0-1 0,0 0 0,-1 0 0,1 0 0,0 0 0,-1 0 0,1 0 1,-1 0-1,-1 4 0,-2-1-4,1 0 0,-1 0 0,0-1 0,0 1 0,0-1 0,-1 0 0,0 0 0,0 0 0,0-1 0,-5 4 0,0-1-35,-1-1 0,1 0-1,-1-1 1,-16 5 0,12-6-44,0-1-1,0-1 1,0-1 0,-17-1 0,3 0-21,22 1 31,0 0-1,0 0 1,-11 3-1,16-2 40,0-1-1,0 1 1,0 0-1,0 0 0,0 0 1,0 0-1,0 0 1,1 1-1,-1-1 1,-3 3-1,3 0-12,8-1 56,12 9 120,26 14 227,116 37-466,-141-57-106,-11-4-57,0 0 1,0 1-1,0 0 0,0 0 1,0 1-1,-1 0 0,0 0 1,13 10-1,-2 11-751,-12-15 490,15 14-2514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3552,'-34'-17'1147,"27"13"-683,7 4-113,0 0 433,229 0 1968,-104 10-2780,-59-2 152,65-5 532,1101-3 918,-1124 4-1814,-73 1 166,13 0-7,-43-5 81,1 0 0,-1-1 0,1 0 0,-1 0 0,9-3 0,-9 3-138,1-1 0,-1 1 1,1 0-1,-1 0 0,10 0 0,-43 1-818,2-1-270,-45 6 0,-8 12-2288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15 924 5824,'-14'0'1580,"19"0"-470,21 0 706,-15-3-877,4-4-425,0-1 0,17-11-1,-21 12-393,16-9 175,36-30 0,246-209-215,-299 247-91,0-1 0,0 0 1,-1 0-1,7-11 0,3-16-58,-6 12 16,-9 17 36,1 1-1,8-9 1,3-3 5,-3 0 19,-1-1 1,0 0-1,-2-1 1,-1 0 0,-1 0-1,7-30 1,-8 1 93,7 12 262,-7 0-16,7-6 207,-13 39-491,0 0-1,1 0 0,-1 0 1,1 0-1,0 1 1,4-6-1,0 0 3,0-3 12,-6 11-67,0 0-1,0 0 1,1 1-1,-1-1 1,0 0-1,1 0 1,-1 1-1,0-1 1,1 0-1,-1 1 1,1-1-1,-1 0 1,1 1-1,0-1 0,-1 0 1,1 1-1,0-1 1,-1 1-1,1-1 1,0 1-1,0-1 1,0 1-1,-1 0 1,3-1-1,-3 1-3,0 0 0,1 0-1,-1 0 1,0 1 0,0-1 0,1 0-1,-1 0 1,0 1 0,0-1 0,0 0-1,1 0 1,-1 1 0,0-1 0,0 0-1,0 1 1,0-1 0,0 0 0,0 0-1,0 1 1,0-1 0,0 0 0,0 1-1,0-1 1,0 0 0,0 1-1,0 15 213,0-8-94,1 5-33,-1-4-21,0 0 1,0 0 0,-4 17-1,-2-8 0,3-11-4,1 0 1,0 1 0,0-1-1,1 0 1,-1 8-1,2 103-28,0-118-40,0 0 1,0 0-1,0 0 0,0 0 1,0 0-1,0 0 1,0 0-1,0 0 1,0 0-1,0 1 0,0-1 1,0 0-1,0 0 1,0 0-1,0 0 0,0 0 1,0 0-1,0 0 1,0 0-1,0 0 0,0 1 1,0-1-1,0 0 1,1 0-1,-1 0 0,0 0 1,0 0-1,0 0 1,0 0-1,0 0 1,0 0-1,0 0 0,0 0 1,0 0-1,0 0 1,1 1-1,-1-1 0,0 0 1,0 0-1,0 0 1,0 0-1,0 0 0,0 0 1,0 0-1,0 0 1,1 0-1,-1 0 1,0 0-1,0 0 0,0 0 1,0 0-1,0 0 1,0 0-1,0 0 0,1 0 1,-1-1-1,5 2-19,-2-1-102,0 0 1,0 0-1,1 0 0,-1 0 1,0 0-1,0-1 0,0 1 1,5-2-1,38-22-1286,-33 16 957,-9 6 337,-1 0 0,1-1 1,-1 0-1,0 1 1,0-1-1,0 0 0,0 0 1,3-6-1,11-10-336,17-4 24,-28 18 368,-1-1-1,1-1 1,-2 1-1,1-1 1,5-11-1,-1 1 28,9-14 85,-17 28 67,0 0 0,0 0 0,0 0-1,1 0 1,-1 0 0,1 0 0,0 0-1,0 1 1,0-1 0,4-3 0,-3 4 802,-6 4 449,1 1-1238,0-1-1,0 0 1,0 0 0,1 1-1,-1-1 1,1 1 0,0-1-1,0 1 1,0 0 0,0-1-1,0 1 1,1 0 0,0-1 0,-1 1-1,1 0 1,1 4 0,-1 0 69,0 0 1,-1-1 0,-2 10-1,-2 0 12,2-9-167,0 0 1,1-1-1,1 1 1,-1 1-1,1-1 1,1 0-1,-1 0 1,2 0-1,-1 0 1,3 10-1,4 0 3,-5-14-28,0 1 0,-1-1 1,0 0-1,1 1 1,-2-1-1,1 1 0,0-1 1,-1 4-1,0-5-83,0 0-1,1 0 1,-1 0 0,0 0-1,1-1 1,0 1 0,-1 0-1,1 0 1,0-1 0,0 1-1,0-1 1,0 1 0,0 0-1,1-1 1,-1 0 0,1 1-1,2 1 1,-4-3 22,0 0-1,0 1 0,0-1 1,0 0-1,1 0 1,-1 0-1,0 1 0,0-1 1,1 0-1,-1 0 1,0 0-1,0 0 0,1 0 1,-1 0-1,0 1 1,0-1-1,1 0 1,-1 0-1,0 0 0,1 0 1,-1 0-1,0 0 1,1 0-1,-1 0 0,1 0 1,-1 0-94,1 0 1,0 0-1,0 0 0,0 0 1,0 0-1,0 0 0,0 0 1,0 0-1,0 1 1,-1-1-1,1 0 0,0 1 1,0-1-1,0 1 1,0 0 34,0-1 1,-1 1 0,0 0 0,1 0 0,-1 0 0,0 0 0,1 0-1,-1 0 1,0 0 0,0-1 0,0 1 0,0 0 0,0 2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5:3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4736,'-28'0'1237,"24"0"-725,18 0-133,52 0 586,-40 0-762,87 4 623,-26 10-324,20-11 287,400-3 1275,-408 1-1848,184-5 123,-178-3-207,178 0 157,-130 21-150,-18-11-22,-97-4 0,-1-1 0,45-10-1,-69 10-103,0 0-35,0 0 1,0-1 0,0 0-1,19-8 1,-32 11 4,0 0 1,1 0-1,-1 0 0,0 0 1,0 0-1,1 0 1,-1 0-1,0 0 0,1-1 1,-1 1-1,0 0 1,0 0-1,1 0 0,-1 0 1,0 0-1,0-1 1,0 1-1,1 0 0,-1 0 1,0 0-1,0-1 1,0 1-1,1 0 0,-1 0 1,0-1-1,0 1 0,0 0 1,0-1-1,0 1 1,0 0-1,0 0 0,1-1 1,-1 1-1,0-1 1,0-3-132,0-13-498,0 16 602,0 1 0,0-1-1,0 0 1,-1 1 0,1-1 0,0 0-1,0 0 1,0 1 0,-1-1 0,1 0-1,0 1 1,-1-1 0,1 1 0,-1-1-1,1 0 1,0 1 0,-1-1 0,0 1-1,1-1 1,-1 0 0,-6 0-295,0 0-1,0 0 1,0 0 0,0 1-1,0 0 1,-8 1-1,-5-1-932,13 0 755,0 0-1,-1 0 1,-11 3 0,10 0-523,0 0 0,-15 9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21 625 5216,'-17'18'1696,"17"-18"-1671,0 0 0,-1 0 0,1 0 1,0 0-1,0 1 0,-1-1 0,1 0 1,0 0-1,0 1 0,0-1 0,0 0 1,-1 0-1,1 1 0,0-1 0,0 0 0,0 0 1,0 1-1,0-1 0,0 0 0,0 1 1,0-1-1,0 0 0,0 1 0,0-1 1,0 1-1,0 33 1404,0-33-1404,0-1-1,0 0 1,0 0 0,0 1-1,0-1 1,0 0-1,0 1 1,0-1 0,0 0-1,0 1 1,0-1-1,0 0 1,0 0 0,0 1-1,1-1 1,-1 0 0,0 0-1,0 1 1,0-1-1,1 0 1,-1 0 0,0 0-1,0 1 1,1-1-1,-1 0 1,14 18 572,-10-9-413,-4-8-166,0-1 0,0 1 0,1-1 1,-1 1-1,0 0 0,0-1 0,1 1 0,-1-1 0,1 1 0,-1-1 0,0 1 1,1-1-1,-1 1 0,1-1 0,0 1 0,17 1 276,-9-2-220,0-1 0,1 0 0,-1-1 0,0 0 0,13-5 0,48-22 186,-48 19-116,43-14 0,19 10 16,-68 9-127,23-10 0,-11 4-8,16-5 2,50-21-13,-77 29-8,-1-1-1,-1-1 1,28-21 0,16-21 90,-44 40-67,-11 9-16,0 1 0,0-1 0,0-1 0,-1 1 0,4-5 0,21-40 184,-13 32-133,-13 14-55,0 0 0,0 0 0,0 0 0,0 0 1,0-1-1,2-3 0,-2 1 4,0 1 0,-1-1-1,0 1 1,0-1 0,0-6 0,2-7 22,11-31 8,-11 24-111,-1 0 1,-3-43-1,0 23-39,1 3 97,0 25-6,0 14-54,0 6 22,0 7 16,1 0 17,-2 1 1,1-1-1,-3 12 1,-11 37 99,7 3 22,-7 4 90,11-32-68,2 41 0,2-45-8,-1-21-84,0 0 1,1 0 0,1 0 0,0-1-1,0 1 1,5 12 0,-4-12 2,0 0-3,-3-8-26,0 0 0,0 0 0,1 0 0,-1 0-1,0 0 1,0-1 0,1 1 0,-1 0 0,1 0 0,-1 0 0,1-1 0,-1 1 0,2 1-1,0-2 11,-1 1 0,1-1 0,-1 1 0,1-1 0,0 0 1,-1 1-1,1-1 0,-1 0 0,4-1 0,7 1 56,-4 1-162,0-1 1,1 0 0,-1 0 0,1-1 0,-1-1-1,0 1 1,0-1 0,0 0 0,0-1 0,0 0-1,15-8 1,108-87-1107,-103 75 1044,-19 15 134,-1 0 0,-1 0 0,1-1 0,-1 1 0,-1-2 0,0 1 0,0-1 0,8-17 1,-6 7 33,0-1 0,-2 0 0,5-25 0,-9 33 21,0 1 0,-2-1 0,0-16 0,0 13 56,0 13-65,0 1-1,0 0 0,0 0 1,0 0-1,-1 0 0,1 0 0,-1 0 1,1 0-1,-1 0 0,0 0 1,0 0-1,0 0 0,0 0 1,0 0-1,0 1 0,0-1 1,0 0-1,-1 1 0,-2-3 1,3 3-8,1 1-9,0-1-1,0 1 1,0 0 0,0 0-1,-1-1 1,1 1-1,0 0 1,0 0 0,-1 0-1,1 0 1,0-1-1,0 1 1,-1 0 0,1 0-1,0 0 1,0 0-1,-1 0 1,1 0-1,0 0 1,-1-1 0,1 1-1,0 0 1,-1 0-1,1 0 1,-1 0 0,0 1 22,0-1 1,0 0-1,0 0 1,0 0-1,0 0 1,0 1-1,-1-1 0,1 1 1,0-1-1,0 1 1,0-1-1,0 1 1,0 0-1,0-1 1,1 1-1,-1 0 1,0 0-1,0-1 1,-1 2-1,-11 22 239,9-17-203,-2 8 62,0 1 0,1-1 1,-5 28-1,-4 14-20,3-26-74,-16 59 135,20-45-55,0-23 4,5-13-65,-1 0 0,1 0 1,1 0-1,-2 13 0,4-8 63,-1-10-102,0-1-1,0 1 1,0-1 0,0 1 0,-1-1 0,0 1 0,-1 6 0,-12 24-315,7-13-171,-2-14-307,8-7 725,1 0 0,-1 0 0,1 1 0,-1-1 0,1 0 0,-1 0 0,1 1 0,0-1 0,-1 1 0,1-1 0,-1 0 0,1 1 0,0-1 0,-1 1 0,1-1 0,0 1 0,0-1 0,-1 1 0,1-1 0,0 1 0,0-1 0,0 1 0,0-1 0,-1 1-1,1-1 1,0 1 0,0 0 0,0-1 0,0 1 0,1 0 0,-1 3-1836,0-4 602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2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6720,'-21'21'2496,"21"-21"-1952,0 21-128,-21-21 960,42 20-832,-42 1 288,21 0-512,-20 0 96,20 21-256,0-22 128,-21 1-160,21 0 0,0-21-64,-21 0-2016,21 0 1056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3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6816,'0'0'2528,"0"0"-1984,21 21-128,-21-21 1248,0 21-992,42-21 640,-21 0-768,20 21 0,1-21-352,-1 0-32,1 21-96,21-21-2784,-43 0 1472</inkml:trace>
  <inkml:trace contextRef="#ctx0" brushRef="#br0" timeOffset="1">0 375 6816,'0'0'2528,"0"0"-1984,42 0-128,0 0 1184,-22 0-960,43 0 96,-22-21-448,22 21-64,-21-20-128,-1 20-1952,1 0 992,0 0-3520,-22 0 2464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3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1062 5984,'-17'35'1920,"14"-29"-1431,6-5-232,14-1 394,-17 0-363,0 0 581,7-7-229,70-56 80,-32 28-554,-17 16-117,1 0 0,59-28 0,-11 8-63,-21 5-213,75-57 1,-121 82 218,-2 1 0,1-1 0,-1-1 0,0 0 0,-1 0 0,0 0 0,-1-1 0,0 0 0,9-23 0,-1-4-6,-1 0 1,12-60-1,-12 40-4,-3 21 22,43-155 424,-36 133-129,-10 17 42,7 18-128,-7 9-69,-6 12-123,0 0 0,1 0-1,-1 0 1,1 1-1,0-1 1,3-3-1,-5 5-20,0 1 0,0 0 0,0 0 0,0 0-1,0 0 1,0 0 0,0-1 0,1 1 0,-1 0-1,0 0 1,0 0 0,0 0 0,0 0 0,0 0-1,0 0 1,1-1 0,-1 1 0,0 0 0,0 0 0,0 0-1,0 0 1,0 0 0,1 0 0,-1 0 0,0 0-1,0 0 1,0 0 0,0 0 0,0 0 0,1 0-1,-1 0 1,0 0 0,0 0 0,0 0 0,0 0 0,1 0-1,-1 0 1,0 0 0,0 0 0,0 0 0,0 0-1,0 1 1,1-1 0,-1 0 0,0 0 0,0 0-1,0 0 1,0 0 0,0 0 0,0 0 0,0 1 0,0-1-1,1 0 1,-1 0 0,0 0 0,0 1 0,1-1 3,-1 1 1,1-1-1,0 1 1,-1-1-1,1 1 1,-1 0-1,1-1 1,-1 1-1,1 0 1,-1 0-1,1-1 1,-1 1 0,0 0-1,1 0 1,-1 0-1,0 0 1,0-1-1,0 1 1,1 0-1,-1 0 1,0 0-1,0 0 1,0 0-1,0 0 1,-1-1 0,1 1-1,0 0 1,0 0-1,0 0 1,-1 0-1,1 0 1,0-1-1,-1 1 1,1 0-1,-1 0 1,-4 12 93,-2 29 100,-7 17 198,7 7-166,-7 14-218,7-1 26,-7-13 246,12-46-182,1-1 0,1 22 0,0-17-10,0-18-65,0-1 1,1 0-1,0 0 0,0 0 0,0 0 0,0 0 0,1 0 1,0 0-1,0-1 0,4 9 0,-2-4 36,-4-9-87,1 1 0,-1-1-1,0 1 1,0 0 0,0-1-1,1 1 1,-1-1 0,0 1 0,0-1-1,1 1 1,-1-1 0,1 1 0,-1-1-1,0 1 1,1-1 0,-1 1-1,1-1 1,-1 0 0,1 1 0,-1-1-1,1 0 1,-1 1 0,1-1 0,0 0-1,-1 0 1,1 0 0,-1 1-1,1-1 1,0 0 0,-1 0 0,1 0-1,0 0 1,-1 0 0,1 0 0,0 0-1,-1 0-2,1 0-1,-1 0 1,0 0-1,1 0 1,-1 0-1,0 0 1,1 0-1,-1 0 1,0-1-1,0 1 1,1 0-1,-1 0 1,0 0-1,0 0 1,1 0-1,-1-1 1,0 1-1,0 0 1,1 0-1,-1 0 0,0 0 1,0-1-1,1 1 1,-1 0-1,0-1 1,6-4-409,-1 0 142,0 0 1,-1 0-1,1 0 1,5-8 0,-3-8-794,31-41-832,-33 49 1669,0 1 1,-1-1 0,0 0 0,-1 0 0,2-19-1,-2 14-30,9-35 0,3 16 157,-9 23 185,0-1 0,6-26-1,-10 22 686,-1 0-1,-1-22 1,0 19 815,0 5 993,0 19-2452,0 0 0,-1 0 0,1-1 0,-1 1 0,1 0-1,-1 0 1,0 0 0,0 0 0,0-1 0,-1 3 0,-7 15 399,2 23-11,4-26-321,-2 6 79,1 0-1,-2 39 1,6 227-13,0-285-379,0-1 0,0 0 1,1 0-1,-1 0 0,0 0 0,0 0 1,1 0-1,0 0 0,-1 0 1,1 0-1,0 0 0,0 0 0,0 0 1,0 0-1,0-1 0,0 1 0,1 0 1,-1-1-1,3 3 0,-3-3 32,2 3-2928,-3-4 950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3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5984,'101'0'4480,"-99"0"-4396,0 0 1,1 0 0,-1 1 0,0-1 0,0 0 0,0 1-1,1-1 1,-1 1 0,0 0 0,0 0 0,0 0-1,0 0 1,2 1 0,13 7 424,21-2-45,-30-4-415,0 0 1,-1 1-1,1 0 1,-1 1 0,0 0-1,0 0 1,0 0-1,-1 1 1,9 9 0,-15-15-41,0 0 0,0 1 0,1-1 1,-1 0-1,0 0 0,0 0 0,0 1 0,1-1 1,-1 0-1,0 0 0,0 1 0,0-1 1,0 0-1,0 0 0,1 1 0,-1-1 1,0 0-1,0 1 0,0-1 0,0 0 0,0 0 1,0 1-1,0-1 0,0 0 0,0 1 1,0 1 19,-1 0 0,1 0 0,0 0 1,-1 0-1,0 0 0,1 0 0,-1 0 1,0 0-1,0 0 0,0 0 0,0 0 1,-1-1-1,1 1 0,0 0 0,-1-1 1,1 1-1,-1-1 0,1 0 0,-4 3 1,-5 2 1,0 0 1,-17 8-1,-4 2 74,23-10-24,-11 5 152,-13-4 66,23 4 91,2-4-137,7-7-247,0 0-1,0 0 0,0 0 0,0 1 0,0-1 0,0 0 0,0 0 1,0 0-1,-1 0 0,1 0 0,0 0 0,0 0 0,0 0 1,0 0-1,0 0 0,0 0 0,0 0 0,-1 0 0,1 0 0,0 0 1,0 0-1,0 0 0,0 0 0,0 0 0,0 0 0,0 0 1,-1 0-1,1 0 0,0 0 0,0 0 0,0 0 0,0 0 1,0 0-1,0 0 0,0 0 0,0 0 0,-1 0 0,1 0 0,0 0 1,0-1-1,0 1 0,0 0 0,0 0 0,0 0 0,0 0 1,0 0-1,0 0 0,0 0 0,0-1 0,38 1 1190,107 0-417,-105 0-887,46 0-1101,-31 0-2489,-52 0 1688,-3 0 689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2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7136,'-21'0'2656,"21"0"-2080,21 42-160,-21 0 416,0-1-544,0 22 32,-21-1-192,-20 22-1696,-1-1 832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2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5216,'-34'0'3997,"75"0"-1674,493 0-729,-508 0-1612,28 4-1,12 10-40,-22-13-20,-36-1 28,-1 0 0,1 0 1,0 1-1,0 0 0,10 3 0,6 9-818,-22-12 804,-1 0 1,1-1-1,0 1 1,0-1-1,0 1 1,0-1-1,0 0 1,0 0-1,2 0 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4320,'-21'42'1600,"21"-42"-1248,-21 62-96,0-20 992,21-21-736,-41 41 576,20-20-640,-21 20-160,21 1-192,0-1-160,1 1 32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 5312,'-17'35'1701,"16"-34"-1652,1 0-1,-1 0 0,1 0 1,0 0-1,-1 0 0,1 0 1,0 0-1,-1 0 1,1 1-1,0-1 0,0 0 1,0 0-1,0 2 0,0 195 1056,0-11-816,0-173-286,1 0 0,2 17 0,5 1 24,-6-24 4,0 0 0,0 0 0,-1 0 0,1 15 0,-2 40 396,0-50-266,0-17 183,0-30 146,1 26-543,0 0 0,0 0 0,1 0 0,3-10 0,3-15-124,-7 20 67,1-1 0,-2-19-1,0 14-25,4-27 0,25-73-484,-3 20 565,-22 75 83,-3 12 81,1 1 1,0 0-1,1 0 0,0 0 1,6-14-1,-8 24-56,0-1-1,0 0 1,0 0 0,0 1-1,0-1 1,0 1-1,1-1 1,-1 1-1,0-1 1,1 1-1,-1 0 1,1-1-1,0 1 1,-1 0-1,1 0 1,0 0 0,0 1-1,-1-1 1,1 0-1,0 1 1,0-1-1,0 1 1,0-1-1,0 1 1,2 0-1,-2 0 25,1 0 0,-1 1-1,0-1 1,0 1 0,1 0-1,-1-1 1,0 1 0,0 0-1,0 0 1,0 1 0,0-1-1,0 0 1,0 1 0,0-1-1,-1 1 1,1-1 0,-1 1-1,1 0 1,2 3 0,-1 1 4,0-1 1,-1 1 0,1 0 0,-1 1 0,0-1-1,-1 0 1,2 8 0,2 10 147,9 21-4,-7 14-32,1-29-162,1-1-1,1 0 0,22 43 1,-31-71-14,0 1 0,0 0 0,0 0 0,0-1 0,0 1 0,1 0 0,-1-1 0,0 1 0,1-1 0,-1 0 0,1 1 0,0-1 0,0 0 0,-1 0 0,1 0 0,0 0 0,0 0 0,2 0 0,1 0-28,0 0 0,0-1 0,0 1-1,0-1 1,8-1 0,2 0-150,-10 1 98,-1 0 0,1-1 0,-1 1-1,1-1 1,-1 0 0,0-1 0,1 1 0,-1-1 0,0 0 0,0 0 0,0 0-1,0 0 1,0-1 0,-1 0 0,6-4 0,2-2-153,3 0-18,14-13-234,14-30-485,-33 40 768,-3 5 58,0 0-1,-1 0 1,7-12 0,5-27-377,-6 15 221,23-52-180,-6 3 192,-24 72 275,0 0 1,0-1 0,1 2-1,10-14 1,12-16 927,-21 28-747,-6 7-121,1 1 1,0-1-1,0 0 0,0 1 0,1-1 0,-1 1 1,0 0-1,0-1 0,1 1 0,1-1 1,-2 1-12,0 1 1,-1 0 0,1 0 0,0 0-1,0 0 1,0 0 0,0 0 0,0 0 0,0 0-1,-1 1 1,1-1 0,0 0 0,0 0-1,0 1 1,-1-1 0,1 1 0,0-1 0,0 0-1,-1 1 1,1 0 0,0-1 0,-1 1-1,1-1 1,0 1 0,-1 0 0,1-1 0,0 2-1,3 2 159,0 1-1,0 0 1,-1 0-1,1 0 1,-1 1-1,0-1 1,-1 1-1,1 0 1,2 9-1,1 3 256,-1-6-239,-1 1 0,-1-1 1,0 1-1,0 0 0,0 18 0,1-1 37,0-4-44,11 31 0,-9-37-126,3 23 1,-6-15-37,-1 0 0,-3 28 0,1-22-19,1-3-15,-1-20-254,1 1 0,-2-1 1,1 0-1,-5 21 0,-2-12-233,5-16 105,0 0 0,1 0 0,0 0 0,0 0 0,0 1 0,0-1 0,0 0 0,1 5 0,0 8-2074,0-13-1926,0-4 1404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9152,'0'17'3360,"0"-17"-2592,0 34-224,0-16 768,21-1-832,-21-17-192,0 34-192,0-34-2656,0 17 1408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105 126 2912,'17'-18'923,"-16"18"-909,-1 0 0,0 0 1,0 0-1,1-1 0,-1 1 1,0 0-1,0 0 0,0 0 1,1-1-1,-1 1 0,0 0 1,0 0-1,0-1 1,0 1-1,1 0 0,-1-1 1,0 1-1,0 0 0,0 0 1,0-1-1,0 1 0,0 0 1,0-1-1,0 1 1,0-1-1,0-96 3474,0 94-2928,0 3 101,1 3-531,-1 0-1,1 0 1,-1 0-1,0 0 1,0 0-1,0-1 1,-1 6-1,0 5 131,1 25 158,1-12-373,-1 1 1,-5 28 0,-8 11-121,6 10 38,-7-6 122,7 10-26,-7-1-75,7-16 37,-7-14 182,7 6-54,-7-13 32,7-22-191,-7-13-470,10 3-84,5-23-499,-1-133-1934,1 122 2751,1 0 0,2 1 0,0-1-1,1 1 1,1-1 0,17-39 0,12-2 305,-7 6 410,-3 26-179,-12 17-121,-3 2 14,-5 7-61,1 0 0,-1 0 0,1 1 0,1 0 0,-1 0 0,1 0 0,0 1 0,0 0 0,10-6-1,-11 8 19,9-5 258,-1 1 0,1 1 1,0 0-1,17-3 0,-27 8-310,0 0 0,1 0 0,-1 1 0,0 0 0,0 0 0,0 0 0,1 1 0,-1 0 0,0 0 0,0 0 0,0 1 0,0-1 0,0 1 0,-1 0 0,1 1 0,8 4 0,1 2-1,-9-7-71,-1 0 0,0 1 0,0-1-1,0 1 1,0 0 0,0 0 0,-1 1 0,1-1 0,-1 1 0,3 3-1,15 28-36,-18-29-74,1-1 0,-1 1 0,5 10 1,-8-15 72,1 1 1,-1-1 0,0 0-1,1 1 1,-1-1 0,0 1 0,0-1-1,0 0 1,0 1 0,0-1-1,0 1 1,0-1 0,-1 0 0,1 1-1,0-1 1,-1 0 0,0 2-1,1-2-13,-1-1-1,1 1 0,-1-1 1,1 1-1,0 0 0,-1-1 1,0 1-1,1-1 0,-1 0 1,1 1-1,-1-1 0,1 1 1,-1-1-1,-1 1 0,-3 2-293,-5 14-444,-21 4-491,19-14 747,0 0 0,0 0 0,-25 9-1,26-12 257,-34 14-630,3-11 112,20-1 515,14-3 260,-1-1-1,0 0 0,-1 0 0,-11 0 0,5-3 173,-13 1 953,29 0-1064,-1 0 0,0 0 0,0 0 0,0 0 0,0 0 0,0 0 0,0 1 0,0-1 0,0 0 0,0 1 0,1-1 0,-1 0 0,0 1 0,0-1 0,0 1 0,1-1 0,-1 1 0,0 0 0,1-1 0,-2 2 0,2-1 4,-1 0 1,1 0-1,-1 1 1,1-1-1,0 0 1,-1 0-1,1 0 1,0 1-1,0-1 1,0 0-1,0 0 1,0 1-1,0-1 1,0 0-1,1 3 1,12 23 952,-6-14-661,17 43 714,14 10-411,-27-46-525,23 36 175,-17-34-171,1-1 0,0-1-1,42 35 1,-23-26 49,56 32 0,-27-19-24,-63-41-269,0 0 1,0 0-1,0-1 0,0 1 1,0-1-1,0 0 0,0 0 1,6 0-1,-4 0-470,-5 0 553,0 0 0,0 0 0,1 0 0,-1 0 1,0 0-1,0 0 0,0 0 0,0 0 0,0 0 0,0 0 1,0 0-1,1 0 0,-1 0 0,0 0 0,0 0 1,0 0-1,0 0 0,0 0 0,0 0 0,0 0 0,0 0 1,1 0-1,-1-1 0,0 1 0,0 0 0,0 0 0,0 0 1,0 0-1,0 0 0,0 0 0,0 0 0,0 0 1,0 0-1,1 0 0,-1-1 0,0 1 0,0 0 0,0 0 1,0 0-1,0 0 0,0 0 0,0 0 0,0 0 0,0 0 1,0-1-1,0 1 0,0 0 0,0 0 0,0 0 1,0 0-1,0 0 0,0 0 0,0 0 0,0-1 0,0 1 1,0 0-1,0-17-2865,0-4 886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4480,'0'-38'2544,"0"34"-1222,0 4-362,0 0-42,3-3-262,0 1-544,0 0 1,-1 0 0,1 0 0,0 1 0,0-1-1,0 1 1,0 0 0,0 0 0,0 0-1,0 0 1,7 0 0,7-3 118,25-10 414,0 7-282,3-7-214,-33 13-146,1 0 1,22 1-1,-24 1-123,-1-1 0,1 0 0,0 0 0,-1-1 1,16-4-1,-14 1-608,-11 3 646,0 1-1,0-1 1,-1 1 0,1-1-1,0 1 1,0 0 0,0-1 0,-1 1-1,1 0 1,0 0 0,0 0-1,0-1 1,0 1 0,0 0-1,0 0 1,-1 0 0,1 1 0,0-1-1,0 0 1,0 0 0,0 0-1,0 1 1,-1-1 0,1 0-1,0 1 1,0-1 0,-1 1-1,1-1 1,0 1 0,0-1 0,-1 1-1,1-1 1,0 1 0,-1 0-1,1 0 1,0-1-69,-1 1 1,0-1-1,0 0 1,0 0-1,1 0 1,-1 1-1,0-1 1,0 0-1,0 0 0,1 0 1,-1 1-1,0-1 1,0 0-1,0 1 1,0-1-1,0 0 1,1 0-1,-1 1 0,0-1 1,0 0-1,0 1 1,0-1-1,0 0 1,0 0-1,0 1 1,0 17-2533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5472,'0'41'2016,"0"-41"-1536,0 63-160,-21-42 800,21 20-672,0 1 32,-21-1-288,0 1-128,21 0-32,0-21-1024,0-1 544,0-20-1600,0 0 1184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5632,'2'7'685,"-2"-2"-93,-5 18 675,-9 36-814,13-53-281,0 1 0,0 0 0,1 11 0,0-18-172,0 22 211,1-1-116,-2 0 0,-3 29 0,-10-1-47,12-29-23,0 1 0,2 30 0,1-25-15,-1 68 204,0-67-124,0-43-451,1 6 266,-1 0-1,-1 1 1,1-1 0,-4-11 0,-10-24-140,12 34 209,1 0-1,-1-1 0,2 1 1,-1 0-1,2-1 0,0 1 1,0 0-1,1 0 0,0-1 1,1 1-1,0 1 0,8-19 1,-7 21 4,0-1 1,5-16 0,-7 14-29,-1 5 100,0 1 0,0-1-1,1 1 1,0 0 0,3-7-1,-5 11-29,0 0 0,1 0 0,-1 1 0,1-1 0,-1 0 1,1 0-1,0 1 0,-1-1 0,1 0 0,0 1 0,-1-1 0,1 1 0,0-1 0,0 1 0,0-1 0,0 1 0,-1 0 0,1-1 0,0 1 0,0 0 0,0 0 0,0-1 0,0 1 0,0 0 0,0 0 0,0 0 0,-1 0 0,1 0 0,0 1 0,0-1 0,0 0 0,0 0 0,0 0 0,0 1 0,0-1 0,-1 1 0,1-1 0,1 1 0,2 2 63,0-1 0,-1 1 0,1-1 0,-1 1-1,0 0 1,0 0 0,0 1 0,0-1 0,0 1 0,-1-1 0,1 1-1,1 4 1,20 44 611,-11-33-481,-9-14-141,-1 0 0,1 0 0,3 10 0,-4-7 0,-1-1 0,-1 1 0,1 0 1,-1-1-1,-1 1 0,0 0 0,0 0 0,-2 13 0,1-11-14,1 1 0,0 0 0,0 0 0,1 0 0,3 15 0,2-4-6,-3-13-28,-1 0 0,0 0-1,0 0 1,0 13 0,-2-8-47,-1-12 62,1 0 1,0 0 0,0 0-1,0 0 1,0 0 0,1 0-1,-1 0 1,0 0 0,1-1-1,0 3 1,0-3-52,-1 0 0,1 0-1,0-1 1,0 1 0,0-1 0,-1 1 0,1 0 0,0-1-1,0 0 1,0 1 0,0-1 0,0 1 0,0-1 0,0 0 0,0 0-1,0 0 1,0 0 0,0 0 0,0 0 0,0 0 0,0 0-1,1 0 1,1 0-39,-1 0 0,0-1 0,0 1 0,0 0-1,0-1 1,0 0 0,0 1 0,0-1 0,0 0 0,-1 0-1,1 0 1,0 0 0,0 0 0,-1-1 0,1 1 0,-1 0 0,1-1-1,-1 1 1,1-1 0,-1 0 0,0 1 0,0-1 0,0 0-1,0 0 1,0 0 0,1-3 0,2-6-147,-1 0-1,0 0 1,2-21 0,-2 10-102,14-30-175,21-84-298,-36 128 768,0-5 57,1-1 0,0 1-1,8-19 1,-11 32-27,0 0 0,0-1-1,0 1 1,0 0 0,0 0-1,1-1 1,-1 1 0,0 0 0,0-1-1,0 1 1,0 0 0,0 0-1,0-1 1,1 1 0,-1 0-1,0 0 1,0 0 0,0-1-1,1 1 1,-1 0 0,0 0-1,0 0 1,1-1 0,-1 1-1,0 0 1,0 0 0,1 0 0,-1 0-1,0 0 1,0 0 0,1 0-1,-1 0 1,0-1 0,1 1-1,0 0 14,-1 0 0,1 0 0,0 0-1,-1 0 1,1 0 0,-1 0 0,1 0-1,0 0 1,-1 0 0,1 0 0,-1 1-1,1-1 1,0 0 0,-1 0 0,1 1-1,-1-1 1,1 0 0,-1 0 0,1 1-1,-1-1 1,1 1 0,7 23 1137,-4-10-904,-1-1 4,1 0 1,-2 0-1,0 0 0,0 22 1,-2-12-42,-1-12-127,1 1-1,0 0 1,1 0 0,3 18 0,2-8-16,-3-13-64,-1-1-1,0 1 1,0 0-1,-1 0 1,0 9-1,0-9-392,0 1-1,0-1 1,1 1 0,0-1-1,6 17 1,-5-19-102,-3-6 196,1 1 1,0 0 0,-1 0-1,0 0 1,1 0-1,-1-1 1,0 1 0,0 0-1,0 3 1,0 1-2541,0 12 578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3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5472,'-21'-21'2016,"21"21"-1536,21 21-160,-21-21 1376,0 0-992,21 20 576,0-20-768,-1 0 224,1 21-448,0 0 0,21-21-192,-21 0-1248,-1 21 608,1 0-2592,0 0 1760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5568,'-34'17'1786,"33"-17"-1765,1 0-1,0 0 1,-1 0-1,1 1 1,0-1-1,0 0 0,-1 0 1,1 0-1,0 0 1,-1 0-1,1 0 0,0 0 1,0 1-1,-1-1 1,1 0-1,0 0 1,0 0-1,0 0 0,-1 1 1,1-1-1,0 0 1,0 0-1,0 1 0,0-1 1,-1 0-1,1 0 1,0 1-1,0-1 1,0 0-1,0 1 0,0-1 1,0 0-1,0 0 1,0 1-1,0 13 519,0-10 597,0-4-294,3 0 108,-1 0-873,0 0 1,0 1 0,0-1 0,0 1-1,0-1 1,0 1 0,-1 0 0,1-1-1,0 1 1,2 2 0,15 6 411,-9-7-386,1 0 0,0-1 1,-1-1-1,1 0 0,0 0 1,0-1-1,14-3 0,-4-3 37,-17 5-120,0 0 0,0 1 0,0-1 0,0 1 0,1 0 0,-1 1 0,0-1 0,5 1 0,0 0-83,21-1-1642,-29 1 1593,0 0 0,0 0 0,0 0-1,0 0 1,0 0 0,-1 0 0,1 0 0,0 1 0,0-1 0,0 0-1,0 0 1,0 1 0,0-1 0,0 0 0,-1 1 0,2 0 0,-2 1-58,-1-1 1,0 0-1,0 1 0,1-1 1,-1 0-1,0 1 1,0-1-1,-1 0 0,0 1 1,-1 2-1293,3-1-932,0 14 794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1664 2656,'0'0'837,"0"-3"-501,0-11-74,0 10 282,0-3-75,-1 4-361,1 0 0,1-1 0,-1 1 1,0 0-1,1 0 0,1-5 0,12-6 479,-13 12-538,-1 1 1,0-1-1,1 0 0,-1 1 1,0-1-1,1 0 1,-1 0-1,0 1 0,-1-4 1,1 0 45,0 1 0,0 0-1,0 0 1,1 0 0,-1-1 0,1 1 0,2-5 0,9-17 254,-8 18-283,0 0 0,-1 0 1,0 0-1,0 0 0,3-13 1,0-55 135,32-108-175,-17 94-54,-3-8 155,-14 60-84,-1 6 29,1 1-1,9-34 1,-9 52-48,1-4 42,3-23 1,-1-36 236,-2 52-186,0-1 0,12-30 1,-9 30-12,0 0 1,5-36-1,-9 25 25,-2 15-43,1-1-1,1 1 0,7-21 0,52-118 584,-60 154-646,0 1 0,1-1 0,-1 1-1,1 0 1,1 0 0,-1 0 0,8-7-1,9-8 57,-18 15-73,1-1 24,0 1 0,0-1 0,0 1 0,1 0 1,0 0-1,0 1 0,0-1 0,0 1 0,1 0 0,10-5 1,-7 5 6,1 0-1,-1 1 1,1 0 0,11-2 0,3 0 6,-1-2-18,-18 5-20,0 0 0,0 1 0,1 0 0,-1 0 0,9-1 0,-11 2-2,-1 1-1,1-1 1,-1 0-1,1 1 1,-1 0-1,1-1 1,-1 1 0,0 0-1,0 0 1,1 1-1,-1-1 1,0 0-1,0 1 1,0-1-1,0 1 1,2 2 0,12 11 128,-11-11-113,0 0 0,-1 0 1,0 0-1,0 0 0,0 1 0,0 0 1,-1 0-1,1 0 0,2 6 0,-5-4-17,1 0 1,-1 0-1,-1 0 0,0 0 0,0 0 0,0 1 0,-1-1 0,-2 13 1,-8-1-66,5-11-54,-12 24-534,12-20 371,0 0 0,-10 12 0,8-15 23,0 0 0,-1-1 0,0 0-1,0-1 1,-17 10 0,19-12 165,-1 1-80,-12 5-188,4-7 202,14-4 151,0 0 1,0 0-1,0 0 0,0 1 0,0-1 1,0 1-1,0-1 0,0 1 0,0 0 0,1 0 1,-1 0-1,0 0 0,0 0 0,1 0 0,-1 0 1,0 1-1,1-1 0,0 0 0,-1 1 1,-1 2-1,-1 5 20,4-8-21,0-1 0,-1 1 0,1-1 0,0 1 0,0 0 0,0-1 0,-1 1 0,1-1 1,0 1-1,-1-1 0,1 1 0,0-1 0,-1 1 0,1-1 0,-1 1 0,1-1 0,-1 1 1,1-1-1,-1 0 0,1 1 0,-1-1 0,1 0 0,-1 0 0,1 1 0,-1-1 0,0 0 0,1 0 1,-1 0-1,1 0 0,-1 0 0,0 0 0,1 0 0,-1 0 0,0 0 0,0 0 0,-2 1-66,6 2 11,9 9-44,-3-2 108,0-1-1,0 0 0,15 10 0,-10-11 34,-10-6 0,1 0-1,-1 1 1,0 0-1,0-1 1,0 1-1,-1 1 1,1-1-1,-1 0 1,0 1-1,4 4 1,-4-3 96,-1 0 0,1 1 0,-1-1 0,1 1 0,-2 0 0,1-1 0,-1 1 0,1 0 0,-2 0 0,1 0 0,-1 12 0,0-16-61,0-1 1,0 1-1,-1 0 1,1 0-1,0 0 1,-1 0-1,0 0 1,1 0-1,-1 0 0,0-1 1,0 1-1,0 0 1,0-1-1,-1 1 1,1-1-1,0 1 1,-1-1-1,1 1 1,0-1-1,-1 0 1,0 0-1,1 0 1,-4 2-1,-4 1 141,1-1 1,0 0-1,-18 4 0,20-5-174,-32 4 256,10 8-124,-10-7-10,17 1-112,17-6-61,0-1 1,0 1 0,0-1-1,0 0 1,0 0-1,0 0 1,-1-1 0,-4 1-1,-11-1-2189,20 0 938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5728,'-20'21'2112,"20"-21"-1632,-21 20-128,21 1 352,0 0-448,0 0 320,-21 0-320,21-1-64,0 22-128,0-42-128,0 21 32,0 0-1088,0-21 576,0 21-2080,0-21 1472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22 3904,'18'-17'1253,"-18"17"-1234,0-1 0,0 1 0,0 0 0,1 0 0,-1-1-1,0 1 1,0 0 0,0 0 0,1 0 0,-1-1 0,0 1 0,0 0 0,1 0-1,-1 0 1,0 0 0,1 0 0,-1 0 0,0-1 0,0 1 0,1 0-1,-1 0 1,0 0 0,1 0 0,-1 0 0,1 0 0,4 0-82,1 0 725,0-1-1,-1 1 0,1 0 0,0 1 0,0 0 0,9 2 0,-8 14-261,7 1-208,-14-18-188,1 0 0,-1 0 0,0 1 0,1-1-1,-1 0 1,0 1 0,0-1 0,1 0 0,-1 1 0,0-1 0,0 1 0,0-1 0,0 0 0,0 1-1,1-1 1,-1 1 0,0-1 0,0 0 0,0 1 0,0-1 0,0 1 0,0-1 0,0 1 0,0-1-1,-1 1 1,1 30 60,0-28-61,0 0 0,0-1 0,0 1 0,-1 0 0,0 0 0,1-1 0,-1 1 1,0 0-1,0-1 0,0 1 0,-1-1 0,-1 4 0,1-5-5,1 1 1,0 0-1,0-1 1,1 1-1,-1 0 1,0 0-1,1-1 1,-1 1-1,1 0 1,-1 0-1,1 4 1,0-6-2,0 0 0,0 1 1,0-1-1,0 0 0,0 0 1,0 1-1,0-1 0,-1 0 1,1 1-1,0-1 0,0 0 1,0 0-1,0 1 0,0-1 1,0 0-1,-1 1 0,1-1 1,0 0-1,0 0 0,0 0 1,-1 1-1,1-1 0,0 0 1,0 0-1,-1 1 0,-34 33-98,35-34 91,0 1 0,0-1 0,-1 0 0,1 0 0,0 0 0,0 1 0,0-1 0,-1 0 0,1 0-1,0 1 1,0-1 0,0 0 0,0 0 0,-1 1 0,1-1 0,0 0 0,0 0 0,0 1 0,0-1 0,0 0 0,0 1 0,0-1 0,0 0 0,0 1 0,0-1 0,0 1-1,0 0-1,0-1 1,0 1 0,0 0 0,0-1 0,0 1-1,0 0 1,-1-1 0,1 1 0,0 0 0,0-1 0,-1 1-1,1-1 1,0 1 0,-1 0 0,1-1 0,-1 1 0,1-1-1,0 1 1,-1-1 0,1 1 0,-1-1 0,0 1-1,1-1 1,-2 1 0,1-1 3,0 1-1,0 0 1,1-1-1,-1 1 1,0 0-1,0 0 1,1 0-1,-1-1 0,0 1 1,1 0-1,-1 0 1,1 0-1,-1 0 1,1 0-1,-1 0 1,1 0-1,0 0 1,-1 0-1,1 0 1,0 0-1,0 0 1,0 0-1,0 1 1,0-1-1,0 2 1,0-3 8,0 1-1,0 0 1,0-1 0,0 1 0,0 0 0,0-1 0,0 1 0,0-1 0,0 1 0,1 0 0,-1-1-1,0 1 1,0-1 0,0 1 0,1-1 0,-1 1 0,0 0 0,1-1 0,-1 1 0,1-1-1,-1 0 1,0 1 0,1-1 0,-1 1 0,1-1 0,-1 0 0,1 1 0,-1-1 0,1 0 0,0 1-1,-1-1 1,1 0 0,-1 0 0,1 0 0,0 1 0,8 3-23,-6-2 16,1 0-1,-1 1 1,0-1-1,5 6 1</inkml:trace>
  <inkml:trace contextRef="#ctx0" brushRef="#br0" timeOffset="0.5">0 168 5472,'21'0'2016,"-21"0"-1536,21 0-160,-21 21 384,21-21-448,-21 0-160,41 0-96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3392,'0'-15'1267,"0"30"324,0-15-844,3 0 234,24 1-141,-12-1-511,1 0 0,-1-1-1,20-3 1,-25 3-182,28-6 392,0 3 1,42-1-1,-26 5-214,146-3 390,-144-1-559,231-10 408,43 14-297,-113-11-161,-21 1 55,-150 10-127,-26-1-271,0 1 1,1 0-1,21 5 1,-11 5-150,-28-9-241,1 0-1,0 1 1,-1-1 0,1 0 0,6 0-1,-15-1 124,1 0-1,-1 1 1,0-1-1,-7 3 1,9-2 336,1 0 0,0 0 1,-1 1-1,1-1 0,0 1 0,0-1 1,-1 1-1,2 0 0,-3 2 0,4-4 166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33:0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1312 35 4384,'0'-15'1424,"0"15"-1414,0 0 0,0 0 0,0 0 0,0 0 0,0 0 0,0 0 0,0 0 0,0 0 0,0 0 0,0 0 0,0-1 0,0 1 0,0 0 0,0 0 0,0 0 0,0 0 0,0 0 0,0 0 0,0 0 0,0 0 0,0 0 0,0-1 0,0 1 0,0 0 0,0 0 0,0 0 0,0 0 0,0 0 0,0 0 0,-1 0 0,1 0 0,0 0 0,0 0 0,0 0 0,0 0 0,0 0 0,0 0 0,0 0 0,0-1 0,-1 1 0,1 0 0,0 0 0,0 0 0,0 0 0,0 0 0,0 0 0,0 0 0,0 0 0,-1 0 0,1 0 0,0 0 0,0 0 0,0 0 0,0 0 0,0 1 0,0-1 0,-18 0 1249,18-3-582,0-9 273,0 12-939,0 0 1,0 0 0,0 0-1,0 0 1,0 0-1,0 0 1,0 0 0,0 0-1,0-1 1,0 1-1,0 0 1,0 0 0,0 0-1,0 0 1,0 0-1,0 0 1,0 0 0,0 0-1,0 0 1,0-1-1,0 1 1,0 0 0,0 0-1,0 0 1,0 0-1,0 0 1,0 0 0,0 0-1,0 0 1,0 0-1,0 0 1,-1 0 0,1 0-1,0-1 1,0 1-1,0 0 1,0 0 0,0 0-1,0 0 1,0 0-1,0 0 1,-1 0 0,1 0-1,0 0 1,0 0-1,0 0 1,0 0 0,0 0-1,0 0 1,0 0-1,-1 0 1,1 0 0,0 0-1,0 0 1,0 0-1,0 0 1,-14 0 617,14 0-609,-1 0-1,1 0 0,0 0 0,-1 0 1,1 0-1,0 0 0,-1 1 1,1-1-1,0 0 0,0 0 0,-1 0 1,1 0-1,0 0 0,-1 0 1,1 0-1,0 0 0,0 1 0,-1-1 1,1 0-1,0 0 0,0 0 1,0 0-1,-1 1 0,1-1 0,0 0 1,-3 2 111,0 0-1,0 0 1,0 0 0,-1 0 0,1-1 0,-1 0 0,1 1 0,-1-1 0,1 0 0,-6 0 0,6 0-43,0 0 0,1 0 0,-1 0 1,0 1-1,0-1 0,1 0 1,-1 1-1,-2 1 0,-19 20 588,6-4-424,0-2-71,2-3 11,-16 21 1,-31 54 276,-10-10 160,39-43-362,-81 87 346,-7-4-215,-19 20-60,61-55-57,-69 70 147,85-90-359,-60 58-127,48-53-321,27-14 107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64 3904,'0'-38'2165,"0"35"-1162,0 3-283,0 0-22,-3-4-228,-11-10 100,14 14-555,0 0-1,-1-1 0,1 1 1,0 0-1,-1 0 1,1-1-1,0 1 0,-1 0 1,1 0-1,-1-1 0,1 1 1,0 0-1,-1 0 0,1 0 1,-1 0-1,1 0 0,0 0 1,-1 0-1,1 0 1,-1 0-1,1 0 0,-1 0 1,1 0-1,0 0 0,-1 0 1,-26-1 241,1 1 16,-1 0 0,-29 4 0,4 10 128,15-9-91,15-3-65,1 2-1,-37 10 1,57-14-244,-37 12 519,0 2 0,-49 25 0,81-34-474,-1 0 0,1 0 0,0 0-1,0 1 1,0 0 0,-6 9 0,-22 35 279,34-49-322,-9 14 128,1 2 1,-11 30-1,10-22-25,4-13-55,3-8-53,0 0 0,0 1 1,0-1-1,1 1 1,-1-1-1,1 1 0,0 0 1,1 0-1,-1-1 1,1 1-1,0 0 0,0 0 1,0 0-1,2 4 1,2 4 26,0-1 1,2 0-1,-1 0 1,14 19-1,-16-26 5,1-1 1,0 0-1,0 0 0,0 0 0,0 0 1,0-1-1,1 0 0,0 0 0,0 0 0,0 0 1,7 2-1,1 0-7,1-1-1,21 5 1,10-2-427,1 7-128,-34-13 125,0 0 1,16 0 0,-28-1 407,3 0-133,1 0-1,0 0 1,0 0 0,0 1-1,0-1 1,0 1-1,-1 0 1,1 0 0,0 0-1,-1 1 1,6 2-1,-6-2 16,0-1-1,-1 0 1,1 0-1,0 0 0,0 0 1,0 0-1,0 0 1,0-1-1,0 1 1,0-1-1,5 0 0,21 0-1599,-24 0 684,-15 0-534,7 0 182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5984,'0'0'2208,"0"0"-1728,0 0-128,0 0 672,0 0-640,21 20 768,0-20-672,0 0 128,20 0-352,22 0 192,20 0-256,-20 0-96,20-20-64,-21-1-1184,1 21 640,-22-21-2240,1 21 1536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5984,'21'21'2208,"-21"-21"-1728,0 42-128,0-21 1248,0-1-960,0 22 160,0-21-480,0 21-224,0-22-32,-21 1-512,42-21 256,-42 21-2528,21 0 1504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2400,'0'0'779,"0"0"-481,0 0-47,0 0 357,0 0-112,0 0 218,0 0-159,0 0 170,0 0-170,0 0 170,0 0-149,3 0 246,15 0 1882,-15 4-2379,0-2-272,-1 0-1,1 0 1,0-1 0,-1 1 0,1-1-1,0 1 1,0-1 0,0 0 0,1 0-1,-1 0 1,0-1 0,0 1 0,0-1-1,1 1 1,-1-1 0,0 0 0,5-1-1,-5 1 9,0 0 0,1 0 0,-1 1 1,0-1-1,0 1 0,0-1 0,0 1 0,0 0 0,0 0 0,0 1 0,3 1 0,-2-1 0,-1-1 0,0 1 1,1-1-1,-1 0 0,1 0 0,-1 0 0,1 0 0,-1-1 0,1 1 1,0-1-1,4 0 0,193 0 1960,-198 0-2085,-3-4-363,0 4 361,0-1 0,0 1 0,0-1 0,0 1 0,0-1 0,0 0-1,0 1 1,0-1 0,1 1 0,-1-1 0,0 1 0,0-1-1,0 1 1,1-1 0,-1 1 0,0-1 0,0 1 0,1-1-1,-1 1 1,0-1 0,1 1 0,-1 0 0,1-1 0,-1 1-1,1 0 1,-1-1 0,0 1 0,1 0 0,-1-1 0,2 1-1,7-6-1188,-6 1 143,-3 4 974,0 0-1,1 1 1,-1-1-1,0 0 1,1 1-1,-1-1 1,0 1-1,1-1 1,-1 1-1,1-1 1,-1 1-1,1-1 1,0 1-1,0-1 1,3 0-173,0 0 0,1 0 0,-1 0 0,0 1 0,0 0 1,6 0-1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6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23 2080,'-5'1'224,"4"0"-189,0-1 0,0 0 0,-1 0 0,1 0 0,0 0 0,0 0-1,0 0 1,0 0 0,0 0 0,0 0 0,0-1 0,0 1 0,0 0 0,-1-1 0,1 1 0,0-1 0,0 1 0,1-1 0,-2 0 0,-6-3 67,5 2 0,-1 0 1,0 0 0,1 0 0,-1 1 0,0 0-1,0 0 1,0 0 0,0 0 0,0 1 0,0-1-1,0 1 1,0 0 0,-4 1 0,-17-2 408,3 0 4,0 0 0,1 2 0,-28 4-1,-87 33 313,128-35-787,0 1-1,-1-1 0,1 1 1,-14 10-1,-2 2 102,1 2 0,1 0-1,1 2 1,0 0 0,2 1-1,0 1 1,-30 48 0,28-27 163,2 2 1,-23 82 0,37-113-227,-25 90 636,4 2 1,-22 187 0,30 43-213,19-238-412,20 141 0,16-49-42,-36-186-48,48 177-29,-38-150-17,2-1 0,0-1 0,33 51 0,-16-38-187,1-1 0,2-1 0,2-2 0,2-2 1,47 37-1,75 35-1399,8-4 480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83 3552,'0'-8'488,"-2"-16"866,2 24-1303,-1-1 1,1 1-1,0-1 1,-1 0-1,1 1 1,0-1-1,-1 1 1,1-1-1,0 1 1,-1 0-1,1-1 1,-1 1-1,1-1 1,-1 1-1,1 0 1,-1-1-1,1 1 1,-1 0-1,0 0 1,1-1-1,-1 1 1,1 0-1,-1 0 1,0 0-1,1 0 1,-1 0-1,1 0 0,-1 0 1,-1 0-1,2 0-33,0 0 0,0 0 0,0 0 0,0 0 0,0 0 0,-1 0 0,1 0-1,0 0 1,0 0 0,0 0 0,0 0 0,0 0 0,0 0 0,0 0 0,-1 0-1,1 0 1,0 0 0,0 0 0,0 0 0,0 0 0,0 0 0,0 0-1,0 0 1,0 0 0,-1-1 0,1 1 0,0 0 0,0 0 0,0 0 0,0 0-1,0 0 1,0 0 0,0 0 0,0 0 0,0 0 0,0 0 0,0-1 0,0 1-1,0 0 1,0 0 0,-1 0 0,1 0 0,0 0 0,0 0 0,0 0 0,0-1-1,0 1 1,0 0 0,0 0 0,0 0 0,0 0 0,0 0 0,1 0-1,-1 0 1,0-1 0,0 1 0,0-14 1161,0 14-1166,0 0-1,0 0 1,0 0 0,0 0 0,0 0 0,0 0-1,0-1 1,0 1 0,0 0 0,0 0 0,0 0 0,0 0-1,0 0 1,0 0 0,0 0 0,0-1 0,0 1-1,0 0 1,0 0 0,0 0 0,0 0 0,0 0 0,0 0-1,0 0 1,0 0 0,-1-1 0,1 1 0,0 0-1,0 0 1,0 0 0,0 0 0,0 0 0,0 0 0,0 0-1,0 0 1,0 0 0,0 0 0,-1 0 0,1 0-1,0 0 1,0 0 0,0 0 0,0 0 0,0 0 0,0 0-1,0 0 1,-1 0 0,1 0 0,0 0 0,0 0-1,0 0 1,0 0 0,0 0 0,0 0 0,0 0 0,-1 0-1,1 0 20,-1 0-1,0 0 1,0 0 0,1 0-1,-1 0 1,0 0-1,0 0 1,1-1-1,-1 1 1,0 0-1,0 0 1,1-1 0,-1 1-1,0 0 1,1-1-1,-2 0 1,2 0 8,-1 0 1,0 0 0,1 0-1,0 0 1,-1 0 0,1 0 0,0 0-1,-1 0 1,1 0 0,0 0-1,0 0 1,0 0 0,0 0-1,0-2 1,-4 6 92,-9 11-117,12-13-15,1-1 0,0 0 0,-1 1 0,1-1 0,0 0 0,0 1 1,-1-1-1,1 0 0,0 1 0,0-1 0,-1 0 0,1 1 0,0-1 0,0 1 0,0-1 0,0 0 0,0 1 0,0-1 0,0 1 0,0-1 0,0 1 0,0-1 0,0 0 0,0 1 0,0 0 0,1 9 63,-1-3-24,1 0 0,-2 0 0,1 0 0,-1 0 0,-2 14 0,-32 215-77,31-178 276,3 66 0,2-53-93,0-34-149,0-15-21,-1-1 0,-5 41 0,-9-17 131,7-3-86,0-21-112,5-17 46,0 0 0,1 0 0,0 0 0,0 0 0,0 0 0,0 0 0,0 1 0,1 3 0,0 1-267,0-7 218,1 0 1,-1 0 0,0 1 0,0-1 0,0 0 0,-1 0 0,1 0 0,0 0 0,-1 1 0,1-1 0,-3 4 0,3-6 64,0 0 1,0 0-1,0 0 1,-1 1-1,1-1 1,0 0-1,0 0 0,0 0 1,-1 0-1,1 1 1,0-1-1,0 0 1,-1 0-1,1 0 1,0 0-1,0 0 1,-1 0-1,1 0 1,0 0-1,-1 0 1,1 0-1,0 0 1,0 0-1,-1 0 1,1 0-1,0 0 0,0 0 1,-1 0-1,1 0 1,0 0-1,0 0 1,-1 0-1,1 0 1,0-1-1,0 1 1,-1 0-1,1 0 1,0 0-1,0 0 1,0-1-1,-1 1 1,1 0-1,4-9-568,-3 6 390,1 1 1,-1 0-1,0 0 0,0-1 1,0 1-1,-1-1 0,1 1 1,0-1-1,-1 1 0,0-1 1,1-3-1,-1-32-1089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0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42 5408,'0'-17'1728,"0"17"-1702,0-1 0,0 1 1,0 0-1,0 0 0,0-1 0,0 1 1,0 0-1,0-1 0,0 1 0,0 0 1,1-1-1,-1 1 0,0 0 0,0 0 1,0-1-1,0 1 0,0 0 0,1 0 1,-1-1-1,0 1 0,0 0 0,1 0 1,-1 0-1,0-1 0,1 1 0,0-2 77,0 1-50,0 0 1,0 0-1,0 0 0,0 0 0,0 0 0,0 0 0,0 0 0,0 0 0,0 0 1,1 0-1,-1 0 0,0 1 0,0-1 0,1 1 0,-1-1 0,1 1 0,-1-1 1,0 1-1,1 0 0,-1 0 0,1 0 0,-1 0 0,1 0 0,-1 0 0,1 0 1,-1 0-1,0 0 0,1 1 0,-1-1 0,1 0 0,-1 1 0,2 0 0,174 79 1158,-169-77-1174,1 1 1,-1 1-1,0-1 0,0 1 0,-1 0 1,1 1-1,-1 0 0,0 0 1,11 14-1,5 3-10,-20-20-41,0 0-1,0 0 1,0 0-1,-1 0 1,1 1 0,-1-1-1,1 1 1,-1 0-1,1 4 1,-2-6-26,-1 1 1,0-1-1,0 1 0,0-1 0,0 0 1,-1 1-1,1-1 0,-1 1 1,1-1-1,-1 0 0,-1 4 0,0 0-64,0-1-5,0 0 0,0-1 0,0 1 1,0-1-1,-1 1 0,1-1 0,-1 0 0,0 0 1,-1 0-1,1 0 0,-1 0 0,1-1 0,-1 0 1,0 0-1,0 0 0,-9 4 0,-14 12-393,-18 16-485,34-29 720,-22 8-1,21-10 136,2 0 25,-1 0 0,1-1-1,-1 0 1,0 0 0,0-2-1,0 1 1,-15-1 0,22-1 170,0 0 1,0 0-1,-1 1 1,1-1-1,0 1 1,0 0-1,0 0 0,0 0 1,0 1-1,-7 2 1,-2 2 171,3-3 58,9-3-244,0 1 1,1-1 0,-1 0-1,0 0 1,0 1 0,0-1-1,0 0 1,1 1-1,-1-1 1,0 1 0,0-1-1,1 1 1,-2 1-1,1-1 13,1 1 0,-1-1 0,1 1 0,-1-1-1,1 1 1,0 0 0,0-1 0,0 1 0,0 2-1,0 11 402,-1-8-318,1 0 1,0 0-1,0 0 0,1-1 1,0 1-1,0 0 0,0-1 1,3 9-1,8 7 90,1 0-1,0 0 1,26 29 0,-14-21-132,47 43 1,-24-26 57,-31-32 2,0-1 1,29 19-1,-39-28-148,0 1-1,-1 0 1,7 7 0,11 10-396,-23-22 299,1 0 0,0 0-1,-1 0 1,1 0 0,0 0-1,-1 0 1,1-1 0,0 1 0,0-1-1,0 1 1,0-1 0,3 1-1,-1-1-503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0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6464,'0'-21'2400,"0"21"-1856,21-20-160,-1 20 1120,-20 0-896,42 0 128,-21 0-448,21 0 0,-1 0-160,1-21 64,-1 21-96,1 0-1536,0 21 768,-21-21-3392,-1 20 2272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0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63 167 6240,'-21'42'2304,"21"-42"-1792,0 63-160,-21-22 256,21-20-416,0 0 0,0 20-128,-21-20-768,21 21 416</inkml:trace>
  <inkml:trace contextRef="#ctx0" brushRef="#br0" timeOffset="1">1020 1 6464,'-17'17'2090,"16"-16"-2026,1 0 0,-1-1-1,0 1 1,0 0-1,0-1 1,0 1 0,0-1-1,0 1 1,0-1-1,0 0 1,0 1-1,-2-1 1,-2 2 11,-2 0 29,0 0 0,1 0-1,-1 1 1,1 0-1,0 1 1,0-1 0,0 1-1,-7 6 1,2-3 205,6-4-255,1-1-26,1 0 0,-2 0 0,1-1 0,0 1 0,0-1 0,0 0 0,-1 0 1,1 0-1,0 0 0,-5-1 0,6 0-23,1 1 0,0-1 0,0 0 0,-1 1 1,1 0-1,0 0 0,0-1 0,-1 1 0,-2 2 0,-11 3-35,16-6 24,-1 0 0,0 0-1,0 0 1,1 0 0,-1 0 0,0 0-1,1 0 1,-1 0 0,0-1-1,1 1 1,-1 0 0,1 0 0,-1-1-1,0 1 1,1 0 0,-1-1-1,1 1 1,-1-1 0,-12-6-120,7 6 43,-1 0 0,1 1 1,-12-1-1,17 1 85,0 0 0,0 0 0,0 0 0,0 0-1,0 0 1,0 0 0,1 0 0,-1 0-1,0 1 1,0-1 0,0 0 0,0 1 0,0-1-1,1 0 1,-1 1 0,0-1 0,0 1 0,0 0-1,0 0 14,1 0-1,-1 0 0,1 0 0,0 0 1,-1 0-1,1 0 0,0 0 0,0 0 1,0 0-1,0 0 0,0 2 0,-1 1 35,1 0 0,0 0-1,-1 0 1,-2 6-1,-11 22 326,9-22-233,0 0-1,-5 18 0,4-4 98,5-17-180,0-1 0,0 0 1,-1 1-1,0-1 0,-1 0 0,1 0 1,-5 6-1,1-4 50,-5 12 152,4 14-41,-7-6-118,13-24-81,0 0 0,0-1-1,0 1 1,1 0 0,0 0 0,-1 0 0,1 0-1,0 0 1,1 0 0,-1-1 0,1 1 0,0 0-1,1 5 1,-1-7-6,0-1 1,0 1-1,-1-1 0,1 0 0,0 1 0,1-1 0,-1 0 0,0 1 0,2 0 0,6 7 197,-7-7-275,-1 0 0,1-1 0,0 1-1,0-1 1,0 0 0,0 1 0,0-1 0,0 0-1,0 0 1,0 0 0,0-1 0,0 1 0,0 0-1,1-1 1,-1 0 0,0 1 0,1-1 0,-1 0-1,0 0 1,0 0 0,1 0 0,-1-1 0,0 1-1,1-1 1,3-1 0,15-12-1739,-19 14 1679,0-1 0,-1 0 0,1 1-1,0 0 1,0-1 0,0 1 0,0 0-1,0 0 1,2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7:57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7808,'-21'0'2880,"21"0"-2240,21 20-160,0-20 160,-21 0-448,41 0 192,-20 21-224,42-21-2464,-22 0 1248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customXml" Target="../ink/ink222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477" Type="http://schemas.openxmlformats.org/officeDocument/2006/relationships/image" Target="../media/image238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358" Type="http://schemas.openxmlformats.org/officeDocument/2006/relationships/customXml" Target="../ink/ink179.xml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25" Type="http://schemas.openxmlformats.org/officeDocument/2006/relationships/image" Target="../media/image212.png"/><Relationship Id="rId446" Type="http://schemas.openxmlformats.org/officeDocument/2006/relationships/customXml" Target="../ink/ink223.xml"/><Relationship Id="rId467" Type="http://schemas.openxmlformats.org/officeDocument/2006/relationships/image" Target="../media/image233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48" Type="http://schemas.openxmlformats.org/officeDocument/2006/relationships/customXml" Target="../ink/ink174.xml"/><Relationship Id="rId369" Type="http://schemas.openxmlformats.org/officeDocument/2006/relationships/image" Target="../media/image184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15" Type="http://schemas.openxmlformats.org/officeDocument/2006/relationships/image" Target="../media/image207.png"/><Relationship Id="rId436" Type="http://schemas.openxmlformats.org/officeDocument/2006/relationships/customXml" Target="../ink/ink218.xml"/><Relationship Id="rId457" Type="http://schemas.openxmlformats.org/officeDocument/2006/relationships/image" Target="../media/image228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338" Type="http://schemas.openxmlformats.org/officeDocument/2006/relationships/customXml" Target="../ink/ink169.xml"/><Relationship Id="rId359" Type="http://schemas.openxmlformats.org/officeDocument/2006/relationships/image" Target="../media/image179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26" Type="http://schemas.openxmlformats.org/officeDocument/2006/relationships/customXml" Target="../ink/ink213.xml"/><Relationship Id="rId447" Type="http://schemas.openxmlformats.org/officeDocument/2006/relationships/image" Target="../media/image223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468" Type="http://schemas.openxmlformats.org/officeDocument/2006/relationships/customXml" Target="../ink/ink234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381" Type="http://schemas.openxmlformats.org/officeDocument/2006/relationships/image" Target="../media/image190.png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58" Type="http://schemas.openxmlformats.org/officeDocument/2006/relationships/customXml" Target="../ink/ink229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customXml" Target="../ink/ink159.xml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371" Type="http://schemas.openxmlformats.org/officeDocument/2006/relationships/image" Target="../media/image185.png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27" Type="http://schemas.openxmlformats.org/officeDocument/2006/relationships/image" Target="../media/image213.png"/><Relationship Id="rId448" Type="http://schemas.openxmlformats.org/officeDocument/2006/relationships/customXml" Target="../ink/ink224.xml"/><Relationship Id="rId469" Type="http://schemas.openxmlformats.org/officeDocument/2006/relationships/image" Target="../media/image234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17" Type="http://schemas.openxmlformats.org/officeDocument/2006/relationships/image" Target="../media/image208.png"/><Relationship Id="rId438" Type="http://schemas.openxmlformats.org/officeDocument/2006/relationships/customXml" Target="../ink/ink219.xml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72" Type="http://schemas.openxmlformats.org/officeDocument/2006/relationships/customXml" Target="../ink/ink186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28" Type="http://schemas.openxmlformats.org/officeDocument/2006/relationships/customXml" Target="../ink/ink214.xml"/><Relationship Id="rId449" Type="http://schemas.openxmlformats.org/officeDocument/2006/relationships/image" Target="../media/image224.png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383" Type="http://schemas.openxmlformats.org/officeDocument/2006/relationships/image" Target="../media/image191.png"/><Relationship Id="rId418" Type="http://schemas.openxmlformats.org/officeDocument/2006/relationships/customXml" Target="../ink/ink209.xml"/><Relationship Id="rId439" Type="http://schemas.openxmlformats.org/officeDocument/2006/relationships/image" Target="../media/image219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450" Type="http://schemas.openxmlformats.org/officeDocument/2006/relationships/customXml" Target="../ink/ink225.xml"/><Relationship Id="rId471" Type="http://schemas.openxmlformats.org/officeDocument/2006/relationships/image" Target="../media/image235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461" Type="http://schemas.openxmlformats.org/officeDocument/2006/relationships/image" Target="../media/image230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419" Type="http://schemas.openxmlformats.org/officeDocument/2006/relationships/image" Target="../media/image209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451" Type="http://schemas.openxmlformats.org/officeDocument/2006/relationships/image" Target="../media/image225.png"/><Relationship Id="rId472" Type="http://schemas.openxmlformats.org/officeDocument/2006/relationships/customXml" Target="../ink/ink236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41" Type="http://schemas.openxmlformats.org/officeDocument/2006/relationships/image" Target="../media/image220.png"/><Relationship Id="rId462" Type="http://schemas.openxmlformats.org/officeDocument/2006/relationships/customXml" Target="../ink/ink231.xml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31" Type="http://schemas.openxmlformats.org/officeDocument/2006/relationships/image" Target="../media/image215.png"/><Relationship Id="rId452" Type="http://schemas.openxmlformats.org/officeDocument/2006/relationships/customXml" Target="../ink/ink226.xml"/><Relationship Id="rId473" Type="http://schemas.openxmlformats.org/officeDocument/2006/relationships/image" Target="../media/image236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442" Type="http://schemas.openxmlformats.org/officeDocument/2006/relationships/customXml" Target="../ink/ink221.xml"/><Relationship Id="rId463" Type="http://schemas.openxmlformats.org/officeDocument/2006/relationships/image" Target="../media/image231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32" Type="http://schemas.openxmlformats.org/officeDocument/2006/relationships/customXml" Target="../ink/ink216.xml"/><Relationship Id="rId453" Type="http://schemas.openxmlformats.org/officeDocument/2006/relationships/image" Target="../media/image226.png"/><Relationship Id="rId474" Type="http://schemas.openxmlformats.org/officeDocument/2006/relationships/customXml" Target="../ink/ink237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443" Type="http://schemas.openxmlformats.org/officeDocument/2006/relationships/image" Target="../media/image221.png"/><Relationship Id="rId464" Type="http://schemas.openxmlformats.org/officeDocument/2006/relationships/customXml" Target="../ink/ink232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7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9.png"/><Relationship Id="rId299" Type="http://schemas.openxmlformats.org/officeDocument/2006/relationships/image" Target="../media/image1289.png"/><Relationship Id="rId21" Type="http://schemas.openxmlformats.org/officeDocument/2006/relationships/image" Target="../media/image1151.png"/><Relationship Id="rId63" Type="http://schemas.openxmlformats.org/officeDocument/2006/relationships/image" Target="../media/image1172.png"/><Relationship Id="rId159" Type="http://schemas.openxmlformats.org/officeDocument/2006/relationships/image" Target="../media/image1220.png"/><Relationship Id="rId324" Type="http://schemas.openxmlformats.org/officeDocument/2006/relationships/customXml" Target="../ink/ink1304.xml"/><Relationship Id="rId366" Type="http://schemas.openxmlformats.org/officeDocument/2006/relationships/customXml" Target="../ink/ink1325.xml"/><Relationship Id="rId170" Type="http://schemas.openxmlformats.org/officeDocument/2006/relationships/customXml" Target="../ink/ink1227.xml"/><Relationship Id="rId226" Type="http://schemas.openxmlformats.org/officeDocument/2006/relationships/customXml" Target="../ink/ink1255.xml"/><Relationship Id="rId433" Type="http://schemas.openxmlformats.org/officeDocument/2006/relationships/image" Target="../media/image1356.png"/><Relationship Id="rId268" Type="http://schemas.openxmlformats.org/officeDocument/2006/relationships/customXml" Target="../ink/ink1276.xml"/><Relationship Id="rId475" Type="http://schemas.openxmlformats.org/officeDocument/2006/relationships/image" Target="../media/image1377.png"/><Relationship Id="rId32" Type="http://schemas.openxmlformats.org/officeDocument/2006/relationships/customXml" Target="../ink/ink1158.xml"/><Relationship Id="rId74" Type="http://schemas.openxmlformats.org/officeDocument/2006/relationships/customXml" Target="../ink/ink1179.xml"/><Relationship Id="rId128" Type="http://schemas.openxmlformats.org/officeDocument/2006/relationships/customXml" Target="../ink/ink1206.xml"/><Relationship Id="rId335" Type="http://schemas.openxmlformats.org/officeDocument/2006/relationships/image" Target="../media/image1307.png"/><Relationship Id="rId377" Type="http://schemas.openxmlformats.org/officeDocument/2006/relationships/image" Target="../media/image1328.png"/><Relationship Id="rId5" Type="http://schemas.openxmlformats.org/officeDocument/2006/relationships/image" Target="../media/image1143.png"/><Relationship Id="rId181" Type="http://schemas.openxmlformats.org/officeDocument/2006/relationships/image" Target="../media/image1231.png"/><Relationship Id="rId237" Type="http://schemas.openxmlformats.org/officeDocument/2006/relationships/image" Target="../media/image1258.png"/><Relationship Id="rId402" Type="http://schemas.openxmlformats.org/officeDocument/2006/relationships/customXml" Target="../ink/ink1343.xml"/><Relationship Id="rId279" Type="http://schemas.openxmlformats.org/officeDocument/2006/relationships/image" Target="../media/image1279.png"/><Relationship Id="rId444" Type="http://schemas.openxmlformats.org/officeDocument/2006/relationships/customXml" Target="../ink/ink1364.xml"/><Relationship Id="rId486" Type="http://schemas.openxmlformats.org/officeDocument/2006/relationships/image" Target="../media/image1382.png"/><Relationship Id="rId43" Type="http://schemas.openxmlformats.org/officeDocument/2006/relationships/image" Target="../media/image1162.png"/><Relationship Id="rId139" Type="http://schemas.openxmlformats.org/officeDocument/2006/relationships/image" Target="../media/image1210.png"/><Relationship Id="rId290" Type="http://schemas.openxmlformats.org/officeDocument/2006/relationships/customXml" Target="../ink/ink1287.xml"/><Relationship Id="rId304" Type="http://schemas.openxmlformats.org/officeDocument/2006/relationships/customXml" Target="../ink/ink1294.xml"/><Relationship Id="rId346" Type="http://schemas.openxmlformats.org/officeDocument/2006/relationships/customXml" Target="../ink/ink1315.xml"/><Relationship Id="rId388" Type="http://schemas.openxmlformats.org/officeDocument/2006/relationships/customXml" Target="../ink/ink1336.xml"/><Relationship Id="rId85" Type="http://schemas.openxmlformats.org/officeDocument/2006/relationships/image" Target="../media/image1183.png"/><Relationship Id="rId150" Type="http://schemas.openxmlformats.org/officeDocument/2006/relationships/customXml" Target="../ink/ink1217.xml"/><Relationship Id="rId192" Type="http://schemas.openxmlformats.org/officeDocument/2006/relationships/customXml" Target="../ink/ink1238.xml"/><Relationship Id="rId206" Type="http://schemas.openxmlformats.org/officeDocument/2006/relationships/customXml" Target="../ink/ink1245.xml"/><Relationship Id="rId413" Type="http://schemas.openxmlformats.org/officeDocument/2006/relationships/image" Target="../media/image1346.png"/><Relationship Id="rId248" Type="http://schemas.openxmlformats.org/officeDocument/2006/relationships/customXml" Target="../ink/ink1266.xml"/><Relationship Id="rId455" Type="http://schemas.openxmlformats.org/officeDocument/2006/relationships/image" Target="../media/image1367.png"/><Relationship Id="rId12" Type="http://schemas.openxmlformats.org/officeDocument/2006/relationships/customXml" Target="../ink/ink1148.xml"/><Relationship Id="rId108" Type="http://schemas.openxmlformats.org/officeDocument/2006/relationships/customXml" Target="../ink/ink1196.xml"/><Relationship Id="rId315" Type="http://schemas.openxmlformats.org/officeDocument/2006/relationships/image" Target="../media/image1297.png"/><Relationship Id="rId357" Type="http://schemas.openxmlformats.org/officeDocument/2006/relationships/image" Target="../media/image1318.png"/><Relationship Id="rId54" Type="http://schemas.openxmlformats.org/officeDocument/2006/relationships/customXml" Target="../ink/ink1169.xml"/><Relationship Id="rId96" Type="http://schemas.openxmlformats.org/officeDocument/2006/relationships/customXml" Target="../ink/ink1190.xml"/><Relationship Id="rId161" Type="http://schemas.openxmlformats.org/officeDocument/2006/relationships/image" Target="../media/image1221.png"/><Relationship Id="rId217" Type="http://schemas.openxmlformats.org/officeDocument/2006/relationships/image" Target="../media/image1248.png"/><Relationship Id="rId399" Type="http://schemas.openxmlformats.org/officeDocument/2006/relationships/image" Target="../media/image1339.png"/><Relationship Id="rId259" Type="http://schemas.openxmlformats.org/officeDocument/2006/relationships/image" Target="../media/image1269.png"/><Relationship Id="rId424" Type="http://schemas.openxmlformats.org/officeDocument/2006/relationships/customXml" Target="../ink/ink1354.xml"/><Relationship Id="rId466" Type="http://schemas.openxmlformats.org/officeDocument/2006/relationships/customXml" Target="../ink/ink1375.xml"/><Relationship Id="rId23" Type="http://schemas.openxmlformats.org/officeDocument/2006/relationships/image" Target="../media/image1152.png"/><Relationship Id="rId119" Type="http://schemas.openxmlformats.org/officeDocument/2006/relationships/image" Target="../media/image1200.png"/><Relationship Id="rId270" Type="http://schemas.openxmlformats.org/officeDocument/2006/relationships/customXml" Target="../ink/ink1277.xml"/><Relationship Id="rId326" Type="http://schemas.openxmlformats.org/officeDocument/2006/relationships/customXml" Target="../ink/ink1305.xml"/><Relationship Id="rId65" Type="http://schemas.openxmlformats.org/officeDocument/2006/relationships/image" Target="../media/image1173.png"/><Relationship Id="rId130" Type="http://schemas.openxmlformats.org/officeDocument/2006/relationships/customXml" Target="../ink/ink1207.xml"/><Relationship Id="rId368" Type="http://schemas.openxmlformats.org/officeDocument/2006/relationships/customXml" Target="../ink/ink1326.xml"/><Relationship Id="rId172" Type="http://schemas.openxmlformats.org/officeDocument/2006/relationships/customXml" Target="../ink/ink1228.xml"/><Relationship Id="rId228" Type="http://schemas.openxmlformats.org/officeDocument/2006/relationships/customXml" Target="../ink/ink1256.xml"/><Relationship Id="rId435" Type="http://schemas.openxmlformats.org/officeDocument/2006/relationships/image" Target="../media/image1357.png"/><Relationship Id="rId477" Type="http://schemas.openxmlformats.org/officeDocument/2006/relationships/image" Target="../media/image1378.png"/><Relationship Id="rId281" Type="http://schemas.openxmlformats.org/officeDocument/2006/relationships/image" Target="../media/image1280.png"/><Relationship Id="rId337" Type="http://schemas.openxmlformats.org/officeDocument/2006/relationships/image" Target="../media/image1308.png"/><Relationship Id="rId34" Type="http://schemas.openxmlformats.org/officeDocument/2006/relationships/customXml" Target="../ink/ink1159.xml"/><Relationship Id="rId55" Type="http://schemas.openxmlformats.org/officeDocument/2006/relationships/image" Target="../media/image1168.png"/><Relationship Id="rId76" Type="http://schemas.openxmlformats.org/officeDocument/2006/relationships/customXml" Target="../ink/ink1180.xml"/><Relationship Id="rId97" Type="http://schemas.openxmlformats.org/officeDocument/2006/relationships/image" Target="../media/image1189.png"/><Relationship Id="rId120" Type="http://schemas.openxmlformats.org/officeDocument/2006/relationships/customXml" Target="../ink/ink1202.xml"/><Relationship Id="rId141" Type="http://schemas.openxmlformats.org/officeDocument/2006/relationships/image" Target="../media/image1211.png"/><Relationship Id="rId358" Type="http://schemas.openxmlformats.org/officeDocument/2006/relationships/customXml" Target="../ink/ink1321.xml"/><Relationship Id="rId379" Type="http://schemas.openxmlformats.org/officeDocument/2006/relationships/image" Target="../media/image1329.png"/><Relationship Id="rId7" Type="http://schemas.openxmlformats.org/officeDocument/2006/relationships/image" Target="../media/image1144.png"/><Relationship Id="rId162" Type="http://schemas.openxmlformats.org/officeDocument/2006/relationships/customXml" Target="../ink/ink1223.xml"/><Relationship Id="rId183" Type="http://schemas.openxmlformats.org/officeDocument/2006/relationships/image" Target="../media/image1232.png"/><Relationship Id="rId218" Type="http://schemas.openxmlformats.org/officeDocument/2006/relationships/customXml" Target="../ink/ink1251.xml"/><Relationship Id="rId239" Type="http://schemas.openxmlformats.org/officeDocument/2006/relationships/image" Target="../media/image1259.png"/><Relationship Id="rId390" Type="http://schemas.openxmlformats.org/officeDocument/2006/relationships/customXml" Target="../ink/ink1337.xml"/><Relationship Id="rId404" Type="http://schemas.openxmlformats.org/officeDocument/2006/relationships/customXml" Target="../ink/ink1344.xml"/><Relationship Id="rId425" Type="http://schemas.openxmlformats.org/officeDocument/2006/relationships/image" Target="../media/image1352.png"/><Relationship Id="rId446" Type="http://schemas.openxmlformats.org/officeDocument/2006/relationships/customXml" Target="../ink/ink1365.xml"/><Relationship Id="rId467" Type="http://schemas.openxmlformats.org/officeDocument/2006/relationships/image" Target="../media/image1373.png"/><Relationship Id="rId250" Type="http://schemas.openxmlformats.org/officeDocument/2006/relationships/customXml" Target="../ink/ink1267.xml"/><Relationship Id="rId271" Type="http://schemas.openxmlformats.org/officeDocument/2006/relationships/image" Target="../media/image1275.png"/><Relationship Id="rId292" Type="http://schemas.openxmlformats.org/officeDocument/2006/relationships/customXml" Target="../ink/ink1288.xml"/><Relationship Id="rId306" Type="http://schemas.openxmlformats.org/officeDocument/2006/relationships/customXml" Target="../ink/ink1295.xml"/><Relationship Id="rId24" Type="http://schemas.openxmlformats.org/officeDocument/2006/relationships/customXml" Target="../ink/ink1154.xml"/><Relationship Id="rId45" Type="http://schemas.openxmlformats.org/officeDocument/2006/relationships/image" Target="../media/image1163.png"/><Relationship Id="rId66" Type="http://schemas.openxmlformats.org/officeDocument/2006/relationships/customXml" Target="../ink/ink1175.xml"/><Relationship Id="rId87" Type="http://schemas.openxmlformats.org/officeDocument/2006/relationships/image" Target="../media/image1184.png"/><Relationship Id="rId110" Type="http://schemas.openxmlformats.org/officeDocument/2006/relationships/customXml" Target="../ink/ink1197.xml"/><Relationship Id="rId131" Type="http://schemas.openxmlformats.org/officeDocument/2006/relationships/image" Target="../media/image1206.png"/><Relationship Id="rId327" Type="http://schemas.openxmlformats.org/officeDocument/2006/relationships/image" Target="../media/image1303.png"/><Relationship Id="rId348" Type="http://schemas.openxmlformats.org/officeDocument/2006/relationships/customXml" Target="../ink/ink1316.xml"/><Relationship Id="rId369" Type="http://schemas.openxmlformats.org/officeDocument/2006/relationships/image" Target="../media/image1324.png"/><Relationship Id="rId152" Type="http://schemas.openxmlformats.org/officeDocument/2006/relationships/customXml" Target="../ink/ink1218.xml"/><Relationship Id="rId173" Type="http://schemas.openxmlformats.org/officeDocument/2006/relationships/image" Target="../media/image1227.png"/><Relationship Id="rId194" Type="http://schemas.openxmlformats.org/officeDocument/2006/relationships/customXml" Target="../ink/ink1239.xml"/><Relationship Id="rId208" Type="http://schemas.openxmlformats.org/officeDocument/2006/relationships/customXml" Target="../ink/ink1246.xml"/><Relationship Id="rId229" Type="http://schemas.openxmlformats.org/officeDocument/2006/relationships/image" Target="../media/image1254.png"/><Relationship Id="rId380" Type="http://schemas.openxmlformats.org/officeDocument/2006/relationships/customXml" Target="../ink/ink1332.xml"/><Relationship Id="rId415" Type="http://schemas.openxmlformats.org/officeDocument/2006/relationships/image" Target="../media/image1347.png"/><Relationship Id="rId436" Type="http://schemas.openxmlformats.org/officeDocument/2006/relationships/customXml" Target="../ink/ink1360.xml"/><Relationship Id="rId457" Type="http://schemas.openxmlformats.org/officeDocument/2006/relationships/image" Target="../media/image1368.png"/><Relationship Id="rId240" Type="http://schemas.openxmlformats.org/officeDocument/2006/relationships/customXml" Target="../ink/ink1262.xml"/><Relationship Id="rId261" Type="http://schemas.openxmlformats.org/officeDocument/2006/relationships/image" Target="../media/image1270.png"/><Relationship Id="rId478" Type="http://schemas.openxmlformats.org/officeDocument/2006/relationships/customXml" Target="../ink/ink1381.xml"/><Relationship Id="rId14" Type="http://schemas.openxmlformats.org/officeDocument/2006/relationships/customXml" Target="../ink/ink1149.xml"/><Relationship Id="rId35" Type="http://schemas.openxmlformats.org/officeDocument/2006/relationships/image" Target="../media/image1158.png"/><Relationship Id="rId56" Type="http://schemas.openxmlformats.org/officeDocument/2006/relationships/customXml" Target="../ink/ink1170.xml"/><Relationship Id="rId77" Type="http://schemas.openxmlformats.org/officeDocument/2006/relationships/image" Target="../media/image1179.png"/><Relationship Id="rId100" Type="http://schemas.openxmlformats.org/officeDocument/2006/relationships/customXml" Target="../ink/ink1192.xml"/><Relationship Id="rId282" Type="http://schemas.openxmlformats.org/officeDocument/2006/relationships/customXml" Target="../ink/ink1283.xml"/><Relationship Id="rId317" Type="http://schemas.openxmlformats.org/officeDocument/2006/relationships/image" Target="../media/image1298.png"/><Relationship Id="rId338" Type="http://schemas.openxmlformats.org/officeDocument/2006/relationships/customXml" Target="../ink/ink1311.xml"/><Relationship Id="rId359" Type="http://schemas.openxmlformats.org/officeDocument/2006/relationships/image" Target="../media/image1319.png"/><Relationship Id="rId8" Type="http://schemas.openxmlformats.org/officeDocument/2006/relationships/customXml" Target="../ink/ink1146.xml"/><Relationship Id="rId98" Type="http://schemas.openxmlformats.org/officeDocument/2006/relationships/customXml" Target="../ink/ink1191.xml"/><Relationship Id="rId121" Type="http://schemas.openxmlformats.org/officeDocument/2006/relationships/image" Target="../media/image1201.png"/><Relationship Id="rId142" Type="http://schemas.openxmlformats.org/officeDocument/2006/relationships/customXml" Target="../ink/ink1213.xml"/><Relationship Id="rId163" Type="http://schemas.openxmlformats.org/officeDocument/2006/relationships/image" Target="../media/image1222.png"/><Relationship Id="rId184" Type="http://schemas.openxmlformats.org/officeDocument/2006/relationships/customXml" Target="../ink/ink1234.xml"/><Relationship Id="rId219" Type="http://schemas.openxmlformats.org/officeDocument/2006/relationships/image" Target="../media/image1249.png"/><Relationship Id="rId370" Type="http://schemas.openxmlformats.org/officeDocument/2006/relationships/customXml" Target="../ink/ink1327.xml"/><Relationship Id="rId391" Type="http://schemas.openxmlformats.org/officeDocument/2006/relationships/image" Target="../media/image1335.png"/><Relationship Id="rId405" Type="http://schemas.openxmlformats.org/officeDocument/2006/relationships/image" Target="../media/image1342.png"/><Relationship Id="rId426" Type="http://schemas.openxmlformats.org/officeDocument/2006/relationships/customXml" Target="../ink/ink1355.xml"/><Relationship Id="rId447" Type="http://schemas.openxmlformats.org/officeDocument/2006/relationships/image" Target="../media/image1363.png"/><Relationship Id="rId230" Type="http://schemas.openxmlformats.org/officeDocument/2006/relationships/customXml" Target="../ink/ink1257.xml"/><Relationship Id="rId251" Type="http://schemas.openxmlformats.org/officeDocument/2006/relationships/image" Target="../media/image1265.png"/><Relationship Id="rId468" Type="http://schemas.openxmlformats.org/officeDocument/2006/relationships/customXml" Target="../ink/ink1376.xml"/><Relationship Id="rId25" Type="http://schemas.openxmlformats.org/officeDocument/2006/relationships/image" Target="../media/image1153.png"/><Relationship Id="rId46" Type="http://schemas.openxmlformats.org/officeDocument/2006/relationships/customXml" Target="../ink/ink1165.xml"/><Relationship Id="rId67" Type="http://schemas.openxmlformats.org/officeDocument/2006/relationships/image" Target="../media/image1174.png"/><Relationship Id="rId272" Type="http://schemas.openxmlformats.org/officeDocument/2006/relationships/customXml" Target="../ink/ink1278.xml"/><Relationship Id="rId293" Type="http://schemas.openxmlformats.org/officeDocument/2006/relationships/image" Target="../media/image1286.png"/><Relationship Id="rId307" Type="http://schemas.openxmlformats.org/officeDocument/2006/relationships/image" Target="../media/image1293.png"/><Relationship Id="rId328" Type="http://schemas.openxmlformats.org/officeDocument/2006/relationships/customXml" Target="../ink/ink1306.xml"/><Relationship Id="rId349" Type="http://schemas.openxmlformats.org/officeDocument/2006/relationships/image" Target="../media/image1314.png"/><Relationship Id="rId88" Type="http://schemas.openxmlformats.org/officeDocument/2006/relationships/customXml" Target="../ink/ink1186.xml"/><Relationship Id="rId111" Type="http://schemas.openxmlformats.org/officeDocument/2006/relationships/image" Target="../media/image1196.png"/><Relationship Id="rId132" Type="http://schemas.openxmlformats.org/officeDocument/2006/relationships/customXml" Target="../ink/ink1208.xml"/><Relationship Id="rId153" Type="http://schemas.openxmlformats.org/officeDocument/2006/relationships/image" Target="../media/image1217.png"/><Relationship Id="rId174" Type="http://schemas.openxmlformats.org/officeDocument/2006/relationships/customXml" Target="../ink/ink1229.xml"/><Relationship Id="rId195" Type="http://schemas.openxmlformats.org/officeDocument/2006/relationships/image" Target="../media/image1238.png"/><Relationship Id="rId209" Type="http://schemas.openxmlformats.org/officeDocument/2006/relationships/image" Target="../media/image1244.png"/><Relationship Id="rId360" Type="http://schemas.openxmlformats.org/officeDocument/2006/relationships/customXml" Target="../ink/ink1322.xml"/><Relationship Id="rId381" Type="http://schemas.openxmlformats.org/officeDocument/2006/relationships/image" Target="../media/image1330.png"/><Relationship Id="rId416" Type="http://schemas.openxmlformats.org/officeDocument/2006/relationships/customXml" Target="../ink/ink1350.xml"/><Relationship Id="rId220" Type="http://schemas.openxmlformats.org/officeDocument/2006/relationships/customXml" Target="../ink/ink1252.xml"/><Relationship Id="rId241" Type="http://schemas.openxmlformats.org/officeDocument/2006/relationships/image" Target="../media/image1260.png"/><Relationship Id="rId437" Type="http://schemas.openxmlformats.org/officeDocument/2006/relationships/image" Target="../media/image1358.png"/><Relationship Id="rId458" Type="http://schemas.openxmlformats.org/officeDocument/2006/relationships/customXml" Target="../ink/ink1371.xml"/><Relationship Id="rId479" Type="http://schemas.openxmlformats.org/officeDocument/2006/relationships/image" Target="../media/image1379.png"/><Relationship Id="rId15" Type="http://schemas.openxmlformats.org/officeDocument/2006/relationships/image" Target="../media/image1148.png"/><Relationship Id="rId36" Type="http://schemas.openxmlformats.org/officeDocument/2006/relationships/customXml" Target="../ink/ink1160.xml"/><Relationship Id="rId57" Type="http://schemas.openxmlformats.org/officeDocument/2006/relationships/image" Target="../media/image1169.png"/><Relationship Id="rId262" Type="http://schemas.openxmlformats.org/officeDocument/2006/relationships/customXml" Target="../ink/ink1273.xml"/><Relationship Id="rId283" Type="http://schemas.openxmlformats.org/officeDocument/2006/relationships/image" Target="../media/image1281.png"/><Relationship Id="rId318" Type="http://schemas.openxmlformats.org/officeDocument/2006/relationships/customXml" Target="../ink/ink1301.xml"/><Relationship Id="rId339" Type="http://schemas.openxmlformats.org/officeDocument/2006/relationships/image" Target="../media/image1309.png"/><Relationship Id="rId78" Type="http://schemas.openxmlformats.org/officeDocument/2006/relationships/customXml" Target="../ink/ink1181.xml"/><Relationship Id="rId99" Type="http://schemas.openxmlformats.org/officeDocument/2006/relationships/image" Target="../media/image1190.png"/><Relationship Id="rId101" Type="http://schemas.openxmlformats.org/officeDocument/2006/relationships/image" Target="../media/image1191.png"/><Relationship Id="rId122" Type="http://schemas.openxmlformats.org/officeDocument/2006/relationships/customXml" Target="../ink/ink1203.xml"/><Relationship Id="rId143" Type="http://schemas.openxmlformats.org/officeDocument/2006/relationships/image" Target="../media/image1212.png"/><Relationship Id="rId164" Type="http://schemas.openxmlformats.org/officeDocument/2006/relationships/customXml" Target="../ink/ink1224.xml"/><Relationship Id="rId185" Type="http://schemas.openxmlformats.org/officeDocument/2006/relationships/image" Target="../media/image1233.png"/><Relationship Id="rId350" Type="http://schemas.openxmlformats.org/officeDocument/2006/relationships/customXml" Target="../ink/ink1317.xml"/><Relationship Id="rId371" Type="http://schemas.openxmlformats.org/officeDocument/2006/relationships/image" Target="../media/image1325.png"/><Relationship Id="rId406" Type="http://schemas.openxmlformats.org/officeDocument/2006/relationships/customXml" Target="../ink/ink1345.xml"/><Relationship Id="rId9" Type="http://schemas.openxmlformats.org/officeDocument/2006/relationships/image" Target="../media/image1145.png"/><Relationship Id="rId210" Type="http://schemas.openxmlformats.org/officeDocument/2006/relationships/customXml" Target="../ink/ink1247.xml"/><Relationship Id="rId392" Type="http://schemas.openxmlformats.org/officeDocument/2006/relationships/customXml" Target="../ink/ink1338.xml"/><Relationship Id="rId427" Type="http://schemas.openxmlformats.org/officeDocument/2006/relationships/image" Target="../media/image1353.png"/><Relationship Id="rId448" Type="http://schemas.openxmlformats.org/officeDocument/2006/relationships/customXml" Target="../ink/ink1366.xml"/><Relationship Id="rId469" Type="http://schemas.openxmlformats.org/officeDocument/2006/relationships/image" Target="../media/image1374.png"/><Relationship Id="rId26" Type="http://schemas.openxmlformats.org/officeDocument/2006/relationships/customXml" Target="../ink/ink1155.xml"/><Relationship Id="rId231" Type="http://schemas.openxmlformats.org/officeDocument/2006/relationships/image" Target="../media/image1255.png"/><Relationship Id="rId252" Type="http://schemas.openxmlformats.org/officeDocument/2006/relationships/customXml" Target="../ink/ink1268.xml"/><Relationship Id="rId273" Type="http://schemas.openxmlformats.org/officeDocument/2006/relationships/image" Target="../media/image1276.png"/><Relationship Id="rId294" Type="http://schemas.openxmlformats.org/officeDocument/2006/relationships/customXml" Target="../ink/ink1289.xml"/><Relationship Id="rId308" Type="http://schemas.openxmlformats.org/officeDocument/2006/relationships/customXml" Target="../ink/ink1296.xml"/><Relationship Id="rId329" Type="http://schemas.openxmlformats.org/officeDocument/2006/relationships/image" Target="../media/image1304.png"/><Relationship Id="rId480" Type="http://schemas.openxmlformats.org/officeDocument/2006/relationships/customXml" Target="../ink/ink1382.xml"/><Relationship Id="rId47" Type="http://schemas.openxmlformats.org/officeDocument/2006/relationships/image" Target="../media/image1164.png"/><Relationship Id="rId68" Type="http://schemas.openxmlformats.org/officeDocument/2006/relationships/customXml" Target="../ink/ink1176.xml"/><Relationship Id="rId89" Type="http://schemas.openxmlformats.org/officeDocument/2006/relationships/image" Target="../media/image1185.png"/><Relationship Id="rId112" Type="http://schemas.openxmlformats.org/officeDocument/2006/relationships/customXml" Target="../ink/ink1198.xml"/><Relationship Id="rId133" Type="http://schemas.openxmlformats.org/officeDocument/2006/relationships/image" Target="../media/image1207.png"/><Relationship Id="rId154" Type="http://schemas.openxmlformats.org/officeDocument/2006/relationships/customXml" Target="../ink/ink1219.xml"/><Relationship Id="rId175" Type="http://schemas.openxmlformats.org/officeDocument/2006/relationships/image" Target="../media/image1228.png"/><Relationship Id="rId340" Type="http://schemas.openxmlformats.org/officeDocument/2006/relationships/customXml" Target="../ink/ink1312.xml"/><Relationship Id="rId361" Type="http://schemas.openxmlformats.org/officeDocument/2006/relationships/image" Target="../media/image1320.png"/><Relationship Id="rId196" Type="http://schemas.openxmlformats.org/officeDocument/2006/relationships/customXml" Target="../ink/ink1240.xml"/><Relationship Id="rId200" Type="http://schemas.openxmlformats.org/officeDocument/2006/relationships/customXml" Target="../ink/ink1242.xml"/><Relationship Id="rId382" Type="http://schemas.openxmlformats.org/officeDocument/2006/relationships/customXml" Target="../ink/ink1333.xml"/><Relationship Id="rId417" Type="http://schemas.openxmlformats.org/officeDocument/2006/relationships/image" Target="../media/image1348.png"/><Relationship Id="rId438" Type="http://schemas.openxmlformats.org/officeDocument/2006/relationships/customXml" Target="../ink/ink1361.xml"/><Relationship Id="rId459" Type="http://schemas.openxmlformats.org/officeDocument/2006/relationships/image" Target="../media/image1369.png"/><Relationship Id="rId16" Type="http://schemas.openxmlformats.org/officeDocument/2006/relationships/customXml" Target="../ink/ink1150.xml"/><Relationship Id="rId221" Type="http://schemas.openxmlformats.org/officeDocument/2006/relationships/image" Target="../media/image1250.png"/><Relationship Id="rId242" Type="http://schemas.openxmlformats.org/officeDocument/2006/relationships/customXml" Target="../ink/ink1263.xml"/><Relationship Id="rId263" Type="http://schemas.openxmlformats.org/officeDocument/2006/relationships/image" Target="../media/image1271.png"/><Relationship Id="rId284" Type="http://schemas.openxmlformats.org/officeDocument/2006/relationships/customXml" Target="../ink/ink1284.xml"/><Relationship Id="rId319" Type="http://schemas.openxmlformats.org/officeDocument/2006/relationships/image" Target="../media/image1299.png"/><Relationship Id="rId470" Type="http://schemas.openxmlformats.org/officeDocument/2006/relationships/customXml" Target="../ink/ink1377.xml"/><Relationship Id="rId37" Type="http://schemas.openxmlformats.org/officeDocument/2006/relationships/image" Target="../media/image1159.png"/><Relationship Id="rId58" Type="http://schemas.openxmlformats.org/officeDocument/2006/relationships/customXml" Target="../ink/ink1171.xml"/><Relationship Id="rId79" Type="http://schemas.openxmlformats.org/officeDocument/2006/relationships/image" Target="../media/image1180.png"/><Relationship Id="rId102" Type="http://schemas.openxmlformats.org/officeDocument/2006/relationships/customXml" Target="../ink/ink1193.xml"/><Relationship Id="rId123" Type="http://schemas.openxmlformats.org/officeDocument/2006/relationships/image" Target="../media/image1202.png"/><Relationship Id="rId144" Type="http://schemas.openxmlformats.org/officeDocument/2006/relationships/customXml" Target="../ink/ink1214.xml"/><Relationship Id="rId330" Type="http://schemas.openxmlformats.org/officeDocument/2006/relationships/customXml" Target="../ink/ink1307.xml"/><Relationship Id="rId90" Type="http://schemas.openxmlformats.org/officeDocument/2006/relationships/customXml" Target="../ink/ink1187.xml"/><Relationship Id="rId165" Type="http://schemas.openxmlformats.org/officeDocument/2006/relationships/image" Target="../media/image1223.png"/><Relationship Id="rId186" Type="http://schemas.openxmlformats.org/officeDocument/2006/relationships/customXml" Target="../ink/ink1235.xml"/><Relationship Id="rId351" Type="http://schemas.openxmlformats.org/officeDocument/2006/relationships/image" Target="../media/image1315.png"/><Relationship Id="rId372" Type="http://schemas.openxmlformats.org/officeDocument/2006/relationships/customXml" Target="../ink/ink1328.xml"/><Relationship Id="rId393" Type="http://schemas.openxmlformats.org/officeDocument/2006/relationships/image" Target="../media/image1336.png"/><Relationship Id="rId407" Type="http://schemas.openxmlformats.org/officeDocument/2006/relationships/image" Target="../media/image1343.png"/><Relationship Id="rId428" Type="http://schemas.openxmlformats.org/officeDocument/2006/relationships/customXml" Target="../ink/ink1356.xml"/><Relationship Id="rId449" Type="http://schemas.openxmlformats.org/officeDocument/2006/relationships/image" Target="../media/image1364.png"/><Relationship Id="rId211" Type="http://schemas.openxmlformats.org/officeDocument/2006/relationships/image" Target="../media/image1245.png"/><Relationship Id="rId232" Type="http://schemas.openxmlformats.org/officeDocument/2006/relationships/customXml" Target="../ink/ink1258.xml"/><Relationship Id="rId253" Type="http://schemas.openxmlformats.org/officeDocument/2006/relationships/image" Target="../media/image1266.png"/><Relationship Id="rId274" Type="http://schemas.openxmlformats.org/officeDocument/2006/relationships/customXml" Target="../ink/ink1279.xml"/><Relationship Id="rId295" Type="http://schemas.openxmlformats.org/officeDocument/2006/relationships/image" Target="../media/image1287.png"/><Relationship Id="rId309" Type="http://schemas.openxmlformats.org/officeDocument/2006/relationships/image" Target="../media/image1294.png"/><Relationship Id="rId460" Type="http://schemas.openxmlformats.org/officeDocument/2006/relationships/customXml" Target="../ink/ink1372.xml"/><Relationship Id="rId481" Type="http://schemas.openxmlformats.org/officeDocument/2006/relationships/image" Target="../media/image1380.png"/><Relationship Id="rId27" Type="http://schemas.openxmlformats.org/officeDocument/2006/relationships/image" Target="../media/image1154.png"/><Relationship Id="rId48" Type="http://schemas.openxmlformats.org/officeDocument/2006/relationships/customXml" Target="../ink/ink1166.xml"/><Relationship Id="rId69" Type="http://schemas.openxmlformats.org/officeDocument/2006/relationships/image" Target="../media/image1175.png"/><Relationship Id="rId113" Type="http://schemas.openxmlformats.org/officeDocument/2006/relationships/image" Target="../media/image1197.png"/><Relationship Id="rId134" Type="http://schemas.openxmlformats.org/officeDocument/2006/relationships/customXml" Target="../ink/ink1209.xml"/><Relationship Id="rId320" Type="http://schemas.openxmlformats.org/officeDocument/2006/relationships/customXml" Target="../ink/ink1302.xml"/><Relationship Id="rId80" Type="http://schemas.openxmlformats.org/officeDocument/2006/relationships/customXml" Target="../ink/ink1182.xml"/><Relationship Id="rId155" Type="http://schemas.openxmlformats.org/officeDocument/2006/relationships/image" Target="../media/image1218.png"/><Relationship Id="rId176" Type="http://schemas.openxmlformats.org/officeDocument/2006/relationships/customXml" Target="../ink/ink1230.xml"/><Relationship Id="rId197" Type="http://schemas.openxmlformats.org/officeDocument/2006/relationships/image" Target="../media/image1239.png"/><Relationship Id="rId341" Type="http://schemas.openxmlformats.org/officeDocument/2006/relationships/image" Target="../media/image1310.png"/><Relationship Id="rId362" Type="http://schemas.openxmlformats.org/officeDocument/2006/relationships/customXml" Target="../ink/ink1323.xml"/><Relationship Id="rId383" Type="http://schemas.openxmlformats.org/officeDocument/2006/relationships/image" Target="../media/image1331.png"/><Relationship Id="rId418" Type="http://schemas.openxmlformats.org/officeDocument/2006/relationships/customXml" Target="../ink/ink1351.xml"/><Relationship Id="rId439" Type="http://schemas.openxmlformats.org/officeDocument/2006/relationships/image" Target="../media/image1359.png"/><Relationship Id="rId201" Type="http://schemas.openxmlformats.org/officeDocument/2006/relationships/image" Target="../media/image1241.png"/><Relationship Id="rId222" Type="http://schemas.openxmlformats.org/officeDocument/2006/relationships/customXml" Target="../ink/ink1253.xml"/><Relationship Id="rId243" Type="http://schemas.openxmlformats.org/officeDocument/2006/relationships/image" Target="../media/image1261.png"/><Relationship Id="rId264" Type="http://schemas.openxmlformats.org/officeDocument/2006/relationships/customXml" Target="../ink/ink1274.xml"/><Relationship Id="rId285" Type="http://schemas.openxmlformats.org/officeDocument/2006/relationships/image" Target="../media/image1282.png"/><Relationship Id="rId450" Type="http://schemas.openxmlformats.org/officeDocument/2006/relationships/customXml" Target="../ink/ink1367.xml"/><Relationship Id="rId471" Type="http://schemas.openxmlformats.org/officeDocument/2006/relationships/image" Target="../media/image1375.png"/><Relationship Id="rId17" Type="http://schemas.openxmlformats.org/officeDocument/2006/relationships/image" Target="../media/image1149.png"/><Relationship Id="rId38" Type="http://schemas.openxmlformats.org/officeDocument/2006/relationships/customXml" Target="../ink/ink1161.xml"/><Relationship Id="rId59" Type="http://schemas.openxmlformats.org/officeDocument/2006/relationships/image" Target="../media/image1170.png"/><Relationship Id="rId103" Type="http://schemas.openxmlformats.org/officeDocument/2006/relationships/image" Target="../media/image1192.png"/><Relationship Id="rId124" Type="http://schemas.openxmlformats.org/officeDocument/2006/relationships/customXml" Target="../ink/ink1204.xml"/><Relationship Id="rId310" Type="http://schemas.openxmlformats.org/officeDocument/2006/relationships/customXml" Target="../ink/ink1297.xml"/><Relationship Id="rId70" Type="http://schemas.openxmlformats.org/officeDocument/2006/relationships/customXml" Target="../ink/ink1177.xml"/><Relationship Id="rId91" Type="http://schemas.openxmlformats.org/officeDocument/2006/relationships/image" Target="../media/image1186.png"/><Relationship Id="rId145" Type="http://schemas.openxmlformats.org/officeDocument/2006/relationships/image" Target="../media/image1213.png"/><Relationship Id="rId166" Type="http://schemas.openxmlformats.org/officeDocument/2006/relationships/customXml" Target="../ink/ink1225.xml"/><Relationship Id="rId187" Type="http://schemas.openxmlformats.org/officeDocument/2006/relationships/image" Target="../media/image1234.png"/><Relationship Id="rId331" Type="http://schemas.openxmlformats.org/officeDocument/2006/relationships/image" Target="../media/image1305.png"/><Relationship Id="rId352" Type="http://schemas.openxmlformats.org/officeDocument/2006/relationships/customXml" Target="../ink/ink1318.xml"/><Relationship Id="rId373" Type="http://schemas.openxmlformats.org/officeDocument/2006/relationships/image" Target="../media/image1326.png"/><Relationship Id="rId394" Type="http://schemas.openxmlformats.org/officeDocument/2006/relationships/customXml" Target="../ink/ink1339.xml"/><Relationship Id="rId408" Type="http://schemas.openxmlformats.org/officeDocument/2006/relationships/customXml" Target="../ink/ink1346.xml"/><Relationship Id="rId429" Type="http://schemas.openxmlformats.org/officeDocument/2006/relationships/image" Target="../media/image135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48.xml"/><Relationship Id="rId233" Type="http://schemas.openxmlformats.org/officeDocument/2006/relationships/image" Target="../media/image1256.png"/><Relationship Id="rId254" Type="http://schemas.openxmlformats.org/officeDocument/2006/relationships/customXml" Target="../ink/ink1269.xml"/><Relationship Id="rId440" Type="http://schemas.openxmlformats.org/officeDocument/2006/relationships/customXml" Target="../ink/ink1362.xml"/><Relationship Id="rId28" Type="http://schemas.openxmlformats.org/officeDocument/2006/relationships/customXml" Target="../ink/ink1156.xml"/><Relationship Id="rId49" Type="http://schemas.openxmlformats.org/officeDocument/2006/relationships/image" Target="../media/image1165.png"/><Relationship Id="rId114" Type="http://schemas.openxmlformats.org/officeDocument/2006/relationships/customXml" Target="../ink/ink1199.xml"/><Relationship Id="rId275" Type="http://schemas.openxmlformats.org/officeDocument/2006/relationships/image" Target="../media/image1277.png"/><Relationship Id="rId296" Type="http://schemas.openxmlformats.org/officeDocument/2006/relationships/customXml" Target="../ink/ink1290.xml"/><Relationship Id="rId300" Type="http://schemas.openxmlformats.org/officeDocument/2006/relationships/customXml" Target="../ink/ink1292.xml"/><Relationship Id="rId461" Type="http://schemas.openxmlformats.org/officeDocument/2006/relationships/image" Target="../media/image1370.png"/><Relationship Id="rId482" Type="http://schemas.openxmlformats.org/officeDocument/2006/relationships/customXml" Target="../ink/ink1383.xml"/><Relationship Id="rId60" Type="http://schemas.openxmlformats.org/officeDocument/2006/relationships/customXml" Target="../ink/ink1172.xml"/><Relationship Id="rId81" Type="http://schemas.openxmlformats.org/officeDocument/2006/relationships/image" Target="../media/image1181.png"/><Relationship Id="rId135" Type="http://schemas.openxmlformats.org/officeDocument/2006/relationships/image" Target="../media/image1208.png"/><Relationship Id="rId156" Type="http://schemas.openxmlformats.org/officeDocument/2006/relationships/customXml" Target="../ink/ink1220.xml"/><Relationship Id="rId177" Type="http://schemas.openxmlformats.org/officeDocument/2006/relationships/image" Target="../media/image1229.png"/><Relationship Id="rId198" Type="http://schemas.openxmlformats.org/officeDocument/2006/relationships/customXml" Target="../ink/ink1241.xml"/><Relationship Id="rId321" Type="http://schemas.openxmlformats.org/officeDocument/2006/relationships/image" Target="../media/image1300.png"/><Relationship Id="rId342" Type="http://schemas.openxmlformats.org/officeDocument/2006/relationships/customXml" Target="../ink/ink1313.xml"/><Relationship Id="rId363" Type="http://schemas.openxmlformats.org/officeDocument/2006/relationships/image" Target="../media/image1321.png"/><Relationship Id="rId384" Type="http://schemas.openxmlformats.org/officeDocument/2006/relationships/customXml" Target="../ink/ink1334.xml"/><Relationship Id="rId419" Type="http://schemas.openxmlformats.org/officeDocument/2006/relationships/image" Target="../media/image1349.png"/><Relationship Id="rId202" Type="http://schemas.openxmlformats.org/officeDocument/2006/relationships/customXml" Target="../ink/ink1243.xml"/><Relationship Id="rId223" Type="http://schemas.openxmlformats.org/officeDocument/2006/relationships/image" Target="../media/image1251.png"/><Relationship Id="rId244" Type="http://schemas.openxmlformats.org/officeDocument/2006/relationships/customXml" Target="../ink/ink1264.xml"/><Relationship Id="rId430" Type="http://schemas.openxmlformats.org/officeDocument/2006/relationships/customXml" Target="../ink/ink1357.xml"/><Relationship Id="rId18" Type="http://schemas.openxmlformats.org/officeDocument/2006/relationships/customXml" Target="../ink/ink1151.xml"/><Relationship Id="rId39" Type="http://schemas.openxmlformats.org/officeDocument/2006/relationships/image" Target="../media/image1160.png"/><Relationship Id="rId265" Type="http://schemas.openxmlformats.org/officeDocument/2006/relationships/image" Target="../media/image1272.png"/><Relationship Id="rId286" Type="http://schemas.openxmlformats.org/officeDocument/2006/relationships/customXml" Target="../ink/ink1285.xml"/><Relationship Id="rId451" Type="http://schemas.openxmlformats.org/officeDocument/2006/relationships/image" Target="../media/image1365.png"/><Relationship Id="rId472" Type="http://schemas.openxmlformats.org/officeDocument/2006/relationships/customXml" Target="../ink/ink1378.xml"/><Relationship Id="rId50" Type="http://schemas.openxmlformats.org/officeDocument/2006/relationships/customXml" Target="../ink/ink1167.xml"/><Relationship Id="rId104" Type="http://schemas.openxmlformats.org/officeDocument/2006/relationships/customXml" Target="../ink/ink1194.xml"/><Relationship Id="rId125" Type="http://schemas.openxmlformats.org/officeDocument/2006/relationships/image" Target="../media/image1203.png"/><Relationship Id="rId146" Type="http://schemas.openxmlformats.org/officeDocument/2006/relationships/customXml" Target="../ink/ink1215.xml"/><Relationship Id="rId167" Type="http://schemas.openxmlformats.org/officeDocument/2006/relationships/image" Target="../media/image1224.png"/><Relationship Id="rId188" Type="http://schemas.openxmlformats.org/officeDocument/2006/relationships/customXml" Target="../ink/ink1236.xml"/><Relationship Id="rId311" Type="http://schemas.openxmlformats.org/officeDocument/2006/relationships/image" Target="../media/image1295.png"/><Relationship Id="rId332" Type="http://schemas.openxmlformats.org/officeDocument/2006/relationships/customXml" Target="../ink/ink1308.xml"/><Relationship Id="rId353" Type="http://schemas.openxmlformats.org/officeDocument/2006/relationships/image" Target="../media/image1316.png"/><Relationship Id="rId374" Type="http://schemas.openxmlformats.org/officeDocument/2006/relationships/customXml" Target="../ink/ink1329.xml"/><Relationship Id="rId395" Type="http://schemas.openxmlformats.org/officeDocument/2006/relationships/image" Target="../media/image1337.png"/><Relationship Id="rId409" Type="http://schemas.openxmlformats.org/officeDocument/2006/relationships/image" Target="../media/image1344.png"/><Relationship Id="rId71" Type="http://schemas.openxmlformats.org/officeDocument/2006/relationships/image" Target="../media/image1176.png"/><Relationship Id="rId92" Type="http://schemas.openxmlformats.org/officeDocument/2006/relationships/customXml" Target="../ink/ink1188.xml"/><Relationship Id="rId213" Type="http://schemas.openxmlformats.org/officeDocument/2006/relationships/image" Target="../media/image1246.png"/><Relationship Id="rId234" Type="http://schemas.openxmlformats.org/officeDocument/2006/relationships/customXml" Target="../ink/ink1259.xml"/><Relationship Id="rId420" Type="http://schemas.openxmlformats.org/officeDocument/2006/relationships/customXml" Target="../ink/ink1352.xml"/><Relationship Id="rId2" Type="http://schemas.openxmlformats.org/officeDocument/2006/relationships/customXml" Target="../ink/ink1143.xml"/><Relationship Id="rId29" Type="http://schemas.openxmlformats.org/officeDocument/2006/relationships/image" Target="../media/image1155.png"/><Relationship Id="rId255" Type="http://schemas.openxmlformats.org/officeDocument/2006/relationships/image" Target="../media/image1267.png"/><Relationship Id="rId276" Type="http://schemas.openxmlformats.org/officeDocument/2006/relationships/customXml" Target="../ink/ink1280.xml"/><Relationship Id="rId297" Type="http://schemas.openxmlformats.org/officeDocument/2006/relationships/image" Target="../media/image1288.png"/><Relationship Id="rId441" Type="http://schemas.openxmlformats.org/officeDocument/2006/relationships/image" Target="../media/image1360.png"/><Relationship Id="rId462" Type="http://schemas.openxmlformats.org/officeDocument/2006/relationships/customXml" Target="../ink/ink1373.xml"/><Relationship Id="rId483" Type="http://schemas.openxmlformats.org/officeDocument/2006/relationships/image" Target="../media/image1381.png"/><Relationship Id="rId40" Type="http://schemas.openxmlformats.org/officeDocument/2006/relationships/customXml" Target="../ink/ink1162.xml"/><Relationship Id="rId115" Type="http://schemas.openxmlformats.org/officeDocument/2006/relationships/image" Target="../media/image1198.png"/><Relationship Id="rId136" Type="http://schemas.openxmlformats.org/officeDocument/2006/relationships/customXml" Target="../ink/ink1210.xml"/><Relationship Id="rId157" Type="http://schemas.openxmlformats.org/officeDocument/2006/relationships/image" Target="../media/image1219.png"/><Relationship Id="rId178" Type="http://schemas.openxmlformats.org/officeDocument/2006/relationships/customXml" Target="../ink/ink1231.xml"/><Relationship Id="rId301" Type="http://schemas.openxmlformats.org/officeDocument/2006/relationships/image" Target="../media/image1290.png"/><Relationship Id="rId322" Type="http://schemas.openxmlformats.org/officeDocument/2006/relationships/customXml" Target="../ink/ink1303.xml"/><Relationship Id="rId343" Type="http://schemas.openxmlformats.org/officeDocument/2006/relationships/image" Target="../media/image1311.png"/><Relationship Id="rId364" Type="http://schemas.openxmlformats.org/officeDocument/2006/relationships/customXml" Target="../ink/ink1324.xml"/><Relationship Id="rId61" Type="http://schemas.openxmlformats.org/officeDocument/2006/relationships/image" Target="../media/image1171.png"/><Relationship Id="rId82" Type="http://schemas.openxmlformats.org/officeDocument/2006/relationships/customXml" Target="../ink/ink1183.xml"/><Relationship Id="rId199" Type="http://schemas.openxmlformats.org/officeDocument/2006/relationships/image" Target="../media/image1240.png"/><Relationship Id="rId203" Type="http://schemas.openxmlformats.org/officeDocument/2006/relationships/image" Target="../media/image1242.png"/><Relationship Id="rId385" Type="http://schemas.openxmlformats.org/officeDocument/2006/relationships/image" Target="../media/image1332.png"/><Relationship Id="rId19" Type="http://schemas.openxmlformats.org/officeDocument/2006/relationships/image" Target="../media/image1150.png"/><Relationship Id="rId224" Type="http://schemas.openxmlformats.org/officeDocument/2006/relationships/customXml" Target="../ink/ink1254.xml"/><Relationship Id="rId245" Type="http://schemas.openxmlformats.org/officeDocument/2006/relationships/image" Target="../media/image1262.png"/><Relationship Id="rId266" Type="http://schemas.openxmlformats.org/officeDocument/2006/relationships/customXml" Target="../ink/ink1275.xml"/><Relationship Id="rId287" Type="http://schemas.openxmlformats.org/officeDocument/2006/relationships/image" Target="../media/image1283.png"/><Relationship Id="rId410" Type="http://schemas.openxmlformats.org/officeDocument/2006/relationships/customXml" Target="../ink/ink1347.xml"/><Relationship Id="rId431" Type="http://schemas.openxmlformats.org/officeDocument/2006/relationships/image" Target="../media/image1355.png"/><Relationship Id="rId452" Type="http://schemas.openxmlformats.org/officeDocument/2006/relationships/customXml" Target="../ink/ink1368.xml"/><Relationship Id="rId473" Type="http://schemas.openxmlformats.org/officeDocument/2006/relationships/image" Target="../media/image1376.png"/><Relationship Id="rId30" Type="http://schemas.openxmlformats.org/officeDocument/2006/relationships/customXml" Target="../ink/ink1157.xml"/><Relationship Id="rId105" Type="http://schemas.openxmlformats.org/officeDocument/2006/relationships/image" Target="../media/image1193.png"/><Relationship Id="rId126" Type="http://schemas.openxmlformats.org/officeDocument/2006/relationships/customXml" Target="../ink/ink1205.xml"/><Relationship Id="rId147" Type="http://schemas.openxmlformats.org/officeDocument/2006/relationships/image" Target="../media/image1214.png"/><Relationship Id="rId168" Type="http://schemas.openxmlformats.org/officeDocument/2006/relationships/customXml" Target="../ink/ink1226.xml"/><Relationship Id="rId312" Type="http://schemas.openxmlformats.org/officeDocument/2006/relationships/customXml" Target="../ink/ink1298.xml"/><Relationship Id="rId333" Type="http://schemas.openxmlformats.org/officeDocument/2006/relationships/image" Target="../media/image1306.png"/><Relationship Id="rId354" Type="http://schemas.openxmlformats.org/officeDocument/2006/relationships/customXml" Target="../ink/ink1319.xml"/><Relationship Id="rId51" Type="http://schemas.openxmlformats.org/officeDocument/2006/relationships/image" Target="../media/image1166.png"/><Relationship Id="rId72" Type="http://schemas.openxmlformats.org/officeDocument/2006/relationships/customXml" Target="../ink/ink1178.xml"/><Relationship Id="rId93" Type="http://schemas.openxmlformats.org/officeDocument/2006/relationships/image" Target="../media/image1187.png"/><Relationship Id="rId189" Type="http://schemas.openxmlformats.org/officeDocument/2006/relationships/image" Target="../media/image1235.png"/><Relationship Id="rId375" Type="http://schemas.openxmlformats.org/officeDocument/2006/relationships/image" Target="../media/image1327.png"/><Relationship Id="rId396" Type="http://schemas.openxmlformats.org/officeDocument/2006/relationships/customXml" Target="../ink/ink1340.xml"/><Relationship Id="rId3" Type="http://schemas.openxmlformats.org/officeDocument/2006/relationships/image" Target="../media/image1142.png"/><Relationship Id="rId214" Type="http://schemas.openxmlformats.org/officeDocument/2006/relationships/customXml" Target="../ink/ink1249.xml"/><Relationship Id="rId235" Type="http://schemas.openxmlformats.org/officeDocument/2006/relationships/image" Target="../media/image1257.png"/><Relationship Id="rId256" Type="http://schemas.openxmlformats.org/officeDocument/2006/relationships/customXml" Target="../ink/ink1270.xml"/><Relationship Id="rId277" Type="http://schemas.openxmlformats.org/officeDocument/2006/relationships/image" Target="../media/image1278.png"/><Relationship Id="rId298" Type="http://schemas.openxmlformats.org/officeDocument/2006/relationships/customXml" Target="../ink/ink1291.xml"/><Relationship Id="rId400" Type="http://schemas.openxmlformats.org/officeDocument/2006/relationships/customXml" Target="../ink/ink1342.xml"/><Relationship Id="rId421" Type="http://schemas.openxmlformats.org/officeDocument/2006/relationships/image" Target="../media/image1350.png"/><Relationship Id="rId442" Type="http://schemas.openxmlformats.org/officeDocument/2006/relationships/customXml" Target="../ink/ink1363.xml"/><Relationship Id="rId463" Type="http://schemas.openxmlformats.org/officeDocument/2006/relationships/image" Target="../media/image1371.png"/><Relationship Id="rId484" Type="http://schemas.openxmlformats.org/officeDocument/2006/relationships/customXml" Target="../ink/ink1384.xml"/><Relationship Id="rId116" Type="http://schemas.openxmlformats.org/officeDocument/2006/relationships/customXml" Target="../ink/ink1200.xml"/><Relationship Id="rId137" Type="http://schemas.openxmlformats.org/officeDocument/2006/relationships/image" Target="../media/image1209.png"/><Relationship Id="rId158" Type="http://schemas.openxmlformats.org/officeDocument/2006/relationships/customXml" Target="../ink/ink1221.xml"/><Relationship Id="rId302" Type="http://schemas.openxmlformats.org/officeDocument/2006/relationships/customXml" Target="../ink/ink1293.xml"/><Relationship Id="rId323" Type="http://schemas.openxmlformats.org/officeDocument/2006/relationships/image" Target="../media/image1301.png"/><Relationship Id="rId344" Type="http://schemas.openxmlformats.org/officeDocument/2006/relationships/customXml" Target="../ink/ink1314.xml"/><Relationship Id="rId20" Type="http://schemas.openxmlformats.org/officeDocument/2006/relationships/customXml" Target="../ink/ink1152.xml"/><Relationship Id="rId41" Type="http://schemas.openxmlformats.org/officeDocument/2006/relationships/image" Target="../media/image1161.png"/><Relationship Id="rId62" Type="http://schemas.openxmlformats.org/officeDocument/2006/relationships/customXml" Target="../ink/ink1173.xml"/><Relationship Id="rId83" Type="http://schemas.openxmlformats.org/officeDocument/2006/relationships/image" Target="../media/image1182.png"/><Relationship Id="rId179" Type="http://schemas.openxmlformats.org/officeDocument/2006/relationships/image" Target="../media/image1230.png"/><Relationship Id="rId365" Type="http://schemas.openxmlformats.org/officeDocument/2006/relationships/image" Target="../media/image1322.png"/><Relationship Id="rId386" Type="http://schemas.openxmlformats.org/officeDocument/2006/relationships/customXml" Target="../ink/ink1335.xml"/><Relationship Id="rId190" Type="http://schemas.openxmlformats.org/officeDocument/2006/relationships/customXml" Target="../ink/ink1237.xml"/><Relationship Id="rId204" Type="http://schemas.openxmlformats.org/officeDocument/2006/relationships/customXml" Target="../ink/ink1244.xml"/><Relationship Id="rId225" Type="http://schemas.openxmlformats.org/officeDocument/2006/relationships/image" Target="../media/image1252.png"/><Relationship Id="rId246" Type="http://schemas.openxmlformats.org/officeDocument/2006/relationships/customXml" Target="../ink/ink1265.xml"/><Relationship Id="rId267" Type="http://schemas.openxmlformats.org/officeDocument/2006/relationships/image" Target="../media/image1273.png"/><Relationship Id="rId288" Type="http://schemas.openxmlformats.org/officeDocument/2006/relationships/customXml" Target="../ink/ink1286.xml"/><Relationship Id="rId411" Type="http://schemas.openxmlformats.org/officeDocument/2006/relationships/image" Target="../media/image1345.png"/><Relationship Id="rId432" Type="http://schemas.openxmlformats.org/officeDocument/2006/relationships/customXml" Target="../ink/ink1358.xml"/><Relationship Id="rId453" Type="http://schemas.openxmlformats.org/officeDocument/2006/relationships/image" Target="../media/image1366.png"/><Relationship Id="rId474" Type="http://schemas.openxmlformats.org/officeDocument/2006/relationships/customXml" Target="../ink/ink1379.xml"/><Relationship Id="rId106" Type="http://schemas.openxmlformats.org/officeDocument/2006/relationships/customXml" Target="../ink/ink1195.xml"/><Relationship Id="rId127" Type="http://schemas.openxmlformats.org/officeDocument/2006/relationships/image" Target="../media/image1204.png"/><Relationship Id="rId313" Type="http://schemas.openxmlformats.org/officeDocument/2006/relationships/image" Target="../media/image1296.png"/><Relationship Id="rId10" Type="http://schemas.openxmlformats.org/officeDocument/2006/relationships/customXml" Target="../ink/ink1147.xml"/><Relationship Id="rId31" Type="http://schemas.openxmlformats.org/officeDocument/2006/relationships/image" Target="../media/image1156.png"/><Relationship Id="rId52" Type="http://schemas.openxmlformats.org/officeDocument/2006/relationships/customXml" Target="../ink/ink1168.xml"/><Relationship Id="rId73" Type="http://schemas.openxmlformats.org/officeDocument/2006/relationships/image" Target="../media/image1177.png"/><Relationship Id="rId94" Type="http://schemas.openxmlformats.org/officeDocument/2006/relationships/customXml" Target="../ink/ink1189.xml"/><Relationship Id="rId148" Type="http://schemas.openxmlformats.org/officeDocument/2006/relationships/customXml" Target="../ink/ink1216.xml"/><Relationship Id="rId169" Type="http://schemas.openxmlformats.org/officeDocument/2006/relationships/image" Target="../media/image1225.png"/><Relationship Id="rId334" Type="http://schemas.openxmlformats.org/officeDocument/2006/relationships/customXml" Target="../ink/ink1309.xml"/><Relationship Id="rId355" Type="http://schemas.openxmlformats.org/officeDocument/2006/relationships/image" Target="../media/image1317.png"/><Relationship Id="rId376" Type="http://schemas.openxmlformats.org/officeDocument/2006/relationships/customXml" Target="../ink/ink1330.xml"/><Relationship Id="rId397" Type="http://schemas.openxmlformats.org/officeDocument/2006/relationships/image" Target="../media/image1338.png"/><Relationship Id="rId4" Type="http://schemas.openxmlformats.org/officeDocument/2006/relationships/customXml" Target="../ink/ink1144.xml"/><Relationship Id="rId180" Type="http://schemas.openxmlformats.org/officeDocument/2006/relationships/customXml" Target="../ink/ink1232.xml"/><Relationship Id="rId215" Type="http://schemas.openxmlformats.org/officeDocument/2006/relationships/image" Target="../media/image1247.png"/><Relationship Id="rId236" Type="http://schemas.openxmlformats.org/officeDocument/2006/relationships/customXml" Target="../ink/ink1260.xml"/><Relationship Id="rId257" Type="http://schemas.openxmlformats.org/officeDocument/2006/relationships/image" Target="../media/image1268.png"/><Relationship Id="rId278" Type="http://schemas.openxmlformats.org/officeDocument/2006/relationships/customXml" Target="../ink/ink1281.xml"/><Relationship Id="rId401" Type="http://schemas.openxmlformats.org/officeDocument/2006/relationships/image" Target="../media/image1340.png"/><Relationship Id="rId422" Type="http://schemas.openxmlformats.org/officeDocument/2006/relationships/customXml" Target="../ink/ink1353.xml"/><Relationship Id="rId443" Type="http://schemas.openxmlformats.org/officeDocument/2006/relationships/image" Target="../media/image1361.png"/><Relationship Id="rId464" Type="http://schemas.openxmlformats.org/officeDocument/2006/relationships/customXml" Target="../ink/ink1374.xml"/><Relationship Id="rId303" Type="http://schemas.openxmlformats.org/officeDocument/2006/relationships/image" Target="../media/image1291.png"/><Relationship Id="rId485" Type="http://schemas.openxmlformats.org/officeDocument/2006/relationships/customXml" Target="../ink/ink1385.xml"/><Relationship Id="rId42" Type="http://schemas.openxmlformats.org/officeDocument/2006/relationships/customXml" Target="../ink/ink1163.xml"/><Relationship Id="rId84" Type="http://schemas.openxmlformats.org/officeDocument/2006/relationships/customXml" Target="../ink/ink1184.xml"/><Relationship Id="rId138" Type="http://schemas.openxmlformats.org/officeDocument/2006/relationships/customXml" Target="../ink/ink1211.xml"/><Relationship Id="rId345" Type="http://schemas.openxmlformats.org/officeDocument/2006/relationships/image" Target="../media/image1312.png"/><Relationship Id="rId387" Type="http://schemas.openxmlformats.org/officeDocument/2006/relationships/image" Target="../media/image1333.png"/><Relationship Id="rId191" Type="http://schemas.openxmlformats.org/officeDocument/2006/relationships/image" Target="../media/image1236.png"/><Relationship Id="rId205" Type="http://schemas.openxmlformats.org/officeDocument/2006/relationships/image" Target="../media/image871.png"/><Relationship Id="rId247" Type="http://schemas.openxmlformats.org/officeDocument/2006/relationships/image" Target="../media/image1263.png"/><Relationship Id="rId412" Type="http://schemas.openxmlformats.org/officeDocument/2006/relationships/customXml" Target="../ink/ink1348.xml"/><Relationship Id="rId107" Type="http://schemas.openxmlformats.org/officeDocument/2006/relationships/image" Target="../media/image1194.png"/><Relationship Id="rId289" Type="http://schemas.openxmlformats.org/officeDocument/2006/relationships/image" Target="../media/image1284.png"/><Relationship Id="rId454" Type="http://schemas.openxmlformats.org/officeDocument/2006/relationships/customXml" Target="../ink/ink1369.xml"/><Relationship Id="rId11" Type="http://schemas.openxmlformats.org/officeDocument/2006/relationships/image" Target="../media/image1146.png"/><Relationship Id="rId53" Type="http://schemas.openxmlformats.org/officeDocument/2006/relationships/image" Target="../media/image1167.png"/><Relationship Id="rId149" Type="http://schemas.openxmlformats.org/officeDocument/2006/relationships/image" Target="../media/image1215.png"/><Relationship Id="rId314" Type="http://schemas.openxmlformats.org/officeDocument/2006/relationships/customXml" Target="../ink/ink1299.xml"/><Relationship Id="rId356" Type="http://schemas.openxmlformats.org/officeDocument/2006/relationships/customXml" Target="../ink/ink1320.xml"/><Relationship Id="rId398" Type="http://schemas.openxmlformats.org/officeDocument/2006/relationships/customXml" Target="../ink/ink1341.xml"/><Relationship Id="rId95" Type="http://schemas.openxmlformats.org/officeDocument/2006/relationships/image" Target="../media/image1188.png"/><Relationship Id="rId160" Type="http://schemas.openxmlformats.org/officeDocument/2006/relationships/customXml" Target="../ink/ink1222.xml"/><Relationship Id="rId216" Type="http://schemas.openxmlformats.org/officeDocument/2006/relationships/customXml" Target="../ink/ink1250.xml"/><Relationship Id="rId423" Type="http://schemas.openxmlformats.org/officeDocument/2006/relationships/image" Target="../media/image1351.png"/><Relationship Id="rId258" Type="http://schemas.openxmlformats.org/officeDocument/2006/relationships/customXml" Target="../ink/ink1271.xml"/><Relationship Id="rId465" Type="http://schemas.openxmlformats.org/officeDocument/2006/relationships/image" Target="../media/image1372.png"/><Relationship Id="rId22" Type="http://schemas.openxmlformats.org/officeDocument/2006/relationships/customXml" Target="../ink/ink1153.xml"/><Relationship Id="rId64" Type="http://schemas.openxmlformats.org/officeDocument/2006/relationships/customXml" Target="../ink/ink1174.xml"/><Relationship Id="rId118" Type="http://schemas.openxmlformats.org/officeDocument/2006/relationships/customXml" Target="../ink/ink1201.xml"/><Relationship Id="rId325" Type="http://schemas.openxmlformats.org/officeDocument/2006/relationships/image" Target="../media/image1302.png"/><Relationship Id="rId367" Type="http://schemas.openxmlformats.org/officeDocument/2006/relationships/image" Target="../media/image1323.png"/><Relationship Id="rId171" Type="http://schemas.openxmlformats.org/officeDocument/2006/relationships/image" Target="../media/image1226.png"/><Relationship Id="rId227" Type="http://schemas.openxmlformats.org/officeDocument/2006/relationships/image" Target="../media/image1253.png"/><Relationship Id="rId269" Type="http://schemas.openxmlformats.org/officeDocument/2006/relationships/image" Target="../media/image1274.png"/><Relationship Id="rId434" Type="http://schemas.openxmlformats.org/officeDocument/2006/relationships/customXml" Target="../ink/ink1359.xml"/><Relationship Id="rId476" Type="http://schemas.openxmlformats.org/officeDocument/2006/relationships/customXml" Target="../ink/ink1380.xml"/><Relationship Id="rId33" Type="http://schemas.openxmlformats.org/officeDocument/2006/relationships/image" Target="../media/image1157.png"/><Relationship Id="rId129" Type="http://schemas.openxmlformats.org/officeDocument/2006/relationships/image" Target="../media/image1205.png"/><Relationship Id="rId280" Type="http://schemas.openxmlformats.org/officeDocument/2006/relationships/customXml" Target="../ink/ink1282.xml"/><Relationship Id="rId336" Type="http://schemas.openxmlformats.org/officeDocument/2006/relationships/customXml" Target="../ink/ink1310.xml"/><Relationship Id="rId75" Type="http://schemas.openxmlformats.org/officeDocument/2006/relationships/image" Target="../media/image1178.png"/><Relationship Id="rId140" Type="http://schemas.openxmlformats.org/officeDocument/2006/relationships/customXml" Target="../ink/ink1212.xml"/><Relationship Id="rId182" Type="http://schemas.openxmlformats.org/officeDocument/2006/relationships/customXml" Target="../ink/ink1233.xml"/><Relationship Id="rId378" Type="http://schemas.openxmlformats.org/officeDocument/2006/relationships/customXml" Target="../ink/ink1331.xml"/><Relationship Id="rId403" Type="http://schemas.openxmlformats.org/officeDocument/2006/relationships/image" Target="../media/image1341.png"/><Relationship Id="rId6" Type="http://schemas.openxmlformats.org/officeDocument/2006/relationships/customXml" Target="../ink/ink1145.xml"/><Relationship Id="rId238" Type="http://schemas.openxmlformats.org/officeDocument/2006/relationships/customXml" Target="../ink/ink1261.xml"/><Relationship Id="rId445" Type="http://schemas.openxmlformats.org/officeDocument/2006/relationships/image" Target="../media/image1362.png"/><Relationship Id="rId291" Type="http://schemas.openxmlformats.org/officeDocument/2006/relationships/image" Target="../media/image1285.png"/><Relationship Id="rId305" Type="http://schemas.openxmlformats.org/officeDocument/2006/relationships/image" Target="../media/image1292.png"/><Relationship Id="rId347" Type="http://schemas.openxmlformats.org/officeDocument/2006/relationships/image" Target="../media/image1313.png"/><Relationship Id="rId44" Type="http://schemas.openxmlformats.org/officeDocument/2006/relationships/customXml" Target="../ink/ink1164.xml"/><Relationship Id="rId86" Type="http://schemas.openxmlformats.org/officeDocument/2006/relationships/customXml" Target="../ink/ink1185.xml"/><Relationship Id="rId151" Type="http://schemas.openxmlformats.org/officeDocument/2006/relationships/image" Target="../media/image1216.png"/><Relationship Id="rId389" Type="http://schemas.openxmlformats.org/officeDocument/2006/relationships/image" Target="../media/image1334.png"/><Relationship Id="rId193" Type="http://schemas.openxmlformats.org/officeDocument/2006/relationships/image" Target="../media/image1237.png"/><Relationship Id="rId207" Type="http://schemas.openxmlformats.org/officeDocument/2006/relationships/image" Target="../media/image1243.png"/><Relationship Id="rId249" Type="http://schemas.openxmlformats.org/officeDocument/2006/relationships/image" Target="../media/image1264.png"/><Relationship Id="rId414" Type="http://schemas.openxmlformats.org/officeDocument/2006/relationships/customXml" Target="../ink/ink1349.xml"/><Relationship Id="rId456" Type="http://schemas.openxmlformats.org/officeDocument/2006/relationships/customXml" Target="../ink/ink1370.xml"/><Relationship Id="rId13" Type="http://schemas.openxmlformats.org/officeDocument/2006/relationships/image" Target="../media/image1147.png"/><Relationship Id="rId109" Type="http://schemas.openxmlformats.org/officeDocument/2006/relationships/image" Target="../media/image1195.png"/><Relationship Id="rId260" Type="http://schemas.openxmlformats.org/officeDocument/2006/relationships/customXml" Target="../ink/ink1272.xml"/><Relationship Id="rId316" Type="http://schemas.openxmlformats.org/officeDocument/2006/relationships/customXml" Target="../ink/ink130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3.xml"/><Relationship Id="rId21" Type="http://schemas.openxmlformats.org/officeDocument/2006/relationships/customXml" Target="../ink/ink1395.xml"/><Relationship Id="rId42" Type="http://schemas.openxmlformats.org/officeDocument/2006/relationships/image" Target="../media/image1403.png"/><Relationship Id="rId63" Type="http://schemas.openxmlformats.org/officeDocument/2006/relationships/customXml" Target="../ink/ink1416.xml"/><Relationship Id="rId84" Type="http://schemas.openxmlformats.org/officeDocument/2006/relationships/image" Target="../media/image1424.png"/><Relationship Id="rId138" Type="http://schemas.openxmlformats.org/officeDocument/2006/relationships/image" Target="../media/image1451.png"/><Relationship Id="rId159" Type="http://schemas.openxmlformats.org/officeDocument/2006/relationships/customXml" Target="../ink/ink1464.xml"/><Relationship Id="rId170" Type="http://schemas.openxmlformats.org/officeDocument/2006/relationships/image" Target="../media/image1467.png"/><Relationship Id="rId191" Type="http://schemas.openxmlformats.org/officeDocument/2006/relationships/customXml" Target="../ink/ink1480.xml"/><Relationship Id="rId205" Type="http://schemas.openxmlformats.org/officeDocument/2006/relationships/customXml" Target="../ink/ink1487.xml"/><Relationship Id="rId226" Type="http://schemas.openxmlformats.org/officeDocument/2006/relationships/image" Target="../media/image1495.png"/><Relationship Id="rId247" Type="http://schemas.openxmlformats.org/officeDocument/2006/relationships/customXml" Target="../ink/ink1508.xml"/><Relationship Id="rId107" Type="http://schemas.openxmlformats.org/officeDocument/2006/relationships/customXml" Target="../ink/ink1438.xml"/><Relationship Id="rId268" Type="http://schemas.openxmlformats.org/officeDocument/2006/relationships/image" Target="../media/image1516.png"/><Relationship Id="rId11" Type="http://schemas.openxmlformats.org/officeDocument/2006/relationships/customXml" Target="../ink/ink1390.xml"/><Relationship Id="rId32" Type="http://schemas.openxmlformats.org/officeDocument/2006/relationships/image" Target="../media/image1398.png"/><Relationship Id="rId53" Type="http://schemas.openxmlformats.org/officeDocument/2006/relationships/customXml" Target="../ink/ink1411.xml"/><Relationship Id="rId74" Type="http://schemas.openxmlformats.org/officeDocument/2006/relationships/image" Target="../media/image1419.png"/><Relationship Id="rId128" Type="http://schemas.openxmlformats.org/officeDocument/2006/relationships/image" Target="../media/image1446.png"/><Relationship Id="rId149" Type="http://schemas.openxmlformats.org/officeDocument/2006/relationships/customXml" Target="../ink/ink1459.xml"/><Relationship Id="rId5" Type="http://schemas.openxmlformats.org/officeDocument/2006/relationships/customXml" Target="../ink/ink1387.xml"/><Relationship Id="rId95" Type="http://schemas.openxmlformats.org/officeDocument/2006/relationships/customXml" Target="../ink/ink1432.xml"/><Relationship Id="rId160" Type="http://schemas.openxmlformats.org/officeDocument/2006/relationships/image" Target="../media/image1462.png"/><Relationship Id="rId181" Type="http://schemas.openxmlformats.org/officeDocument/2006/relationships/customXml" Target="../ink/ink1475.xml"/><Relationship Id="rId216" Type="http://schemas.openxmlformats.org/officeDocument/2006/relationships/image" Target="../media/image1490.png"/><Relationship Id="rId237" Type="http://schemas.openxmlformats.org/officeDocument/2006/relationships/customXml" Target="../ink/ink1503.xml"/><Relationship Id="rId258" Type="http://schemas.openxmlformats.org/officeDocument/2006/relationships/image" Target="../media/image1511.png"/><Relationship Id="rId279" Type="http://schemas.openxmlformats.org/officeDocument/2006/relationships/customXml" Target="../ink/ink1524.xml"/><Relationship Id="rId22" Type="http://schemas.openxmlformats.org/officeDocument/2006/relationships/image" Target="../media/image1393.png"/><Relationship Id="rId43" Type="http://schemas.openxmlformats.org/officeDocument/2006/relationships/customXml" Target="../ink/ink1406.xml"/><Relationship Id="rId64" Type="http://schemas.openxmlformats.org/officeDocument/2006/relationships/image" Target="../media/image1414.png"/><Relationship Id="rId118" Type="http://schemas.openxmlformats.org/officeDocument/2006/relationships/image" Target="../media/image1441.png"/><Relationship Id="rId139" Type="http://schemas.openxmlformats.org/officeDocument/2006/relationships/customXml" Target="../ink/ink1454.xml"/><Relationship Id="rId85" Type="http://schemas.openxmlformats.org/officeDocument/2006/relationships/customXml" Target="../ink/ink1427.xml"/><Relationship Id="rId150" Type="http://schemas.openxmlformats.org/officeDocument/2006/relationships/image" Target="../media/image1457.png"/><Relationship Id="rId171" Type="http://schemas.openxmlformats.org/officeDocument/2006/relationships/customXml" Target="../ink/ink1470.xml"/><Relationship Id="rId192" Type="http://schemas.openxmlformats.org/officeDocument/2006/relationships/image" Target="../media/image1478.png"/><Relationship Id="rId206" Type="http://schemas.openxmlformats.org/officeDocument/2006/relationships/image" Target="../media/image1485.png"/><Relationship Id="rId227" Type="http://schemas.openxmlformats.org/officeDocument/2006/relationships/customXml" Target="../ink/ink1498.xml"/><Relationship Id="rId248" Type="http://schemas.openxmlformats.org/officeDocument/2006/relationships/image" Target="../media/image1506.png"/><Relationship Id="rId269" Type="http://schemas.openxmlformats.org/officeDocument/2006/relationships/customXml" Target="../ink/ink1519.xml"/><Relationship Id="rId12" Type="http://schemas.openxmlformats.org/officeDocument/2006/relationships/image" Target="../media/image1388.png"/><Relationship Id="rId33" Type="http://schemas.openxmlformats.org/officeDocument/2006/relationships/customXml" Target="../ink/ink1401.xml"/><Relationship Id="rId108" Type="http://schemas.openxmlformats.org/officeDocument/2006/relationships/image" Target="../media/image1436.png"/><Relationship Id="rId129" Type="http://schemas.openxmlformats.org/officeDocument/2006/relationships/customXml" Target="../ink/ink1449.xml"/><Relationship Id="rId280" Type="http://schemas.openxmlformats.org/officeDocument/2006/relationships/image" Target="../media/image1522.png"/><Relationship Id="rId54" Type="http://schemas.openxmlformats.org/officeDocument/2006/relationships/image" Target="../media/image1409.png"/><Relationship Id="rId75" Type="http://schemas.openxmlformats.org/officeDocument/2006/relationships/customXml" Target="../ink/ink1422.xml"/><Relationship Id="rId96" Type="http://schemas.openxmlformats.org/officeDocument/2006/relationships/image" Target="../media/image1430.png"/><Relationship Id="rId140" Type="http://schemas.openxmlformats.org/officeDocument/2006/relationships/image" Target="../media/image1452.png"/><Relationship Id="rId161" Type="http://schemas.openxmlformats.org/officeDocument/2006/relationships/customXml" Target="../ink/ink1465.xml"/><Relationship Id="rId182" Type="http://schemas.openxmlformats.org/officeDocument/2006/relationships/image" Target="../media/image1473.png"/><Relationship Id="rId217" Type="http://schemas.openxmlformats.org/officeDocument/2006/relationships/customXml" Target="../ink/ink1493.xml"/><Relationship Id="rId6" Type="http://schemas.openxmlformats.org/officeDocument/2006/relationships/image" Target="../media/image1385.png"/><Relationship Id="rId238" Type="http://schemas.openxmlformats.org/officeDocument/2006/relationships/image" Target="../media/image1501.png"/><Relationship Id="rId259" Type="http://schemas.openxmlformats.org/officeDocument/2006/relationships/customXml" Target="../ink/ink1514.xml"/><Relationship Id="rId23" Type="http://schemas.openxmlformats.org/officeDocument/2006/relationships/customXml" Target="../ink/ink1396.xml"/><Relationship Id="rId119" Type="http://schemas.openxmlformats.org/officeDocument/2006/relationships/customXml" Target="../ink/ink1444.xml"/><Relationship Id="rId270" Type="http://schemas.openxmlformats.org/officeDocument/2006/relationships/image" Target="../media/image1517.png"/><Relationship Id="rId44" Type="http://schemas.openxmlformats.org/officeDocument/2006/relationships/image" Target="../media/image1404.png"/><Relationship Id="rId65" Type="http://schemas.openxmlformats.org/officeDocument/2006/relationships/customXml" Target="../ink/ink1417.xml"/><Relationship Id="rId86" Type="http://schemas.openxmlformats.org/officeDocument/2006/relationships/image" Target="../media/image1425.png"/><Relationship Id="rId130" Type="http://schemas.openxmlformats.org/officeDocument/2006/relationships/image" Target="../media/image1447.png"/><Relationship Id="rId151" Type="http://schemas.openxmlformats.org/officeDocument/2006/relationships/customXml" Target="../ink/ink1460.xml"/><Relationship Id="rId172" Type="http://schemas.openxmlformats.org/officeDocument/2006/relationships/image" Target="../media/image1468.png"/><Relationship Id="rId193" Type="http://schemas.openxmlformats.org/officeDocument/2006/relationships/customXml" Target="../ink/ink1481.xml"/><Relationship Id="rId207" Type="http://schemas.openxmlformats.org/officeDocument/2006/relationships/customXml" Target="../ink/ink1488.xml"/><Relationship Id="rId228" Type="http://schemas.openxmlformats.org/officeDocument/2006/relationships/image" Target="../media/image1496.png"/><Relationship Id="rId249" Type="http://schemas.openxmlformats.org/officeDocument/2006/relationships/customXml" Target="../ink/ink1509.xml"/><Relationship Id="rId13" Type="http://schemas.openxmlformats.org/officeDocument/2006/relationships/customXml" Target="../ink/ink1391.xml"/><Relationship Id="rId18" Type="http://schemas.openxmlformats.org/officeDocument/2006/relationships/image" Target="../media/image1391.png"/><Relationship Id="rId39" Type="http://schemas.openxmlformats.org/officeDocument/2006/relationships/customXml" Target="../ink/ink1404.xml"/><Relationship Id="rId109" Type="http://schemas.openxmlformats.org/officeDocument/2006/relationships/customXml" Target="../ink/ink1439.xml"/><Relationship Id="rId260" Type="http://schemas.openxmlformats.org/officeDocument/2006/relationships/image" Target="../media/image1512.png"/><Relationship Id="rId265" Type="http://schemas.openxmlformats.org/officeDocument/2006/relationships/customXml" Target="../ink/ink1517.xml"/><Relationship Id="rId281" Type="http://schemas.openxmlformats.org/officeDocument/2006/relationships/customXml" Target="../ink/ink1525.xml"/><Relationship Id="rId286" Type="http://schemas.openxmlformats.org/officeDocument/2006/relationships/image" Target="../media/image1525.png"/><Relationship Id="rId34" Type="http://schemas.openxmlformats.org/officeDocument/2006/relationships/image" Target="../media/image1399.png"/><Relationship Id="rId50" Type="http://schemas.openxmlformats.org/officeDocument/2006/relationships/image" Target="../media/image1407.png"/><Relationship Id="rId55" Type="http://schemas.openxmlformats.org/officeDocument/2006/relationships/customXml" Target="../ink/ink1412.xml"/><Relationship Id="rId76" Type="http://schemas.openxmlformats.org/officeDocument/2006/relationships/image" Target="../media/image1420.png"/><Relationship Id="rId97" Type="http://schemas.openxmlformats.org/officeDocument/2006/relationships/customXml" Target="../ink/ink1433.xml"/><Relationship Id="rId104" Type="http://schemas.openxmlformats.org/officeDocument/2006/relationships/image" Target="../media/image1434.png"/><Relationship Id="rId120" Type="http://schemas.openxmlformats.org/officeDocument/2006/relationships/image" Target="../media/image1442.png"/><Relationship Id="rId125" Type="http://schemas.openxmlformats.org/officeDocument/2006/relationships/customXml" Target="../ink/ink1447.xml"/><Relationship Id="rId141" Type="http://schemas.openxmlformats.org/officeDocument/2006/relationships/customXml" Target="../ink/ink1455.xml"/><Relationship Id="rId146" Type="http://schemas.openxmlformats.org/officeDocument/2006/relationships/image" Target="../media/image1455.png"/><Relationship Id="rId167" Type="http://schemas.openxmlformats.org/officeDocument/2006/relationships/customXml" Target="../ink/ink1468.xml"/><Relationship Id="rId188" Type="http://schemas.openxmlformats.org/officeDocument/2006/relationships/image" Target="../media/image1476.png"/><Relationship Id="rId7" Type="http://schemas.openxmlformats.org/officeDocument/2006/relationships/customXml" Target="../ink/ink1388.xml"/><Relationship Id="rId71" Type="http://schemas.openxmlformats.org/officeDocument/2006/relationships/customXml" Target="../ink/ink1420.xml"/><Relationship Id="rId92" Type="http://schemas.openxmlformats.org/officeDocument/2006/relationships/image" Target="../media/image1428.png"/><Relationship Id="rId162" Type="http://schemas.openxmlformats.org/officeDocument/2006/relationships/image" Target="../media/image1463.png"/><Relationship Id="rId183" Type="http://schemas.openxmlformats.org/officeDocument/2006/relationships/customXml" Target="../ink/ink1476.xml"/><Relationship Id="rId213" Type="http://schemas.openxmlformats.org/officeDocument/2006/relationships/customXml" Target="../ink/ink1491.xml"/><Relationship Id="rId218" Type="http://schemas.openxmlformats.org/officeDocument/2006/relationships/image" Target="../media/image1491.png"/><Relationship Id="rId234" Type="http://schemas.openxmlformats.org/officeDocument/2006/relationships/image" Target="../media/image1499.png"/><Relationship Id="rId239" Type="http://schemas.openxmlformats.org/officeDocument/2006/relationships/customXml" Target="../ink/ink1504.xml"/><Relationship Id="rId2" Type="http://schemas.openxmlformats.org/officeDocument/2006/relationships/image" Target="../media/image1383.PNG"/><Relationship Id="rId29" Type="http://schemas.openxmlformats.org/officeDocument/2006/relationships/customXml" Target="../ink/ink1399.xml"/><Relationship Id="rId250" Type="http://schemas.openxmlformats.org/officeDocument/2006/relationships/image" Target="../media/image1507.png"/><Relationship Id="rId255" Type="http://schemas.openxmlformats.org/officeDocument/2006/relationships/customXml" Target="../ink/ink1512.xml"/><Relationship Id="rId271" Type="http://schemas.openxmlformats.org/officeDocument/2006/relationships/customXml" Target="../ink/ink1520.xml"/><Relationship Id="rId276" Type="http://schemas.openxmlformats.org/officeDocument/2006/relationships/image" Target="../media/image1520.png"/><Relationship Id="rId24" Type="http://schemas.openxmlformats.org/officeDocument/2006/relationships/image" Target="../media/image1394.png"/><Relationship Id="rId40" Type="http://schemas.openxmlformats.org/officeDocument/2006/relationships/image" Target="../media/image1402.png"/><Relationship Id="rId45" Type="http://schemas.openxmlformats.org/officeDocument/2006/relationships/customXml" Target="../ink/ink1407.xml"/><Relationship Id="rId66" Type="http://schemas.openxmlformats.org/officeDocument/2006/relationships/image" Target="../media/image1415.png"/><Relationship Id="rId87" Type="http://schemas.openxmlformats.org/officeDocument/2006/relationships/customXml" Target="../ink/ink1428.xml"/><Relationship Id="rId110" Type="http://schemas.openxmlformats.org/officeDocument/2006/relationships/image" Target="../media/image1437.png"/><Relationship Id="rId115" Type="http://schemas.openxmlformats.org/officeDocument/2006/relationships/customXml" Target="../ink/ink1442.xml"/><Relationship Id="rId131" Type="http://schemas.openxmlformats.org/officeDocument/2006/relationships/customXml" Target="../ink/ink1450.xml"/><Relationship Id="rId136" Type="http://schemas.openxmlformats.org/officeDocument/2006/relationships/image" Target="../media/image1450.png"/><Relationship Id="rId157" Type="http://schemas.openxmlformats.org/officeDocument/2006/relationships/customXml" Target="../ink/ink1463.xml"/><Relationship Id="rId178" Type="http://schemas.openxmlformats.org/officeDocument/2006/relationships/image" Target="../media/image1471.png"/><Relationship Id="rId61" Type="http://schemas.openxmlformats.org/officeDocument/2006/relationships/customXml" Target="../ink/ink1415.xml"/><Relationship Id="rId82" Type="http://schemas.openxmlformats.org/officeDocument/2006/relationships/image" Target="../media/image1423.png"/><Relationship Id="rId152" Type="http://schemas.openxmlformats.org/officeDocument/2006/relationships/image" Target="../media/image1458.png"/><Relationship Id="rId173" Type="http://schemas.openxmlformats.org/officeDocument/2006/relationships/customXml" Target="../ink/ink1471.xml"/><Relationship Id="rId194" Type="http://schemas.openxmlformats.org/officeDocument/2006/relationships/image" Target="../media/image1479.png"/><Relationship Id="rId199" Type="http://schemas.openxmlformats.org/officeDocument/2006/relationships/customXml" Target="../ink/ink1484.xml"/><Relationship Id="rId203" Type="http://schemas.openxmlformats.org/officeDocument/2006/relationships/customXml" Target="../ink/ink1486.xml"/><Relationship Id="rId208" Type="http://schemas.openxmlformats.org/officeDocument/2006/relationships/image" Target="../media/image1486.png"/><Relationship Id="rId229" Type="http://schemas.openxmlformats.org/officeDocument/2006/relationships/customXml" Target="../ink/ink1499.xml"/><Relationship Id="rId19" Type="http://schemas.openxmlformats.org/officeDocument/2006/relationships/customXml" Target="../ink/ink1394.xml"/><Relationship Id="rId224" Type="http://schemas.openxmlformats.org/officeDocument/2006/relationships/image" Target="../media/image1494.png"/><Relationship Id="rId240" Type="http://schemas.openxmlformats.org/officeDocument/2006/relationships/image" Target="../media/image1502.png"/><Relationship Id="rId245" Type="http://schemas.openxmlformats.org/officeDocument/2006/relationships/customXml" Target="../ink/ink1507.xml"/><Relationship Id="rId261" Type="http://schemas.openxmlformats.org/officeDocument/2006/relationships/customXml" Target="../ink/ink1515.xml"/><Relationship Id="rId266" Type="http://schemas.openxmlformats.org/officeDocument/2006/relationships/image" Target="../media/image1515.png"/><Relationship Id="rId14" Type="http://schemas.openxmlformats.org/officeDocument/2006/relationships/image" Target="../media/image1389.png"/><Relationship Id="rId30" Type="http://schemas.openxmlformats.org/officeDocument/2006/relationships/image" Target="../media/image1397.png"/><Relationship Id="rId35" Type="http://schemas.openxmlformats.org/officeDocument/2006/relationships/customXml" Target="../ink/ink1402.xml"/><Relationship Id="rId56" Type="http://schemas.openxmlformats.org/officeDocument/2006/relationships/image" Target="../media/image1410.png"/><Relationship Id="rId77" Type="http://schemas.openxmlformats.org/officeDocument/2006/relationships/customXml" Target="../ink/ink1423.xml"/><Relationship Id="rId100" Type="http://schemas.openxmlformats.org/officeDocument/2006/relationships/image" Target="../media/image1432.png"/><Relationship Id="rId105" Type="http://schemas.openxmlformats.org/officeDocument/2006/relationships/customXml" Target="../ink/ink1437.xml"/><Relationship Id="rId126" Type="http://schemas.openxmlformats.org/officeDocument/2006/relationships/image" Target="../media/image1445.png"/><Relationship Id="rId147" Type="http://schemas.openxmlformats.org/officeDocument/2006/relationships/customXml" Target="../ink/ink1458.xml"/><Relationship Id="rId168" Type="http://schemas.openxmlformats.org/officeDocument/2006/relationships/image" Target="../media/image1466.png"/><Relationship Id="rId282" Type="http://schemas.openxmlformats.org/officeDocument/2006/relationships/image" Target="../media/image1523.png"/><Relationship Id="rId8" Type="http://schemas.openxmlformats.org/officeDocument/2006/relationships/image" Target="../media/image1386.png"/><Relationship Id="rId51" Type="http://schemas.openxmlformats.org/officeDocument/2006/relationships/customXml" Target="../ink/ink1410.xml"/><Relationship Id="rId72" Type="http://schemas.openxmlformats.org/officeDocument/2006/relationships/image" Target="../media/image1418.png"/><Relationship Id="rId93" Type="http://schemas.openxmlformats.org/officeDocument/2006/relationships/customXml" Target="../ink/ink1431.xml"/><Relationship Id="rId98" Type="http://schemas.openxmlformats.org/officeDocument/2006/relationships/image" Target="../media/image1431.png"/><Relationship Id="rId121" Type="http://schemas.openxmlformats.org/officeDocument/2006/relationships/customXml" Target="../ink/ink1445.xml"/><Relationship Id="rId142" Type="http://schemas.openxmlformats.org/officeDocument/2006/relationships/image" Target="../media/image1453.png"/><Relationship Id="rId163" Type="http://schemas.openxmlformats.org/officeDocument/2006/relationships/customXml" Target="../ink/ink1466.xml"/><Relationship Id="rId184" Type="http://schemas.openxmlformats.org/officeDocument/2006/relationships/image" Target="../media/image1474.png"/><Relationship Id="rId189" Type="http://schemas.openxmlformats.org/officeDocument/2006/relationships/customXml" Target="../ink/ink1479.xml"/><Relationship Id="rId219" Type="http://schemas.openxmlformats.org/officeDocument/2006/relationships/customXml" Target="../ink/ink1494.xml"/><Relationship Id="rId3" Type="http://schemas.openxmlformats.org/officeDocument/2006/relationships/customXml" Target="../ink/ink1386.xml"/><Relationship Id="rId214" Type="http://schemas.openxmlformats.org/officeDocument/2006/relationships/image" Target="../media/image1489.png"/><Relationship Id="rId230" Type="http://schemas.openxmlformats.org/officeDocument/2006/relationships/image" Target="../media/image1497.png"/><Relationship Id="rId235" Type="http://schemas.openxmlformats.org/officeDocument/2006/relationships/customXml" Target="../ink/ink1502.xml"/><Relationship Id="rId251" Type="http://schemas.openxmlformats.org/officeDocument/2006/relationships/customXml" Target="../ink/ink1510.xml"/><Relationship Id="rId256" Type="http://schemas.openxmlformats.org/officeDocument/2006/relationships/image" Target="../media/image1510.png"/><Relationship Id="rId277" Type="http://schemas.openxmlformats.org/officeDocument/2006/relationships/customXml" Target="../ink/ink1523.xml"/><Relationship Id="rId25" Type="http://schemas.openxmlformats.org/officeDocument/2006/relationships/customXml" Target="../ink/ink1397.xml"/><Relationship Id="rId46" Type="http://schemas.openxmlformats.org/officeDocument/2006/relationships/image" Target="../media/image1405.png"/><Relationship Id="rId67" Type="http://schemas.openxmlformats.org/officeDocument/2006/relationships/customXml" Target="../ink/ink1418.xml"/><Relationship Id="rId116" Type="http://schemas.openxmlformats.org/officeDocument/2006/relationships/image" Target="../media/image1440.png"/><Relationship Id="rId137" Type="http://schemas.openxmlformats.org/officeDocument/2006/relationships/customXml" Target="../ink/ink1453.xml"/><Relationship Id="rId158" Type="http://schemas.openxmlformats.org/officeDocument/2006/relationships/image" Target="../media/image1461.png"/><Relationship Id="rId272" Type="http://schemas.openxmlformats.org/officeDocument/2006/relationships/image" Target="../media/image1518.png"/><Relationship Id="rId20" Type="http://schemas.openxmlformats.org/officeDocument/2006/relationships/image" Target="../media/image1392.png"/><Relationship Id="rId41" Type="http://schemas.openxmlformats.org/officeDocument/2006/relationships/customXml" Target="../ink/ink1405.xml"/><Relationship Id="rId62" Type="http://schemas.openxmlformats.org/officeDocument/2006/relationships/image" Target="../media/image1413.png"/><Relationship Id="rId83" Type="http://schemas.openxmlformats.org/officeDocument/2006/relationships/customXml" Target="../ink/ink1426.xml"/><Relationship Id="rId88" Type="http://schemas.openxmlformats.org/officeDocument/2006/relationships/image" Target="../media/image1426.png"/><Relationship Id="rId111" Type="http://schemas.openxmlformats.org/officeDocument/2006/relationships/customXml" Target="../ink/ink1440.xml"/><Relationship Id="rId132" Type="http://schemas.openxmlformats.org/officeDocument/2006/relationships/image" Target="../media/image1448.png"/><Relationship Id="rId153" Type="http://schemas.openxmlformats.org/officeDocument/2006/relationships/customXml" Target="../ink/ink1461.xml"/><Relationship Id="rId174" Type="http://schemas.openxmlformats.org/officeDocument/2006/relationships/image" Target="../media/image1469.png"/><Relationship Id="rId179" Type="http://schemas.openxmlformats.org/officeDocument/2006/relationships/customXml" Target="../ink/ink1474.xml"/><Relationship Id="rId195" Type="http://schemas.openxmlformats.org/officeDocument/2006/relationships/customXml" Target="../ink/ink1482.xml"/><Relationship Id="rId209" Type="http://schemas.openxmlformats.org/officeDocument/2006/relationships/customXml" Target="../ink/ink1489.xml"/><Relationship Id="rId190" Type="http://schemas.openxmlformats.org/officeDocument/2006/relationships/image" Target="../media/image1477.png"/><Relationship Id="rId204" Type="http://schemas.openxmlformats.org/officeDocument/2006/relationships/image" Target="../media/image1484.png"/><Relationship Id="rId220" Type="http://schemas.openxmlformats.org/officeDocument/2006/relationships/image" Target="../media/image1492.png"/><Relationship Id="rId225" Type="http://schemas.openxmlformats.org/officeDocument/2006/relationships/customXml" Target="../ink/ink1497.xml"/><Relationship Id="rId241" Type="http://schemas.openxmlformats.org/officeDocument/2006/relationships/customXml" Target="../ink/ink1505.xml"/><Relationship Id="rId246" Type="http://schemas.openxmlformats.org/officeDocument/2006/relationships/image" Target="../media/image1505.png"/><Relationship Id="rId267" Type="http://schemas.openxmlformats.org/officeDocument/2006/relationships/customXml" Target="../ink/ink1518.xml"/><Relationship Id="rId15" Type="http://schemas.openxmlformats.org/officeDocument/2006/relationships/customXml" Target="../ink/ink1392.xml"/><Relationship Id="rId36" Type="http://schemas.openxmlformats.org/officeDocument/2006/relationships/image" Target="../media/image1400.png"/><Relationship Id="rId57" Type="http://schemas.openxmlformats.org/officeDocument/2006/relationships/customXml" Target="../ink/ink1413.xml"/><Relationship Id="rId106" Type="http://schemas.openxmlformats.org/officeDocument/2006/relationships/image" Target="../media/image1435.png"/><Relationship Id="rId127" Type="http://schemas.openxmlformats.org/officeDocument/2006/relationships/customXml" Target="../ink/ink1448.xml"/><Relationship Id="rId262" Type="http://schemas.openxmlformats.org/officeDocument/2006/relationships/image" Target="../media/image1513.png"/><Relationship Id="rId283" Type="http://schemas.openxmlformats.org/officeDocument/2006/relationships/customXml" Target="../ink/ink1526.xml"/><Relationship Id="rId10" Type="http://schemas.openxmlformats.org/officeDocument/2006/relationships/image" Target="../media/image1387.png"/><Relationship Id="rId31" Type="http://schemas.openxmlformats.org/officeDocument/2006/relationships/customXml" Target="../ink/ink1400.xml"/><Relationship Id="rId52" Type="http://schemas.openxmlformats.org/officeDocument/2006/relationships/image" Target="../media/image1408.png"/><Relationship Id="rId73" Type="http://schemas.openxmlformats.org/officeDocument/2006/relationships/customXml" Target="../ink/ink1421.xml"/><Relationship Id="rId78" Type="http://schemas.openxmlformats.org/officeDocument/2006/relationships/image" Target="../media/image1421.png"/><Relationship Id="rId94" Type="http://schemas.openxmlformats.org/officeDocument/2006/relationships/image" Target="../media/image1429.png"/><Relationship Id="rId99" Type="http://schemas.openxmlformats.org/officeDocument/2006/relationships/customXml" Target="../ink/ink1434.xml"/><Relationship Id="rId101" Type="http://schemas.openxmlformats.org/officeDocument/2006/relationships/customXml" Target="../ink/ink1435.xml"/><Relationship Id="rId122" Type="http://schemas.openxmlformats.org/officeDocument/2006/relationships/image" Target="../media/image1443.png"/><Relationship Id="rId143" Type="http://schemas.openxmlformats.org/officeDocument/2006/relationships/customXml" Target="../ink/ink1456.xml"/><Relationship Id="rId148" Type="http://schemas.openxmlformats.org/officeDocument/2006/relationships/image" Target="../media/image1456.png"/><Relationship Id="rId164" Type="http://schemas.openxmlformats.org/officeDocument/2006/relationships/image" Target="../media/image1464.png"/><Relationship Id="rId169" Type="http://schemas.openxmlformats.org/officeDocument/2006/relationships/customXml" Target="../ink/ink1469.xml"/><Relationship Id="rId185" Type="http://schemas.openxmlformats.org/officeDocument/2006/relationships/customXml" Target="../ink/ink1477.xml"/><Relationship Id="rId4" Type="http://schemas.openxmlformats.org/officeDocument/2006/relationships/image" Target="../media/image1384.png"/><Relationship Id="rId9" Type="http://schemas.openxmlformats.org/officeDocument/2006/relationships/customXml" Target="../ink/ink1389.xml"/><Relationship Id="rId180" Type="http://schemas.openxmlformats.org/officeDocument/2006/relationships/image" Target="../media/image1472.png"/><Relationship Id="rId210" Type="http://schemas.openxmlformats.org/officeDocument/2006/relationships/image" Target="../media/image1487.png"/><Relationship Id="rId215" Type="http://schemas.openxmlformats.org/officeDocument/2006/relationships/customXml" Target="../ink/ink1492.xml"/><Relationship Id="rId236" Type="http://schemas.openxmlformats.org/officeDocument/2006/relationships/image" Target="../media/image1500.png"/><Relationship Id="rId257" Type="http://schemas.openxmlformats.org/officeDocument/2006/relationships/customXml" Target="../ink/ink1513.xml"/><Relationship Id="rId278" Type="http://schemas.openxmlformats.org/officeDocument/2006/relationships/image" Target="../media/image1521.png"/><Relationship Id="rId26" Type="http://schemas.openxmlformats.org/officeDocument/2006/relationships/image" Target="../media/image1395.png"/><Relationship Id="rId231" Type="http://schemas.openxmlformats.org/officeDocument/2006/relationships/customXml" Target="../ink/ink1500.xml"/><Relationship Id="rId252" Type="http://schemas.openxmlformats.org/officeDocument/2006/relationships/image" Target="../media/image1508.png"/><Relationship Id="rId273" Type="http://schemas.openxmlformats.org/officeDocument/2006/relationships/customXml" Target="../ink/ink1521.xml"/><Relationship Id="rId47" Type="http://schemas.openxmlformats.org/officeDocument/2006/relationships/customXml" Target="../ink/ink1408.xml"/><Relationship Id="rId68" Type="http://schemas.openxmlformats.org/officeDocument/2006/relationships/image" Target="../media/image1416.png"/><Relationship Id="rId89" Type="http://schemas.openxmlformats.org/officeDocument/2006/relationships/customXml" Target="../ink/ink1429.xml"/><Relationship Id="rId112" Type="http://schemas.openxmlformats.org/officeDocument/2006/relationships/image" Target="../media/image1438.png"/><Relationship Id="rId133" Type="http://schemas.openxmlformats.org/officeDocument/2006/relationships/customXml" Target="../ink/ink1451.xml"/><Relationship Id="rId154" Type="http://schemas.openxmlformats.org/officeDocument/2006/relationships/image" Target="../media/image1459.png"/><Relationship Id="rId175" Type="http://schemas.openxmlformats.org/officeDocument/2006/relationships/customXml" Target="../ink/ink1472.xml"/><Relationship Id="rId196" Type="http://schemas.openxmlformats.org/officeDocument/2006/relationships/image" Target="../media/image1480.png"/><Relationship Id="rId200" Type="http://schemas.openxmlformats.org/officeDocument/2006/relationships/image" Target="../media/image1482.png"/><Relationship Id="rId16" Type="http://schemas.openxmlformats.org/officeDocument/2006/relationships/image" Target="../media/image1390.png"/><Relationship Id="rId221" Type="http://schemas.openxmlformats.org/officeDocument/2006/relationships/customXml" Target="../ink/ink1495.xml"/><Relationship Id="rId242" Type="http://schemas.openxmlformats.org/officeDocument/2006/relationships/image" Target="../media/image1503.png"/><Relationship Id="rId263" Type="http://schemas.openxmlformats.org/officeDocument/2006/relationships/customXml" Target="../ink/ink1516.xml"/><Relationship Id="rId284" Type="http://schemas.openxmlformats.org/officeDocument/2006/relationships/image" Target="../media/image1524.png"/><Relationship Id="rId37" Type="http://schemas.openxmlformats.org/officeDocument/2006/relationships/customXml" Target="../ink/ink1403.xml"/><Relationship Id="rId58" Type="http://schemas.openxmlformats.org/officeDocument/2006/relationships/image" Target="../media/image1411.png"/><Relationship Id="rId79" Type="http://schemas.openxmlformats.org/officeDocument/2006/relationships/customXml" Target="../ink/ink1424.xml"/><Relationship Id="rId102" Type="http://schemas.openxmlformats.org/officeDocument/2006/relationships/image" Target="../media/image1433.png"/><Relationship Id="rId123" Type="http://schemas.openxmlformats.org/officeDocument/2006/relationships/customXml" Target="../ink/ink1446.xml"/><Relationship Id="rId144" Type="http://schemas.openxmlformats.org/officeDocument/2006/relationships/image" Target="../media/image1454.png"/><Relationship Id="rId90" Type="http://schemas.openxmlformats.org/officeDocument/2006/relationships/image" Target="../media/image1427.png"/><Relationship Id="rId165" Type="http://schemas.openxmlformats.org/officeDocument/2006/relationships/customXml" Target="../ink/ink1467.xml"/><Relationship Id="rId186" Type="http://schemas.openxmlformats.org/officeDocument/2006/relationships/image" Target="../media/image1475.png"/><Relationship Id="rId211" Type="http://schemas.openxmlformats.org/officeDocument/2006/relationships/customXml" Target="../ink/ink1490.xml"/><Relationship Id="rId232" Type="http://schemas.openxmlformats.org/officeDocument/2006/relationships/image" Target="../media/image1498.png"/><Relationship Id="rId253" Type="http://schemas.openxmlformats.org/officeDocument/2006/relationships/customXml" Target="../ink/ink1511.xml"/><Relationship Id="rId274" Type="http://schemas.openxmlformats.org/officeDocument/2006/relationships/image" Target="../media/image1519.png"/><Relationship Id="rId27" Type="http://schemas.openxmlformats.org/officeDocument/2006/relationships/customXml" Target="../ink/ink1398.xml"/><Relationship Id="rId48" Type="http://schemas.openxmlformats.org/officeDocument/2006/relationships/image" Target="../media/image1406.png"/><Relationship Id="rId69" Type="http://schemas.openxmlformats.org/officeDocument/2006/relationships/customXml" Target="../ink/ink1419.xml"/><Relationship Id="rId113" Type="http://schemas.openxmlformats.org/officeDocument/2006/relationships/customXml" Target="../ink/ink1441.xml"/><Relationship Id="rId134" Type="http://schemas.openxmlformats.org/officeDocument/2006/relationships/image" Target="../media/image1449.png"/><Relationship Id="rId80" Type="http://schemas.openxmlformats.org/officeDocument/2006/relationships/image" Target="../media/image1422.png"/><Relationship Id="rId155" Type="http://schemas.openxmlformats.org/officeDocument/2006/relationships/customXml" Target="../ink/ink1462.xml"/><Relationship Id="rId176" Type="http://schemas.openxmlformats.org/officeDocument/2006/relationships/image" Target="../media/image1470.png"/><Relationship Id="rId197" Type="http://schemas.openxmlformats.org/officeDocument/2006/relationships/customXml" Target="../ink/ink1483.xml"/><Relationship Id="rId201" Type="http://schemas.openxmlformats.org/officeDocument/2006/relationships/customXml" Target="../ink/ink1485.xml"/><Relationship Id="rId222" Type="http://schemas.openxmlformats.org/officeDocument/2006/relationships/image" Target="../media/image1493.png"/><Relationship Id="rId243" Type="http://schemas.openxmlformats.org/officeDocument/2006/relationships/customXml" Target="../ink/ink1506.xml"/><Relationship Id="rId264" Type="http://schemas.openxmlformats.org/officeDocument/2006/relationships/image" Target="../media/image1514.png"/><Relationship Id="rId285" Type="http://schemas.openxmlformats.org/officeDocument/2006/relationships/customXml" Target="../ink/ink1527.xml"/><Relationship Id="rId17" Type="http://schemas.openxmlformats.org/officeDocument/2006/relationships/customXml" Target="../ink/ink1393.xml"/><Relationship Id="rId38" Type="http://schemas.openxmlformats.org/officeDocument/2006/relationships/image" Target="../media/image1401.png"/><Relationship Id="rId59" Type="http://schemas.openxmlformats.org/officeDocument/2006/relationships/customXml" Target="../ink/ink1414.xml"/><Relationship Id="rId103" Type="http://schemas.openxmlformats.org/officeDocument/2006/relationships/customXml" Target="../ink/ink1436.xml"/><Relationship Id="rId124" Type="http://schemas.openxmlformats.org/officeDocument/2006/relationships/image" Target="../media/image1444.png"/><Relationship Id="rId70" Type="http://schemas.openxmlformats.org/officeDocument/2006/relationships/image" Target="../media/image1417.png"/><Relationship Id="rId91" Type="http://schemas.openxmlformats.org/officeDocument/2006/relationships/customXml" Target="../ink/ink1430.xml"/><Relationship Id="rId145" Type="http://schemas.openxmlformats.org/officeDocument/2006/relationships/customXml" Target="../ink/ink1457.xml"/><Relationship Id="rId166" Type="http://schemas.openxmlformats.org/officeDocument/2006/relationships/image" Target="../media/image1465.png"/><Relationship Id="rId187" Type="http://schemas.openxmlformats.org/officeDocument/2006/relationships/customXml" Target="../ink/ink147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488.png"/><Relationship Id="rId233" Type="http://schemas.openxmlformats.org/officeDocument/2006/relationships/customXml" Target="../ink/ink1501.xml"/><Relationship Id="rId254" Type="http://schemas.openxmlformats.org/officeDocument/2006/relationships/image" Target="../media/image1509.png"/><Relationship Id="rId28" Type="http://schemas.openxmlformats.org/officeDocument/2006/relationships/image" Target="../media/image1396.png"/><Relationship Id="rId49" Type="http://schemas.openxmlformats.org/officeDocument/2006/relationships/customXml" Target="../ink/ink1409.xml"/><Relationship Id="rId114" Type="http://schemas.openxmlformats.org/officeDocument/2006/relationships/image" Target="../media/image1439.png"/><Relationship Id="rId275" Type="http://schemas.openxmlformats.org/officeDocument/2006/relationships/customXml" Target="../ink/ink1522.xml"/><Relationship Id="rId60" Type="http://schemas.openxmlformats.org/officeDocument/2006/relationships/image" Target="../media/image1412.png"/><Relationship Id="rId81" Type="http://schemas.openxmlformats.org/officeDocument/2006/relationships/customXml" Target="../ink/ink1425.xml"/><Relationship Id="rId135" Type="http://schemas.openxmlformats.org/officeDocument/2006/relationships/customXml" Target="../ink/ink1452.xml"/><Relationship Id="rId156" Type="http://schemas.openxmlformats.org/officeDocument/2006/relationships/image" Target="../media/image1460.png"/><Relationship Id="rId177" Type="http://schemas.openxmlformats.org/officeDocument/2006/relationships/customXml" Target="../ink/ink1473.xml"/><Relationship Id="rId198" Type="http://schemas.openxmlformats.org/officeDocument/2006/relationships/image" Target="../media/image1481.png"/><Relationship Id="rId202" Type="http://schemas.openxmlformats.org/officeDocument/2006/relationships/image" Target="../media/image1483.png"/><Relationship Id="rId223" Type="http://schemas.openxmlformats.org/officeDocument/2006/relationships/customXml" Target="../ink/ink1496.xml"/><Relationship Id="rId244" Type="http://schemas.openxmlformats.org/officeDocument/2006/relationships/image" Target="../media/image150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33.xml"/><Relationship Id="rId18" Type="http://schemas.openxmlformats.org/officeDocument/2006/relationships/image" Target="../media/image1534.png"/><Relationship Id="rId26" Type="http://schemas.openxmlformats.org/officeDocument/2006/relationships/image" Target="../media/image1538.png"/><Relationship Id="rId39" Type="http://schemas.openxmlformats.org/officeDocument/2006/relationships/customXml" Target="../ink/ink1546.xml"/><Relationship Id="rId21" Type="http://schemas.openxmlformats.org/officeDocument/2006/relationships/customXml" Target="../ink/ink1537.xml"/><Relationship Id="rId34" Type="http://schemas.openxmlformats.org/officeDocument/2006/relationships/image" Target="../media/image1542.png"/><Relationship Id="rId42" Type="http://schemas.openxmlformats.org/officeDocument/2006/relationships/image" Target="../media/image1546.png"/><Relationship Id="rId47" Type="http://schemas.openxmlformats.org/officeDocument/2006/relationships/customXml" Target="../ink/ink1550.xml"/><Relationship Id="rId50" Type="http://schemas.openxmlformats.org/officeDocument/2006/relationships/image" Target="../media/image1550.png"/><Relationship Id="rId55" Type="http://schemas.openxmlformats.org/officeDocument/2006/relationships/customXml" Target="../ink/ink1554.xml"/><Relationship Id="rId63" Type="http://schemas.openxmlformats.org/officeDocument/2006/relationships/customXml" Target="../ink/ink1558.xml"/><Relationship Id="rId68" Type="http://schemas.openxmlformats.org/officeDocument/2006/relationships/image" Target="../media/image1559.png"/><Relationship Id="rId76" Type="http://schemas.openxmlformats.org/officeDocument/2006/relationships/image" Target="../media/image1563.png"/><Relationship Id="rId7" Type="http://schemas.openxmlformats.org/officeDocument/2006/relationships/customXml" Target="../ink/ink1530.xml"/><Relationship Id="rId71" Type="http://schemas.openxmlformats.org/officeDocument/2006/relationships/customXml" Target="../ink/ink1562.xml"/><Relationship Id="rId2" Type="http://schemas.openxmlformats.org/officeDocument/2006/relationships/image" Target="../media/image1526.png"/><Relationship Id="rId16" Type="http://schemas.openxmlformats.org/officeDocument/2006/relationships/image" Target="../media/image1533.png"/><Relationship Id="rId29" Type="http://schemas.openxmlformats.org/officeDocument/2006/relationships/customXml" Target="../ink/ink1541.xml"/><Relationship Id="rId11" Type="http://schemas.openxmlformats.org/officeDocument/2006/relationships/customXml" Target="../ink/ink1532.xml"/><Relationship Id="rId24" Type="http://schemas.openxmlformats.org/officeDocument/2006/relationships/image" Target="../media/image1537.png"/><Relationship Id="rId32" Type="http://schemas.openxmlformats.org/officeDocument/2006/relationships/image" Target="../media/image1541.png"/><Relationship Id="rId37" Type="http://schemas.openxmlformats.org/officeDocument/2006/relationships/customXml" Target="../ink/ink1545.xml"/><Relationship Id="rId40" Type="http://schemas.openxmlformats.org/officeDocument/2006/relationships/image" Target="../media/image1545.png"/><Relationship Id="rId45" Type="http://schemas.openxmlformats.org/officeDocument/2006/relationships/customXml" Target="../ink/ink1549.xml"/><Relationship Id="rId53" Type="http://schemas.openxmlformats.org/officeDocument/2006/relationships/customXml" Target="../ink/ink1553.xml"/><Relationship Id="rId58" Type="http://schemas.openxmlformats.org/officeDocument/2006/relationships/image" Target="../media/image1554.png"/><Relationship Id="rId66" Type="http://schemas.openxmlformats.org/officeDocument/2006/relationships/image" Target="../media/image1558.png"/><Relationship Id="rId74" Type="http://schemas.openxmlformats.org/officeDocument/2006/relationships/image" Target="../media/image1562.png"/><Relationship Id="rId5" Type="http://schemas.openxmlformats.org/officeDocument/2006/relationships/customXml" Target="../ink/ink1529.xml"/><Relationship Id="rId15" Type="http://schemas.openxmlformats.org/officeDocument/2006/relationships/customXml" Target="../ink/ink1534.xml"/><Relationship Id="rId23" Type="http://schemas.openxmlformats.org/officeDocument/2006/relationships/customXml" Target="../ink/ink1538.xml"/><Relationship Id="rId28" Type="http://schemas.openxmlformats.org/officeDocument/2006/relationships/image" Target="../media/image1539.png"/><Relationship Id="rId36" Type="http://schemas.openxmlformats.org/officeDocument/2006/relationships/image" Target="../media/image1543.png"/><Relationship Id="rId49" Type="http://schemas.openxmlformats.org/officeDocument/2006/relationships/customXml" Target="../ink/ink1551.xml"/><Relationship Id="rId57" Type="http://schemas.openxmlformats.org/officeDocument/2006/relationships/customXml" Target="../ink/ink1555.xml"/><Relationship Id="rId61" Type="http://schemas.openxmlformats.org/officeDocument/2006/relationships/customXml" Target="../ink/ink1557.xml"/><Relationship Id="rId10" Type="http://schemas.openxmlformats.org/officeDocument/2006/relationships/image" Target="../media/image1530.png"/><Relationship Id="rId19" Type="http://schemas.openxmlformats.org/officeDocument/2006/relationships/customXml" Target="../ink/ink1536.xml"/><Relationship Id="rId31" Type="http://schemas.openxmlformats.org/officeDocument/2006/relationships/customXml" Target="../ink/ink1542.xml"/><Relationship Id="rId44" Type="http://schemas.openxmlformats.org/officeDocument/2006/relationships/image" Target="../media/image1547.png"/><Relationship Id="rId52" Type="http://schemas.openxmlformats.org/officeDocument/2006/relationships/image" Target="../media/image1551.png"/><Relationship Id="rId60" Type="http://schemas.openxmlformats.org/officeDocument/2006/relationships/image" Target="../media/image1555.png"/><Relationship Id="rId65" Type="http://schemas.openxmlformats.org/officeDocument/2006/relationships/customXml" Target="../ink/ink1559.xml"/><Relationship Id="rId73" Type="http://schemas.openxmlformats.org/officeDocument/2006/relationships/customXml" Target="../ink/ink1563.xml"/><Relationship Id="rId78" Type="http://schemas.openxmlformats.org/officeDocument/2006/relationships/image" Target="../media/image1564.png"/><Relationship Id="rId4" Type="http://schemas.openxmlformats.org/officeDocument/2006/relationships/image" Target="../media/image1527.png"/><Relationship Id="rId9" Type="http://schemas.openxmlformats.org/officeDocument/2006/relationships/customXml" Target="../ink/ink1531.xml"/><Relationship Id="rId14" Type="http://schemas.openxmlformats.org/officeDocument/2006/relationships/image" Target="../media/image1532.png"/><Relationship Id="rId22" Type="http://schemas.openxmlformats.org/officeDocument/2006/relationships/image" Target="../media/image1536.png"/><Relationship Id="rId27" Type="http://schemas.openxmlformats.org/officeDocument/2006/relationships/customXml" Target="../ink/ink1540.xml"/><Relationship Id="rId30" Type="http://schemas.openxmlformats.org/officeDocument/2006/relationships/image" Target="../media/image1540.png"/><Relationship Id="rId35" Type="http://schemas.openxmlformats.org/officeDocument/2006/relationships/customXml" Target="../ink/ink1544.xml"/><Relationship Id="rId43" Type="http://schemas.openxmlformats.org/officeDocument/2006/relationships/customXml" Target="../ink/ink1548.xml"/><Relationship Id="rId48" Type="http://schemas.openxmlformats.org/officeDocument/2006/relationships/image" Target="../media/image1549.png"/><Relationship Id="rId56" Type="http://schemas.openxmlformats.org/officeDocument/2006/relationships/image" Target="../media/image1553.png"/><Relationship Id="rId64" Type="http://schemas.openxmlformats.org/officeDocument/2006/relationships/image" Target="../media/image1557.png"/><Relationship Id="rId69" Type="http://schemas.openxmlformats.org/officeDocument/2006/relationships/customXml" Target="../ink/ink1561.xml"/><Relationship Id="rId77" Type="http://schemas.openxmlformats.org/officeDocument/2006/relationships/customXml" Target="../ink/ink1565.xml"/><Relationship Id="rId8" Type="http://schemas.openxmlformats.org/officeDocument/2006/relationships/image" Target="../media/image1529.png"/><Relationship Id="rId51" Type="http://schemas.openxmlformats.org/officeDocument/2006/relationships/customXml" Target="../ink/ink1552.xml"/><Relationship Id="rId72" Type="http://schemas.openxmlformats.org/officeDocument/2006/relationships/image" Target="../media/image1561.png"/><Relationship Id="rId3" Type="http://schemas.openxmlformats.org/officeDocument/2006/relationships/customXml" Target="../ink/ink1528.xml"/><Relationship Id="rId12" Type="http://schemas.openxmlformats.org/officeDocument/2006/relationships/image" Target="../media/image1531.png"/><Relationship Id="rId17" Type="http://schemas.openxmlformats.org/officeDocument/2006/relationships/customXml" Target="../ink/ink1535.xml"/><Relationship Id="rId25" Type="http://schemas.openxmlformats.org/officeDocument/2006/relationships/customXml" Target="../ink/ink1539.xml"/><Relationship Id="rId33" Type="http://schemas.openxmlformats.org/officeDocument/2006/relationships/customXml" Target="../ink/ink1543.xml"/><Relationship Id="rId38" Type="http://schemas.openxmlformats.org/officeDocument/2006/relationships/image" Target="../media/image1544.png"/><Relationship Id="rId46" Type="http://schemas.openxmlformats.org/officeDocument/2006/relationships/image" Target="../media/image1548.png"/><Relationship Id="rId59" Type="http://schemas.openxmlformats.org/officeDocument/2006/relationships/customXml" Target="../ink/ink1556.xml"/><Relationship Id="rId67" Type="http://schemas.openxmlformats.org/officeDocument/2006/relationships/customXml" Target="../ink/ink1560.xml"/><Relationship Id="rId20" Type="http://schemas.openxmlformats.org/officeDocument/2006/relationships/image" Target="../media/image1535.png"/><Relationship Id="rId41" Type="http://schemas.openxmlformats.org/officeDocument/2006/relationships/customXml" Target="../ink/ink1547.xml"/><Relationship Id="rId54" Type="http://schemas.openxmlformats.org/officeDocument/2006/relationships/image" Target="../media/image1552.png"/><Relationship Id="rId62" Type="http://schemas.openxmlformats.org/officeDocument/2006/relationships/image" Target="../media/image1556.png"/><Relationship Id="rId70" Type="http://schemas.openxmlformats.org/officeDocument/2006/relationships/image" Target="../media/image1560.png"/><Relationship Id="rId75" Type="http://schemas.openxmlformats.org/officeDocument/2006/relationships/customXml" Target="../ink/ink15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2.png"/><Relationship Id="rId299" Type="http://schemas.openxmlformats.org/officeDocument/2006/relationships/image" Target="../media/image1712.png"/><Relationship Id="rId21" Type="http://schemas.openxmlformats.org/officeDocument/2006/relationships/image" Target="../media/image1575.png"/><Relationship Id="rId63" Type="http://schemas.openxmlformats.org/officeDocument/2006/relationships/image" Target="../media/image1596.png"/><Relationship Id="rId159" Type="http://schemas.openxmlformats.org/officeDocument/2006/relationships/image" Target="../media/image1643.png"/><Relationship Id="rId324" Type="http://schemas.openxmlformats.org/officeDocument/2006/relationships/customXml" Target="../ink/ink1727.xml"/><Relationship Id="rId366" Type="http://schemas.openxmlformats.org/officeDocument/2006/relationships/customXml" Target="../ink/ink1748.xml"/><Relationship Id="rId170" Type="http://schemas.openxmlformats.org/officeDocument/2006/relationships/customXml" Target="../ink/ink1650.xml"/><Relationship Id="rId226" Type="http://schemas.openxmlformats.org/officeDocument/2006/relationships/customXml" Target="../ink/ink1678.xml"/><Relationship Id="rId268" Type="http://schemas.openxmlformats.org/officeDocument/2006/relationships/customXml" Target="../ink/ink1699.xml"/><Relationship Id="rId11" Type="http://schemas.openxmlformats.org/officeDocument/2006/relationships/image" Target="../media/image1570.png"/><Relationship Id="rId32" Type="http://schemas.openxmlformats.org/officeDocument/2006/relationships/customXml" Target="../ink/ink1581.xml"/><Relationship Id="rId53" Type="http://schemas.openxmlformats.org/officeDocument/2006/relationships/image" Target="../media/image1591.png"/><Relationship Id="rId74" Type="http://schemas.openxmlformats.org/officeDocument/2006/relationships/customXml" Target="../ink/ink1602.xml"/><Relationship Id="rId128" Type="http://schemas.openxmlformats.org/officeDocument/2006/relationships/customXml" Target="../ink/ink1629.xml"/><Relationship Id="rId149" Type="http://schemas.openxmlformats.org/officeDocument/2006/relationships/image" Target="../media/image1638.png"/><Relationship Id="rId314" Type="http://schemas.openxmlformats.org/officeDocument/2006/relationships/customXml" Target="../ink/ink1722.xml"/><Relationship Id="rId335" Type="http://schemas.openxmlformats.org/officeDocument/2006/relationships/image" Target="../media/image1729.png"/><Relationship Id="rId356" Type="http://schemas.openxmlformats.org/officeDocument/2006/relationships/customXml" Target="../ink/ink1743.xml"/><Relationship Id="rId377" Type="http://schemas.openxmlformats.org/officeDocument/2006/relationships/image" Target="../media/image1750.png"/><Relationship Id="rId398" Type="http://schemas.openxmlformats.org/officeDocument/2006/relationships/customXml" Target="../ink/ink1764.xml"/><Relationship Id="rId5" Type="http://schemas.openxmlformats.org/officeDocument/2006/relationships/image" Target="../media/image1567.png"/><Relationship Id="rId95" Type="http://schemas.openxmlformats.org/officeDocument/2006/relationships/image" Target="../media/image1611.png"/><Relationship Id="rId160" Type="http://schemas.openxmlformats.org/officeDocument/2006/relationships/customXml" Target="../ink/ink1645.xml"/><Relationship Id="rId181" Type="http://schemas.openxmlformats.org/officeDocument/2006/relationships/image" Target="../media/image1653.png"/><Relationship Id="rId216" Type="http://schemas.openxmlformats.org/officeDocument/2006/relationships/customXml" Target="../ink/ink1673.xml"/><Relationship Id="rId237" Type="http://schemas.openxmlformats.org/officeDocument/2006/relationships/image" Target="../media/image1681.png"/><Relationship Id="rId402" Type="http://schemas.openxmlformats.org/officeDocument/2006/relationships/customXml" Target="../ink/ink1766.xml"/><Relationship Id="rId258" Type="http://schemas.openxmlformats.org/officeDocument/2006/relationships/customXml" Target="../ink/ink1694.xml"/><Relationship Id="rId279" Type="http://schemas.openxmlformats.org/officeDocument/2006/relationships/image" Target="../media/image1702.png"/><Relationship Id="rId22" Type="http://schemas.openxmlformats.org/officeDocument/2006/relationships/customXml" Target="../ink/ink1576.xml"/><Relationship Id="rId43" Type="http://schemas.openxmlformats.org/officeDocument/2006/relationships/image" Target="../media/image1586.png"/><Relationship Id="rId64" Type="http://schemas.openxmlformats.org/officeDocument/2006/relationships/customXml" Target="../ink/ink1597.xml"/><Relationship Id="rId118" Type="http://schemas.openxmlformats.org/officeDocument/2006/relationships/customXml" Target="../ink/ink1624.xml"/><Relationship Id="rId139" Type="http://schemas.openxmlformats.org/officeDocument/2006/relationships/image" Target="../media/image1633.png"/><Relationship Id="rId290" Type="http://schemas.openxmlformats.org/officeDocument/2006/relationships/customXml" Target="../ink/ink1710.xml"/><Relationship Id="rId304" Type="http://schemas.openxmlformats.org/officeDocument/2006/relationships/customXml" Target="../ink/ink1717.xml"/><Relationship Id="rId325" Type="http://schemas.openxmlformats.org/officeDocument/2006/relationships/image" Target="../media/image1725.png"/><Relationship Id="rId346" Type="http://schemas.openxmlformats.org/officeDocument/2006/relationships/customXml" Target="../ink/ink1738.xml"/><Relationship Id="rId367" Type="http://schemas.openxmlformats.org/officeDocument/2006/relationships/image" Target="../media/image1745.png"/><Relationship Id="rId388" Type="http://schemas.openxmlformats.org/officeDocument/2006/relationships/customXml" Target="../ink/ink1759.xml"/><Relationship Id="rId85" Type="http://schemas.openxmlformats.org/officeDocument/2006/relationships/image" Target="../media/image1606.png"/><Relationship Id="rId150" Type="http://schemas.openxmlformats.org/officeDocument/2006/relationships/customXml" Target="../ink/ink1640.xml"/><Relationship Id="rId171" Type="http://schemas.openxmlformats.org/officeDocument/2006/relationships/image" Target="../media/image1648.png"/><Relationship Id="rId192" Type="http://schemas.openxmlformats.org/officeDocument/2006/relationships/customXml" Target="../ink/ink1661.xml"/><Relationship Id="rId206" Type="http://schemas.openxmlformats.org/officeDocument/2006/relationships/customXml" Target="../ink/ink1668.xml"/><Relationship Id="rId227" Type="http://schemas.openxmlformats.org/officeDocument/2006/relationships/image" Target="../media/image1676.png"/><Relationship Id="rId248" Type="http://schemas.openxmlformats.org/officeDocument/2006/relationships/customXml" Target="../ink/ink1689.xml"/><Relationship Id="rId269" Type="http://schemas.openxmlformats.org/officeDocument/2006/relationships/image" Target="../media/image1697.png"/><Relationship Id="rId12" Type="http://schemas.openxmlformats.org/officeDocument/2006/relationships/customXml" Target="../ink/ink1571.xml"/><Relationship Id="rId33" Type="http://schemas.openxmlformats.org/officeDocument/2006/relationships/image" Target="../media/image1581.png"/><Relationship Id="rId108" Type="http://schemas.openxmlformats.org/officeDocument/2006/relationships/customXml" Target="../ink/ink1619.xml"/><Relationship Id="rId129" Type="http://schemas.openxmlformats.org/officeDocument/2006/relationships/image" Target="../media/image1628.png"/><Relationship Id="rId280" Type="http://schemas.openxmlformats.org/officeDocument/2006/relationships/customXml" Target="../ink/ink1705.xml"/><Relationship Id="rId315" Type="http://schemas.openxmlformats.org/officeDocument/2006/relationships/image" Target="../media/image1720.png"/><Relationship Id="rId336" Type="http://schemas.openxmlformats.org/officeDocument/2006/relationships/customXml" Target="../ink/ink1733.xml"/><Relationship Id="rId357" Type="http://schemas.openxmlformats.org/officeDocument/2006/relationships/image" Target="../media/image1740.png"/><Relationship Id="rId54" Type="http://schemas.openxmlformats.org/officeDocument/2006/relationships/customXml" Target="../ink/ink1592.xml"/><Relationship Id="rId75" Type="http://schemas.openxmlformats.org/officeDocument/2006/relationships/image" Target="../media/image1601.png"/><Relationship Id="rId96" Type="http://schemas.openxmlformats.org/officeDocument/2006/relationships/customXml" Target="../ink/ink1613.xml"/><Relationship Id="rId140" Type="http://schemas.openxmlformats.org/officeDocument/2006/relationships/customXml" Target="../ink/ink1635.xml"/><Relationship Id="rId161" Type="http://schemas.openxmlformats.org/officeDocument/2006/relationships/image" Target="../media/image1644.png"/><Relationship Id="rId182" Type="http://schemas.openxmlformats.org/officeDocument/2006/relationships/customXml" Target="../ink/ink1656.xml"/><Relationship Id="rId217" Type="http://schemas.openxmlformats.org/officeDocument/2006/relationships/image" Target="../media/image1671.png"/><Relationship Id="rId378" Type="http://schemas.openxmlformats.org/officeDocument/2006/relationships/customXml" Target="../ink/ink1754.xml"/><Relationship Id="rId399" Type="http://schemas.openxmlformats.org/officeDocument/2006/relationships/image" Target="../media/image1761.png"/><Relationship Id="rId403" Type="http://schemas.openxmlformats.org/officeDocument/2006/relationships/image" Target="../media/image1763.png"/><Relationship Id="rId6" Type="http://schemas.openxmlformats.org/officeDocument/2006/relationships/customXml" Target="../ink/ink1568.xml"/><Relationship Id="rId238" Type="http://schemas.openxmlformats.org/officeDocument/2006/relationships/customXml" Target="../ink/ink1684.xml"/><Relationship Id="rId259" Type="http://schemas.openxmlformats.org/officeDocument/2006/relationships/image" Target="../media/image1692.png"/><Relationship Id="rId23" Type="http://schemas.openxmlformats.org/officeDocument/2006/relationships/image" Target="../media/image1576.png"/><Relationship Id="rId119" Type="http://schemas.openxmlformats.org/officeDocument/2006/relationships/image" Target="../media/image1623.png"/><Relationship Id="rId270" Type="http://schemas.openxmlformats.org/officeDocument/2006/relationships/customXml" Target="../ink/ink1700.xml"/><Relationship Id="rId291" Type="http://schemas.openxmlformats.org/officeDocument/2006/relationships/image" Target="../media/image1708.png"/><Relationship Id="rId305" Type="http://schemas.openxmlformats.org/officeDocument/2006/relationships/image" Target="../media/image1715.png"/><Relationship Id="rId326" Type="http://schemas.openxmlformats.org/officeDocument/2006/relationships/customXml" Target="../ink/ink1728.xml"/><Relationship Id="rId347" Type="http://schemas.openxmlformats.org/officeDocument/2006/relationships/image" Target="../media/image1735.png"/><Relationship Id="rId44" Type="http://schemas.openxmlformats.org/officeDocument/2006/relationships/customXml" Target="../ink/ink1587.xml"/><Relationship Id="rId65" Type="http://schemas.openxmlformats.org/officeDocument/2006/relationships/image" Target="../media/image1597.png"/><Relationship Id="rId86" Type="http://schemas.openxmlformats.org/officeDocument/2006/relationships/customXml" Target="../ink/ink1608.xml"/><Relationship Id="rId130" Type="http://schemas.openxmlformats.org/officeDocument/2006/relationships/customXml" Target="../ink/ink1630.xml"/><Relationship Id="rId151" Type="http://schemas.openxmlformats.org/officeDocument/2006/relationships/image" Target="../media/image1639.png"/><Relationship Id="rId368" Type="http://schemas.openxmlformats.org/officeDocument/2006/relationships/customXml" Target="../ink/ink1749.xml"/><Relationship Id="rId389" Type="http://schemas.openxmlformats.org/officeDocument/2006/relationships/image" Target="../media/image1756.png"/><Relationship Id="rId172" Type="http://schemas.openxmlformats.org/officeDocument/2006/relationships/customXml" Target="../ink/ink1651.xml"/><Relationship Id="rId193" Type="http://schemas.openxmlformats.org/officeDocument/2006/relationships/image" Target="../media/image1659.png"/><Relationship Id="rId207" Type="http://schemas.openxmlformats.org/officeDocument/2006/relationships/image" Target="../media/image1666.png"/><Relationship Id="rId228" Type="http://schemas.openxmlformats.org/officeDocument/2006/relationships/customXml" Target="../ink/ink1679.xml"/><Relationship Id="rId249" Type="http://schemas.openxmlformats.org/officeDocument/2006/relationships/image" Target="../media/image1687.png"/><Relationship Id="rId13" Type="http://schemas.openxmlformats.org/officeDocument/2006/relationships/image" Target="../media/image1571.png"/><Relationship Id="rId109" Type="http://schemas.openxmlformats.org/officeDocument/2006/relationships/image" Target="../media/image1618.png"/><Relationship Id="rId260" Type="http://schemas.openxmlformats.org/officeDocument/2006/relationships/customXml" Target="../ink/ink1695.xml"/><Relationship Id="rId281" Type="http://schemas.openxmlformats.org/officeDocument/2006/relationships/image" Target="../media/image1703.png"/><Relationship Id="rId316" Type="http://schemas.openxmlformats.org/officeDocument/2006/relationships/customXml" Target="../ink/ink1723.xml"/><Relationship Id="rId337" Type="http://schemas.openxmlformats.org/officeDocument/2006/relationships/image" Target="../media/image1730.png"/><Relationship Id="rId34" Type="http://schemas.openxmlformats.org/officeDocument/2006/relationships/customXml" Target="../ink/ink1582.xml"/><Relationship Id="rId55" Type="http://schemas.openxmlformats.org/officeDocument/2006/relationships/image" Target="../media/image1592.png"/><Relationship Id="rId76" Type="http://schemas.openxmlformats.org/officeDocument/2006/relationships/customXml" Target="../ink/ink1603.xml"/><Relationship Id="rId97" Type="http://schemas.openxmlformats.org/officeDocument/2006/relationships/image" Target="../media/image1612.png"/><Relationship Id="rId120" Type="http://schemas.openxmlformats.org/officeDocument/2006/relationships/customXml" Target="../ink/ink1625.xml"/><Relationship Id="rId141" Type="http://schemas.openxmlformats.org/officeDocument/2006/relationships/image" Target="../media/image1634.png"/><Relationship Id="rId358" Type="http://schemas.openxmlformats.org/officeDocument/2006/relationships/customXml" Target="../ink/ink1744.xml"/><Relationship Id="rId379" Type="http://schemas.openxmlformats.org/officeDocument/2006/relationships/image" Target="../media/image1751.png"/><Relationship Id="rId7" Type="http://schemas.openxmlformats.org/officeDocument/2006/relationships/image" Target="../media/image1568.png"/><Relationship Id="rId162" Type="http://schemas.openxmlformats.org/officeDocument/2006/relationships/customXml" Target="../ink/ink1646.xml"/><Relationship Id="rId183" Type="http://schemas.openxmlformats.org/officeDocument/2006/relationships/image" Target="../media/image1654.png"/><Relationship Id="rId218" Type="http://schemas.openxmlformats.org/officeDocument/2006/relationships/customXml" Target="../ink/ink1674.xml"/><Relationship Id="rId239" Type="http://schemas.openxmlformats.org/officeDocument/2006/relationships/image" Target="../media/image1682.png"/><Relationship Id="rId390" Type="http://schemas.openxmlformats.org/officeDocument/2006/relationships/customXml" Target="../ink/ink1760.xml"/><Relationship Id="rId250" Type="http://schemas.openxmlformats.org/officeDocument/2006/relationships/customXml" Target="../ink/ink1690.xml"/><Relationship Id="rId271" Type="http://schemas.openxmlformats.org/officeDocument/2006/relationships/image" Target="../media/image1698.png"/><Relationship Id="rId292" Type="http://schemas.openxmlformats.org/officeDocument/2006/relationships/customXml" Target="../ink/ink1711.xml"/><Relationship Id="rId306" Type="http://schemas.openxmlformats.org/officeDocument/2006/relationships/customXml" Target="../ink/ink1718.xml"/><Relationship Id="rId24" Type="http://schemas.openxmlformats.org/officeDocument/2006/relationships/customXml" Target="../ink/ink1577.xml"/><Relationship Id="rId45" Type="http://schemas.openxmlformats.org/officeDocument/2006/relationships/image" Target="../media/image1587.png"/><Relationship Id="rId66" Type="http://schemas.openxmlformats.org/officeDocument/2006/relationships/customXml" Target="../ink/ink1598.xml"/><Relationship Id="rId87" Type="http://schemas.openxmlformats.org/officeDocument/2006/relationships/image" Target="../media/image1607.png"/><Relationship Id="rId110" Type="http://schemas.openxmlformats.org/officeDocument/2006/relationships/customXml" Target="../ink/ink1620.xml"/><Relationship Id="rId131" Type="http://schemas.openxmlformats.org/officeDocument/2006/relationships/image" Target="../media/image1629.png"/><Relationship Id="rId327" Type="http://schemas.openxmlformats.org/officeDocument/2006/relationships/image" Target="../media/image1726.png"/><Relationship Id="rId348" Type="http://schemas.openxmlformats.org/officeDocument/2006/relationships/customXml" Target="../ink/ink1739.xml"/><Relationship Id="rId369" Type="http://schemas.openxmlformats.org/officeDocument/2006/relationships/image" Target="../media/image1746.png"/><Relationship Id="rId152" Type="http://schemas.openxmlformats.org/officeDocument/2006/relationships/customXml" Target="../ink/ink1641.xml"/><Relationship Id="rId173" Type="http://schemas.openxmlformats.org/officeDocument/2006/relationships/image" Target="../media/image1649.png"/><Relationship Id="rId194" Type="http://schemas.openxmlformats.org/officeDocument/2006/relationships/customXml" Target="../ink/ink1662.xml"/><Relationship Id="rId208" Type="http://schemas.openxmlformats.org/officeDocument/2006/relationships/customXml" Target="../ink/ink1669.xml"/><Relationship Id="rId229" Type="http://schemas.openxmlformats.org/officeDocument/2006/relationships/image" Target="../media/image1677.png"/><Relationship Id="rId380" Type="http://schemas.openxmlformats.org/officeDocument/2006/relationships/customXml" Target="../ink/ink1755.xml"/><Relationship Id="rId240" Type="http://schemas.openxmlformats.org/officeDocument/2006/relationships/customXml" Target="../ink/ink1685.xml"/><Relationship Id="rId261" Type="http://schemas.openxmlformats.org/officeDocument/2006/relationships/image" Target="../media/image1693.png"/><Relationship Id="rId14" Type="http://schemas.openxmlformats.org/officeDocument/2006/relationships/customXml" Target="../ink/ink1572.xml"/><Relationship Id="rId35" Type="http://schemas.openxmlformats.org/officeDocument/2006/relationships/image" Target="../media/image1582.png"/><Relationship Id="rId56" Type="http://schemas.openxmlformats.org/officeDocument/2006/relationships/customXml" Target="../ink/ink1593.xml"/><Relationship Id="rId77" Type="http://schemas.openxmlformats.org/officeDocument/2006/relationships/image" Target="../media/image1602.png"/><Relationship Id="rId100" Type="http://schemas.openxmlformats.org/officeDocument/2006/relationships/customXml" Target="../ink/ink1615.xml"/><Relationship Id="rId282" Type="http://schemas.openxmlformats.org/officeDocument/2006/relationships/customXml" Target="../ink/ink1706.xml"/><Relationship Id="rId317" Type="http://schemas.openxmlformats.org/officeDocument/2006/relationships/image" Target="../media/image1721.png"/><Relationship Id="rId338" Type="http://schemas.openxmlformats.org/officeDocument/2006/relationships/customXml" Target="../ink/ink1734.xml"/><Relationship Id="rId359" Type="http://schemas.openxmlformats.org/officeDocument/2006/relationships/image" Target="../media/image1741.png"/><Relationship Id="rId8" Type="http://schemas.openxmlformats.org/officeDocument/2006/relationships/customXml" Target="../ink/ink1569.xml"/><Relationship Id="rId98" Type="http://schemas.openxmlformats.org/officeDocument/2006/relationships/customXml" Target="../ink/ink1614.xml"/><Relationship Id="rId121" Type="http://schemas.openxmlformats.org/officeDocument/2006/relationships/image" Target="../media/image1624.png"/><Relationship Id="rId142" Type="http://schemas.openxmlformats.org/officeDocument/2006/relationships/customXml" Target="../ink/ink1636.xml"/><Relationship Id="rId163" Type="http://schemas.openxmlformats.org/officeDocument/2006/relationships/image" Target="../media/image1645.png"/><Relationship Id="rId184" Type="http://schemas.openxmlformats.org/officeDocument/2006/relationships/customXml" Target="../ink/ink1657.xml"/><Relationship Id="rId219" Type="http://schemas.openxmlformats.org/officeDocument/2006/relationships/image" Target="../media/image1672.png"/><Relationship Id="rId370" Type="http://schemas.openxmlformats.org/officeDocument/2006/relationships/customXml" Target="../ink/ink1750.xml"/><Relationship Id="rId391" Type="http://schemas.openxmlformats.org/officeDocument/2006/relationships/image" Target="../media/image1757.png"/><Relationship Id="rId230" Type="http://schemas.openxmlformats.org/officeDocument/2006/relationships/customXml" Target="../ink/ink1680.xml"/><Relationship Id="rId251" Type="http://schemas.openxmlformats.org/officeDocument/2006/relationships/image" Target="../media/image1688.png"/><Relationship Id="rId25" Type="http://schemas.openxmlformats.org/officeDocument/2006/relationships/image" Target="../media/image1577.png"/><Relationship Id="rId46" Type="http://schemas.openxmlformats.org/officeDocument/2006/relationships/customXml" Target="../ink/ink1588.xml"/><Relationship Id="rId67" Type="http://schemas.openxmlformats.org/officeDocument/2006/relationships/image" Target="../media/image1351.png"/><Relationship Id="rId272" Type="http://schemas.openxmlformats.org/officeDocument/2006/relationships/customXml" Target="../ink/ink1701.xml"/><Relationship Id="rId293" Type="http://schemas.openxmlformats.org/officeDocument/2006/relationships/image" Target="../media/image1709.png"/><Relationship Id="rId307" Type="http://schemas.openxmlformats.org/officeDocument/2006/relationships/image" Target="../media/image1716.png"/><Relationship Id="rId328" Type="http://schemas.openxmlformats.org/officeDocument/2006/relationships/customXml" Target="../ink/ink1729.xml"/><Relationship Id="rId349" Type="http://schemas.openxmlformats.org/officeDocument/2006/relationships/image" Target="../media/image1736.png"/><Relationship Id="rId88" Type="http://schemas.openxmlformats.org/officeDocument/2006/relationships/customXml" Target="../ink/ink1609.xml"/><Relationship Id="rId111" Type="http://schemas.openxmlformats.org/officeDocument/2006/relationships/image" Target="../media/image1619.png"/><Relationship Id="rId132" Type="http://schemas.openxmlformats.org/officeDocument/2006/relationships/customXml" Target="../ink/ink1631.xml"/><Relationship Id="rId153" Type="http://schemas.openxmlformats.org/officeDocument/2006/relationships/image" Target="../media/image1640.png"/><Relationship Id="rId174" Type="http://schemas.openxmlformats.org/officeDocument/2006/relationships/customXml" Target="../ink/ink1652.xml"/><Relationship Id="rId195" Type="http://schemas.openxmlformats.org/officeDocument/2006/relationships/image" Target="../media/image1660.png"/><Relationship Id="rId209" Type="http://schemas.openxmlformats.org/officeDocument/2006/relationships/image" Target="../media/image1667.png"/><Relationship Id="rId360" Type="http://schemas.openxmlformats.org/officeDocument/2006/relationships/customXml" Target="../ink/ink1745.xml"/><Relationship Id="rId381" Type="http://schemas.openxmlformats.org/officeDocument/2006/relationships/image" Target="../media/image1752.png"/><Relationship Id="rId220" Type="http://schemas.openxmlformats.org/officeDocument/2006/relationships/customXml" Target="../ink/ink1675.xml"/><Relationship Id="rId241" Type="http://schemas.openxmlformats.org/officeDocument/2006/relationships/image" Target="../media/image1683.png"/><Relationship Id="rId15" Type="http://schemas.openxmlformats.org/officeDocument/2006/relationships/image" Target="../media/image1572.png"/><Relationship Id="rId36" Type="http://schemas.openxmlformats.org/officeDocument/2006/relationships/customXml" Target="../ink/ink1583.xml"/><Relationship Id="rId57" Type="http://schemas.openxmlformats.org/officeDocument/2006/relationships/image" Target="../media/image1593.png"/><Relationship Id="rId262" Type="http://schemas.openxmlformats.org/officeDocument/2006/relationships/customXml" Target="../ink/ink1696.xml"/><Relationship Id="rId283" Type="http://schemas.openxmlformats.org/officeDocument/2006/relationships/image" Target="../media/image1704.png"/><Relationship Id="rId318" Type="http://schemas.openxmlformats.org/officeDocument/2006/relationships/customXml" Target="../ink/ink1724.xml"/><Relationship Id="rId339" Type="http://schemas.openxmlformats.org/officeDocument/2006/relationships/image" Target="../media/image1731.png"/><Relationship Id="rId78" Type="http://schemas.openxmlformats.org/officeDocument/2006/relationships/customXml" Target="../ink/ink1604.xml"/><Relationship Id="rId99" Type="http://schemas.openxmlformats.org/officeDocument/2006/relationships/image" Target="../media/image1613.png"/><Relationship Id="rId101" Type="http://schemas.openxmlformats.org/officeDocument/2006/relationships/image" Target="../media/image1614.png"/><Relationship Id="rId122" Type="http://schemas.openxmlformats.org/officeDocument/2006/relationships/customXml" Target="../ink/ink1626.xml"/><Relationship Id="rId143" Type="http://schemas.openxmlformats.org/officeDocument/2006/relationships/image" Target="../media/image1635.png"/><Relationship Id="rId164" Type="http://schemas.openxmlformats.org/officeDocument/2006/relationships/customXml" Target="../ink/ink1647.xml"/><Relationship Id="rId185" Type="http://schemas.openxmlformats.org/officeDocument/2006/relationships/image" Target="../media/image1655.png"/><Relationship Id="rId350" Type="http://schemas.openxmlformats.org/officeDocument/2006/relationships/customXml" Target="../ink/ink1740.xml"/><Relationship Id="rId371" Type="http://schemas.openxmlformats.org/officeDocument/2006/relationships/image" Target="../media/image1747.png"/><Relationship Id="rId9" Type="http://schemas.openxmlformats.org/officeDocument/2006/relationships/image" Target="../media/image1569.png"/><Relationship Id="rId210" Type="http://schemas.openxmlformats.org/officeDocument/2006/relationships/customXml" Target="../ink/ink1670.xml"/><Relationship Id="rId392" Type="http://schemas.openxmlformats.org/officeDocument/2006/relationships/customXml" Target="../ink/ink1761.xml"/><Relationship Id="rId26" Type="http://schemas.openxmlformats.org/officeDocument/2006/relationships/customXml" Target="../ink/ink1578.xml"/><Relationship Id="rId231" Type="http://schemas.openxmlformats.org/officeDocument/2006/relationships/image" Target="../media/image1678.png"/><Relationship Id="rId252" Type="http://schemas.openxmlformats.org/officeDocument/2006/relationships/customXml" Target="../ink/ink1691.xml"/><Relationship Id="rId273" Type="http://schemas.openxmlformats.org/officeDocument/2006/relationships/image" Target="../media/image1699.png"/><Relationship Id="rId294" Type="http://schemas.openxmlformats.org/officeDocument/2006/relationships/customXml" Target="../ink/ink1712.xml"/><Relationship Id="rId308" Type="http://schemas.openxmlformats.org/officeDocument/2006/relationships/customXml" Target="../ink/ink1719.xml"/><Relationship Id="rId329" Type="http://schemas.openxmlformats.org/officeDocument/2006/relationships/image" Target="../media/image277.png"/><Relationship Id="rId47" Type="http://schemas.openxmlformats.org/officeDocument/2006/relationships/image" Target="../media/image1588.png"/><Relationship Id="rId68" Type="http://schemas.openxmlformats.org/officeDocument/2006/relationships/customXml" Target="../ink/ink1599.xml"/><Relationship Id="rId89" Type="http://schemas.openxmlformats.org/officeDocument/2006/relationships/image" Target="../media/image1608.png"/><Relationship Id="rId112" Type="http://schemas.openxmlformats.org/officeDocument/2006/relationships/customXml" Target="../ink/ink1621.xml"/><Relationship Id="rId133" Type="http://schemas.openxmlformats.org/officeDocument/2006/relationships/image" Target="../media/image1630.png"/><Relationship Id="rId154" Type="http://schemas.openxmlformats.org/officeDocument/2006/relationships/customXml" Target="../ink/ink1642.xml"/><Relationship Id="rId175" Type="http://schemas.openxmlformats.org/officeDocument/2006/relationships/image" Target="../media/image1650.png"/><Relationship Id="rId340" Type="http://schemas.openxmlformats.org/officeDocument/2006/relationships/customXml" Target="../ink/ink1735.xml"/><Relationship Id="rId361" Type="http://schemas.openxmlformats.org/officeDocument/2006/relationships/image" Target="../media/image1742.png"/><Relationship Id="rId196" Type="http://schemas.openxmlformats.org/officeDocument/2006/relationships/customXml" Target="../ink/ink1663.xml"/><Relationship Id="rId200" Type="http://schemas.openxmlformats.org/officeDocument/2006/relationships/customXml" Target="../ink/ink1665.xml"/><Relationship Id="rId382" Type="http://schemas.openxmlformats.org/officeDocument/2006/relationships/customXml" Target="../ink/ink1756.xml"/><Relationship Id="rId16" Type="http://schemas.openxmlformats.org/officeDocument/2006/relationships/customXml" Target="../ink/ink1573.xml"/><Relationship Id="rId221" Type="http://schemas.openxmlformats.org/officeDocument/2006/relationships/image" Target="../media/image1673.png"/><Relationship Id="rId242" Type="http://schemas.openxmlformats.org/officeDocument/2006/relationships/customXml" Target="../ink/ink1686.xml"/><Relationship Id="rId263" Type="http://schemas.openxmlformats.org/officeDocument/2006/relationships/image" Target="../media/image1694.png"/><Relationship Id="rId284" Type="http://schemas.openxmlformats.org/officeDocument/2006/relationships/customXml" Target="../ink/ink1707.xml"/><Relationship Id="rId319" Type="http://schemas.openxmlformats.org/officeDocument/2006/relationships/image" Target="../media/image1722.png"/><Relationship Id="rId37" Type="http://schemas.openxmlformats.org/officeDocument/2006/relationships/image" Target="../media/image1583.png"/><Relationship Id="rId58" Type="http://schemas.openxmlformats.org/officeDocument/2006/relationships/customXml" Target="../ink/ink1594.xml"/><Relationship Id="rId79" Type="http://schemas.openxmlformats.org/officeDocument/2006/relationships/image" Target="../media/image1603.png"/><Relationship Id="rId102" Type="http://schemas.openxmlformats.org/officeDocument/2006/relationships/customXml" Target="../ink/ink1616.xml"/><Relationship Id="rId123" Type="http://schemas.openxmlformats.org/officeDocument/2006/relationships/image" Target="../media/image1625.png"/><Relationship Id="rId144" Type="http://schemas.openxmlformats.org/officeDocument/2006/relationships/customXml" Target="../ink/ink1637.xml"/><Relationship Id="rId330" Type="http://schemas.openxmlformats.org/officeDocument/2006/relationships/customXml" Target="../ink/ink1730.xml"/><Relationship Id="rId90" Type="http://schemas.openxmlformats.org/officeDocument/2006/relationships/customXml" Target="../ink/ink1610.xml"/><Relationship Id="rId165" Type="http://schemas.openxmlformats.org/officeDocument/2006/relationships/image" Target="../media/image202.png"/><Relationship Id="rId186" Type="http://schemas.openxmlformats.org/officeDocument/2006/relationships/customXml" Target="../ink/ink1658.xml"/><Relationship Id="rId351" Type="http://schemas.openxmlformats.org/officeDocument/2006/relationships/image" Target="../media/image1737.png"/><Relationship Id="rId372" Type="http://schemas.openxmlformats.org/officeDocument/2006/relationships/customXml" Target="../ink/ink1751.xml"/><Relationship Id="rId393" Type="http://schemas.openxmlformats.org/officeDocument/2006/relationships/image" Target="../media/image1758.png"/><Relationship Id="rId211" Type="http://schemas.openxmlformats.org/officeDocument/2006/relationships/image" Target="../media/image1668.png"/><Relationship Id="rId232" Type="http://schemas.openxmlformats.org/officeDocument/2006/relationships/customXml" Target="../ink/ink1681.xml"/><Relationship Id="rId253" Type="http://schemas.openxmlformats.org/officeDocument/2006/relationships/image" Target="../media/image1689.png"/><Relationship Id="rId274" Type="http://schemas.openxmlformats.org/officeDocument/2006/relationships/customXml" Target="../ink/ink1702.xml"/><Relationship Id="rId295" Type="http://schemas.openxmlformats.org/officeDocument/2006/relationships/image" Target="../media/image1710.png"/><Relationship Id="rId309" Type="http://schemas.openxmlformats.org/officeDocument/2006/relationships/image" Target="../media/image1717.png"/><Relationship Id="rId27" Type="http://schemas.openxmlformats.org/officeDocument/2006/relationships/image" Target="../media/image1578.png"/><Relationship Id="rId48" Type="http://schemas.openxmlformats.org/officeDocument/2006/relationships/customXml" Target="../ink/ink1589.xml"/><Relationship Id="rId69" Type="http://schemas.openxmlformats.org/officeDocument/2006/relationships/image" Target="../media/image1598.png"/><Relationship Id="rId113" Type="http://schemas.openxmlformats.org/officeDocument/2006/relationships/image" Target="../media/image1620.png"/><Relationship Id="rId134" Type="http://schemas.openxmlformats.org/officeDocument/2006/relationships/customXml" Target="../ink/ink1632.xml"/><Relationship Id="rId320" Type="http://schemas.openxmlformats.org/officeDocument/2006/relationships/customXml" Target="../ink/ink1725.xml"/><Relationship Id="rId80" Type="http://schemas.openxmlformats.org/officeDocument/2006/relationships/customXml" Target="../ink/ink1605.xml"/><Relationship Id="rId155" Type="http://schemas.openxmlformats.org/officeDocument/2006/relationships/image" Target="../media/image1641.png"/><Relationship Id="rId176" Type="http://schemas.openxmlformats.org/officeDocument/2006/relationships/customXml" Target="../ink/ink1653.xml"/><Relationship Id="rId197" Type="http://schemas.openxmlformats.org/officeDocument/2006/relationships/image" Target="../media/image1661.png"/><Relationship Id="rId341" Type="http://schemas.openxmlformats.org/officeDocument/2006/relationships/image" Target="../media/image1732.png"/><Relationship Id="rId362" Type="http://schemas.openxmlformats.org/officeDocument/2006/relationships/customXml" Target="../ink/ink1746.xml"/><Relationship Id="rId383" Type="http://schemas.openxmlformats.org/officeDocument/2006/relationships/image" Target="../media/image1753.png"/><Relationship Id="rId201" Type="http://schemas.openxmlformats.org/officeDocument/2006/relationships/image" Target="../media/image1663.png"/><Relationship Id="rId222" Type="http://schemas.openxmlformats.org/officeDocument/2006/relationships/customXml" Target="../ink/ink1676.xml"/><Relationship Id="rId243" Type="http://schemas.openxmlformats.org/officeDocument/2006/relationships/image" Target="../media/image1684.png"/><Relationship Id="rId264" Type="http://schemas.openxmlformats.org/officeDocument/2006/relationships/customXml" Target="../ink/ink1697.xml"/><Relationship Id="rId285" Type="http://schemas.openxmlformats.org/officeDocument/2006/relationships/image" Target="../media/image1705.png"/><Relationship Id="rId17" Type="http://schemas.openxmlformats.org/officeDocument/2006/relationships/image" Target="../media/image1573.png"/><Relationship Id="rId38" Type="http://schemas.openxmlformats.org/officeDocument/2006/relationships/customXml" Target="../ink/ink1584.xml"/><Relationship Id="rId59" Type="http://schemas.openxmlformats.org/officeDocument/2006/relationships/image" Target="../media/image1594.png"/><Relationship Id="rId103" Type="http://schemas.openxmlformats.org/officeDocument/2006/relationships/image" Target="../media/image1615.png"/><Relationship Id="rId124" Type="http://schemas.openxmlformats.org/officeDocument/2006/relationships/customXml" Target="../ink/ink1627.xml"/><Relationship Id="rId310" Type="http://schemas.openxmlformats.org/officeDocument/2006/relationships/customXml" Target="../ink/ink1720.xml"/><Relationship Id="rId70" Type="http://schemas.openxmlformats.org/officeDocument/2006/relationships/customXml" Target="../ink/ink1600.xml"/><Relationship Id="rId91" Type="http://schemas.openxmlformats.org/officeDocument/2006/relationships/image" Target="../media/image1609.png"/><Relationship Id="rId145" Type="http://schemas.openxmlformats.org/officeDocument/2006/relationships/image" Target="../media/image1636.png"/><Relationship Id="rId166" Type="http://schemas.openxmlformats.org/officeDocument/2006/relationships/customXml" Target="../ink/ink1648.xml"/><Relationship Id="rId187" Type="http://schemas.openxmlformats.org/officeDocument/2006/relationships/image" Target="../media/image1656.png"/><Relationship Id="rId331" Type="http://schemas.openxmlformats.org/officeDocument/2006/relationships/image" Target="../media/image1727.png"/><Relationship Id="rId352" Type="http://schemas.openxmlformats.org/officeDocument/2006/relationships/customXml" Target="../ink/ink1741.xml"/><Relationship Id="rId373" Type="http://schemas.openxmlformats.org/officeDocument/2006/relationships/image" Target="../media/image1748.png"/><Relationship Id="rId394" Type="http://schemas.openxmlformats.org/officeDocument/2006/relationships/customXml" Target="../ink/ink176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671.xml"/><Relationship Id="rId233" Type="http://schemas.openxmlformats.org/officeDocument/2006/relationships/image" Target="../media/image1679.png"/><Relationship Id="rId254" Type="http://schemas.openxmlformats.org/officeDocument/2006/relationships/customXml" Target="../ink/ink1692.xml"/><Relationship Id="rId28" Type="http://schemas.openxmlformats.org/officeDocument/2006/relationships/customXml" Target="../ink/ink1579.xml"/><Relationship Id="rId49" Type="http://schemas.openxmlformats.org/officeDocument/2006/relationships/image" Target="../media/image1589.png"/><Relationship Id="rId114" Type="http://schemas.openxmlformats.org/officeDocument/2006/relationships/customXml" Target="../ink/ink1622.xml"/><Relationship Id="rId275" Type="http://schemas.openxmlformats.org/officeDocument/2006/relationships/image" Target="../media/image1700.png"/><Relationship Id="rId296" Type="http://schemas.openxmlformats.org/officeDocument/2006/relationships/customXml" Target="../ink/ink1713.xml"/><Relationship Id="rId300" Type="http://schemas.openxmlformats.org/officeDocument/2006/relationships/customXml" Target="../ink/ink1715.xml"/><Relationship Id="rId60" Type="http://schemas.openxmlformats.org/officeDocument/2006/relationships/customXml" Target="../ink/ink1595.xml"/><Relationship Id="rId81" Type="http://schemas.openxmlformats.org/officeDocument/2006/relationships/image" Target="../media/image1604.png"/><Relationship Id="rId135" Type="http://schemas.openxmlformats.org/officeDocument/2006/relationships/image" Target="../media/image1631.png"/><Relationship Id="rId156" Type="http://schemas.openxmlformats.org/officeDocument/2006/relationships/customXml" Target="../ink/ink1643.xml"/><Relationship Id="rId177" Type="http://schemas.openxmlformats.org/officeDocument/2006/relationships/image" Target="../media/image1651.png"/><Relationship Id="rId198" Type="http://schemas.openxmlformats.org/officeDocument/2006/relationships/customXml" Target="../ink/ink1664.xml"/><Relationship Id="rId321" Type="http://schemas.openxmlformats.org/officeDocument/2006/relationships/image" Target="../media/image1723.png"/><Relationship Id="rId342" Type="http://schemas.openxmlformats.org/officeDocument/2006/relationships/customXml" Target="../ink/ink1736.xml"/><Relationship Id="rId363" Type="http://schemas.openxmlformats.org/officeDocument/2006/relationships/image" Target="../media/image1743.png"/><Relationship Id="rId384" Type="http://schemas.openxmlformats.org/officeDocument/2006/relationships/customXml" Target="../ink/ink1757.xml"/><Relationship Id="rId202" Type="http://schemas.openxmlformats.org/officeDocument/2006/relationships/customXml" Target="../ink/ink1666.xml"/><Relationship Id="rId223" Type="http://schemas.openxmlformats.org/officeDocument/2006/relationships/image" Target="../media/image1674.png"/><Relationship Id="rId244" Type="http://schemas.openxmlformats.org/officeDocument/2006/relationships/customXml" Target="../ink/ink1687.xml"/><Relationship Id="rId18" Type="http://schemas.openxmlformats.org/officeDocument/2006/relationships/customXml" Target="../ink/ink1574.xml"/><Relationship Id="rId39" Type="http://schemas.openxmlformats.org/officeDocument/2006/relationships/image" Target="../media/image1584.png"/><Relationship Id="rId265" Type="http://schemas.openxmlformats.org/officeDocument/2006/relationships/image" Target="../media/image1695.png"/><Relationship Id="rId286" Type="http://schemas.openxmlformats.org/officeDocument/2006/relationships/customXml" Target="../ink/ink1708.xml"/><Relationship Id="rId50" Type="http://schemas.openxmlformats.org/officeDocument/2006/relationships/customXml" Target="../ink/ink1590.xml"/><Relationship Id="rId104" Type="http://schemas.openxmlformats.org/officeDocument/2006/relationships/customXml" Target="../ink/ink1617.xml"/><Relationship Id="rId125" Type="http://schemas.openxmlformats.org/officeDocument/2006/relationships/image" Target="../media/image1626.png"/><Relationship Id="rId146" Type="http://schemas.openxmlformats.org/officeDocument/2006/relationships/customXml" Target="../ink/ink1638.xml"/><Relationship Id="rId167" Type="http://schemas.openxmlformats.org/officeDocument/2006/relationships/image" Target="../media/image1646.png"/><Relationship Id="rId188" Type="http://schemas.openxmlformats.org/officeDocument/2006/relationships/customXml" Target="../ink/ink1659.xml"/><Relationship Id="rId311" Type="http://schemas.openxmlformats.org/officeDocument/2006/relationships/image" Target="../media/image1718.png"/><Relationship Id="rId332" Type="http://schemas.openxmlformats.org/officeDocument/2006/relationships/customXml" Target="../ink/ink1731.xml"/><Relationship Id="rId353" Type="http://schemas.openxmlformats.org/officeDocument/2006/relationships/image" Target="../media/image1738.png"/><Relationship Id="rId374" Type="http://schemas.openxmlformats.org/officeDocument/2006/relationships/customXml" Target="../ink/ink1752.xml"/><Relationship Id="rId395" Type="http://schemas.openxmlformats.org/officeDocument/2006/relationships/image" Target="../media/image1759.png"/><Relationship Id="rId71" Type="http://schemas.openxmlformats.org/officeDocument/2006/relationships/image" Target="../media/image1599.png"/><Relationship Id="rId92" Type="http://schemas.openxmlformats.org/officeDocument/2006/relationships/customXml" Target="../ink/ink1611.xml"/><Relationship Id="rId213" Type="http://schemas.openxmlformats.org/officeDocument/2006/relationships/image" Target="../media/image1669.png"/><Relationship Id="rId234" Type="http://schemas.openxmlformats.org/officeDocument/2006/relationships/customXml" Target="../ink/ink1682.xml"/><Relationship Id="rId2" Type="http://schemas.openxmlformats.org/officeDocument/2006/relationships/customXml" Target="../ink/ink1566.xml"/><Relationship Id="rId29" Type="http://schemas.openxmlformats.org/officeDocument/2006/relationships/image" Target="../media/image1579.png"/><Relationship Id="rId255" Type="http://schemas.openxmlformats.org/officeDocument/2006/relationships/image" Target="../media/image1690.png"/><Relationship Id="rId276" Type="http://schemas.openxmlformats.org/officeDocument/2006/relationships/customXml" Target="../ink/ink1703.xml"/><Relationship Id="rId297" Type="http://schemas.openxmlformats.org/officeDocument/2006/relationships/image" Target="../media/image1711.png"/><Relationship Id="rId40" Type="http://schemas.openxmlformats.org/officeDocument/2006/relationships/customXml" Target="../ink/ink1585.xml"/><Relationship Id="rId115" Type="http://schemas.openxmlformats.org/officeDocument/2006/relationships/image" Target="../media/image1621.png"/><Relationship Id="rId136" Type="http://schemas.openxmlformats.org/officeDocument/2006/relationships/customXml" Target="../ink/ink1633.xml"/><Relationship Id="rId157" Type="http://schemas.openxmlformats.org/officeDocument/2006/relationships/image" Target="../media/image1642.png"/><Relationship Id="rId178" Type="http://schemas.openxmlformats.org/officeDocument/2006/relationships/customXml" Target="../ink/ink1654.xml"/><Relationship Id="rId301" Type="http://schemas.openxmlformats.org/officeDocument/2006/relationships/image" Target="../media/image1713.png"/><Relationship Id="rId322" Type="http://schemas.openxmlformats.org/officeDocument/2006/relationships/customXml" Target="../ink/ink1726.xml"/><Relationship Id="rId343" Type="http://schemas.openxmlformats.org/officeDocument/2006/relationships/image" Target="../media/image1733.png"/><Relationship Id="rId364" Type="http://schemas.openxmlformats.org/officeDocument/2006/relationships/customXml" Target="../ink/ink1747.xml"/><Relationship Id="rId61" Type="http://schemas.openxmlformats.org/officeDocument/2006/relationships/image" Target="../media/image1595.png"/><Relationship Id="rId82" Type="http://schemas.openxmlformats.org/officeDocument/2006/relationships/customXml" Target="../ink/ink1606.xml"/><Relationship Id="rId199" Type="http://schemas.openxmlformats.org/officeDocument/2006/relationships/image" Target="../media/image1662.png"/><Relationship Id="rId203" Type="http://schemas.openxmlformats.org/officeDocument/2006/relationships/image" Target="../media/image1664.png"/><Relationship Id="rId385" Type="http://schemas.openxmlformats.org/officeDocument/2006/relationships/image" Target="../media/image1754.png"/><Relationship Id="rId19" Type="http://schemas.openxmlformats.org/officeDocument/2006/relationships/image" Target="../media/image1574.png"/><Relationship Id="rId224" Type="http://schemas.openxmlformats.org/officeDocument/2006/relationships/customXml" Target="../ink/ink1677.xml"/><Relationship Id="rId245" Type="http://schemas.openxmlformats.org/officeDocument/2006/relationships/image" Target="../media/image1685.png"/><Relationship Id="rId266" Type="http://schemas.openxmlformats.org/officeDocument/2006/relationships/customXml" Target="../ink/ink1698.xml"/><Relationship Id="rId287" Type="http://schemas.openxmlformats.org/officeDocument/2006/relationships/image" Target="../media/image1706.png"/><Relationship Id="rId30" Type="http://schemas.openxmlformats.org/officeDocument/2006/relationships/customXml" Target="../ink/ink1580.xml"/><Relationship Id="rId105" Type="http://schemas.openxmlformats.org/officeDocument/2006/relationships/image" Target="../media/image1616.png"/><Relationship Id="rId126" Type="http://schemas.openxmlformats.org/officeDocument/2006/relationships/customXml" Target="../ink/ink1628.xml"/><Relationship Id="rId147" Type="http://schemas.openxmlformats.org/officeDocument/2006/relationships/image" Target="../media/image1637.png"/><Relationship Id="rId168" Type="http://schemas.openxmlformats.org/officeDocument/2006/relationships/customXml" Target="../ink/ink1649.xml"/><Relationship Id="rId312" Type="http://schemas.openxmlformats.org/officeDocument/2006/relationships/customXml" Target="../ink/ink1721.xml"/><Relationship Id="rId333" Type="http://schemas.openxmlformats.org/officeDocument/2006/relationships/image" Target="../media/image1728.png"/><Relationship Id="rId354" Type="http://schemas.openxmlformats.org/officeDocument/2006/relationships/customXml" Target="../ink/ink1742.xml"/><Relationship Id="rId51" Type="http://schemas.openxmlformats.org/officeDocument/2006/relationships/image" Target="../media/image1590.png"/><Relationship Id="rId72" Type="http://schemas.openxmlformats.org/officeDocument/2006/relationships/customXml" Target="../ink/ink1601.xml"/><Relationship Id="rId93" Type="http://schemas.openxmlformats.org/officeDocument/2006/relationships/image" Target="../media/image1610.png"/><Relationship Id="rId189" Type="http://schemas.openxmlformats.org/officeDocument/2006/relationships/image" Target="../media/image1657.png"/><Relationship Id="rId375" Type="http://schemas.openxmlformats.org/officeDocument/2006/relationships/image" Target="../media/image1749.png"/><Relationship Id="rId396" Type="http://schemas.openxmlformats.org/officeDocument/2006/relationships/customXml" Target="../ink/ink1763.xml"/><Relationship Id="rId3" Type="http://schemas.openxmlformats.org/officeDocument/2006/relationships/image" Target="../media/image1566.png"/><Relationship Id="rId214" Type="http://schemas.openxmlformats.org/officeDocument/2006/relationships/customXml" Target="../ink/ink1672.xml"/><Relationship Id="rId235" Type="http://schemas.openxmlformats.org/officeDocument/2006/relationships/image" Target="../media/image1680.png"/><Relationship Id="rId256" Type="http://schemas.openxmlformats.org/officeDocument/2006/relationships/customXml" Target="../ink/ink1693.xml"/><Relationship Id="rId277" Type="http://schemas.openxmlformats.org/officeDocument/2006/relationships/image" Target="../media/image1701.png"/><Relationship Id="rId298" Type="http://schemas.openxmlformats.org/officeDocument/2006/relationships/customXml" Target="../ink/ink1714.xml"/><Relationship Id="rId400" Type="http://schemas.openxmlformats.org/officeDocument/2006/relationships/customXml" Target="../ink/ink1765.xml"/><Relationship Id="rId116" Type="http://schemas.openxmlformats.org/officeDocument/2006/relationships/customXml" Target="../ink/ink1623.xml"/><Relationship Id="rId137" Type="http://schemas.openxmlformats.org/officeDocument/2006/relationships/image" Target="../media/image1632.png"/><Relationship Id="rId158" Type="http://schemas.openxmlformats.org/officeDocument/2006/relationships/customXml" Target="../ink/ink1644.xml"/><Relationship Id="rId302" Type="http://schemas.openxmlformats.org/officeDocument/2006/relationships/customXml" Target="../ink/ink1716.xml"/><Relationship Id="rId323" Type="http://schemas.openxmlformats.org/officeDocument/2006/relationships/image" Target="../media/image1724.png"/><Relationship Id="rId344" Type="http://schemas.openxmlformats.org/officeDocument/2006/relationships/customXml" Target="../ink/ink1737.xml"/><Relationship Id="rId20" Type="http://schemas.openxmlformats.org/officeDocument/2006/relationships/customXml" Target="../ink/ink1575.xml"/><Relationship Id="rId41" Type="http://schemas.openxmlformats.org/officeDocument/2006/relationships/image" Target="../media/image1585.png"/><Relationship Id="rId62" Type="http://schemas.openxmlformats.org/officeDocument/2006/relationships/customXml" Target="../ink/ink1596.xml"/><Relationship Id="rId83" Type="http://schemas.openxmlformats.org/officeDocument/2006/relationships/image" Target="../media/image1605.png"/><Relationship Id="rId179" Type="http://schemas.openxmlformats.org/officeDocument/2006/relationships/image" Target="../media/image1652.png"/><Relationship Id="rId365" Type="http://schemas.openxmlformats.org/officeDocument/2006/relationships/image" Target="../media/image1744.png"/><Relationship Id="rId386" Type="http://schemas.openxmlformats.org/officeDocument/2006/relationships/customXml" Target="../ink/ink1758.xml"/><Relationship Id="rId190" Type="http://schemas.openxmlformats.org/officeDocument/2006/relationships/customXml" Target="../ink/ink1660.xml"/><Relationship Id="rId204" Type="http://schemas.openxmlformats.org/officeDocument/2006/relationships/customXml" Target="../ink/ink1667.xml"/><Relationship Id="rId225" Type="http://schemas.openxmlformats.org/officeDocument/2006/relationships/image" Target="../media/image1675.png"/><Relationship Id="rId246" Type="http://schemas.openxmlformats.org/officeDocument/2006/relationships/customXml" Target="../ink/ink1688.xml"/><Relationship Id="rId267" Type="http://schemas.openxmlformats.org/officeDocument/2006/relationships/image" Target="../media/image1696.png"/><Relationship Id="rId288" Type="http://schemas.openxmlformats.org/officeDocument/2006/relationships/customXml" Target="../ink/ink1709.xml"/><Relationship Id="rId106" Type="http://schemas.openxmlformats.org/officeDocument/2006/relationships/customXml" Target="../ink/ink1618.xml"/><Relationship Id="rId127" Type="http://schemas.openxmlformats.org/officeDocument/2006/relationships/image" Target="../media/image1627.png"/><Relationship Id="rId313" Type="http://schemas.openxmlformats.org/officeDocument/2006/relationships/image" Target="../media/image1719.png"/><Relationship Id="rId10" Type="http://schemas.openxmlformats.org/officeDocument/2006/relationships/customXml" Target="../ink/ink1570.xml"/><Relationship Id="rId31" Type="http://schemas.openxmlformats.org/officeDocument/2006/relationships/image" Target="../media/image1580.png"/><Relationship Id="rId52" Type="http://schemas.openxmlformats.org/officeDocument/2006/relationships/customXml" Target="../ink/ink1591.xml"/><Relationship Id="rId73" Type="http://schemas.openxmlformats.org/officeDocument/2006/relationships/image" Target="../media/image1600.png"/><Relationship Id="rId94" Type="http://schemas.openxmlformats.org/officeDocument/2006/relationships/customXml" Target="../ink/ink1612.xml"/><Relationship Id="rId148" Type="http://schemas.openxmlformats.org/officeDocument/2006/relationships/customXml" Target="../ink/ink1639.xml"/><Relationship Id="rId169" Type="http://schemas.openxmlformats.org/officeDocument/2006/relationships/image" Target="../media/image1647.png"/><Relationship Id="rId334" Type="http://schemas.openxmlformats.org/officeDocument/2006/relationships/customXml" Target="../ink/ink1732.xml"/><Relationship Id="rId355" Type="http://schemas.openxmlformats.org/officeDocument/2006/relationships/image" Target="../media/image1739.png"/><Relationship Id="rId376" Type="http://schemas.openxmlformats.org/officeDocument/2006/relationships/customXml" Target="../ink/ink1753.xml"/><Relationship Id="rId397" Type="http://schemas.openxmlformats.org/officeDocument/2006/relationships/image" Target="../media/image1760.png"/><Relationship Id="rId4" Type="http://schemas.openxmlformats.org/officeDocument/2006/relationships/customXml" Target="../ink/ink1567.xml"/><Relationship Id="rId180" Type="http://schemas.openxmlformats.org/officeDocument/2006/relationships/customXml" Target="../ink/ink1655.xml"/><Relationship Id="rId215" Type="http://schemas.openxmlformats.org/officeDocument/2006/relationships/image" Target="../media/image1670.png"/><Relationship Id="rId236" Type="http://schemas.openxmlformats.org/officeDocument/2006/relationships/customXml" Target="../ink/ink1683.xml"/><Relationship Id="rId257" Type="http://schemas.openxmlformats.org/officeDocument/2006/relationships/image" Target="../media/image1691.png"/><Relationship Id="rId278" Type="http://schemas.openxmlformats.org/officeDocument/2006/relationships/customXml" Target="../ink/ink1704.xml"/><Relationship Id="rId401" Type="http://schemas.openxmlformats.org/officeDocument/2006/relationships/image" Target="../media/image1762.png"/><Relationship Id="rId303" Type="http://schemas.openxmlformats.org/officeDocument/2006/relationships/image" Target="../media/image1714.png"/><Relationship Id="rId42" Type="http://schemas.openxmlformats.org/officeDocument/2006/relationships/customXml" Target="../ink/ink1586.xml"/><Relationship Id="rId84" Type="http://schemas.openxmlformats.org/officeDocument/2006/relationships/customXml" Target="../ink/ink1607.xml"/><Relationship Id="rId138" Type="http://schemas.openxmlformats.org/officeDocument/2006/relationships/customXml" Target="../ink/ink1634.xml"/><Relationship Id="rId345" Type="http://schemas.openxmlformats.org/officeDocument/2006/relationships/image" Target="../media/image1734.png"/><Relationship Id="rId387" Type="http://schemas.openxmlformats.org/officeDocument/2006/relationships/image" Target="../media/image1755.png"/><Relationship Id="rId191" Type="http://schemas.openxmlformats.org/officeDocument/2006/relationships/image" Target="../media/image1658.png"/><Relationship Id="rId205" Type="http://schemas.openxmlformats.org/officeDocument/2006/relationships/image" Target="../media/image1665.png"/><Relationship Id="rId247" Type="http://schemas.openxmlformats.org/officeDocument/2006/relationships/image" Target="../media/image1686.png"/><Relationship Id="rId107" Type="http://schemas.openxmlformats.org/officeDocument/2006/relationships/image" Target="../media/image1617.png"/><Relationship Id="rId289" Type="http://schemas.openxmlformats.org/officeDocument/2006/relationships/image" Target="../media/image170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21.png"/><Relationship Id="rId299" Type="http://schemas.openxmlformats.org/officeDocument/2006/relationships/image" Target="../media/image1912.png"/><Relationship Id="rId21" Type="http://schemas.openxmlformats.org/officeDocument/2006/relationships/image" Target="../media/image1773.png"/><Relationship Id="rId63" Type="http://schemas.openxmlformats.org/officeDocument/2006/relationships/image" Target="../media/image1794.png"/><Relationship Id="rId159" Type="http://schemas.openxmlformats.org/officeDocument/2006/relationships/image" Target="../media/image1842.png"/><Relationship Id="rId324" Type="http://schemas.openxmlformats.org/officeDocument/2006/relationships/customXml" Target="../ink/ink1928.xml"/><Relationship Id="rId366" Type="http://schemas.openxmlformats.org/officeDocument/2006/relationships/customXml" Target="../ink/ink1949.xml"/><Relationship Id="rId170" Type="http://schemas.openxmlformats.org/officeDocument/2006/relationships/customXml" Target="../ink/ink1851.xml"/><Relationship Id="rId191" Type="http://schemas.openxmlformats.org/officeDocument/2006/relationships/image" Target="../media/image1858.png"/><Relationship Id="rId205" Type="http://schemas.openxmlformats.org/officeDocument/2006/relationships/image" Target="../media/image1865.png"/><Relationship Id="rId226" Type="http://schemas.openxmlformats.org/officeDocument/2006/relationships/customXml" Target="../ink/ink1879.xml"/><Relationship Id="rId247" Type="http://schemas.openxmlformats.org/officeDocument/2006/relationships/image" Target="../media/image1886.png"/><Relationship Id="rId107" Type="http://schemas.openxmlformats.org/officeDocument/2006/relationships/image" Target="../media/image1816.png"/><Relationship Id="rId268" Type="http://schemas.openxmlformats.org/officeDocument/2006/relationships/customXml" Target="../ink/ink1900.xml"/><Relationship Id="rId289" Type="http://schemas.openxmlformats.org/officeDocument/2006/relationships/image" Target="../media/image1907.png"/><Relationship Id="rId11" Type="http://schemas.openxmlformats.org/officeDocument/2006/relationships/image" Target="../media/image1768.png"/><Relationship Id="rId32" Type="http://schemas.openxmlformats.org/officeDocument/2006/relationships/customXml" Target="../ink/ink1782.xml"/><Relationship Id="rId53" Type="http://schemas.openxmlformats.org/officeDocument/2006/relationships/image" Target="../media/image1789.png"/><Relationship Id="rId74" Type="http://schemas.openxmlformats.org/officeDocument/2006/relationships/customXml" Target="../ink/ink1803.xml"/><Relationship Id="rId128" Type="http://schemas.openxmlformats.org/officeDocument/2006/relationships/customXml" Target="../ink/ink1830.xml"/><Relationship Id="rId149" Type="http://schemas.openxmlformats.org/officeDocument/2006/relationships/image" Target="../media/image1837.png"/><Relationship Id="rId314" Type="http://schemas.openxmlformats.org/officeDocument/2006/relationships/customXml" Target="../ink/ink1923.xml"/><Relationship Id="rId335" Type="http://schemas.openxmlformats.org/officeDocument/2006/relationships/image" Target="../media/image1930.png"/><Relationship Id="rId356" Type="http://schemas.openxmlformats.org/officeDocument/2006/relationships/customXml" Target="../ink/ink1944.xml"/><Relationship Id="rId377" Type="http://schemas.openxmlformats.org/officeDocument/2006/relationships/image" Target="../media/image1951.png"/><Relationship Id="rId5" Type="http://schemas.openxmlformats.org/officeDocument/2006/relationships/image" Target="../media/image1765.png"/><Relationship Id="rId95" Type="http://schemas.openxmlformats.org/officeDocument/2006/relationships/image" Target="../media/image1810.png"/><Relationship Id="rId160" Type="http://schemas.openxmlformats.org/officeDocument/2006/relationships/customXml" Target="../ink/ink1846.xml"/><Relationship Id="rId181" Type="http://schemas.openxmlformats.org/officeDocument/2006/relationships/image" Target="../media/image1853.png"/><Relationship Id="rId216" Type="http://schemas.openxmlformats.org/officeDocument/2006/relationships/customXml" Target="../ink/ink1874.xml"/><Relationship Id="rId237" Type="http://schemas.openxmlformats.org/officeDocument/2006/relationships/image" Target="../media/image1881.png"/><Relationship Id="rId258" Type="http://schemas.openxmlformats.org/officeDocument/2006/relationships/customXml" Target="../ink/ink1895.xml"/><Relationship Id="rId279" Type="http://schemas.openxmlformats.org/officeDocument/2006/relationships/image" Target="../media/image1902.png"/><Relationship Id="rId22" Type="http://schemas.openxmlformats.org/officeDocument/2006/relationships/customXml" Target="../ink/ink1777.xml"/><Relationship Id="rId43" Type="http://schemas.openxmlformats.org/officeDocument/2006/relationships/image" Target="../media/image1784.png"/><Relationship Id="rId64" Type="http://schemas.openxmlformats.org/officeDocument/2006/relationships/customXml" Target="../ink/ink1798.xml"/><Relationship Id="rId118" Type="http://schemas.openxmlformats.org/officeDocument/2006/relationships/customXml" Target="../ink/ink1825.xml"/><Relationship Id="rId139" Type="http://schemas.openxmlformats.org/officeDocument/2006/relationships/image" Target="../media/image1832.png"/><Relationship Id="rId290" Type="http://schemas.openxmlformats.org/officeDocument/2006/relationships/customXml" Target="../ink/ink1911.xml"/><Relationship Id="rId304" Type="http://schemas.openxmlformats.org/officeDocument/2006/relationships/customXml" Target="../ink/ink1918.xml"/><Relationship Id="rId325" Type="http://schemas.openxmlformats.org/officeDocument/2006/relationships/image" Target="../media/image1925.png"/><Relationship Id="rId346" Type="http://schemas.openxmlformats.org/officeDocument/2006/relationships/customXml" Target="../ink/ink1939.xml"/><Relationship Id="rId367" Type="http://schemas.openxmlformats.org/officeDocument/2006/relationships/image" Target="../media/image1946.png"/><Relationship Id="rId388" Type="http://schemas.openxmlformats.org/officeDocument/2006/relationships/customXml" Target="../ink/ink1960.xml"/><Relationship Id="rId85" Type="http://schemas.openxmlformats.org/officeDocument/2006/relationships/image" Target="../media/image1805.png"/><Relationship Id="rId150" Type="http://schemas.openxmlformats.org/officeDocument/2006/relationships/customXml" Target="../ink/ink1841.xml"/><Relationship Id="rId171" Type="http://schemas.openxmlformats.org/officeDocument/2006/relationships/image" Target="../media/image1848.png"/><Relationship Id="rId192" Type="http://schemas.openxmlformats.org/officeDocument/2006/relationships/customXml" Target="../ink/ink1862.xml"/><Relationship Id="rId206" Type="http://schemas.openxmlformats.org/officeDocument/2006/relationships/customXml" Target="../ink/ink1869.xml"/><Relationship Id="rId227" Type="http://schemas.openxmlformats.org/officeDocument/2006/relationships/image" Target="../media/image1876.png"/><Relationship Id="rId248" Type="http://schemas.openxmlformats.org/officeDocument/2006/relationships/customXml" Target="../ink/ink1890.xml"/><Relationship Id="rId269" Type="http://schemas.openxmlformats.org/officeDocument/2006/relationships/image" Target="../media/image1897.png"/><Relationship Id="rId12" Type="http://schemas.openxmlformats.org/officeDocument/2006/relationships/customXml" Target="../ink/ink1772.xml"/><Relationship Id="rId33" Type="http://schemas.openxmlformats.org/officeDocument/2006/relationships/image" Target="../media/image1779.png"/><Relationship Id="rId108" Type="http://schemas.openxmlformats.org/officeDocument/2006/relationships/customXml" Target="../ink/ink1820.xml"/><Relationship Id="rId129" Type="http://schemas.openxmlformats.org/officeDocument/2006/relationships/image" Target="../media/image1827.png"/><Relationship Id="rId280" Type="http://schemas.openxmlformats.org/officeDocument/2006/relationships/customXml" Target="../ink/ink1906.xml"/><Relationship Id="rId315" Type="http://schemas.openxmlformats.org/officeDocument/2006/relationships/image" Target="../media/image1920.png"/><Relationship Id="rId336" Type="http://schemas.openxmlformats.org/officeDocument/2006/relationships/customXml" Target="../ink/ink1934.xml"/><Relationship Id="rId357" Type="http://schemas.openxmlformats.org/officeDocument/2006/relationships/image" Target="../media/image1941.png"/><Relationship Id="rId54" Type="http://schemas.openxmlformats.org/officeDocument/2006/relationships/customXml" Target="../ink/ink1793.xml"/><Relationship Id="rId75" Type="http://schemas.openxmlformats.org/officeDocument/2006/relationships/image" Target="../media/image1800.png"/><Relationship Id="rId96" Type="http://schemas.openxmlformats.org/officeDocument/2006/relationships/customXml" Target="../ink/ink1814.xml"/><Relationship Id="rId140" Type="http://schemas.openxmlformats.org/officeDocument/2006/relationships/customXml" Target="../ink/ink1836.xml"/><Relationship Id="rId161" Type="http://schemas.openxmlformats.org/officeDocument/2006/relationships/image" Target="../media/image1843.png"/><Relationship Id="rId182" Type="http://schemas.openxmlformats.org/officeDocument/2006/relationships/customXml" Target="../ink/ink1857.xml"/><Relationship Id="rId217" Type="http://schemas.openxmlformats.org/officeDocument/2006/relationships/image" Target="../media/image1871.png"/><Relationship Id="rId378" Type="http://schemas.openxmlformats.org/officeDocument/2006/relationships/customXml" Target="../ink/ink1955.xml"/><Relationship Id="rId6" Type="http://schemas.openxmlformats.org/officeDocument/2006/relationships/customXml" Target="../ink/ink1769.xml"/><Relationship Id="rId238" Type="http://schemas.openxmlformats.org/officeDocument/2006/relationships/customXml" Target="../ink/ink1885.xml"/><Relationship Id="rId259" Type="http://schemas.openxmlformats.org/officeDocument/2006/relationships/image" Target="../media/image1892.png"/><Relationship Id="rId23" Type="http://schemas.openxmlformats.org/officeDocument/2006/relationships/image" Target="../media/image1774.png"/><Relationship Id="rId119" Type="http://schemas.openxmlformats.org/officeDocument/2006/relationships/image" Target="../media/image1822.png"/><Relationship Id="rId270" Type="http://schemas.openxmlformats.org/officeDocument/2006/relationships/customXml" Target="../ink/ink1901.xml"/><Relationship Id="rId291" Type="http://schemas.openxmlformats.org/officeDocument/2006/relationships/image" Target="../media/image1908.png"/><Relationship Id="rId305" Type="http://schemas.openxmlformats.org/officeDocument/2006/relationships/image" Target="../media/image1915.png"/><Relationship Id="rId326" Type="http://schemas.openxmlformats.org/officeDocument/2006/relationships/customXml" Target="../ink/ink1929.xml"/><Relationship Id="rId347" Type="http://schemas.openxmlformats.org/officeDocument/2006/relationships/image" Target="../media/image1936.png"/><Relationship Id="rId44" Type="http://schemas.openxmlformats.org/officeDocument/2006/relationships/customXml" Target="../ink/ink1788.xml"/><Relationship Id="rId65" Type="http://schemas.openxmlformats.org/officeDocument/2006/relationships/image" Target="../media/image1795.png"/><Relationship Id="rId86" Type="http://schemas.openxmlformats.org/officeDocument/2006/relationships/customXml" Target="../ink/ink1809.xml"/><Relationship Id="rId130" Type="http://schemas.openxmlformats.org/officeDocument/2006/relationships/customXml" Target="../ink/ink1831.xml"/><Relationship Id="rId151" Type="http://schemas.openxmlformats.org/officeDocument/2006/relationships/image" Target="../media/image1838.png"/><Relationship Id="rId368" Type="http://schemas.openxmlformats.org/officeDocument/2006/relationships/customXml" Target="../ink/ink1950.xml"/><Relationship Id="rId389" Type="http://schemas.openxmlformats.org/officeDocument/2006/relationships/image" Target="../media/image1957.png"/><Relationship Id="rId172" Type="http://schemas.openxmlformats.org/officeDocument/2006/relationships/customXml" Target="../ink/ink1852.xml"/><Relationship Id="rId193" Type="http://schemas.openxmlformats.org/officeDocument/2006/relationships/image" Target="../media/image1859.png"/><Relationship Id="rId207" Type="http://schemas.openxmlformats.org/officeDocument/2006/relationships/image" Target="../media/image1866.png"/><Relationship Id="rId228" Type="http://schemas.openxmlformats.org/officeDocument/2006/relationships/customXml" Target="../ink/ink1880.xml"/><Relationship Id="rId249" Type="http://schemas.openxmlformats.org/officeDocument/2006/relationships/image" Target="../media/image1887.png"/><Relationship Id="rId13" Type="http://schemas.openxmlformats.org/officeDocument/2006/relationships/image" Target="../media/image1769.png"/><Relationship Id="rId109" Type="http://schemas.openxmlformats.org/officeDocument/2006/relationships/image" Target="../media/image1817.png"/><Relationship Id="rId260" Type="http://schemas.openxmlformats.org/officeDocument/2006/relationships/customXml" Target="../ink/ink1896.xml"/><Relationship Id="rId281" Type="http://schemas.openxmlformats.org/officeDocument/2006/relationships/image" Target="../media/image1903.png"/><Relationship Id="rId316" Type="http://schemas.openxmlformats.org/officeDocument/2006/relationships/customXml" Target="../ink/ink1924.xml"/><Relationship Id="rId337" Type="http://schemas.openxmlformats.org/officeDocument/2006/relationships/image" Target="../media/image1931.png"/><Relationship Id="rId34" Type="http://schemas.openxmlformats.org/officeDocument/2006/relationships/customXml" Target="../ink/ink1783.xml"/><Relationship Id="rId55" Type="http://schemas.openxmlformats.org/officeDocument/2006/relationships/image" Target="../media/image1790.png"/><Relationship Id="rId76" Type="http://schemas.openxmlformats.org/officeDocument/2006/relationships/customXml" Target="../ink/ink1804.xml"/><Relationship Id="rId97" Type="http://schemas.openxmlformats.org/officeDocument/2006/relationships/image" Target="../media/image1811.png"/><Relationship Id="rId120" Type="http://schemas.openxmlformats.org/officeDocument/2006/relationships/customXml" Target="../ink/ink1826.xml"/><Relationship Id="rId141" Type="http://schemas.openxmlformats.org/officeDocument/2006/relationships/image" Target="../media/image1833.png"/><Relationship Id="rId358" Type="http://schemas.openxmlformats.org/officeDocument/2006/relationships/customXml" Target="../ink/ink1945.xml"/><Relationship Id="rId379" Type="http://schemas.openxmlformats.org/officeDocument/2006/relationships/image" Target="../media/image1952.png"/><Relationship Id="rId7" Type="http://schemas.openxmlformats.org/officeDocument/2006/relationships/image" Target="../media/image1766.png"/><Relationship Id="rId162" Type="http://schemas.openxmlformats.org/officeDocument/2006/relationships/customXml" Target="../ink/ink1847.xml"/><Relationship Id="rId183" Type="http://schemas.openxmlformats.org/officeDocument/2006/relationships/image" Target="../media/image1854.png"/><Relationship Id="rId218" Type="http://schemas.openxmlformats.org/officeDocument/2006/relationships/customXml" Target="../ink/ink1875.xml"/><Relationship Id="rId239" Type="http://schemas.openxmlformats.org/officeDocument/2006/relationships/image" Target="../media/image1882.png"/><Relationship Id="rId390" Type="http://schemas.openxmlformats.org/officeDocument/2006/relationships/customXml" Target="../ink/ink1961.xml"/><Relationship Id="rId250" Type="http://schemas.openxmlformats.org/officeDocument/2006/relationships/customXml" Target="../ink/ink1891.xml"/><Relationship Id="rId271" Type="http://schemas.openxmlformats.org/officeDocument/2006/relationships/image" Target="../media/image1898.png"/><Relationship Id="rId292" Type="http://schemas.openxmlformats.org/officeDocument/2006/relationships/customXml" Target="../ink/ink1912.xml"/><Relationship Id="rId306" Type="http://schemas.openxmlformats.org/officeDocument/2006/relationships/customXml" Target="../ink/ink1919.xml"/><Relationship Id="rId24" Type="http://schemas.openxmlformats.org/officeDocument/2006/relationships/customXml" Target="../ink/ink1778.xml"/><Relationship Id="rId45" Type="http://schemas.openxmlformats.org/officeDocument/2006/relationships/image" Target="../media/image1785.png"/><Relationship Id="rId66" Type="http://schemas.openxmlformats.org/officeDocument/2006/relationships/customXml" Target="../ink/ink1799.xml"/><Relationship Id="rId87" Type="http://schemas.openxmlformats.org/officeDocument/2006/relationships/image" Target="../media/image1806.png"/><Relationship Id="rId110" Type="http://schemas.openxmlformats.org/officeDocument/2006/relationships/customXml" Target="../ink/ink1821.xml"/><Relationship Id="rId131" Type="http://schemas.openxmlformats.org/officeDocument/2006/relationships/image" Target="../media/image1828.png"/><Relationship Id="rId327" Type="http://schemas.openxmlformats.org/officeDocument/2006/relationships/image" Target="../media/image1926.png"/><Relationship Id="rId348" Type="http://schemas.openxmlformats.org/officeDocument/2006/relationships/customXml" Target="../ink/ink1940.xml"/><Relationship Id="rId369" Type="http://schemas.openxmlformats.org/officeDocument/2006/relationships/image" Target="../media/image1947.png"/><Relationship Id="rId152" Type="http://schemas.openxmlformats.org/officeDocument/2006/relationships/customXml" Target="../ink/ink1842.xml"/><Relationship Id="rId173" Type="http://schemas.openxmlformats.org/officeDocument/2006/relationships/image" Target="../media/image1849.png"/><Relationship Id="rId194" Type="http://schemas.openxmlformats.org/officeDocument/2006/relationships/customXml" Target="../ink/ink1863.xml"/><Relationship Id="rId208" Type="http://schemas.openxmlformats.org/officeDocument/2006/relationships/customXml" Target="../ink/ink1870.xml"/><Relationship Id="rId229" Type="http://schemas.openxmlformats.org/officeDocument/2006/relationships/image" Target="../media/image1877.png"/><Relationship Id="rId380" Type="http://schemas.openxmlformats.org/officeDocument/2006/relationships/customXml" Target="../ink/ink1956.xml"/><Relationship Id="rId240" Type="http://schemas.openxmlformats.org/officeDocument/2006/relationships/customXml" Target="../ink/ink1886.xml"/><Relationship Id="rId261" Type="http://schemas.openxmlformats.org/officeDocument/2006/relationships/image" Target="../media/image1893.png"/><Relationship Id="rId14" Type="http://schemas.openxmlformats.org/officeDocument/2006/relationships/customXml" Target="../ink/ink1773.xml"/><Relationship Id="rId35" Type="http://schemas.openxmlformats.org/officeDocument/2006/relationships/image" Target="../media/image1780.png"/><Relationship Id="rId56" Type="http://schemas.openxmlformats.org/officeDocument/2006/relationships/customXml" Target="../ink/ink1794.xml"/><Relationship Id="rId77" Type="http://schemas.openxmlformats.org/officeDocument/2006/relationships/image" Target="../media/image1801.png"/><Relationship Id="rId100" Type="http://schemas.openxmlformats.org/officeDocument/2006/relationships/customXml" Target="../ink/ink1816.xml"/><Relationship Id="rId282" Type="http://schemas.openxmlformats.org/officeDocument/2006/relationships/customXml" Target="../ink/ink1907.xml"/><Relationship Id="rId317" Type="http://schemas.openxmlformats.org/officeDocument/2006/relationships/image" Target="../media/image1921.png"/><Relationship Id="rId338" Type="http://schemas.openxmlformats.org/officeDocument/2006/relationships/customXml" Target="../ink/ink1935.xml"/><Relationship Id="rId359" Type="http://schemas.openxmlformats.org/officeDocument/2006/relationships/image" Target="../media/image1942.png"/><Relationship Id="rId8" Type="http://schemas.openxmlformats.org/officeDocument/2006/relationships/customXml" Target="../ink/ink1770.xml"/><Relationship Id="rId98" Type="http://schemas.openxmlformats.org/officeDocument/2006/relationships/customXml" Target="../ink/ink1815.xml"/><Relationship Id="rId121" Type="http://schemas.openxmlformats.org/officeDocument/2006/relationships/image" Target="../media/image1823.png"/><Relationship Id="rId142" Type="http://schemas.openxmlformats.org/officeDocument/2006/relationships/customXml" Target="../ink/ink1837.xml"/><Relationship Id="rId163" Type="http://schemas.openxmlformats.org/officeDocument/2006/relationships/image" Target="../media/image1844.png"/><Relationship Id="rId184" Type="http://schemas.openxmlformats.org/officeDocument/2006/relationships/customXml" Target="../ink/ink1858.xml"/><Relationship Id="rId219" Type="http://schemas.openxmlformats.org/officeDocument/2006/relationships/image" Target="../media/image1872.png"/><Relationship Id="rId370" Type="http://schemas.openxmlformats.org/officeDocument/2006/relationships/customXml" Target="../ink/ink1951.xml"/><Relationship Id="rId391" Type="http://schemas.openxmlformats.org/officeDocument/2006/relationships/image" Target="../media/image1958.png"/><Relationship Id="rId230" Type="http://schemas.openxmlformats.org/officeDocument/2006/relationships/customXml" Target="../ink/ink1881.xml"/><Relationship Id="rId251" Type="http://schemas.openxmlformats.org/officeDocument/2006/relationships/image" Target="../media/image1888.png"/><Relationship Id="rId25" Type="http://schemas.openxmlformats.org/officeDocument/2006/relationships/image" Target="../media/image1775.png"/><Relationship Id="rId46" Type="http://schemas.openxmlformats.org/officeDocument/2006/relationships/customXml" Target="../ink/ink1789.xml"/><Relationship Id="rId67" Type="http://schemas.openxmlformats.org/officeDocument/2006/relationships/image" Target="../media/image1796.png"/><Relationship Id="rId272" Type="http://schemas.openxmlformats.org/officeDocument/2006/relationships/customXml" Target="../ink/ink1902.xml"/><Relationship Id="rId293" Type="http://schemas.openxmlformats.org/officeDocument/2006/relationships/image" Target="../media/image1909.png"/><Relationship Id="rId307" Type="http://schemas.openxmlformats.org/officeDocument/2006/relationships/image" Target="../media/image1916.png"/><Relationship Id="rId328" Type="http://schemas.openxmlformats.org/officeDocument/2006/relationships/customXml" Target="../ink/ink1930.xml"/><Relationship Id="rId349" Type="http://schemas.openxmlformats.org/officeDocument/2006/relationships/image" Target="../media/image1937.png"/><Relationship Id="rId88" Type="http://schemas.openxmlformats.org/officeDocument/2006/relationships/customXml" Target="../ink/ink1810.xml"/><Relationship Id="rId111" Type="http://schemas.openxmlformats.org/officeDocument/2006/relationships/image" Target="../media/image1818.png"/><Relationship Id="rId132" Type="http://schemas.openxmlformats.org/officeDocument/2006/relationships/customXml" Target="../ink/ink1832.xml"/><Relationship Id="rId153" Type="http://schemas.openxmlformats.org/officeDocument/2006/relationships/image" Target="../media/image1839.png"/><Relationship Id="rId174" Type="http://schemas.openxmlformats.org/officeDocument/2006/relationships/customXml" Target="../ink/ink1853.xml"/><Relationship Id="rId195" Type="http://schemas.openxmlformats.org/officeDocument/2006/relationships/image" Target="../media/image1860.png"/><Relationship Id="rId209" Type="http://schemas.openxmlformats.org/officeDocument/2006/relationships/image" Target="../media/image1867.png"/><Relationship Id="rId360" Type="http://schemas.openxmlformats.org/officeDocument/2006/relationships/customXml" Target="../ink/ink1946.xml"/><Relationship Id="rId381" Type="http://schemas.openxmlformats.org/officeDocument/2006/relationships/image" Target="../media/image1953.png"/><Relationship Id="rId220" Type="http://schemas.openxmlformats.org/officeDocument/2006/relationships/customXml" Target="../ink/ink1876.xml"/><Relationship Id="rId241" Type="http://schemas.openxmlformats.org/officeDocument/2006/relationships/image" Target="../media/image1883.png"/><Relationship Id="rId15" Type="http://schemas.openxmlformats.org/officeDocument/2006/relationships/image" Target="../media/image1770.png"/><Relationship Id="rId36" Type="http://schemas.openxmlformats.org/officeDocument/2006/relationships/customXml" Target="../ink/ink1784.xml"/><Relationship Id="rId57" Type="http://schemas.openxmlformats.org/officeDocument/2006/relationships/image" Target="../media/image1791.png"/><Relationship Id="rId262" Type="http://schemas.openxmlformats.org/officeDocument/2006/relationships/customXml" Target="../ink/ink1897.xml"/><Relationship Id="rId283" Type="http://schemas.openxmlformats.org/officeDocument/2006/relationships/image" Target="../media/image1904.png"/><Relationship Id="rId318" Type="http://schemas.openxmlformats.org/officeDocument/2006/relationships/customXml" Target="../ink/ink1925.xml"/><Relationship Id="rId339" Type="http://schemas.openxmlformats.org/officeDocument/2006/relationships/image" Target="../media/image1932.png"/><Relationship Id="rId78" Type="http://schemas.openxmlformats.org/officeDocument/2006/relationships/customXml" Target="../ink/ink1805.xml"/><Relationship Id="rId99" Type="http://schemas.openxmlformats.org/officeDocument/2006/relationships/image" Target="../media/image1812.png"/><Relationship Id="rId101" Type="http://schemas.openxmlformats.org/officeDocument/2006/relationships/image" Target="../media/image1813.png"/><Relationship Id="rId122" Type="http://schemas.openxmlformats.org/officeDocument/2006/relationships/customXml" Target="../ink/ink1827.xml"/><Relationship Id="rId143" Type="http://schemas.openxmlformats.org/officeDocument/2006/relationships/image" Target="../media/image1834.png"/><Relationship Id="rId164" Type="http://schemas.openxmlformats.org/officeDocument/2006/relationships/customXml" Target="../ink/ink1848.xml"/><Relationship Id="rId185" Type="http://schemas.openxmlformats.org/officeDocument/2006/relationships/image" Target="../media/image1855.png"/><Relationship Id="rId350" Type="http://schemas.openxmlformats.org/officeDocument/2006/relationships/customXml" Target="../ink/ink1941.xml"/><Relationship Id="rId371" Type="http://schemas.openxmlformats.org/officeDocument/2006/relationships/image" Target="../media/image1948.png"/><Relationship Id="rId9" Type="http://schemas.openxmlformats.org/officeDocument/2006/relationships/image" Target="../media/image1767.png"/><Relationship Id="rId210" Type="http://schemas.openxmlformats.org/officeDocument/2006/relationships/customXml" Target="../ink/ink1871.xml"/><Relationship Id="rId26" Type="http://schemas.openxmlformats.org/officeDocument/2006/relationships/customXml" Target="../ink/ink1779.xml"/><Relationship Id="rId231" Type="http://schemas.openxmlformats.org/officeDocument/2006/relationships/image" Target="../media/image1878.png"/><Relationship Id="rId252" Type="http://schemas.openxmlformats.org/officeDocument/2006/relationships/customXml" Target="../ink/ink1892.xml"/><Relationship Id="rId273" Type="http://schemas.openxmlformats.org/officeDocument/2006/relationships/image" Target="../media/image1899.png"/><Relationship Id="rId294" Type="http://schemas.openxmlformats.org/officeDocument/2006/relationships/customXml" Target="../ink/ink1913.xml"/><Relationship Id="rId308" Type="http://schemas.openxmlformats.org/officeDocument/2006/relationships/customXml" Target="../ink/ink1920.xml"/><Relationship Id="rId329" Type="http://schemas.openxmlformats.org/officeDocument/2006/relationships/image" Target="../media/image1927.png"/><Relationship Id="rId47" Type="http://schemas.openxmlformats.org/officeDocument/2006/relationships/image" Target="../media/image1786.png"/><Relationship Id="rId68" Type="http://schemas.openxmlformats.org/officeDocument/2006/relationships/customXml" Target="../ink/ink1800.xml"/><Relationship Id="rId89" Type="http://schemas.openxmlformats.org/officeDocument/2006/relationships/image" Target="../media/image1807.png"/><Relationship Id="rId112" Type="http://schemas.openxmlformats.org/officeDocument/2006/relationships/customXml" Target="../ink/ink1822.xml"/><Relationship Id="rId133" Type="http://schemas.openxmlformats.org/officeDocument/2006/relationships/image" Target="../media/image1829.png"/><Relationship Id="rId154" Type="http://schemas.openxmlformats.org/officeDocument/2006/relationships/customXml" Target="../ink/ink1843.xml"/><Relationship Id="rId175" Type="http://schemas.openxmlformats.org/officeDocument/2006/relationships/image" Target="../media/image1850.png"/><Relationship Id="rId340" Type="http://schemas.openxmlformats.org/officeDocument/2006/relationships/customXml" Target="../ink/ink1936.xml"/><Relationship Id="rId361" Type="http://schemas.openxmlformats.org/officeDocument/2006/relationships/image" Target="../media/image1943.png"/><Relationship Id="rId196" Type="http://schemas.openxmlformats.org/officeDocument/2006/relationships/customXml" Target="../ink/ink1864.xml"/><Relationship Id="rId200" Type="http://schemas.openxmlformats.org/officeDocument/2006/relationships/customXml" Target="../ink/ink1866.xml"/><Relationship Id="rId382" Type="http://schemas.openxmlformats.org/officeDocument/2006/relationships/customXml" Target="../ink/ink1957.xml"/><Relationship Id="rId16" Type="http://schemas.openxmlformats.org/officeDocument/2006/relationships/customXml" Target="../ink/ink1774.xml"/><Relationship Id="rId221" Type="http://schemas.openxmlformats.org/officeDocument/2006/relationships/image" Target="../media/image1873.png"/><Relationship Id="rId242" Type="http://schemas.openxmlformats.org/officeDocument/2006/relationships/customXml" Target="../ink/ink1887.xml"/><Relationship Id="rId263" Type="http://schemas.openxmlformats.org/officeDocument/2006/relationships/image" Target="../media/image1894.png"/><Relationship Id="rId284" Type="http://schemas.openxmlformats.org/officeDocument/2006/relationships/customXml" Target="../ink/ink1908.xml"/><Relationship Id="rId319" Type="http://schemas.openxmlformats.org/officeDocument/2006/relationships/image" Target="../media/image1922.png"/><Relationship Id="rId37" Type="http://schemas.openxmlformats.org/officeDocument/2006/relationships/image" Target="../media/image1781.png"/><Relationship Id="rId58" Type="http://schemas.openxmlformats.org/officeDocument/2006/relationships/customXml" Target="../ink/ink1795.xml"/><Relationship Id="rId79" Type="http://schemas.openxmlformats.org/officeDocument/2006/relationships/image" Target="../media/image1802.png"/><Relationship Id="rId102" Type="http://schemas.openxmlformats.org/officeDocument/2006/relationships/customXml" Target="../ink/ink1817.xml"/><Relationship Id="rId123" Type="http://schemas.openxmlformats.org/officeDocument/2006/relationships/image" Target="../media/image1824.png"/><Relationship Id="rId144" Type="http://schemas.openxmlformats.org/officeDocument/2006/relationships/customXml" Target="../ink/ink1838.xml"/><Relationship Id="rId330" Type="http://schemas.openxmlformats.org/officeDocument/2006/relationships/customXml" Target="../ink/ink1931.xml"/><Relationship Id="rId90" Type="http://schemas.openxmlformats.org/officeDocument/2006/relationships/customXml" Target="../ink/ink1811.xml"/><Relationship Id="rId165" Type="http://schemas.openxmlformats.org/officeDocument/2006/relationships/image" Target="../media/image1845.png"/><Relationship Id="rId186" Type="http://schemas.openxmlformats.org/officeDocument/2006/relationships/customXml" Target="../ink/ink1859.xml"/><Relationship Id="rId351" Type="http://schemas.openxmlformats.org/officeDocument/2006/relationships/image" Target="../media/image1938.png"/><Relationship Id="rId372" Type="http://schemas.openxmlformats.org/officeDocument/2006/relationships/customXml" Target="../ink/ink1952.xml"/><Relationship Id="rId211" Type="http://schemas.openxmlformats.org/officeDocument/2006/relationships/image" Target="../media/image1868.png"/><Relationship Id="rId232" Type="http://schemas.openxmlformats.org/officeDocument/2006/relationships/customXml" Target="../ink/ink1882.xml"/><Relationship Id="rId253" Type="http://schemas.openxmlformats.org/officeDocument/2006/relationships/image" Target="../media/image1889.png"/><Relationship Id="rId274" Type="http://schemas.openxmlformats.org/officeDocument/2006/relationships/customXml" Target="../ink/ink1903.xml"/><Relationship Id="rId295" Type="http://schemas.openxmlformats.org/officeDocument/2006/relationships/image" Target="../media/image1910.png"/><Relationship Id="rId309" Type="http://schemas.openxmlformats.org/officeDocument/2006/relationships/image" Target="../media/image1917.png"/><Relationship Id="rId27" Type="http://schemas.openxmlformats.org/officeDocument/2006/relationships/image" Target="../media/image1776.png"/><Relationship Id="rId48" Type="http://schemas.openxmlformats.org/officeDocument/2006/relationships/customXml" Target="../ink/ink1790.xml"/><Relationship Id="rId69" Type="http://schemas.openxmlformats.org/officeDocument/2006/relationships/image" Target="../media/image1797.png"/><Relationship Id="rId113" Type="http://schemas.openxmlformats.org/officeDocument/2006/relationships/image" Target="../media/image1819.png"/><Relationship Id="rId134" Type="http://schemas.openxmlformats.org/officeDocument/2006/relationships/customXml" Target="../ink/ink1833.xml"/><Relationship Id="rId320" Type="http://schemas.openxmlformats.org/officeDocument/2006/relationships/customXml" Target="../ink/ink1926.xml"/><Relationship Id="rId80" Type="http://schemas.openxmlformats.org/officeDocument/2006/relationships/customXml" Target="../ink/ink1806.xml"/><Relationship Id="rId155" Type="http://schemas.openxmlformats.org/officeDocument/2006/relationships/image" Target="../media/image1840.png"/><Relationship Id="rId176" Type="http://schemas.openxmlformats.org/officeDocument/2006/relationships/customXml" Target="../ink/ink1854.xml"/><Relationship Id="rId197" Type="http://schemas.openxmlformats.org/officeDocument/2006/relationships/image" Target="../media/image1861.png"/><Relationship Id="rId341" Type="http://schemas.openxmlformats.org/officeDocument/2006/relationships/image" Target="../media/image1933.png"/><Relationship Id="rId362" Type="http://schemas.openxmlformats.org/officeDocument/2006/relationships/customXml" Target="../ink/ink1947.xml"/><Relationship Id="rId383" Type="http://schemas.openxmlformats.org/officeDocument/2006/relationships/image" Target="../media/image1954.png"/><Relationship Id="rId201" Type="http://schemas.openxmlformats.org/officeDocument/2006/relationships/image" Target="../media/image1863.png"/><Relationship Id="rId222" Type="http://schemas.openxmlformats.org/officeDocument/2006/relationships/customXml" Target="../ink/ink1877.xml"/><Relationship Id="rId243" Type="http://schemas.openxmlformats.org/officeDocument/2006/relationships/image" Target="../media/image1884.png"/><Relationship Id="rId264" Type="http://schemas.openxmlformats.org/officeDocument/2006/relationships/customXml" Target="../ink/ink1898.xml"/><Relationship Id="rId285" Type="http://schemas.openxmlformats.org/officeDocument/2006/relationships/image" Target="../media/image1905.png"/><Relationship Id="rId17" Type="http://schemas.openxmlformats.org/officeDocument/2006/relationships/image" Target="../media/image1771.png"/><Relationship Id="rId38" Type="http://schemas.openxmlformats.org/officeDocument/2006/relationships/customXml" Target="../ink/ink1785.xml"/><Relationship Id="rId59" Type="http://schemas.openxmlformats.org/officeDocument/2006/relationships/image" Target="../media/image1792.png"/><Relationship Id="rId103" Type="http://schemas.openxmlformats.org/officeDocument/2006/relationships/image" Target="../media/image1814.png"/><Relationship Id="rId124" Type="http://schemas.openxmlformats.org/officeDocument/2006/relationships/customXml" Target="../ink/ink1828.xml"/><Relationship Id="rId310" Type="http://schemas.openxmlformats.org/officeDocument/2006/relationships/customXml" Target="../ink/ink1921.xml"/><Relationship Id="rId70" Type="http://schemas.openxmlformats.org/officeDocument/2006/relationships/customXml" Target="../ink/ink1801.xml"/><Relationship Id="rId91" Type="http://schemas.openxmlformats.org/officeDocument/2006/relationships/image" Target="../media/image1808.png"/><Relationship Id="rId145" Type="http://schemas.openxmlformats.org/officeDocument/2006/relationships/image" Target="../media/image1835.png"/><Relationship Id="rId166" Type="http://schemas.openxmlformats.org/officeDocument/2006/relationships/customXml" Target="../ink/ink1849.xml"/><Relationship Id="rId187" Type="http://schemas.openxmlformats.org/officeDocument/2006/relationships/image" Target="../media/image1856.png"/><Relationship Id="rId331" Type="http://schemas.openxmlformats.org/officeDocument/2006/relationships/image" Target="../media/image1928.png"/><Relationship Id="rId352" Type="http://schemas.openxmlformats.org/officeDocument/2006/relationships/customXml" Target="../ink/ink1942.xml"/><Relationship Id="rId373" Type="http://schemas.openxmlformats.org/officeDocument/2006/relationships/image" Target="../media/image194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72.xml"/><Relationship Id="rId233" Type="http://schemas.openxmlformats.org/officeDocument/2006/relationships/image" Target="../media/image1879.png"/><Relationship Id="rId254" Type="http://schemas.openxmlformats.org/officeDocument/2006/relationships/customXml" Target="../ink/ink1893.xml"/><Relationship Id="rId28" Type="http://schemas.openxmlformats.org/officeDocument/2006/relationships/customXml" Target="../ink/ink1780.xml"/><Relationship Id="rId49" Type="http://schemas.openxmlformats.org/officeDocument/2006/relationships/image" Target="../media/image1787.png"/><Relationship Id="rId114" Type="http://schemas.openxmlformats.org/officeDocument/2006/relationships/customXml" Target="../ink/ink1823.xml"/><Relationship Id="rId275" Type="http://schemas.openxmlformats.org/officeDocument/2006/relationships/image" Target="../media/image1900.png"/><Relationship Id="rId296" Type="http://schemas.openxmlformats.org/officeDocument/2006/relationships/customXml" Target="../ink/ink1914.xml"/><Relationship Id="rId300" Type="http://schemas.openxmlformats.org/officeDocument/2006/relationships/customXml" Target="../ink/ink1916.xml"/><Relationship Id="rId60" Type="http://schemas.openxmlformats.org/officeDocument/2006/relationships/customXml" Target="../ink/ink1796.xml"/><Relationship Id="rId81" Type="http://schemas.openxmlformats.org/officeDocument/2006/relationships/image" Target="../media/image1803.png"/><Relationship Id="rId135" Type="http://schemas.openxmlformats.org/officeDocument/2006/relationships/image" Target="../media/image1830.png"/><Relationship Id="rId156" Type="http://schemas.openxmlformats.org/officeDocument/2006/relationships/customXml" Target="../ink/ink1844.xml"/><Relationship Id="rId177" Type="http://schemas.openxmlformats.org/officeDocument/2006/relationships/image" Target="../media/image1851.png"/><Relationship Id="rId198" Type="http://schemas.openxmlformats.org/officeDocument/2006/relationships/customXml" Target="../ink/ink1865.xml"/><Relationship Id="rId321" Type="http://schemas.openxmlformats.org/officeDocument/2006/relationships/image" Target="../media/image1923.png"/><Relationship Id="rId342" Type="http://schemas.openxmlformats.org/officeDocument/2006/relationships/customXml" Target="../ink/ink1937.xml"/><Relationship Id="rId363" Type="http://schemas.openxmlformats.org/officeDocument/2006/relationships/image" Target="../media/image1944.png"/><Relationship Id="rId384" Type="http://schemas.openxmlformats.org/officeDocument/2006/relationships/customXml" Target="../ink/ink1958.xml"/><Relationship Id="rId202" Type="http://schemas.openxmlformats.org/officeDocument/2006/relationships/customXml" Target="../ink/ink1867.xml"/><Relationship Id="rId223" Type="http://schemas.openxmlformats.org/officeDocument/2006/relationships/image" Target="../media/image1874.png"/><Relationship Id="rId244" Type="http://schemas.openxmlformats.org/officeDocument/2006/relationships/customXml" Target="../ink/ink1888.xml"/><Relationship Id="rId18" Type="http://schemas.openxmlformats.org/officeDocument/2006/relationships/customXml" Target="../ink/ink1775.xml"/><Relationship Id="rId39" Type="http://schemas.openxmlformats.org/officeDocument/2006/relationships/image" Target="../media/image1782.png"/><Relationship Id="rId265" Type="http://schemas.openxmlformats.org/officeDocument/2006/relationships/image" Target="../media/image1895.png"/><Relationship Id="rId286" Type="http://schemas.openxmlformats.org/officeDocument/2006/relationships/customXml" Target="../ink/ink1909.xml"/><Relationship Id="rId50" Type="http://schemas.openxmlformats.org/officeDocument/2006/relationships/customXml" Target="../ink/ink1791.xml"/><Relationship Id="rId104" Type="http://schemas.openxmlformats.org/officeDocument/2006/relationships/customXml" Target="../ink/ink1818.xml"/><Relationship Id="rId125" Type="http://schemas.openxmlformats.org/officeDocument/2006/relationships/image" Target="../media/image1825.png"/><Relationship Id="rId146" Type="http://schemas.openxmlformats.org/officeDocument/2006/relationships/customXml" Target="../ink/ink1839.xml"/><Relationship Id="rId167" Type="http://schemas.openxmlformats.org/officeDocument/2006/relationships/image" Target="../media/image1846.png"/><Relationship Id="rId188" Type="http://schemas.openxmlformats.org/officeDocument/2006/relationships/customXml" Target="../ink/ink1860.xml"/><Relationship Id="rId311" Type="http://schemas.openxmlformats.org/officeDocument/2006/relationships/image" Target="../media/image1918.png"/><Relationship Id="rId332" Type="http://schemas.openxmlformats.org/officeDocument/2006/relationships/customXml" Target="../ink/ink1932.xml"/><Relationship Id="rId353" Type="http://schemas.openxmlformats.org/officeDocument/2006/relationships/image" Target="../media/image1939.png"/><Relationship Id="rId374" Type="http://schemas.openxmlformats.org/officeDocument/2006/relationships/customXml" Target="../ink/ink1953.xml"/><Relationship Id="rId71" Type="http://schemas.openxmlformats.org/officeDocument/2006/relationships/image" Target="../media/image1798.png"/><Relationship Id="rId92" Type="http://schemas.openxmlformats.org/officeDocument/2006/relationships/customXml" Target="../ink/ink1812.xml"/><Relationship Id="rId213" Type="http://schemas.openxmlformats.org/officeDocument/2006/relationships/image" Target="../media/image1869.png"/><Relationship Id="rId234" Type="http://schemas.openxmlformats.org/officeDocument/2006/relationships/customXml" Target="../ink/ink1883.xml"/><Relationship Id="rId2" Type="http://schemas.openxmlformats.org/officeDocument/2006/relationships/customXml" Target="../ink/ink1767.xml"/><Relationship Id="rId29" Type="http://schemas.openxmlformats.org/officeDocument/2006/relationships/image" Target="../media/image1777.png"/><Relationship Id="rId255" Type="http://schemas.openxmlformats.org/officeDocument/2006/relationships/image" Target="../media/image1890.png"/><Relationship Id="rId276" Type="http://schemas.openxmlformats.org/officeDocument/2006/relationships/customXml" Target="../ink/ink1904.xml"/><Relationship Id="rId297" Type="http://schemas.openxmlformats.org/officeDocument/2006/relationships/image" Target="../media/image1911.png"/><Relationship Id="rId40" Type="http://schemas.openxmlformats.org/officeDocument/2006/relationships/customXml" Target="../ink/ink1786.xml"/><Relationship Id="rId115" Type="http://schemas.openxmlformats.org/officeDocument/2006/relationships/image" Target="../media/image1820.png"/><Relationship Id="rId136" Type="http://schemas.openxmlformats.org/officeDocument/2006/relationships/customXml" Target="../ink/ink1834.xml"/><Relationship Id="rId157" Type="http://schemas.openxmlformats.org/officeDocument/2006/relationships/image" Target="../media/image1841.png"/><Relationship Id="rId178" Type="http://schemas.openxmlformats.org/officeDocument/2006/relationships/customXml" Target="../ink/ink1855.xml"/><Relationship Id="rId301" Type="http://schemas.openxmlformats.org/officeDocument/2006/relationships/image" Target="../media/image1913.png"/><Relationship Id="rId322" Type="http://schemas.openxmlformats.org/officeDocument/2006/relationships/customXml" Target="../ink/ink1927.xml"/><Relationship Id="rId343" Type="http://schemas.openxmlformats.org/officeDocument/2006/relationships/image" Target="../media/image1934.png"/><Relationship Id="rId364" Type="http://schemas.openxmlformats.org/officeDocument/2006/relationships/customXml" Target="../ink/ink1948.xml"/><Relationship Id="rId61" Type="http://schemas.openxmlformats.org/officeDocument/2006/relationships/image" Target="../media/image1793.png"/><Relationship Id="rId82" Type="http://schemas.openxmlformats.org/officeDocument/2006/relationships/customXml" Target="../ink/ink1807.xml"/><Relationship Id="rId199" Type="http://schemas.openxmlformats.org/officeDocument/2006/relationships/image" Target="../media/image1862.png"/><Relationship Id="rId203" Type="http://schemas.openxmlformats.org/officeDocument/2006/relationships/image" Target="../media/image1864.png"/><Relationship Id="rId385" Type="http://schemas.openxmlformats.org/officeDocument/2006/relationships/image" Target="../media/image1955.png"/><Relationship Id="rId19" Type="http://schemas.openxmlformats.org/officeDocument/2006/relationships/image" Target="../media/image1772.png"/><Relationship Id="rId224" Type="http://schemas.openxmlformats.org/officeDocument/2006/relationships/customXml" Target="../ink/ink1878.xml"/><Relationship Id="rId245" Type="http://schemas.openxmlformats.org/officeDocument/2006/relationships/image" Target="../media/image1885.png"/><Relationship Id="rId266" Type="http://schemas.openxmlformats.org/officeDocument/2006/relationships/customXml" Target="../ink/ink1899.xml"/><Relationship Id="rId287" Type="http://schemas.openxmlformats.org/officeDocument/2006/relationships/image" Target="../media/image1906.png"/><Relationship Id="rId30" Type="http://schemas.openxmlformats.org/officeDocument/2006/relationships/customXml" Target="../ink/ink1781.xml"/><Relationship Id="rId105" Type="http://schemas.openxmlformats.org/officeDocument/2006/relationships/image" Target="../media/image1815.png"/><Relationship Id="rId126" Type="http://schemas.openxmlformats.org/officeDocument/2006/relationships/customXml" Target="../ink/ink1829.xml"/><Relationship Id="rId147" Type="http://schemas.openxmlformats.org/officeDocument/2006/relationships/image" Target="../media/image1836.png"/><Relationship Id="rId168" Type="http://schemas.openxmlformats.org/officeDocument/2006/relationships/customXml" Target="../ink/ink1850.xml"/><Relationship Id="rId312" Type="http://schemas.openxmlformats.org/officeDocument/2006/relationships/customXml" Target="../ink/ink1922.xml"/><Relationship Id="rId333" Type="http://schemas.openxmlformats.org/officeDocument/2006/relationships/image" Target="../media/image1929.png"/><Relationship Id="rId354" Type="http://schemas.openxmlformats.org/officeDocument/2006/relationships/customXml" Target="../ink/ink1943.xml"/><Relationship Id="rId51" Type="http://schemas.openxmlformats.org/officeDocument/2006/relationships/image" Target="../media/image1788.png"/><Relationship Id="rId72" Type="http://schemas.openxmlformats.org/officeDocument/2006/relationships/customXml" Target="../ink/ink1802.xml"/><Relationship Id="rId93" Type="http://schemas.openxmlformats.org/officeDocument/2006/relationships/image" Target="../media/image1809.png"/><Relationship Id="rId189" Type="http://schemas.openxmlformats.org/officeDocument/2006/relationships/image" Target="../media/image1857.png"/><Relationship Id="rId375" Type="http://schemas.openxmlformats.org/officeDocument/2006/relationships/image" Target="../media/image1950.png"/><Relationship Id="rId3" Type="http://schemas.openxmlformats.org/officeDocument/2006/relationships/image" Target="../media/image1764.png"/><Relationship Id="rId214" Type="http://schemas.openxmlformats.org/officeDocument/2006/relationships/customXml" Target="../ink/ink1873.xml"/><Relationship Id="rId235" Type="http://schemas.openxmlformats.org/officeDocument/2006/relationships/image" Target="../media/image1880.png"/><Relationship Id="rId256" Type="http://schemas.openxmlformats.org/officeDocument/2006/relationships/customXml" Target="../ink/ink1894.xml"/><Relationship Id="rId277" Type="http://schemas.openxmlformats.org/officeDocument/2006/relationships/image" Target="../media/image1901.png"/><Relationship Id="rId298" Type="http://schemas.openxmlformats.org/officeDocument/2006/relationships/customXml" Target="../ink/ink1915.xml"/><Relationship Id="rId116" Type="http://schemas.openxmlformats.org/officeDocument/2006/relationships/customXml" Target="../ink/ink1824.xml"/><Relationship Id="rId137" Type="http://schemas.openxmlformats.org/officeDocument/2006/relationships/image" Target="../media/image1831.png"/><Relationship Id="rId158" Type="http://schemas.openxmlformats.org/officeDocument/2006/relationships/customXml" Target="../ink/ink1845.xml"/><Relationship Id="rId302" Type="http://schemas.openxmlformats.org/officeDocument/2006/relationships/customXml" Target="../ink/ink1917.xml"/><Relationship Id="rId323" Type="http://schemas.openxmlformats.org/officeDocument/2006/relationships/image" Target="../media/image1924.png"/><Relationship Id="rId344" Type="http://schemas.openxmlformats.org/officeDocument/2006/relationships/customXml" Target="../ink/ink1938.xml"/><Relationship Id="rId20" Type="http://schemas.openxmlformats.org/officeDocument/2006/relationships/customXml" Target="../ink/ink1776.xml"/><Relationship Id="rId41" Type="http://schemas.openxmlformats.org/officeDocument/2006/relationships/image" Target="../media/image1783.png"/><Relationship Id="rId62" Type="http://schemas.openxmlformats.org/officeDocument/2006/relationships/customXml" Target="../ink/ink1797.xml"/><Relationship Id="rId83" Type="http://schemas.openxmlformats.org/officeDocument/2006/relationships/image" Target="../media/image1804.png"/><Relationship Id="rId179" Type="http://schemas.openxmlformats.org/officeDocument/2006/relationships/image" Target="../media/image1852.png"/><Relationship Id="rId365" Type="http://schemas.openxmlformats.org/officeDocument/2006/relationships/image" Target="../media/image1945.png"/><Relationship Id="rId386" Type="http://schemas.openxmlformats.org/officeDocument/2006/relationships/customXml" Target="../ink/ink1959.xml"/><Relationship Id="rId190" Type="http://schemas.openxmlformats.org/officeDocument/2006/relationships/customXml" Target="../ink/ink1861.xml"/><Relationship Id="rId204" Type="http://schemas.openxmlformats.org/officeDocument/2006/relationships/customXml" Target="../ink/ink1868.xml"/><Relationship Id="rId225" Type="http://schemas.openxmlformats.org/officeDocument/2006/relationships/image" Target="../media/image1875.png"/><Relationship Id="rId246" Type="http://schemas.openxmlformats.org/officeDocument/2006/relationships/customXml" Target="../ink/ink1889.xml"/><Relationship Id="rId267" Type="http://schemas.openxmlformats.org/officeDocument/2006/relationships/image" Target="../media/image1896.png"/><Relationship Id="rId288" Type="http://schemas.openxmlformats.org/officeDocument/2006/relationships/customXml" Target="../ink/ink1910.xml"/><Relationship Id="rId106" Type="http://schemas.openxmlformats.org/officeDocument/2006/relationships/customXml" Target="../ink/ink1819.xml"/><Relationship Id="rId127" Type="http://schemas.openxmlformats.org/officeDocument/2006/relationships/image" Target="../media/image1826.png"/><Relationship Id="rId313" Type="http://schemas.openxmlformats.org/officeDocument/2006/relationships/image" Target="../media/image1919.png"/><Relationship Id="rId10" Type="http://schemas.openxmlformats.org/officeDocument/2006/relationships/customXml" Target="../ink/ink1771.xml"/><Relationship Id="rId31" Type="http://schemas.openxmlformats.org/officeDocument/2006/relationships/image" Target="../media/image1778.png"/><Relationship Id="rId52" Type="http://schemas.openxmlformats.org/officeDocument/2006/relationships/customXml" Target="../ink/ink1792.xml"/><Relationship Id="rId73" Type="http://schemas.openxmlformats.org/officeDocument/2006/relationships/image" Target="../media/image1799.png"/><Relationship Id="rId94" Type="http://schemas.openxmlformats.org/officeDocument/2006/relationships/customXml" Target="../ink/ink1813.xml"/><Relationship Id="rId148" Type="http://schemas.openxmlformats.org/officeDocument/2006/relationships/customXml" Target="../ink/ink1840.xml"/><Relationship Id="rId169" Type="http://schemas.openxmlformats.org/officeDocument/2006/relationships/image" Target="../media/image1847.png"/><Relationship Id="rId334" Type="http://schemas.openxmlformats.org/officeDocument/2006/relationships/customXml" Target="../ink/ink1933.xml"/><Relationship Id="rId355" Type="http://schemas.openxmlformats.org/officeDocument/2006/relationships/image" Target="../media/image1940.png"/><Relationship Id="rId376" Type="http://schemas.openxmlformats.org/officeDocument/2006/relationships/customXml" Target="../ink/ink1954.xml"/><Relationship Id="rId4" Type="http://schemas.openxmlformats.org/officeDocument/2006/relationships/customXml" Target="../ink/ink1768.xml"/><Relationship Id="rId180" Type="http://schemas.openxmlformats.org/officeDocument/2006/relationships/customXml" Target="../ink/ink1856.xml"/><Relationship Id="rId215" Type="http://schemas.openxmlformats.org/officeDocument/2006/relationships/image" Target="../media/image1870.png"/><Relationship Id="rId236" Type="http://schemas.openxmlformats.org/officeDocument/2006/relationships/customXml" Target="../ink/ink1884.xml"/><Relationship Id="rId257" Type="http://schemas.openxmlformats.org/officeDocument/2006/relationships/image" Target="../media/image1891.png"/><Relationship Id="rId278" Type="http://schemas.openxmlformats.org/officeDocument/2006/relationships/customXml" Target="../ink/ink1905.xml"/><Relationship Id="rId303" Type="http://schemas.openxmlformats.org/officeDocument/2006/relationships/image" Target="../media/image1914.png"/><Relationship Id="rId42" Type="http://schemas.openxmlformats.org/officeDocument/2006/relationships/customXml" Target="../ink/ink1787.xml"/><Relationship Id="rId84" Type="http://schemas.openxmlformats.org/officeDocument/2006/relationships/customXml" Target="../ink/ink1808.xml"/><Relationship Id="rId138" Type="http://schemas.openxmlformats.org/officeDocument/2006/relationships/customXml" Target="../ink/ink1835.xml"/><Relationship Id="rId345" Type="http://schemas.openxmlformats.org/officeDocument/2006/relationships/image" Target="../media/image1935.png"/><Relationship Id="rId387" Type="http://schemas.openxmlformats.org/officeDocument/2006/relationships/image" Target="../media/image19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17.png"/><Relationship Id="rId21" Type="http://schemas.openxmlformats.org/officeDocument/2006/relationships/image" Target="../media/image1969.png"/><Relationship Id="rId42" Type="http://schemas.openxmlformats.org/officeDocument/2006/relationships/customXml" Target="../ink/ink1982.xml"/><Relationship Id="rId63" Type="http://schemas.openxmlformats.org/officeDocument/2006/relationships/image" Target="../media/image1990.png"/><Relationship Id="rId84" Type="http://schemas.openxmlformats.org/officeDocument/2006/relationships/customXml" Target="../ink/ink2003.xml"/><Relationship Id="rId138" Type="http://schemas.openxmlformats.org/officeDocument/2006/relationships/customXml" Target="../ink/ink2030.xml"/><Relationship Id="rId159" Type="http://schemas.openxmlformats.org/officeDocument/2006/relationships/image" Target="../media/image2037.png"/><Relationship Id="rId170" Type="http://schemas.openxmlformats.org/officeDocument/2006/relationships/customXml" Target="../ink/ink2046.xml"/><Relationship Id="rId191" Type="http://schemas.openxmlformats.org/officeDocument/2006/relationships/image" Target="../media/image2053.png"/><Relationship Id="rId205" Type="http://schemas.openxmlformats.org/officeDocument/2006/relationships/image" Target="../media/image2060.png"/><Relationship Id="rId226" Type="http://schemas.openxmlformats.org/officeDocument/2006/relationships/customXml" Target="../ink/ink2074.xml"/><Relationship Id="rId247" Type="http://schemas.openxmlformats.org/officeDocument/2006/relationships/image" Target="../media/image2081.png"/><Relationship Id="rId107" Type="http://schemas.openxmlformats.org/officeDocument/2006/relationships/image" Target="../media/image2012.png"/><Relationship Id="rId268" Type="http://schemas.openxmlformats.org/officeDocument/2006/relationships/customXml" Target="../ink/ink2095.xml"/><Relationship Id="rId11" Type="http://schemas.openxmlformats.org/officeDocument/2006/relationships/image" Target="../media/image1964.png"/><Relationship Id="rId32" Type="http://schemas.openxmlformats.org/officeDocument/2006/relationships/customXml" Target="../ink/ink1977.xml"/><Relationship Id="rId53" Type="http://schemas.openxmlformats.org/officeDocument/2006/relationships/image" Target="../media/image1985.png"/><Relationship Id="rId74" Type="http://schemas.openxmlformats.org/officeDocument/2006/relationships/customXml" Target="../ink/ink1998.xml"/><Relationship Id="rId128" Type="http://schemas.openxmlformats.org/officeDocument/2006/relationships/customXml" Target="../ink/ink2025.xml"/><Relationship Id="rId149" Type="http://schemas.openxmlformats.org/officeDocument/2006/relationships/image" Target="../media/image2032.png"/><Relationship Id="rId5" Type="http://schemas.openxmlformats.org/officeDocument/2006/relationships/image" Target="../media/image1961.png"/><Relationship Id="rId95" Type="http://schemas.openxmlformats.org/officeDocument/2006/relationships/image" Target="../media/image2006.png"/><Relationship Id="rId160" Type="http://schemas.openxmlformats.org/officeDocument/2006/relationships/customXml" Target="../ink/ink2041.xml"/><Relationship Id="rId181" Type="http://schemas.openxmlformats.org/officeDocument/2006/relationships/image" Target="../media/image2048.png"/><Relationship Id="rId216" Type="http://schemas.openxmlformats.org/officeDocument/2006/relationships/customXml" Target="../ink/ink2069.xml"/><Relationship Id="rId237" Type="http://schemas.openxmlformats.org/officeDocument/2006/relationships/image" Target="../media/image2076.png"/><Relationship Id="rId258" Type="http://schemas.openxmlformats.org/officeDocument/2006/relationships/customXml" Target="../ink/ink2090.xml"/><Relationship Id="rId22" Type="http://schemas.openxmlformats.org/officeDocument/2006/relationships/customXml" Target="../ink/ink1972.xml"/><Relationship Id="rId43" Type="http://schemas.openxmlformats.org/officeDocument/2006/relationships/image" Target="../media/image1980.png"/><Relationship Id="rId64" Type="http://schemas.openxmlformats.org/officeDocument/2006/relationships/customXml" Target="../ink/ink1993.xml"/><Relationship Id="rId118" Type="http://schemas.openxmlformats.org/officeDocument/2006/relationships/customXml" Target="../ink/ink2020.xml"/><Relationship Id="rId139" Type="http://schemas.openxmlformats.org/officeDocument/2006/relationships/image" Target="../media/image2027.png"/><Relationship Id="rId85" Type="http://schemas.openxmlformats.org/officeDocument/2006/relationships/image" Target="../media/image2001.png"/><Relationship Id="rId150" Type="http://schemas.openxmlformats.org/officeDocument/2006/relationships/customXml" Target="../ink/ink2036.xml"/><Relationship Id="rId171" Type="http://schemas.openxmlformats.org/officeDocument/2006/relationships/image" Target="../media/image2043.png"/><Relationship Id="rId192" Type="http://schemas.openxmlformats.org/officeDocument/2006/relationships/customXml" Target="../ink/ink2057.xml"/><Relationship Id="rId206" Type="http://schemas.openxmlformats.org/officeDocument/2006/relationships/customXml" Target="../ink/ink2064.xml"/><Relationship Id="rId227" Type="http://schemas.openxmlformats.org/officeDocument/2006/relationships/image" Target="../media/image2071.png"/><Relationship Id="rId248" Type="http://schemas.openxmlformats.org/officeDocument/2006/relationships/customXml" Target="../ink/ink2085.xml"/><Relationship Id="rId269" Type="http://schemas.openxmlformats.org/officeDocument/2006/relationships/image" Target="../media/image2092.png"/><Relationship Id="rId12" Type="http://schemas.openxmlformats.org/officeDocument/2006/relationships/customXml" Target="../ink/ink1967.xml"/><Relationship Id="rId33" Type="http://schemas.openxmlformats.org/officeDocument/2006/relationships/image" Target="../media/image1975.png"/><Relationship Id="rId108" Type="http://schemas.openxmlformats.org/officeDocument/2006/relationships/customXml" Target="../ink/ink2015.xml"/><Relationship Id="rId129" Type="http://schemas.openxmlformats.org/officeDocument/2006/relationships/image" Target="../media/image2022.png"/><Relationship Id="rId54" Type="http://schemas.openxmlformats.org/officeDocument/2006/relationships/customXml" Target="../ink/ink1988.xml"/><Relationship Id="rId75" Type="http://schemas.openxmlformats.org/officeDocument/2006/relationships/image" Target="../media/image1996.png"/><Relationship Id="rId96" Type="http://schemas.openxmlformats.org/officeDocument/2006/relationships/customXml" Target="../ink/ink2009.xml"/><Relationship Id="rId140" Type="http://schemas.openxmlformats.org/officeDocument/2006/relationships/customXml" Target="../ink/ink2031.xml"/><Relationship Id="rId161" Type="http://schemas.openxmlformats.org/officeDocument/2006/relationships/image" Target="../media/image2038.png"/><Relationship Id="rId182" Type="http://schemas.openxmlformats.org/officeDocument/2006/relationships/customXml" Target="../ink/ink2052.xml"/><Relationship Id="rId217" Type="http://schemas.openxmlformats.org/officeDocument/2006/relationships/image" Target="../media/image2066.png"/><Relationship Id="rId6" Type="http://schemas.openxmlformats.org/officeDocument/2006/relationships/customXml" Target="../ink/ink1964.xml"/><Relationship Id="rId238" Type="http://schemas.openxmlformats.org/officeDocument/2006/relationships/customXml" Target="../ink/ink2080.xml"/><Relationship Id="rId259" Type="http://schemas.openxmlformats.org/officeDocument/2006/relationships/image" Target="../media/image2087.png"/><Relationship Id="rId23" Type="http://schemas.openxmlformats.org/officeDocument/2006/relationships/image" Target="../media/image1970.png"/><Relationship Id="rId119" Type="http://schemas.openxmlformats.org/officeDocument/2006/relationships/image" Target="../media/image2018.png"/><Relationship Id="rId270" Type="http://schemas.openxmlformats.org/officeDocument/2006/relationships/customXml" Target="../ink/ink2096.xml"/><Relationship Id="rId44" Type="http://schemas.openxmlformats.org/officeDocument/2006/relationships/customXml" Target="../ink/ink1983.xml"/><Relationship Id="rId60" Type="http://schemas.openxmlformats.org/officeDocument/2006/relationships/customXml" Target="../ink/ink1991.xml"/><Relationship Id="rId65" Type="http://schemas.openxmlformats.org/officeDocument/2006/relationships/image" Target="../media/image1991.png"/><Relationship Id="rId81" Type="http://schemas.openxmlformats.org/officeDocument/2006/relationships/image" Target="../media/image1999.png"/><Relationship Id="rId86" Type="http://schemas.openxmlformats.org/officeDocument/2006/relationships/customXml" Target="../ink/ink2004.xml"/><Relationship Id="rId130" Type="http://schemas.openxmlformats.org/officeDocument/2006/relationships/customXml" Target="../ink/ink2026.xml"/><Relationship Id="rId135" Type="http://schemas.openxmlformats.org/officeDocument/2006/relationships/image" Target="../media/image2025.png"/><Relationship Id="rId151" Type="http://schemas.openxmlformats.org/officeDocument/2006/relationships/image" Target="../media/image2033.png"/><Relationship Id="rId156" Type="http://schemas.openxmlformats.org/officeDocument/2006/relationships/customXml" Target="../ink/ink2039.xml"/><Relationship Id="rId177" Type="http://schemas.openxmlformats.org/officeDocument/2006/relationships/image" Target="../media/image2046.png"/><Relationship Id="rId198" Type="http://schemas.openxmlformats.org/officeDocument/2006/relationships/customXml" Target="../ink/ink2060.xml"/><Relationship Id="rId172" Type="http://schemas.openxmlformats.org/officeDocument/2006/relationships/customXml" Target="../ink/ink2047.xml"/><Relationship Id="rId193" Type="http://schemas.openxmlformats.org/officeDocument/2006/relationships/image" Target="../media/image2054.png"/><Relationship Id="rId202" Type="http://schemas.openxmlformats.org/officeDocument/2006/relationships/customXml" Target="../ink/ink2062.xml"/><Relationship Id="rId207" Type="http://schemas.openxmlformats.org/officeDocument/2006/relationships/image" Target="../media/image2061.png"/><Relationship Id="rId223" Type="http://schemas.openxmlformats.org/officeDocument/2006/relationships/image" Target="../media/image2069.png"/><Relationship Id="rId228" Type="http://schemas.openxmlformats.org/officeDocument/2006/relationships/customXml" Target="../ink/ink2075.xml"/><Relationship Id="rId244" Type="http://schemas.openxmlformats.org/officeDocument/2006/relationships/customXml" Target="../ink/ink2083.xml"/><Relationship Id="rId249" Type="http://schemas.openxmlformats.org/officeDocument/2006/relationships/image" Target="../media/image2082.png"/><Relationship Id="rId13" Type="http://schemas.openxmlformats.org/officeDocument/2006/relationships/image" Target="../media/image1965.png"/><Relationship Id="rId18" Type="http://schemas.openxmlformats.org/officeDocument/2006/relationships/customXml" Target="../ink/ink1970.xml"/><Relationship Id="rId39" Type="http://schemas.openxmlformats.org/officeDocument/2006/relationships/image" Target="../media/image1978.png"/><Relationship Id="rId109" Type="http://schemas.openxmlformats.org/officeDocument/2006/relationships/image" Target="../media/image2013.png"/><Relationship Id="rId260" Type="http://schemas.openxmlformats.org/officeDocument/2006/relationships/customXml" Target="../ink/ink2091.xml"/><Relationship Id="rId265" Type="http://schemas.openxmlformats.org/officeDocument/2006/relationships/image" Target="../media/image2090.png"/><Relationship Id="rId34" Type="http://schemas.openxmlformats.org/officeDocument/2006/relationships/customXml" Target="../ink/ink1978.xml"/><Relationship Id="rId50" Type="http://schemas.openxmlformats.org/officeDocument/2006/relationships/customXml" Target="../ink/ink1986.xml"/><Relationship Id="rId55" Type="http://schemas.openxmlformats.org/officeDocument/2006/relationships/image" Target="../media/image1986.png"/><Relationship Id="rId76" Type="http://schemas.openxmlformats.org/officeDocument/2006/relationships/customXml" Target="../ink/ink1999.xml"/><Relationship Id="rId97" Type="http://schemas.openxmlformats.org/officeDocument/2006/relationships/image" Target="../media/image2007.png"/><Relationship Id="rId104" Type="http://schemas.openxmlformats.org/officeDocument/2006/relationships/customXml" Target="../ink/ink2013.xml"/><Relationship Id="rId120" Type="http://schemas.openxmlformats.org/officeDocument/2006/relationships/customXml" Target="../ink/ink2021.xml"/><Relationship Id="rId125" Type="http://schemas.openxmlformats.org/officeDocument/2006/relationships/image" Target="../media/image1475.png"/><Relationship Id="rId141" Type="http://schemas.openxmlformats.org/officeDocument/2006/relationships/image" Target="../media/image2028.png"/><Relationship Id="rId146" Type="http://schemas.openxmlformats.org/officeDocument/2006/relationships/customXml" Target="../ink/ink2034.xml"/><Relationship Id="rId167" Type="http://schemas.openxmlformats.org/officeDocument/2006/relationships/image" Target="../media/image2041.png"/><Relationship Id="rId188" Type="http://schemas.openxmlformats.org/officeDocument/2006/relationships/customXml" Target="../ink/ink2055.xml"/><Relationship Id="rId7" Type="http://schemas.openxmlformats.org/officeDocument/2006/relationships/image" Target="../media/image1962.png"/><Relationship Id="rId71" Type="http://schemas.openxmlformats.org/officeDocument/2006/relationships/image" Target="../media/image1994.png"/><Relationship Id="rId92" Type="http://schemas.openxmlformats.org/officeDocument/2006/relationships/customXml" Target="../ink/ink2007.xml"/><Relationship Id="rId162" Type="http://schemas.openxmlformats.org/officeDocument/2006/relationships/customXml" Target="../ink/ink2042.xml"/><Relationship Id="rId183" Type="http://schemas.openxmlformats.org/officeDocument/2006/relationships/image" Target="../media/image2049.png"/><Relationship Id="rId213" Type="http://schemas.openxmlformats.org/officeDocument/2006/relationships/image" Target="../media/image2064.png"/><Relationship Id="rId218" Type="http://schemas.openxmlformats.org/officeDocument/2006/relationships/customXml" Target="../ink/ink2070.xml"/><Relationship Id="rId234" Type="http://schemas.openxmlformats.org/officeDocument/2006/relationships/customXml" Target="../ink/ink2078.xml"/><Relationship Id="rId239" Type="http://schemas.openxmlformats.org/officeDocument/2006/relationships/image" Target="../media/image2077.png"/><Relationship Id="rId2" Type="http://schemas.openxmlformats.org/officeDocument/2006/relationships/customXml" Target="../ink/ink1962.xml"/><Relationship Id="rId29" Type="http://schemas.openxmlformats.org/officeDocument/2006/relationships/image" Target="../media/image1973.png"/><Relationship Id="rId250" Type="http://schemas.openxmlformats.org/officeDocument/2006/relationships/customXml" Target="../ink/ink2086.xml"/><Relationship Id="rId255" Type="http://schemas.openxmlformats.org/officeDocument/2006/relationships/image" Target="../media/image2085.png"/><Relationship Id="rId271" Type="http://schemas.openxmlformats.org/officeDocument/2006/relationships/image" Target="../media/image2093.png"/><Relationship Id="rId24" Type="http://schemas.openxmlformats.org/officeDocument/2006/relationships/customXml" Target="../ink/ink1973.xml"/><Relationship Id="rId40" Type="http://schemas.openxmlformats.org/officeDocument/2006/relationships/customXml" Target="../ink/ink1981.xml"/><Relationship Id="rId45" Type="http://schemas.openxmlformats.org/officeDocument/2006/relationships/image" Target="../media/image1981.png"/><Relationship Id="rId66" Type="http://schemas.openxmlformats.org/officeDocument/2006/relationships/customXml" Target="../ink/ink1994.xml"/><Relationship Id="rId87" Type="http://schemas.openxmlformats.org/officeDocument/2006/relationships/image" Target="../media/image2002.png"/><Relationship Id="rId110" Type="http://schemas.openxmlformats.org/officeDocument/2006/relationships/customXml" Target="../ink/ink2016.xml"/><Relationship Id="rId115" Type="http://schemas.openxmlformats.org/officeDocument/2006/relationships/image" Target="../media/image2016.png"/><Relationship Id="rId131" Type="http://schemas.openxmlformats.org/officeDocument/2006/relationships/image" Target="../media/image2023.png"/><Relationship Id="rId136" Type="http://schemas.openxmlformats.org/officeDocument/2006/relationships/customXml" Target="../ink/ink2029.xml"/><Relationship Id="rId157" Type="http://schemas.openxmlformats.org/officeDocument/2006/relationships/image" Target="../media/image2036.png"/><Relationship Id="rId178" Type="http://schemas.openxmlformats.org/officeDocument/2006/relationships/customXml" Target="../ink/ink2050.xml"/><Relationship Id="rId61" Type="http://schemas.openxmlformats.org/officeDocument/2006/relationships/image" Target="../media/image1989.png"/><Relationship Id="rId82" Type="http://schemas.openxmlformats.org/officeDocument/2006/relationships/customXml" Target="../ink/ink2002.xml"/><Relationship Id="rId152" Type="http://schemas.openxmlformats.org/officeDocument/2006/relationships/customXml" Target="../ink/ink2037.xml"/><Relationship Id="rId173" Type="http://schemas.openxmlformats.org/officeDocument/2006/relationships/image" Target="../media/image2044.png"/><Relationship Id="rId194" Type="http://schemas.openxmlformats.org/officeDocument/2006/relationships/customXml" Target="../ink/ink2058.xml"/><Relationship Id="rId199" Type="http://schemas.openxmlformats.org/officeDocument/2006/relationships/image" Target="../media/image2057.png"/><Relationship Id="rId203" Type="http://schemas.openxmlformats.org/officeDocument/2006/relationships/image" Target="../media/image2059.png"/><Relationship Id="rId208" Type="http://schemas.openxmlformats.org/officeDocument/2006/relationships/customXml" Target="../ink/ink2065.xml"/><Relationship Id="rId229" Type="http://schemas.openxmlformats.org/officeDocument/2006/relationships/image" Target="../media/image2072.png"/><Relationship Id="rId19" Type="http://schemas.openxmlformats.org/officeDocument/2006/relationships/image" Target="../media/image1968.png"/><Relationship Id="rId224" Type="http://schemas.openxmlformats.org/officeDocument/2006/relationships/customXml" Target="../ink/ink2073.xml"/><Relationship Id="rId240" Type="http://schemas.openxmlformats.org/officeDocument/2006/relationships/customXml" Target="../ink/ink2081.xml"/><Relationship Id="rId245" Type="http://schemas.openxmlformats.org/officeDocument/2006/relationships/image" Target="../media/image2080.png"/><Relationship Id="rId261" Type="http://schemas.openxmlformats.org/officeDocument/2006/relationships/image" Target="../media/image2088.png"/><Relationship Id="rId266" Type="http://schemas.openxmlformats.org/officeDocument/2006/relationships/customXml" Target="../ink/ink2094.xml"/><Relationship Id="rId14" Type="http://schemas.openxmlformats.org/officeDocument/2006/relationships/customXml" Target="../ink/ink1968.xml"/><Relationship Id="rId30" Type="http://schemas.openxmlformats.org/officeDocument/2006/relationships/customXml" Target="../ink/ink1976.xml"/><Relationship Id="rId35" Type="http://schemas.openxmlformats.org/officeDocument/2006/relationships/image" Target="../media/image1976.png"/><Relationship Id="rId56" Type="http://schemas.openxmlformats.org/officeDocument/2006/relationships/customXml" Target="../ink/ink1989.xml"/><Relationship Id="rId77" Type="http://schemas.openxmlformats.org/officeDocument/2006/relationships/image" Target="../media/image1997.png"/><Relationship Id="rId100" Type="http://schemas.openxmlformats.org/officeDocument/2006/relationships/customXml" Target="../ink/ink2011.xml"/><Relationship Id="rId105" Type="http://schemas.openxmlformats.org/officeDocument/2006/relationships/image" Target="../media/image2011.png"/><Relationship Id="rId126" Type="http://schemas.openxmlformats.org/officeDocument/2006/relationships/customXml" Target="../ink/ink2024.xml"/><Relationship Id="rId147" Type="http://schemas.openxmlformats.org/officeDocument/2006/relationships/image" Target="../media/image2031.png"/><Relationship Id="rId168" Type="http://schemas.openxmlformats.org/officeDocument/2006/relationships/customXml" Target="../ink/ink2045.xml"/><Relationship Id="rId8" Type="http://schemas.openxmlformats.org/officeDocument/2006/relationships/customXml" Target="../ink/ink1965.xml"/><Relationship Id="rId51" Type="http://schemas.openxmlformats.org/officeDocument/2006/relationships/image" Target="../media/image1984.png"/><Relationship Id="rId72" Type="http://schemas.openxmlformats.org/officeDocument/2006/relationships/customXml" Target="../ink/ink1997.xml"/><Relationship Id="rId93" Type="http://schemas.openxmlformats.org/officeDocument/2006/relationships/image" Target="../media/image2005.png"/><Relationship Id="rId98" Type="http://schemas.openxmlformats.org/officeDocument/2006/relationships/customXml" Target="../ink/ink2010.xml"/><Relationship Id="rId121" Type="http://schemas.openxmlformats.org/officeDocument/2006/relationships/image" Target="../media/image2019.png"/><Relationship Id="rId142" Type="http://schemas.openxmlformats.org/officeDocument/2006/relationships/customXml" Target="../ink/ink2032.xml"/><Relationship Id="rId163" Type="http://schemas.openxmlformats.org/officeDocument/2006/relationships/image" Target="../media/image2039.png"/><Relationship Id="rId184" Type="http://schemas.openxmlformats.org/officeDocument/2006/relationships/customXml" Target="../ink/ink2053.xml"/><Relationship Id="rId189" Type="http://schemas.openxmlformats.org/officeDocument/2006/relationships/image" Target="../media/image2052.png"/><Relationship Id="rId219" Type="http://schemas.openxmlformats.org/officeDocument/2006/relationships/image" Target="../media/image2067.png"/><Relationship Id="rId3" Type="http://schemas.openxmlformats.org/officeDocument/2006/relationships/image" Target="../media/image1960.png"/><Relationship Id="rId214" Type="http://schemas.openxmlformats.org/officeDocument/2006/relationships/customXml" Target="../ink/ink2068.xml"/><Relationship Id="rId230" Type="http://schemas.openxmlformats.org/officeDocument/2006/relationships/customXml" Target="../ink/ink2076.xml"/><Relationship Id="rId235" Type="http://schemas.openxmlformats.org/officeDocument/2006/relationships/image" Target="../media/image2075.png"/><Relationship Id="rId251" Type="http://schemas.openxmlformats.org/officeDocument/2006/relationships/image" Target="../media/image2083.png"/><Relationship Id="rId256" Type="http://schemas.openxmlformats.org/officeDocument/2006/relationships/customXml" Target="../ink/ink2089.xml"/><Relationship Id="rId25" Type="http://schemas.openxmlformats.org/officeDocument/2006/relationships/image" Target="../media/image1971.png"/><Relationship Id="rId46" Type="http://schemas.openxmlformats.org/officeDocument/2006/relationships/customXml" Target="../ink/ink1984.xml"/><Relationship Id="rId67" Type="http://schemas.openxmlformats.org/officeDocument/2006/relationships/image" Target="../media/image1992.png"/><Relationship Id="rId116" Type="http://schemas.openxmlformats.org/officeDocument/2006/relationships/customXml" Target="../ink/ink2019.xml"/><Relationship Id="rId137" Type="http://schemas.openxmlformats.org/officeDocument/2006/relationships/image" Target="../media/image2026.png"/><Relationship Id="rId158" Type="http://schemas.openxmlformats.org/officeDocument/2006/relationships/customXml" Target="../ink/ink2040.xml"/><Relationship Id="rId20" Type="http://schemas.openxmlformats.org/officeDocument/2006/relationships/customXml" Target="../ink/ink1971.xml"/><Relationship Id="rId41" Type="http://schemas.openxmlformats.org/officeDocument/2006/relationships/image" Target="../media/image1979.png"/><Relationship Id="rId62" Type="http://schemas.openxmlformats.org/officeDocument/2006/relationships/customXml" Target="../ink/ink1992.xml"/><Relationship Id="rId83" Type="http://schemas.openxmlformats.org/officeDocument/2006/relationships/image" Target="../media/image2000.png"/><Relationship Id="rId88" Type="http://schemas.openxmlformats.org/officeDocument/2006/relationships/customXml" Target="../ink/ink2005.xml"/><Relationship Id="rId111" Type="http://schemas.openxmlformats.org/officeDocument/2006/relationships/image" Target="../media/image2014.png"/><Relationship Id="rId132" Type="http://schemas.openxmlformats.org/officeDocument/2006/relationships/customXml" Target="../ink/ink2027.xml"/><Relationship Id="rId153" Type="http://schemas.openxmlformats.org/officeDocument/2006/relationships/image" Target="../media/image2034.png"/><Relationship Id="rId174" Type="http://schemas.openxmlformats.org/officeDocument/2006/relationships/customXml" Target="../ink/ink2048.xml"/><Relationship Id="rId179" Type="http://schemas.openxmlformats.org/officeDocument/2006/relationships/image" Target="../media/image2047.png"/><Relationship Id="rId195" Type="http://schemas.openxmlformats.org/officeDocument/2006/relationships/image" Target="../media/image2055.png"/><Relationship Id="rId209" Type="http://schemas.openxmlformats.org/officeDocument/2006/relationships/image" Target="../media/image2062.png"/><Relationship Id="rId190" Type="http://schemas.openxmlformats.org/officeDocument/2006/relationships/customXml" Target="../ink/ink2056.xml"/><Relationship Id="rId204" Type="http://schemas.openxmlformats.org/officeDocument/2006/relationships/customXml" Target="../ink/ink2063.xml"/><Relationship Id="rId220" Type="http://schemas.openxmlformats.org/officeDocument/2006/relationships/customXml" Target="../ink/ink2071.xml"/><Relationship Id="rId225" Type="http://schemas.openxmlformats.org/officeDocument/2006/relationships/image" Target="../media/image2070.png"/><Relationship Id="rId241" Type="http://schemas.openxmlformats.org/officeDocument/2006/relationships/image" Target="../media/image2078.png"/><Relationship Id="rId246" Type="http://schemas.openxmlformats.org/officeDocument/2006/relationships/customXml" Target="../ink/ink2084.xml"/><Relationship Id="rId267" Type="http://schemas.openxmlformats.org/officeDocument/2006/relationships/image" Target="../media/image2091.png"/><Relationship Id="rId15" Type="http://schemas.openxmlformats.org/officeDocument/2006/relationships/image" Target="../media/image1966.png"/><Relationship Id="rId36" Type="http://schemas.openxmlformats.org/officeDocument/2006/relationships/customXml" Target="../ink/ink1979.xml"/><Relationship Id="rId57" Type="http://schemas.openxmlformats.org/officeDocument/2006/relationships/image" Target="../media/image1987.png"/><Relationship Id="rId106" Type="http://schemas.openxmlformats.org/officeDocument/2006/relationships/customXml" Target="../ink/ink2014.xml"/><Relationship Id="rId127" Type="http://schemas.openxmlformats.org/officeDocument/2006/relationships/image" Target="../media/image2021.png"/><Relationship Id="rId262" Type="http://schemas.openxmlformats.org/officeDocument/2006/relationships/customXml" Target="../ink/ink2092.xml"/><Relationship Id="rId10" Type="http://schemas.openxmlformats.org/officeDocument/2006/relationships/customXml" Target="../ink/ink1966.xml"/><Relationship Id="rId31" Type="http://schemas.openxmlformats.org/officeDocument/2006/relationships/image" Target="../media/image1974.png"/><Relationship Id="rId52" Type="http://schemas.openxmlformats.org/officeDocument/2006/relationships/customXml" Target="../ink/ink1987.xml"/><Relationship Id="rId73" Type="http://schemas.openxmlformats.org/officeDocument/2006/relationships/image" Target="../media/image1995.png"/><Relationship Id="rId78" Type="http://schemas.openxmlformats.org/officeDocument/2006/relationships/customXml" Target="../ink/ink2000.xml"/><Relationship Id="rId94" Type="http://schemas.openxmlformats.org/officeDocument/2006/relationships/customXml" Target="../ink/ink2008.xml"/><Relationship Id="rId99" Type="http://schemas.openxmlformats.org/officeDocument/2006/relationships/image" Target="../media/image2008.png"/><Relationship Id="rId101" Type="http://schemas.openxmlformats.org/officeDocument/2006/relationships/image" Target="../media/image2009.png"/><Relationship Id="rId122" Type="http://schemas.openxmlformats.org/officeDocument/2006/relationships/customXml" Target="../ink/ink2022.xml"/><Relationship Id="rId143" Type="http://schemas.openxmlformats.org/officeDocument/2006/relationships/image" Target="../media/image2029.png"/><Relationship Id="rId148" Type="http://schemas.openxmlformats.org/officeDocument/2006/relationships/customXml" Target="../ink/ink2035.xml"/><Relationship Id="rId164" Type="http://schemas.openxmlformats.org/officeDocument/2006/relationships/customXml" Target="../ink/ink2043.xml"/><Relationship Id="rId169" Type="http://schemas.openxmlformats.org/officeDocument/2006/relationships/image" Target="../media/image2042.png"/><Relationship Id="rId185" Type="http://schemas.openxmlformats.org/officeDocument/2006/relationships/image" Target="../media/image2050.png"/><Relationship Id="rId4" Type="http://schemas.openxmlformats.org/officeDocument/2006/relationships/customXml" Target="../ink/ink1963.xml"/><Relationship Id="rId9" Type="http://schemas.openxmlformats.org/officeDocument/2006/relationships/image" Target="../media/image1963.png"/><Relationship Id="rId180" Type="http://schemas.openxmlformats.org/officeDocument/2006/relationships/customXml" Target="../ink/ink2051.xml"/><Relationship Id="rId210" Type="http://schemas.openxmlformats.org/officeDocument/2006/relationships/customXml" Target="../ink/ink2066.xml"/><Relationship Id="rId215" Type="http://schemas.openxmlformats.org/officeDocument/2006/relationships/image" Target="../media/image2065.png"/><Relationship Id="rId236" Type="http://schemas.openxmlformats.org/officeDocument/2006/relationships/customXml" Target="../ink/ink2079.xml"/><Relationship Id="rId257" Type="http://schemas.openxmlformats.org/officeDocument/2006/relationships/image" Target="../media/image2086.png"/><Relationship Id="rId26" Type="http://schemas.openxmlformats.org/officeDocument/2006/relationships/customXml" Target="../ink/ink1974.xml"/><Relationship Id="rId231" Type="http://schemas.openxmlformats.org/officeDocument/2006/relationships/image" Target="../media/image2073.png"/><Relationship Id="rId252" Type="http://schemas.openxmlformats.org/officeDocument/2006/relationships/customXml" Target="../ink/ink2087.xml"/><Relationship Id="rId47" Type="http://schemas.openxmlformats.org/officeDocument/2006/relationships/image" Target="../media/image1982.png"/><Relationship Id="rId68" Type="http://schemas.openxmlformats.org/officeDocument/2006/relationships/customXml" Target="../ink/ink1995.xml"/><Relationship Id="rId89" Type="http://schemas.openxmlformats.org/officeDocument/2006/relationships/image" Target="../media/image2003.png"/><Relationship Id="rId112" Type="http://schemas.openxmlformats.org/officeDocument/2006/relationships/customXml" Target="../ink/ink2017.xml"/><Relationship Id="rId133" Type="http://schemas.openxmlformats.org/officeDocument/2006/relationships/image" Target="../media/image2024.png"/><Relationship Id="rId154" Type="http://schemas.openxmlformats.org/officeDocument/2006/relationships/customXml" Target="../ink/ink2038.xml"/><Relationship Id="rId175" Type="http://schemas.openxmlformats.org/officeDocument/2006/relationships/image" Target="../media/image2045.png"/><Relationship Id="rId196" Type="http://schemas.openxmlformats.org/officeDocument/2006/relationships/customXml" Target="../ink/ink2059.xml"/><Relationship Id="rId200" Type="http://schemas.openxmlformats.org/officeDocument/2006/relationships/customXml" Target="../ink/ink2061.xml"/><Relationship Id="rId16" Type="http://schemas.openxmlformats.org/officeDocument/2006/relationships/customXml" Target="../ink/ink1969.xml"/><Relationship Id="rId221" Type="http://schemas.openxmlformats.org/officeDocument/2006/relationships/image" Target="../media/image2068.png"/><Relationship Id="rId242" Type="http://schemas.openxmlformats.org/officeDocument/2006/relationships/customXml" Target="../ink/ink2082.xml"/><Relationship Id="rId263" Type="http://schemas.openxmlformats.org/officeDocument/2006/relationships/image" Target="../media/image2089.png"/><Relationship Id="rId37" Type="http://schemas.openxmlformats.org/officeDocument/2006/relationships/image" Target="../media/image1977.png"/><Relationship Id="rId58" Type="http://schemas.openxmlformats.org/officeDocument/2006/relationships/customXml" Target="../ink/ink1990.xml"/><Relationship Id="rId79" Type="http://schemas.openxmlformats.org/officeDocument/2006/relationships/image" Target="../media/image1998.png"/><Relationship Id="rId102" Type="http://schemas.openxmlformats.org/officeDocument/2006/relationships/customXml" Target="../ink/ink2012.xml"/><Relationship Id="rId123" Type="http://schemas.openxmlformats.org/officeDocument/2006/relationships/image" Target="../media/image2020.png"/><Relationship Id="rId144" Type="http://schemas.openxmlformats.org/officeDocument/2006/relationships/customXml" Target="../ink/ink2033.xml"/><Relationship Id="rId90" Type="http://schemas.openxmlformats.org/officeDocument/2006/relationships/customXml" Target="../ink/ink2006.xml"/><Relationship Id="rId165" Type="http://schemas.openxmlformats.org/officeDocument/2006/relationships/image" Target="../media/image2040.png"/><Relationship Id="rId186" Type="http://schemas.openxmlformats.org/officeDocument/2006/relationships/customXml" Target="../ink/ink2054.xml"/><Relationship Id="rId211" Type="http://schemas.openxmlformats.org/officeDocument/2006/relationships/image" Target="../media/image2063.png"/><Relationship Id="rId232" Type="http://schemas.openxmlformats.org/officeDocument/2006/relationships/customXml" Target="../ink/ink2077.xml"/><Relationship Id="rId253" Type="http://schemas.openxmlformats.org/officeDocument/2006/relationships/image" Target="../media/image2084.png"/><Relationship Id="rId27" Type="http://schemas.openxmlformats.org/officeDocument/2006/relationships/image" Target="../media/image1972.png"/><Relationship Id="rId48" Type="http://schemas.openxmlformats.org/officeDocument/2006/relationships/customXml" Target="../ink/ink1985.xml"/><Relationship Id="rId69" Type="http://schemas.openxmlformats.org/officeDocument/2006/relationships/image" Target="../media/image1993.png"/><Relationship Id="rId113" Type="http://schemas.openxmlformats.org/officeDocument/2006/relationships/image" Target="../media/image2015.png"/><Relationship Id="rId134" Type="http://schemas.openxmlformats.org/officeDocument/2006/relationships/customXml" Target="../ink/ink2028.xml"/><Relationship Id="rId80" Type="http://schemas.openxmlformats.org/officeDocument/2006/relationships/customXml" Target="../ink/ink2001.xml"/><Relationship Id="rId155" Type="http://schemas.openxmlformats.org/officeDocument/2006/relationships/image" Target="../media/image2035.png"/><Relationship Id="rId176" Type="http://schemas.openxmlformats.org/officeDocument/2006/relationships/customXml" Target="../ink/ink2049.xml"/><Relationship Id="rId197" Type="http://schemas.openxmlformats.org/officeDocument/2006/relationships/image" Target="../media/image2056.png"/><Relationship Id="rId201" Type="http://schemas.openxmlformats.org/officeDocument/2006/relationships/image" Target="../media/image2058.png"/><Relationship Id="rId222" Type="http://schemas.openxmlformats.org/officeDocument/2006/relationships/customXml" Target="../ink/ink2072.xml"/><Relationship Id="rId243" Type="http://schemas.openxmlformats.org/officeDocument/2006/relationships/image" Target="../media/image2079.png"/><Relationship Id="rId264" Type="http://schemas.openxmlformats.org/officeDocument/2006/relationships/customXml" Target="../ink/ink2093.xml"/><Relationship Id="rId17" Type="http://schemas.openxmlformats.org/officeDocument/2006/relationships/image" Target="../media/image1967.png"/><Relationship Id="rId38" Type="http://schemas.openxmlformats.org/officeDocument/2006/relationships/customXml" Target="../ink/ink1980.xml"/><Relationship Id="rId59" Type="http://schemas.openxmlformats.org/officeDocument/2006/relationships/image" Target="../media/image1988.png"/><Relationship Id="rId103" Type="http://schemas.openxmlformats.org/officeDocument/2006/relationships/image" Target="../media/image2010.png"/><Relationship Id="rId124" Type="http://schemas.openxmlformats.org/officeDocument/2006/relationships/customXml" Target="../ink/ink2023.xml"/><Relationship Id="rId70" Type="http://schemas.openxmlformats.org/officeDocument/2006/relationships/customXml" Target="../ink/ink1996.xml"/><Relationship Id="rId91" Type="http://schemas.openxmlformats.org/officeDocument/2006/relationships/image" Target="../media/image2004.png"/><Relationship Id="rId145" Type="http://schemas.openxmlformats.org/officeDocument/2006/relationships/image" Target="../media/image2030.png"/><Relationship Id="rId166" Type="http://schemas.openxmlformats.org/officeDocument/2006/relationships/customXml" Target="../ink/ink2044.xml"/><Relationship Id="rId187" Type="http://schemas.openxmlformats.org/officeDocument/2006/relationships/image" Target="../media/image205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67.xml"/><Relationship Id="rId233" Type="http://schemas.openxmlformats.org/officeDocument/2006/relationships/image" Target="../media/image2074.png"/><Relationship Id="rId254" Type="http://schemas.openxmlformats.org/officeDocument/2006/relationships/customXml" Target="../ink/ink2088.xml"/><Relationship Id="rId28" Type="http://schemas.openxmlformats.org/officeDocument/2006/relationships/customXml" Target="../ink/ink1975.xml"/><Relationship Id="rId49" Type="http://schemas.openxmlformats.org/officeDocument/2006/relationships/image" Target="../media/image1983.png"/><Relationship Id="rId114" Type="http://schemas.openxmlformats.org/officeDocument/2006/relationships/customXml" Target="../ink/ink201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51.png"/><Relationship Id="rId299" Type="http://schemas.openxmlformats.org/officeDocument/2006/relationships/image" Target="../media/image2241.png"/><Relationship Id="rId303" Type="http://schemas.openxmlformats.org/officeDocument/2006/relationships/image" Target="../media/image2243.png"/><Relationship Id="rId21" Type="http://schemas.openxmlformats.org/officeDocument/2006/relationships/image" Target="../media/image2103.png"/><Relationship Id="rId42" Type="http://schemas.openxmlformats.org/officeDocument/2006/relationships/customXml" Target="../ink/ink2117.xml"/><Relationship Id="rId63" Type="http://schemas.openxmlformats.org/officeDocument/2006/relationships/image" Target="../media/image2124.png"/><Relationship Id="rId84" Type="http://schemas.openxmlformats.org/officeDocument/2006/relationships/customXml" Target="../ink/ink2138.xml"/><Relationship Id="rId138" Type="http://schemas.openxmlformats.org/officeDocument/2006/relationships/customXml" Target="../ink/ink2165.xml"/><Relationship Id="rId159" Type="http://schemas.openxmlformats.org/officeDocument/2006/relationships/image" Target="../media/image2172.png"/><Relationship Id="rId324" Type="http://schemas.openxmlformats.org/officeDocument/2006/relationships/customXml" Target="../ink/ink2258.xml"/><Relationship Id="rId345" Type="http://schemas.openxmlformats.org/officeDocument/2006/relationships/image" Target="../media/image2264.png"/><Relationship Id="rId366" Type="http://schemas.openxmlformats.org/officeDocument/2006/relationships/customXml" Target="../ink/ink2279.xml"/><Relationship Id="rId170" Type="http://schemas.openxmlformats.org/officeDocument/2006/relationships/customXml" Target="../ink/ink2181.xml"/><Relationship Id="rId191" Type="http://schemas.openxmlformats.org/officeDocument/2006/relationships/image" Target="../media/image2188.png"/><Relationship Id="rId205" Type="http://schemas.openxmlformats.org/officeDocument/2006/relationships/image" Target="../media/image2195.png"/><Relationship Id="rId226" Type="http://schemas.openxmlformats.org/officeDocument/2006/relationships/customXml" Target="../ink/ink2209.xml"/><Relationship Id="rId247" Type="http://schemas.openxmlformats.org/officeDocument/2006/relationships/image" Target="../media/image2216.png"/><Relationship Id="rId107" Type="http://schemas.openxmlformats.org/officeDocument/2006/relationships/image" Target="../media/image2146.png"/><Relationship Id="rId268" Type="http://schemas.openxmlformats.org/officeDocument/2006/relationships/customXml" Target="../ink/ink2230.xml"/><Relationship Id="rId289" Type="http://schemas.openxmlformats.org/officeDocument/2006/relationships/image" Target="../media/image2236.png"/><Relationship Id="rId11" Type="http://schemas.openxmlformats.org/officeDocument/2006/relationships/image" Target="../media/image2098.png"/><Relationship Id="rId32" Type="http://schemas.openxmlformats.org/officeDocument/2006/relationships/customXml" Target="../ink/ink2112.xml"/><Relationship Id="rId53" Type="http://schemas.openxmlformats.org/officeDocument/2006/relationships/image" Target="../media/image2119.png"/><Relationship Id="rId74" Type="http://schemas.openxmlformats.org/officeDocument/2006/relationships/customXml" Target="../ink/ink2133.xml"/><Relationship Id="rId128" Type="http://schemas.openxmlformats.org/officeDocument/2006/relationships/customXml" Target="../ink/ink2160.xml"/><Relationship Id="rId149" Type="http://schemas.openxmlformats.org/officeDocument/2006/relationships/image" Target="../media/image2167.png"/><Relationship Id="rId314" Type="http://schemas.openxmlformats.org/officeDocument/2006/relationships/customXml" Target="../ink/ink2253.xml"/><Relationship Id="rId335" Type="http://schemas.openxmlformats.org/officeDocument/2006/relationships/image" Target="../media/image2259.png"/><Relationship Id="rId356" Type="http://schemas.openxmlformats.org/officeDocument/2006/relationships/customXml" Target="../ink/ink2274.xml"/><Relationship Id="rId5" Type="http://schemas.openxmlformats.org/officeDocument/2006/relationships/image" Target="../media/image2095.png"/><Relationship Id="rId95" Type="http://schemas.openxmlformats.org/officeDocument/2006/relationships/image" Target="../media/image2140.png"/><Relationship Id="rId160" Type="http://schemas.openxmlformats.org/officeDocument/2006/relationships/customXml" Target="../ink/ink2176.xml"/><Relationship Id="rId181" Type="http://schemas.openxmlformats.org/officeDocument/2006/relationships/image" Target="../media/image2183.png"/><Relationship Id="rId216" Type="http://schemas.openxmlformats.org/officeDocument/2006/relationships/customXml" Target="../ink/ink2204.xml"/><Relationship Id="rId237" Type="http://schemas.openxmlformats.org/officeDocument/2006/relationships/image" Target="../media/image2211.png"/><Relationship Id="rId258" Type="http://schemas.openxmlformats.org/officeDocument/2006/relationships/customXml" Target="../ink/ink2225.xml"/><Relationship Id="rId279" Type="http://schemas.openxmlformats.org/officeDocument/2006/relationships/image" Target="../media/image2231.png"/><Relationship Id="rId22" Type="http://schemas.openxmlformats.org/officeDocument/2006/relationships/customXml" Target="../ink/ink2107.xml"/><Relationship Id="rId43" Type="http://schemas.openxmlformats.org/officeDocument/2006/relationships/image" Target="../media/image2114.png"/><Relationship Id="rId64" Type="http://schemas.openxmlformats.org/officeDocument/2006/relationships/customXml" Target="../ink/ink2128.xml"/><Relationship Id="rId118" Type="http://schemas.openxmlformats.org/officeDocument/2006/relationships/customXml" Target="../ink/ink2155.xml"/><Relationship Id="rId139" Type="http://schemas.openxmlformats.org/officeDocument/2006/relationships/image" Target="../media/image2162.png"/><Relationship Id="rId290" Type="http://schemas.openxmlformats.org/officeDocument/2006/relationships/customXml" Target="../ink/ink2241.xml"/><Relationship Id="rId304" Type="http://schemas.openxmlformats.org/officeDocument/2006/relationships/customXml" Target="../ink/ink2248.xml"/><Relationship Id="rId325" Type="http://schemas.openxmlformats.org/officeDocument/2006/relationships/image" Target="../media/image2254.png"/><Relationship Id="rId346" Type="http://schemas.openxmlformats.org/officeDocument/2006/relationships/customXml" Target="../ink/ink2269.xml"/><Relationship Id="rId367" Type="http://schemas.openxmlformats.org/officeDocument/2006/relationships/image" Target="../media/image2275.png"/><Relationship Id="rId85" Type="http://schemas.openxmlformats.org/officeDocument/2006/relationships/image" Target="../media/image2135.png"/><Relationship Id="rId150" Type="http://schemas.openxmlformats.org/officeDocument/2006/relationships/customXml" Target="../ink/ink2171.xml"/><Relationship Id="rId171" Type="http://schemas.openxmlformats.org/officeDocument/2006/relationships/image" Target="../media/image2178.png"/><Relationship Id="rId192" Type="http://schemas.openxmlformats.org/officeDocument/2006/relationships/customXml" Target="../ink/ink2192.xml"/><Relationship Id="rId206" Type="http://schemas.openxmlformats.org/officeDocument/2006/relationships/customXml" Target="../ink/ink2199.xml"/><Relationship Id="rId227" Type="http://schemas.openxmlformats.org/officeDocument/2006/relationships/image" Target="../media/image2206.png"/><Relationship Id="rId248" Type="http://schemas.openxmlformats.org/officeDocument/2006/relationships/customXml" Target="../ink/ink2220.xml"/><Relationship Id="rId269" Type="http://schemas.openxmlformats.org/officeDocument/2006/relationships/image" Target="../media/image2226.png"/><Relationship Id="rId12" Type="http://schemas.openxmlformats.org/officeDocument/2006/relationships/customXml" Target="../ink/ink2102.xml"/><Relationship Id="rId33" Type="http://schemas.openxmlformats.org/officeDocument/2006/relationships/image" Target="../media/image2109.png"/><Relationship Id="rId108" Type="http://schemas.openxmlformats.org/officeDocument/2006/relationships/customXml" Target="../ink/ink2150.xml"/><Relationship Id="rId129" Type="http://schemas.openxmlformats.org/officeDocument/2006/relationships/image" Target="../media/image2157.png"/><Relationship Id="rId280" Type="http://schemas.openxmlformats.org/officeDocument/2006/relationships/customXml" Target="../ink/ink2236.xml"/><Relationship Id="rId315" Type="http://schemas.openxmlformats.org/officeDocument/2006/relationships/image" Target="../media/image2249.png"/><Relationship Id="rId336" Type="http://schemas.openxmlformats.org/officeDocument/2006/relationships/customXml" Target="../ink/ink2264.xml"/><Relationship Id="rId357" Type="http://schemas.openxmlformats.org/officeDocument/2006/relationships/image" Target="../media/image2270.png"/><Relationship Id="rId54" Type="http://schemas.openxmlformats.org/officeDocument/2006/relationships/customXml" Target="../ink/ink2123.xml"/><Relationship Id="rId75" Type="http://schemas.openxmlformats.org/officeDocument/2006/relationships/image" Target="../media/image2130.png"/><Relationship Id="rId96" Type="http://schemas.openxmlformats.org/officeDocument/2006/relationships/customXml" Target="../ink/ink2144.xml"/><Relationship Id="rId140" Type="http://schemas.openxmlformats.org/officeDocument/2006/relationships/customXml" Target="../ink/ink2166.xml"/><Relationship Id="rId161" Type="http://schemas.openxmlformats.org/officeDocument/2006/relationships/image" Target="../media/image2173.png"/><Relationship Id="rId182" Type="http://schemas.openxmlformats.org/officeDocument/2006/relationships/customXml" Target="../ink/ink2187.xml"/><Relationship Id="rId217" Type="http://schemas.openxmlformats.org/officeDocument/2006/relationships/image" Target="../media/image2201.png"/><Relationship Id="rId6" Type="http://schemas.openxmlformats.org/officeDocument/2006/relationships/customXml" Target="../ink/ink2099.xml"/><Relationship Id="rId238" Type="http://schemas.openxmlformats.org/officeDocument/2006/relationships/customXml" Target="../ink/ink2215.xml"/><Relationship Id="rId259" Type="http://schemas.openxmlformats.org/officeDocument/2006/relationships/image" Target="../media/image2221.png"/><Relationship Id="rId23" Type="http://schemas.openxmlformats.org/officeDocument/2006/relationships/image" Target="../media/image2104.png"/><Relationship Id="rId119" Type="http://schemas.openxmlformats.org/officeDocument/2006/relationships/image" Target="../media/image2152.png"/><Relationship Id="rId270" Type="http://schemas.openxmlformats.org/officeDocument/2006/relationships/customXml" Target="../ink/ink2231.xml"/><Relationship Id="rId291" Type="http://schemas.openxmlformats.org/officeDocument/2006/relationships/image" Target="../media/image2237.png"/><Relationship Id="rId305" Type="http://schemas.openxmlformats.org/officeDocument/2006/relationships/image" Target="../media/image2244.png"/><Relationship Id="rId326" Type="http://schemas.openxmlformats.org/officeDocument/2006/relationships/customXml" Target="../ink/ink2259.xml"/><Relationship Id="rId347" Type="http://schemas.openxmlformats.org/officeDocument/2006/relationships/image" Target="../media/image2265.png"/><Relationship Id="rId44" Type="http://schemas.openxmlformats.org/officeDocument/2006/relationships/customXml" Target="../ink/ink2118.xml"/><Relationship Id="rId65" Type="http://schemas.openxmlformats.org/officeDocument/2006/relationships/image" Target="../media/image2125.png"/><Relationship Id="rId86" Type="http://schemas.openxmlformats.org/officeDocument/2006/relationships/customXml" Target="../ink/ink2139.xml"/><Relationship Id="rId130" Type="http://schemas.openxmlformats.org/officeDocument/2006/relationships/customXml" Target="../ink/ink2161.xml"/><Relationship Id="rId151" Type="http://schemas.openxmlformats.org/officeDocument/2006/relationships/image" Target="../media/image2168.png"/><Relationship Id="rId368" Type="http://schemas.openxmlformats.org/officeDocument/2006/relationships/customXml" Target="../ink/ink2280.xml"/><Relationship Id="rId172" Type="http://schemas.openxmlformats.org/officeDocument/2006/relationships/customXml" Target="../ink/ink2182.xml"/><Relationship Id="rId193" Type="http://schemas.openxmlformats.org/officeDocument/2006/relationships/image" Target="../media/image2189.png"/><Relationship Id="rId207" Type="http://schemas.openxmlformats.org/officeDocument/2006/relationships/image" Target="../media/image2196.png"/><Relationship Id="rId228" Type="http://schemas.openxmlformats.org/officeDocument/2006/relationships/customXml" Target="../ink/ink2210.xml"/><Relationship Id="rId249" Type="http://schemas.openxmlformats.org/officeDocument/2006/relationships/image" Target="../media/image2217.png"/><Relationship Id="rId13" Type="http://schemas.openxmlformats.org/officeDocument/2006/relationships/image" Target="../media/image2099.png"/><Relationship Id="rId109" Type="http://schemas.openxmlformats.org/officeDocument/2006/relationships/image" Target="../media/image2147.png"/><Relationship Id="rId260" Type="http://schemas.openxmlformats.org/officeDocument/2006/relationships/customXml" Target="../ink/ink2226.xml"/><Relationship Id="rId281" Type="http://schemas.openxmlformats.org/officeDocument/2006/relationships/image" Target="../media/image2232.png"/><Relationship Id="rId316" Type="http://schemas.openxmlformats.org/officeDocument/2006/relationships/customXml" Target="../ink/ink2254.xml"/><Relationship Id="rId337" Type="http://schemas.openxmlformats.org/officeDocument/2006/relationships/image" Target="../media/image2260.png"/><Relationship Id="rId34" Type="http://schemas.openxmlformats.org/officeDocument/2006/relationships/customXml" Target="../ink/ink2113.xml"/><Relationship Id="rId55" Type="http://schemas.openxmlformats.org/officeDocument/2006/relationships/image" Target="../media/image2120.png"/><Relationship Id="rId76" Type="http://schemas.openxmlformats.org/officeDocument/2006/relationships/customXml" Target="../ink/ink2134.xml"/><Relationship Id="rId97" Type="http://schemas.openxmlformats.org/officeDocument/2006/relationships/image" Target="../media/image2141.png"/><Relationship Id="rId120" Type="http://schemas.openxmlformats.org/officeDocument/2006/relationships/customXml" Target="../ink/ink2156.xml"/><Relationship Id="rId141" Type="http://schemas.openxmlformats.org/officeDocument/2006/relationships/image" Target="../media/image2163.png"/><Relationship Id="rId358" Type="http://schemas.openxmlformats.org/officeDocument/2006/relationships/customXml" Target="../ink/ink2275.xml"/><Relationship Id="rId7" Type="http://schemas.openxmlformats.org/officeDocument/2006/relationships/image" Target="../media/image2096.png"/><Relationship Id="rId162" Type="http://schemas.openxmlformats.org/officeDocument/2006/relationships/customXml" Target="../ink/ink2177.xml"/><Relationship Id="rId183" Type="http://schemas.openxmlformats.org/officeDocument/2006/relationships/image" Target="../media/image2184.png"/><Relationship Id="rId218" Type="http://schemas.openxmlformats.org/officeDocument/2006/relationships/customXml" Target="../ink/ink2205.xml"/><Relationship Id="rId239" Type="http://schemas.openxmlformats.org/officeDocument/2006/relationships/image" Target="../media/image2212.png"/><Relationship Id="rId250" Type="http://schemas.openxmlformats.org/officeDocument/2006/relationships/customXml" Target="../ink/ink2221.xml"/><Relationship Id="rId271" Type="http://schemas.openxmlformats.org/officeDocument/2006/relationships/image" Target="../media/image2227.png"/><Relationship Id="rId292" Type="http://schemas.openxmlformats.org/officeDocument/2006/relationships/customXml" Target="../ink/ink2242.xml"/><Relationship Id="rId306" Type="http://schemas.openxmlformats.org/officeDocument/2006/relationships/customXml" Target="../ink/ink2249.xml"/><Relationship Id="rId24" Type="http://schemas.openxmlformats.org/officeDocument/2006/relationships/customXml" Target="../ink/ink2108.xml"/><Relationship Id="rId45" Type="http://schemas.openxmlformats.org/officeDocument/2006/relationships/image" Target="../media/image2115.png"/><Relationship Id="rId66" Type="http://schemas.openxmlformats.org/officeDocument/2006/relationships/customXml" Target="../ink/ink2129.xml"/><Relationship Id="rId87" Type="http://schemas.openxmlformats.org/officeDocument/2006/relationships/image" Target="../media/image2136.png"/><Relationship Id="rId110" Type="http://schemas.openxmlformats.org/officeDocument/2006/relationships/customXml" Target="../ink/ink2151.xml"/><Relationship Id="rId131" Type="http://schemas.openxmlformats.org/officeDocument/2006/relationships/image" Target="../media/image2158.png"/><Relationship Id="rId327" Type="http://schemas.openxmlformats.org/officeDocument/2006/relationships/image" Target="../media/image2255.png"/><Relationship Id="rId348" Type="http://schemas.openxmlformats.org/officeDocument/2006/relationships/customXml" Target="../ink/ink2270.xml"/><Relationship Id="rId369" Type="http://schemas.openxmlformats.org/officeDocument/2006/relationships/image" Target="../media/image2276.png"/><Relationship Id="rId152" Type="http://schemas.openxmlformats.org/officeDocument/2006/relationships/customXml" Target="../ink/ink2172.xml"/><Relationship Id="rId173" Type="http://schemas.openxmlformats.org/officeDocument/2006/relationships/image" Target="../media/image2179.png"/><Relationship Id="rId194" Type="http://schemas.openxmlformats.org/officeDocument/2006/relationships/customXml" Target="../ink/ink2193.xml"/><Relationship Id="rId208" Type="http://schemas.openxmlformats.org/officeDocument/2006/relationships/customXml" Target="../ink/ink2200.xml"/><Relationship Id="rId229" Type="http://schemas.openxmlformats.org/officeDocument/2006/relationships/image" Target="../media/image2207.png"/><Relationship Id="rId240" Type="http://schemas.openxmlformats.org/officeDocument/2006/relationships/customXml" Target="../ink/ink2216.xml"/><Relationship Id="rId261" Type="http://schemas.openxmlformats.org/officeDocument/2006/relationships/image" Target="../media/image2222.png"/><Relationship Id="rId14" Type="http://schemas.openxmlformats.org/officeDocument/2006/relationships/customXml" Target="../ink/ink2103.xml"/><Relationship Id="rId35" Type="http://schemas.openxmlformats.org/officeDocument/2006/relationships/image" Target="../media/image2110.png"/><Relationship Id="rId56" Type="http://schemas.openxmlformats.org/officeDocument/2006/relationships/customXml" Target="../ink/ink2124.xml"/><Relationship Id="rId77" Type="http://schemas.openxmlformats.org/officeDocument/2006/relationships/image" Target="../media/image2131.png"/><Relationship Id="rId100" Type="http://schemas.openxmlformats.org/officeDocument/2006/relationships/customXml" Target="../ink/ink2146.xml"/><Relationship Id="rId282" Type="http://schemas.openxmlformats.org/officeDocument/2006/relationships/customXml" Target="../ink/ink2237.xml"/><Relationship Id="rId317" Type="http://schemas.openxmlformats.org/officeDocument/2006/relationships/image" Target="../media/image2250.png"/><Relationship Id="rId338" Type="http://schemas.openxmlformats.org/officeDocument/2006/relationships/customXml" Target="../ink/ink2265.xml"/><Relationship Id="rId359" Type="http://schemas.openxmlformats.org/officeDocument/2006/relationships/image" Target="../media/image2271.png"/><Relationship Id="rId8" Type="http://schemas.openxmlformats.org/officeDocument/2006/relationships/customXml" Target="../ink/ink2100.xml"/><Relationship Id="rId98" Type="http://schemas.openxmlformats.org/officeDocument/2006/relationships/customXml" Target="../ink/ink2145.xml"/><Relationship Id="rId121" Type="http://schemas.openxmlformats.org/officeDocument/2006/relationships/image" Target="../media/image2153.png"/><Relationship Id="rId142" Type="http://schemas.openxmlformats.org/officeDocument/2006/relationships/customXml" Target="../ink/ink2167.xml"/><Relationship Id="rId163" Type="http://schemas.openxmlformats.org/officeDocument/2006/relationships/image" Target="../media/image2174.png"/><Relationship Id="rId184" Type="http://schemas.openxmlformats.org/officeDocument/2006/relationships/customXml" Target="../ink/ink2188.xml"/><Relationship Id="rId219" Type="http://schemas.openxmlformats.org/officeDocument/2006/relationships/image" Target="../media/image2202.png"/><Relationship Id="rId370" Type="http://schemas.openxmlformats.org/officeDocument/2006/relationships/customXml" Target="../ink/ink2281.xml"/><Relationship Id="rId230" Type="http://schemas.openxmlformats.org/officeDocument/2006/relationships/customXml" Target="../ink/ink2211.xml"/><Relationship Id="rId251" Type="http://schemas.openxmlformats.org/officeDocument/2006/relationships/image" Target="../media/image468.png"/><Relationship Id="rId25" Type="http://schemas.openxmlformats.org/officeDocument/2006/relationships/image" Target="../media/image2105.png"/><Relationship Id="rId46" Type="http://schemas.openxmlformats.org/officeDocument/2006/relationships/customXml" Target="../ink/ink2119.xml"/><Relationship Id="rId67" Type="http://schemas.openxmlformats.org/officeDocument/2006/relationships/image" Target="../media/image2126.png"/><Relationship Id="rId272" Type="http://schemas.openxmlformats.org/officeDocument/2006/relationships/customXml" Target="../ink/ink2232.xml"/><Relationship Id="rId293" Type="http://schemas.openxmlformats.org/officeDocument/2006/relationships/image" Target="../media/image2238.png"/><Relationship Id="rId307" Type="http://schemas.openxmlformats.org/officeDocument/2006/relationships/image" Target="../media/image2245.png"/><Relationship Id="rId328" Type="http://schemas.openxmlformats.org/officeDocument/2006/relationships/customXml" Target="../ink/ink2260.xml"/><Relationship Id="rId349" Type="http://schemas.openxmlformats.org/officeDocument/2006/relationships/image" Target="../media/image2266.png"/><Relationship Id="rId88" Type="http://schemas.openxmlformats.org/officeDocument/2006/relationships/customXml" Target="../ink/ink2140.xml"/><Relationship Id="rId111" Type="http://schemas.openxmlformats.org/officeDocument/2006/relationships/image" Target="../media/image2148.png"/><Relationship Id="rId132" Type="http://schemas.openxmlformats.org/officeDocument/2006/relationships/customXml" Target="../ink/ink2162.xml"/><Relationship Id="rId153" Type="http://schemas.openxmlformats.org/officeDocument/2006/relationships/image" Target="../media/image2169.png"/><Relationship Id="rId174" Type="http://schemas.openxmlformats.org/officeDocument/2006/relationships/customXml" Target="../ink/ink2183.xml"/><Relationship Id="rId195" Type="http://schemas.openxmlformats.org/officeDocument/2006/relationships/image" Target="../media/image2190.png"/><Relationship Id="rId209" Type="http://schemas.openxmlformats.org/officeDocument/2006/relationships/image" Target="../media/image2197.png"/><Relationship Id="rId360" Type="http://schemas.openxmlformats.org/officeDocument/2006/relationships/customXml" Target="../ink/ink2276.xml"/><Relationship Id="rId220" Type="http://schemas.openxmlformats.org/officeDocument/2006/relationships/customXml" Target="../ink/ink2206.xml"/><Relationship Id="rId241" Type="http://schemas.openxmlformats.org/officeDocument/2006/relationships/image" Target="../media/image2213.png"/><Relationship Id="rId15" Type="http://schemas.openxmlformats.org/officeDocument/2006/relationships/image" Target="../media/image2100.png"/><Relationship Id="rId36" Type="http://schemas.openxmlformats.org/officeDocument/2006/relationships/customXml" Target="../ink/ink2114.xml"/><Relationship Id="rId57" Type="http://schemas.openxmlformats.org/officeDocument/2006/relationships/image" Target="../media/image2121.png"/><Relationship Id="rId262" Type="http://schemas.openxmlformats.org/officeDocument/2006/relationships/customXml" Target="../ink/ink2227.xml"/><Relationship Id="rId283" Type="http://schemas.openxmlformats.org/officeDocument/2006/relationships/image" Target="../media/image2233.png"/><Relationship Id="rId318" Type="http://schemas.openxmlformats.org/officeDocument/2006/relationships/customXml" Target="../ink/ink2255.xml"/><Relationship Id="rId339" Type="http://schemas.openxmlformats.org/officeDocument/2006/relationships/image" Target="../media/image2261.png"/><Relationship Id="rId78" Type="http://schemas.openxmlformats.org/officeDocument/2006/relationships/customXml" Target="../ink/ink2135.xml"/><Relationship Id="rId99" Type="http://schemas.openxmlformats.org/officeDocument/2006/relationships/image" Target="../media/image2142.png"/><Relationship Id="rId101" Type="http://schemas.openxmlformats.org/officeDocument/2006/relationships/image" Target="../media/image2143.png"/><Relationship Id="rId122" Type="http://schemas.openxmlformats.org/officeDocument/2006/relationships/customXml" Target="../ink/ink2157.xml"/><Relationship Id="rId143" Type="http://schemas.openxmlformats.org/officeDocument/2006/relationships/image" Target="../media/image2164.png"/><Relationship Id="rId164" Type="http://schemas.openxmlformats.org/officeDocument/2006/relationships/customXml" Target="../ink/ink2178.xml"/><Relationship Id="rId185" Type="http://schemas.openxmlformats.org/officeDocument/2006/relationships/image" Target="../media/image2185.png"/><Relationship Id="rId350" Type="http://schemas.openxmlformats.org/officeDocument/2006/relationships/customXml" Target="../ink/ink2271.xml"/><Relationship Id="rId371" Type="http://schemas.openxmlformats.org/officeDocument/2006/relationships/image" Target="../media/image2277.png"/><Relationship Id="rId4" Type="http://schemas.openxmlformats.org/officeDocument/2006/relationships/customXml" Target="../ink/ink2098.xml"/><Relationship Id="rId9" Type="http://schemas.openxmlformats.org/officeDocument/2006/relationships/image" Target="../media/image2097.png"/><Relationship Id="rId180" Type="http://schemas.openxmlformats.org/officeDocument/2006/relationships/customXml" Target="../ink/ink2186.xml"/><Relationship Id="rId210" Type="http://schemas.openxmlformats.org/officeDocument/2006/relationships/customXml" Target="../ink/ink2201.xml"/><Relationship Id="rId215" Type="http://schemas.openxmlformats.org/officeDocument/2006/relationships/image" Target="../media/image2200.png"/><Relationship Id="rId236" Type="http://schemas.openxmlformats.org/officeDocument/2006/relationships/customXml" Target="../ink/ink2214.xml"/><Relationship Id="rId257" Type="http://schemas.openxmlformats.org/officeDocument/2006/relationships/image" Target="../media/image2220.png"/><Relationship Id="rId278" Type="http://schemas.openxmlformats.org/officeDocument/2006/relationships/customXml" Target="../ink/ink2235.xml"/><Relationship Id="rId26" Type="http://schemas.openxmlformats.org/officeDocument/2006/relationships/customXml" Target="../ink/ink2109.xml"/><Relationship Id="rId231" Type="http://schemas.openxmlformats.org/officeDocument/2006/relationships/image" Target="../media/image2208.png"/><Relationship Id="rId252" Type="http://schemas.openxmlformats.org/officeDocument/2006/relationships/customXml" Target="../ink/ink2222.xml"/><Relationship Id="rId273" Type="http://schemas.openxmlformats.org/officeDocument/2006/relationships/image" Target="../media/image2228.png"/><Relationship Id="rId294" Type="http://schemas.openxmlformats.org/officeDocument/2006/relationships/customXml" Target="../ink/ink2243.xml"/><Relationship Id="rId308" Type="http://schemas.openxmlformats.org/officeDocument/2006/relationships/customXml" Target="../ink/ink2250.xml"/><Relationship Id="rId329" Type="http://schemas.openxmlformats.org/officeDocument/2006/relationships/image" Target="../media/image2256.png"/><Relationship Id="rId47" Type="http://schemas.openxmlformats.org/officeDocument/2006/relationships/image" Target="../media/image2116.png"/><Relationship Id="rId68" Type="http://schemas.openxmlformats.org/officeDocument/2006/relationships/customXml" Target="../ink/ink2130.xml"/><Relationship Id="rId89" Type="http://schemas.openxmlformats.org/officeDocument/2006/relationships/image" Target="../media/image2137.png"/><Relationship Id="rId112" Type="http://schemas.openxmlformats.org/officeDocument/2006/relationships/customXml" Target="../ink/ink2152.xml"/><Relationship Id="rId133" Type="http://schemas.openxmlformats.org/officeDocument/2006/relationships/image" Target="../media/image2159.png"/><Relationship Id="rId154" Type="http://schemas.openxmlformats.org/officeDocument/2006/relationships/customXml" Target="../ink/ink2173.xml"/><Relationship Id="rId175" Type="http://schemas.openxmlformats.org/officeDocument/2006/relationships/image" Target="../media/image2180.png"/><Relationship Id="rId340" Type="http://schemas.openxmlformats.org/officeDocument/2006/relationships/customXml" Target="../ink/ink2266.xml"/><Relationship Id="rId361" Type="http://schemas.openxmlformats.org/officeDocument/2006/relationships/image" Target="../media/image2272.png"/><Relationship Id="rId196" Type="http://schemas.openxmlformats.org/officeDocument/2006/relationships/customXml" Target="../ink/ink2194.xml"/><Relationship Id="rId200" Type="http://schemas.openxmlformats.org/officeDocument/2006/relationships/customXml" Target="../ink/ink2196.xml"/><Relationship Id="rId16" Type="http://schemas.openxmlformats.org/officeDocument/2006/relationships/customXml" Target="../ink/ink2104.xml"/><Relationship Id="rId221" Type="http://schemas.openxmlformats.org/officeDocument/2006/relationships/image" Target="../media/image2203.png"/><Relationship Id="rId242" Type="http://schemas.openxmlformats.org/officeDocument/2006/relationships/customXml" Target="../ink/ink2217.xml"/><Relationship Id="rId263" Type="http://schemas.openxmlformats.org/officeDocument/2006/relationships/image" Target="../media/image2223.png"/><Relationship Id="rId284" Type="http://schemas.openxmlformats.org/officeDocument/2006/relationships/customXml" Target="../ink/ink2238.xml"/><Relationship Id="rId319" Type="http://schemas.openxmlformats.org/officeDocument/2006/relationships/image" Target="../media/image2251.png"/><Relationship Id="rId37" Type="http://schemas.openxmlformats.org/officeDocument/2006/relationships/image" Target="../media/image2111.png"/><Relationship Id="rId58" Type="http://schemas.openxmlformats.org/officeDocument/2006/relationships/customXml" Target="../ink/ink2125.xml"/><Relationship Id="rId79" Type="http://schemas.openxmlformats.org/officeDocument/2006/relationships/image" Target="../media/image2132.png"/><Relationship Id="rId102" Type="http://schemas.openxmlformats.org/officeDocument/2006/relationships/customXml" Target="../ink/ink2147.xml"/><Relationship Id="rId123" Type="http://schemas.openxmlformats.org/officeDocument/2006/relationships/image" Target="../media/image2154.png"/><Relationship Id="rId144" Type="http://schemas.openxmlformats.org/officeDocument/2006/relationships/customXml" Target="../ink/ink2168.xml"/><Relationship Id="rId330" Type="http://schemas.openxmlformats.org/officeDocument/2006/relationships/customXml" Target="../ink/ink2261.xml"/><Relationship Id="rId90" Type="http://schemas.openxmlformats.org/officeDocument/2006/relationships/customXml" Target="../ink/ink2141.xml"/><Relationship Id="rId165" Type="http://schemas.openxmlformats.org/officeDocument/2006/relationships/image" Target="../media/image2175.png"/><Relationship Id="rId186" Type="http://schemas.openxmlformats.org/officeDocument/2006/relationships/customXml" Target="../ink/ink2189.xml"/><Relationship Id="rId351" Type="http://schemas.openxmlformats.org/officeDocument/2006/relationships/image" Target="../media/image2267.png"/><Relationship Id="rId372" Type="http://schemas.openxmlformats.org/officeDocument/2006/relationships/customXml" Target="../ink/ink2282.xml"/><Relationship Id="rId211" Type="http://schemas.openxmlformats.org/officeDocument/2006/relationships/image" Target="../media/image2198.png"/><Relationship Id="rId232" Type="http://schemas.openxmlformats.org/officeDocument/2006/relationships/customXml" Target="../ink/ink2212.xml"/><Relationship Id="rId253" Type="http://schemas.openxmlformats.org/officeDocument/2006/relationships/image" Target="../media/image2218.png"/><Relationship Id="rId274" Type="http://schemas.openxmlformats.org/officeDocument/2006/relationships/customXml" Target="../ink/ink2233.xml"/><Relationship Id="rId295" Type="http://schemas.openxmlformats.org/officeDocument/2006/relationships/image" Target="../media/image2239.png"/><Relationship Id="rId309" Type="http://schemas.openxmlformats.org/officeDocument/2006/relationships/image" Target="../media/image2246.png"/><Relationship Id="rId27" Type="http://schemas.openxmlformats.org/officeDocument/2006/relationships/image" Target="../media/image2106.png"/><Relationship Id="rId48" Type="http://schemas.openxmlformats.org/officeDocument/2006/relationships/customXml" Target="../ink/ink2120.xml"/><Relationship Id="rId69" Type="http://schemas.openxmlformats.org/officeDocument/2006/relationships/image" Target="../media/image2127.png"/><Relationship Id="rId113" Type="http://schemas.openxmlformats.org/officeDocument/2006/relationships/image" Target="../media/image2149.png"/><Relationship Id="rId134" Type="http://schemas.openxmlformats.org/officeDocument/2006/relationships/customXml" Target="../ink/ink2163.xml"/><Relationship Id="rId320" Type="http://schemas.openxmlformats.org/officeDocument/2006/relationships/customXml" Target="../ink/ink2256.xml"/><Relationship Id="rId80" Type="http://schemas.openxmlformats.org/officeDocument/2006/relationships/customXml" Target="../ink/ink2136.xml"/><Relationship Id="rId155" Type="http://schemas.openxmlformats.org/officeDocument/2006/relationships/image" Target="../media/image2170.png"/><Relationship Id="rId176" Type="http://schemas.openxmlformats.org/officeDocument/2006/relationships/customXml" Target="../ink/ink2184.xml"/><Relationship Id="rId197" Type="http://schemas.openxmlformats.org/officeDocument/2006/relationships/image" Target="../media/image2191.png"/><Relationship Id="rId341" Type="http://schemas.openxmlformats.org/officeDocument/2006/relationships/image" Target="../media/image2262.png"/><Relationship Id="rId362" Type="http://schemas.openxmlformats.org/officeDocument/2006/relationships/customXml" Target="../ink/ink2277.xml"/><Relationship Id="rId201" Type="http://schemas.openxmlformats.org/officeDocument/2006/relationships/image" Target="../media/image2193.png"/><Relationship Id="rId222" Type="http://schemas.openxmlformats.org/officeDocument/2006/relationships/customXml" Target="../ink/ink2207.xml"/><Relationship Id="rId243" Type="http://schemas.openxmlformats.org/officeDocument/2006/relationships/image" Target="../media/image2214.png"/><Relationship Id="rId264" Type="http://schemas.openxmlformats.org/officeDocument/2006/relationships/customXml" Target="../ink/ink2228.xml"/><Relationship Id="rId285" Type="http://schemas.openxmlformats.org/officeDocument/2006/relationships/image" Target="../media/image2234.png"/><Relationship Id="rId17" Type="http://schemas.openxmlformats.org/officeDocument/2006/relationships/image" Target="../media/image2101.png"/><Relationship Id="rId38" Type="http://schemas.openxmlformats.org/officeDocument/2006/relationships/customXml" Target="../ink/ink2115.xml"/><Relationship Id="rId59" Type="http://schemas.openxmlformats.org/officeDocument/2006/relationships/image" Target="../media/image2122.png"/><Relationship Id="rId103" Type="http://schemas.openxmlformats.org/officeDocument/2006/relationships/image" Target="../media/image2144.png"/><Relationship Id="rId124" Type="http://schemas.openxmlformats.org/officeDocument/2006/relationships/customXml" Target="../ink/ink2158.xml"/><Relationship Id="rId310" Type="http://schemas.openxmlformats.org/officeDocument/2006/relationships/customXml" Target="../ink/ink2251.xml"/><Relationship Id="rId70" Type="http://schemas.openxmlformats.org/officeDocument/2006/relationships/customXml" Target="../ink/ink2131.xml"/><Relationship Id="rId91" Type="http://schemas.openxmlformats.org/officeDocument/2006/relationships/image" Target="../media/image2138.png"/><Relationship Id="rId145" Type="http://schemas.openxmlformats.org/officeDocument/2006/relationships/image" Target="../media/image2165.png"/><Relationship Id="rId166" Type="http://schemas.openxmlformats.org/officeDocument/2006/relationships/customXml" Target="../ink/ink2179.xml"/><Relationship Id="rId187" Type="http://schemas.openxmlformats.org/officeDocument/2006/relationships/image" Target="../media/image2186.png"/><Relationship Id="rId331" Type="http://schemas.openxmlformats.org/officeDocument/2006/relationships/image" Target="../media/image2257.png"/><Relationship Id="rId352" Type="http://schemas.openxmlformats.org/officeDocument/2006/relationships/customXml" Target="../ink/ink2272.xml"/><Relationship Id="rId373" Type="http://schemas.openxmlformats.org/officeDocument/2006/relationships/image" Target="../media/image227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02.xml"/><Relationship Id="rId233" Type="http://schemas.openxmlformats.org/officeDocument/2006/relationships/image" Target="../media/image2209.png"/><Relationship Id="rId254" Type="http://schemas.openxmlformats.org/officeDocument/2006/relationships/customXml" Target="../ink/ink2223.xml"/><Relationship Id="rId28" Type="http://schemas.openxmlformats.org/officeDocument/2006/relationships/customXml" Target="../ink/ink2110.xml"/><Relationship Id="rId49" Type="http://schemas.openxmlformats.org/officeDocument/2006/relationships/image" Target="../media/image2117.png"/><Relationship Id="rId114" Type="http://schemas.openxmlformats.org/officeDocument/2006/relationships/customXml" Target="../ink/ink2153.xml"/><Relationship Id="rId275" Type="http://schemas.openxmlformats.org/officeDocument/2006/relationships/image" Target="../media/image2229.png"/><Relationship Id="rId296" Type="http://schemas.openxmlformats.org/officeDocument/2006/relationships/customXml" Target="../ink/ink2244.xml"/><Relationship Id="rId300" Type="http://schemas.openxmlformats.org/officeDocument/2006/relationships/customXml" Target="../ink/ink2246.xml"/><Relationship Id="rId60" Type="http://schemas.openxmlformats.org/officeDocument/2006/relationships/customXml" Target="../ink/ink2126.xml"/><Relationship Id="rId81" Type="http://schemas.openxmlformats.org/officeDocument/2006/relationships/image" Target="../media/image2133.png"/><Relationship Id="rId135" Type="http://schemas.openxmlformats.org/officeDocument/2006/relationships/image" Target="../media/image2160.png"/><Relationship Id="rId156" Type="http://schemas.openxmlformats.org/officeDocument/2006/relationships/customXml" Target="../ink/ink2174.xml"/><Relationship Id="rId177" Type="http://schemas.openxmlformats.org/officeDocument/2006/relationships/image" Target="../media/image2181.png"/><Relationship Id="rId198" Type="http://schemas.openxmlformats.org/officeDocument/2006/relationships/customXml" Target="../ink/ink2195.xml"/><Relationship Id="rId321" Type="http://schemas.openxmlformats.org/officeDocument/2006/relationships/image" Target="../media/image2252.png"/><Relationship Id="rId342" Type="http://schemas.openxmlformats.org/officeDocument/2006/relationships/customXml" Target="../ink/ink2267.xml"/><Relationship Id="rId363" Type="http://schemas.openxmlformats.org/officeDocument/2006/relationships/image" Target="../media/image2273.png"/><Relationship Id="rId202" Type="http://schemas.openxmlformats.org/officeDocument/2006/relationships/customXml" Target="../ink/ink2197.xml"/><Relationship Id="rId223" Type="http://schemas.openxmlformats.org/officeDocument/2006/relationships/image" Target="../media/image2204.png"/><Relationship Id="rId244" Type="http://schemas.openxmlformats.org/officeDocument/2006/relationships/customXml" Target="../ink/ink2218.xml"/><Relationship Id="rId18" Type="http://schemas.openxmlformats.org/officeDocument/2006/relationships/customXml" Target="../ink/ink2105.xml"/><Relationship Id="rId39" Type="http://schemas.openxmlformats.org/officeDocument/2006/relationships/image" Target="../media/image2112.png"/><Relationship Id="rId265" Type="http://schemas.openxmlformats.org/officeDocument/2006/relationships/image" Target="../media/image2224.png"/><Relationship Id="rId286" Type="http://schemas.openxmlformats.org/officeDocument/2006/relationships/customXml" Target="../ink/ink2239.xml"/><Relationship Id="rId50" Type="http://schemas.openxmlformats.org/officeDocument/2006/relationships/customXml" Target="../ink/ink2121.xml"/><Relationship Id="rId104" Type="http://schemas.openxmlformats.org/officeDocument/2006/relationships/customXml" Target="../ink/ink2148.xml"/><Relationship Id="rId125" Type="http://schemas.openxmlformats.org/officeDocument/2006/relationships/image" Target="../media/image2155.png"/><Relationship Id="rId146" Type="http://schemas.openxmlformats.org/officeDocument/2006/relationships/customXml" Target="../ink/ink2169.xml"/><Relationship Id="rId167" Type="http://schemas.openxmlformats.org/officeDocument/2006/relationships/image" Target="../media/image2176.png"/><Relationship Id="rId188" Type="http://schemas.openxmlformats.org/officeDocument/2006/relationships/customXml" Target="../ink/ink2190.xml"/><Relationship Id="rId311" Type="http://schemas.openxmlformats.org/officeDocument/2006/relationships/image" Target="../media/image2247.png"/><Relationship Id="rId332" Type="http://schemas.openxmlformats.org/officeDocument/2006/relationships/customXml" Target="../ink/ink2262.xml"/><Relationship Id="rId353" Type="http://schemas.openxmlformats.org/officeDocument/2006/relationships/image" Target="../media/image2268.png"/><Relationship Id="rId71" Type="http://schemas.openxmlformats.org/officeDocument/2006/relationships/image" Target="../media/image2128.png"/><Relationship Id="rId92" Type="http://schemas.openxmlformats.org/officeDocument/2006/relationships/customXml" Target="../ink/ink2142.xml"/><Relationship Id="rId213" Type="http://schemas.openxmlformats.org/officeDocument/2006/relationships/image" Target="../media/image2199.png"/><Relationship Id="rId234" Type="http://schemas.openxmlformats.org/officeDocument/2006/relationships/customXml" Target="../ink/ink2213.xml"/><Relationship Id="rId2" Type="http://schemas.openxmlformats.org/officeDocument/2006/relationships/customXml" Target="../ink/ink2097.xml"/><Relationship Id="rId29" Type="http://schemas.openxmlformats.org/officeDocument/2006/relationships/image" Target="../media/image2107.png"/><Relationship Id="rId255" Type="http://schemas.openxmlformats.org/officeDocument/2006/relationships/image" Target="../media/image2219.png"/><Relationship Id="rId276" Type="http://schemas.openxmlformats.org/officeDocument/2006/relationships/customXml" Target="../ink/ink2234.xml"/><Relationship Id="rId297" Type="http://schemas.openxmlformats.org/officeDocument/2006/relationships/image" Target="../media/image2240.png"/><Relationship Id="rId40" Type="http://schemas.openxmlformats.org/officeDocument/2006/relationships/customXml" Target="../ink/ink2116.xml"/><Relationship Id="rId115" Type="http://schemas.openxmlformats.org/officeDocument/2006/relationships/image" Target="../media/image2150.png"/><Relationship Id="rId136" Type="http://schemas.openxmlformats.org/officeDocument/2006/relationships/customXml" Target="../ink/ink2164.xml"/><Relationship Id="rId157" Type="http://schemas.openxmlformats.org/officeDocument/2006/relationships/image" Target="../media/image2171.png"/><Relationship Id="rId178" Type="http://schemas.openxmlformats.org/officeDocument/2006/relationships/customXml" Target="../ink/ink2185.xml"/><Relationship Id="rId301" Type="http://schemas.openxmlformats.org/officeDocument/2006/relationships/image" Target="../media/image2242.png"/><Relationship Id="rId322" Type="http://schemas.openxmlformats.org/officeDocument/2006/relationships/customXml" Target="../ink/ink2257.xml"/><Relationship Id="rId343" Type="http://schemas.openxmlformats.org/officeDocument/2006/relationships/image" Target="../media/image2263.png"/><Relationship Id="rId364" Type="http://schemas.openxmlformats.org/officeDocument/2006/relationships/customXml" Target="../ink/ink2278.xml"/><Relationship Id="rId61" Type="http://schemas.openxmlformats.org/officeDocument/2006/relationships/image" Target="../media/image2123.png"/><Relationship Id="rId82" Type="http://schemas.openxmlformats.org/officeDocument/2006/relationships/customXml" Target="../ink/ink2137.xml"/><Relationship Id="rId199" Type="http://schemas.openxmlformats.org/officeDocument/2006/relationships/image" Target="../media/image2192.png"/><Relationship Id="rId203" Type="http://schemas.openxmlformats.org/officeDocument/2006/relationships/image" Target="../media/image2194.png"/><Relationship Id="rId19" Type="http://schemas.openxmlformats.org/officeDocument/2006/relationships/image" Target="../media/image2102.png"/><Relationship Id="rId224" Type="http://schemas.openxmlformats.org/officeDocument/2006/relationships/customXml" Target="../ink/ink2208.xml"/><Relationship Id="rId245" Type="http://schemas.openxmlformats.org/officeDocument/2006/relationships/image" Target="../media/image2215.png"/><Relationship Id="rId266" Type="http://schemas.openxmlformats.org/officeDocument/2006/relationships/customXml" Target="../ink/ink2229.xml"/><Relationship Id="rId287" Type="http://schemas.openxmlformats.org/officeDocument/2006/relationships/image" Target="../media/image2235.png"/><Relationship Id="rId30" Type="http://schemas.openxmlformats.org/officeDocument/2006/relationships/customXml" Target="../ink/ink2111.xml"/><Relationship Id="rId105" Type="http://schemas.openxmlformats.org/officeDocument/2006/relationships/image" Target="../media/image2145.png"/><Relationship Id="rId126" Type="http://schemas.openxmlformats.org/officeDocument/2006/relationships/customXml" Target="../ink/ink2159.xml"/><Relationship Id="rId147" Type="http://schemas.openxmlformats.org/officeDocument/2006/relationships/image" Target="../media/image2166.png"/><Relationship Id="rId168" Type="http://schemas.openxmlformats.org/officeDocument/2006/relationships/customXml" Target="../ink/ink2180.xml"/><Relationship Id="rId312" Type="http://schemas.openxmlformats.org/officeDocument/2006/relationships/customXml" Target="../ink/ink2252.xml"/><Relationship Id="rId333" Type="http://schemas.openxmlformats.org/officeDocument/2006/relationships/image" Target="../media/image2258.png"/><Relationship Id="rId354" Type="http://schemas.openxmlformats.org/officeDocument/2006/relationships/customXml" Target="../ink/ink2273.xml"/><Relationship Id="rId51" Type="http://schemas.openxmlformats.org/officeDocument/2006/relationships/image" Target="../media/image2118.png"/><Relationship Id="rId72" Type="http://schemas.openxmlformats.org/officeDocument/2006/relationships/customXml" Target="../ink/ink2132.xml"/><Relationship Id="rId93" Type="http://schemas.openxmlformats.org/officeDocument/2006/relationships/image" Target="../media/image2139.png"/><Relationship Id="rId189" Type="http://schemas.openxmlformats.org/officeDocument/2006/relationships/image" Target="../media/image2187.png"/><Relationship Id="rId3" Type="http://schemas.openxmlformats.org/officeDocument/2006/relationships/image" Target="../media/image2094.png"/><Relationship Id="rId214" Type="http://schemas.openxmlformats.org/officeDocument/2006/relationships/customXml" Target="../ink/ink2203.xml"/><Relationship Id="rId235" Type="http://schemas.openxmlformats.org/officeDocument/2006/relationships/image" Target="../media/image2210.png"/><Relationship Id="rId256" Type="http://schemas.openxmlformats.org/officeDocument/2006/relationships/customXml" Target="../ink/ink2224.xml"/><Relationship Id="rId277" Type="http://schemas.openxmlformats.org/officeDocument/2006/relationships/image" Target="../media/image2230.png"/><Relationship Id="rId298" Type="http://schemas.openxmlformats.org/officeDocument/2006/relationships/customXml" Target="../ink/ink2245.xml"/><Relationship Id="rId116" Type="http://schemas.openxmlformats.org/officeDocument/2006/relationships/customXml" Target="../ink/ink2154.xml"/><Relationship Id="rId137" Type="http://schemas.openxmlformats.org/officeDocument/2006/relationships/image" Target="../media/image2161.png"/><Relationship Id="rId158" Type="http://schemas.openxmlformats.org/officeDocument/2006/relationships/customXml" Target="../ink/ink2175.xml"/><Relationship Id="rId302" Type="http://schemas.openxmlformats.org/officeDocument/2006/relationships/customXml" Target="../ink/ink2247.xml"/><Relationship Id="rId323" Type="http://schemas.openxmlformats.org/officeDocument/2006/relationships/image" Target="../media/image2253.png"/><Relationship Id="rId344" Type="http://schemas.openxmlformats.org/officeDocument/2006/relationships/customXml" Target="../ink/ink2268.xml"/><Relationship Id="rId20" Type="http://schemas.openxmlformats.org/officeDocument/2006/relationships/customXml" Target="../ink/ink2106.xml"/><Relationship Id="rId41" Type="http://schemas.openxmlformats.org/officeDocument/2006/relationships/image" Target="../media/image2113.png"/><Relationship Id="rId62" Type="http://schemas.openxmlformats.org/officeDocument/2006/relationships/customXml" Target="../ink/ink2127.xml"/><Relationship Id="rId83" Type="http://schemas.openxmlformats.org/officeDocument/2006/relationships/image" Target="../media/image2134.png"/><Relationship Id="rId179" Type="http://schemas.openxmlformats.org/officeDocument/2006/relationships/image" Target="../media/image2182.png"/><Relationship Id="rId365" Type="http://schemas.openxmlformats.org/officeDocument/2006/relationships/image" Target="../media/image2274.png"/><Relationship Id="rId190" Type="http://schemas.openxmlformats.org/officeDocument/2006/relationships/customXml" Target="../ink/ink2191.xml"/><Relationship Id="rId204" Type="http://schemas.openxmlformats.org/officeDocument/2006/relationships/customXml" Target="../ink/ink2198.xml"/><Relationship Id="rId225" Type="http://schemas.openxmlformats.org/officeDocument/2006/relationships/image" Target="../media/image2205.png"/><Relationship Id="rId246" Type="http://schemas.openxmlformats.org/officeDocument/2006/relationships/customXml" Target="../ink/ink2219.xml"/><Relationship Id="rId267" Type="http://schemas.openxmlformats.org/officeDocument/2006/relationships/image" Target="../media/image2225.png"/><Relationship Id="rId288" Type="http://schemas.openxmlformats.org/officeDocument/2006/relationships/customXml" Target="../ink/ink2240.xml"/><Relationship Id="rId106" Type="http://schemas.openxmlformats.org/officeDocument/2006/relationships/customXml" Target="../ink/ink2149.xml"/><Relationship Id="rId127" Type="http://schemas.openxmlformats.org/officeDocument/2006/relationships/image" Target="../media/image2156.png"/><Relationship Id="rId313" Type="http://schemas.openxmlformats.org/officeDocument/2006/relationships/image" Target="../media/image2248.png"/><Relationship Id="rId10" Type="http://schemas.openxmlformats.org/officeDocument/2006/relationships/customXml" Target="../ink/ink2101.xml"/><Relationship Id="rId31" Type="http://schemas.openxmlformats.org/officeDocument/2006/relationships/image" Target="../media/image2108.png"/><Relationship Id="rId52" Type="http://schemas.openxmlformats.org/officeDocument/2006/relationships/customXml" Target="../ink/ink2122.xml"/><Relationship Id="rId73" Type="http://schemas.openxmlformats.org/officeDocument/2006/relationships/image" Target="../media/image2129.png"/><Relationship Id="rId94" Type="http://schemas.openxmlformats.org/officeDocument/2006/relationships/customXml" Target="../ink/ink2143.xml"/><Relationship Id="rId148" Type="http://schemas.openxmlformats.org/officeDocument/2006/relationships/customXml" Target="../ink/ink2170.xml"/><Relationship Id="rId169" Type="http://schemas.openxmlformats.org/officeDocument/2006/relationships/image" Target="../media/image2177.png"/><Relationship Id="rId334" Type="http://schemas.openxmlformats.org/officeDocument/2006/relationships/customXml" Target="../ink/ink2263.xml"/><Relationship Id="rId355" Type="http://schemas.openxmlformats.org/officeDocument/2006/relationships/image" Target="../media/image2269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5.png"/><Relationship Id="rId299" Type="http://schemas.openxmlformats.org/officeDocument/2006/relationships/image" Target="../media/image2424.png"/><Relationship Id="rId21" Type="http://schemas.openxmlformats.org/officeDocument/2006/relationships/image" Target="../media/image1756.png"/><Relationship Id="rId63" Type="http://schemas.openxmlformats.org/officeDocument/2006/relationships/image" Target="../media/image2308.png"/><Relationship Id="rId159" Type="http://schemas.openxmlformats.org/officeDocument/2006/relationships/image" Target="../media/image2355.png"/><Relationship Id="rId324" Type="http://schemas.openxmlformats.org/officeDocument/2006/relationships/customXml" Target="../ink/ink2444.xml"/><Relationship Id="rId366" Type="http://schemas.openxmlformats.org/officeDocument/2006/relationships/customXml" Target="../ink/ink2465.xml"/><Relationship Id="rId531" Type="http://schemas.openxmlformats.org/officeDocument/2006/relationships/customXml" Target="../ink/ink2548.xml"/><Relationship Id="rId573" Type="http://schemas.openxmlformats.org/officeDocument/2006/relationships/customXml" Target="../ink/ink2569.xml"/><Relationship Id="rId629" Type="http://schemas.openxmlformats.org/officeDocument/2006/relationships/image" Target="../media/image2585.png"/><Relationship Id="rId170" Type="http://schemas.openxmlformats.org/officeDocument/2006/relationships/customXml" Target="../ink/ink2367.xml"/><Relationship Id="rId226" Type="http://schemas.openxmlformats.org/officeDocument/2006/relationships/customXml" Target="../ink/ink2395.xml"/><Relationship Id="rId433" Type="http://schemas.openxmlformats.org/officeDocument/2006/relationships/customXml" Target="../ink/ink2499.xml"/><Relationship Id="rId268" Type="http://schemas.openxmlformats.org/officeDocument/2006/relationships/customXml" Target="../ink/ink2416.xml"/><Relationship Id="rId475" Type="http://schemas.openxmlformats.org/officeDocument/2006/relationships/customXml" Target="../ink/ink2520.xml"/><Relationship Id="rId32" Type="http://schemas.openxmlformats.org/officeDocument/2006/relationships/customXml" Target="../ink/ink2298.xml"/><Relationship Id="rId74" Type="http://schemas.openxmlformats.org/officeDocument/2006/relationships/customXml" Target="../ink/ink2319.xml"/><Relationship Id="rId128" Type="http://schemas.openxmlformats.org/officeDocument/2006/relationships/customXml" Target="../ink/ink2346.xml"/><Relationship Id="rId335" Type="http://schemas.openxmlformats.org/officeDocument/2006/relationships/image" Target="../media/image2441.png"/><Relationship Id="rId377" Type="http://schemas.openxmlformats.org/officeDocument/2006/relationships/image" Target="../media/image2462.png"/><Relationship Id="rId500" Type="http://schemas.openxmlformats.org/officeDocument/2006/relationships/image" Target="../media/image2522.png"/><Relationship Id="rId542" Type="http://schemas.openxmlformats.org/officeDocument/2006/relationships/image" Target="../media/image2542.png"/><Relationship Id="rId584" Type="http://schemas.openxmlformats.org/officeDocument/2006/relationships/image" Target="../media/image2563.png"/><Relationship Id="rId5" Type="http://schemas.openxmlformats.org/officeDocument/2006/relationships/image" Target="../media/image2280.png"/><Relationship Id="rId181" Type="http://schemas.openxmlformats.org/officeDocument/2006/relationships/image" Target="../media/image2365.png"/><Relationship Id="rId237" Type="http://schemas.openxmlformats.org/officeDocument/2006/relationships/image" Target="../media/image2393.png"/><Relationship Id="rId402" Type="http://schemas.openxmlformats.org/officeDocument/2006/relationships/customXml" Target="../ink/ink2483.xml"/><Relationship Id="rId279" Type="http://schemas.openxmlformats.org/officeDocument/2006/relationships/image" Target="../media/image2414.png"/><Relationship Id="rId444" Type="http://schemas.openxmlformats.org/officeDocument/2006/relationships/image" Target="../media/image2494.png"/><Relationship Id="rId486" Type="http://schemas.openxmlformats.org/officeDocument/2006/relationships/image" Target="../media/image2515.png"/><Relationship Id="rId43" Type="http://schemas.openxmlformats.org/officeDocument/2006/relationships/image" Target="../media/image2298.png"/><Relationship Id="rId139" Type="http://schemas.openxmlformats.org/officeDocument/2006/relationships/image" Target="../media/image2346.png"/><Relationship Id="rId290" Type="http://schemas.openxmlformats.org/officeDocument/2006/relationships/customXml" Target="../ink/ink2427.xml"/><Relationship Id="rId304" Type="http://schemas.openxmlformats.org/officeDocument/2006/relationships/customXml" Target="../ink/ink2434.xml"/><Relationship Id="rId346" Type="http://schemas.openxmlformats.org/officeDocument/2006/relationships/customXml" Target="../ink/ink2455.xml"/><Relationship Id="rId388" Type="http://schemas.openxmlformats.org/officeDocument/2006/relationships/customXml" Target="../ink/ink2476.xml"/><Relationship Id="rId511" Type="http://schemas.openxmlformats.org/officeDocument/2006/relationships/customXml" Target="../ink/ink2538.xml"/><Relationship Id="rId553" Type="http://schemas.openxmlformats.org/officeDocument/2006/relationships/customXml" Target="../ink/ink2559.xml"/><Relationship Id="rId609" Type="http://schemas.openxmlformats.org/officeDocument/2006/relationships/image" Target="../media/image2575.png"/><Relationship Id="rId85" Type="http://schemas.openxmlformats.org/officeDocument/2006/relationships/image" Target="../media/image2319.png"/><Relationship Id="rId150" Type="http://schemas.openxmlformats.org/officeDocument/2006/relationships/customXml" Target="../ink/ink2357.xml"/><Relationship Id="rId192" Type="http://schemas.openxmlformats.org/officeDocument/2006/relationships/customXml" Target="../ink/ink2378.xml"/><Relationship Id="rId206" Type="http://schemas.openxmlformats.org/officeDocument/2006/relationships/customXml" Target="../ink/ink2385.xml"/><Relationship Id="rId413" Type="http://schemas.openxmlformats.org/officeDocument/2006/relationships/image" Target="../media/image2479.png"/><Relationship Id="rId595" Type="http://schemas.openxmlformats.org/officeDocument/2006/relationships/customXml" Target="../ink/ink2580.xml"/><Relationship Id="rId248" Type="http://schemas.openxmlformats.org/officeDocument/2006/relationships/customXml" Target="../ink/ink2406.xml"/><Relationship Id="rId455" Type="http://schemas.openxmlformats.org/officeDocument/2006/relationships/customXml" Target="../ink/ink2510.xml"/><Relationship Id="rId497" Type="http://schemas.openxmlformats.org/officeDocument/2006/relationships/customXml" Target="../ink/ink2531.xml"/><Relationship Id="rId620" Type="http://schemas.openxmlformats.org/officeDocument/2006/relationships/customXml" Target="../ink/ink2593.xml"/><Relationship Id="rId12" Type="http://schemas.openxmlformats.org/officeDocument/2006/relationships/customXml" Target="../ink/ink2288.xml"/><Relationship Id="rId108" Type="http://schemas.openxmlformats.org/officeDocument/2006/relationships/customXml" Target="../ink/ink2336.xml"/><Relationship Id="rId315" Type="http://schemas.openxmlformats.org/officeDocument/2006/relationships/image" Target="../media/image2431.png"/><Relationship Id="rId357" Type="http://schemas.openxmlformats.org/officeDocument/2006/relationships/image" Target="../media/image2452.png"/><Relationship Id="rId522" Type="http://schemas.openxmlformats.org/officeDocument/2006/relationships/image" Target="../media/image2532.png"/><Relationship Id="rId54" Type="http://schemas.openxmlformats.org/officeDocument/2006/relationships/customXml" Target="../ink/ink2309.xml"/><Relationship Id="rId96" Type="http://schemas.openxmlformats.org/officeDocument/2006/relationships/customXml" Target="../ink/ink2330.xml"/><Relationship Id="rId161" Type="http://schemas.openxmlformats.org/officeDocument/2006/relationships/image" Target="../media/image2356.png"/><Relationship Id="rId217" Type="http://schemas.openxmlformats.org/officeDocument/2006/relationships/image" Target="../media/image2383.png"/><Relationship Id="rId399" Type="http://schemas.openxmlformats.org/officeDocument/2006/relationships/image" Target="../media/image2473.png"/><Relationship Id="rId564" Type="http://schemas.openxmlformats.org/officeDocument/2006/relationships/image" Target="../media/image2553.png"/><Relationship Id="rId259" Type="http://schemas.openxmlformats.org/officeDocument/2006/relationships/image" Target="../media/image2404.png"/><Relationship Id="rId424" Type="http://schemas.openxmlformats.org/officeDocument/2006/relationships/image" Target="../media/image2484.png"/><Relationship Id="rId466" Type="http://schemas.openxmlformats.org/officeDocument/2006/relationships/image" Target="../media/image2505.png"/><Relationship Id="rId23" Type="http://schemas.openxmlformats.org/officeDocument/2006/relationships/image" Target="../media/image2288.png"/><Relationship Id="rId119" Type="http://schemas.openxmlformats.org/officeDocument/2006/relationships/image" Target="../media/image2336.png"/><Relationship Id="rId270" Type="http://schemas.openxmlformats.org/officeDocument/2006/relationships/customXml" Target="../ink/ink2417.xml"/><Relationship Id="rId326" Type="http://schemas.openxmlformats.org/officeDocument/2006/relationships/customXml" Target="../ink/ink2445.xml"/><Relationship Id="rId533" Type="http://schemas.openxmlformats.org/officeDocument/2006/relationships/customXml" Target="../ink/ink2549.xml"/><Relationship Id="rId65" Type="http://schemas.openxmlformats.org/officeDocument/2006/relationships/image" Target="../media/image2309.png"/><Relationship Id="rId130" Type="http://schemas.openxmlformats.org/officeDocument/2006/relationships/customXml" Target="../ink/ink2347.xml"/><Relationship Id="rId368" Type="http://schemas.openxmlformats.org/officeDocument/2006/relationships/customXml" Target="../ink/ink2466.xml"/><Relationship Id="rId575" Type="http://schemas.openxmlformats.org/officeDocument/2006/relationships/customXml" Target="../ink/ink2570.xml"/><Relationship Id="rId172" Type="http://schemas.openxmlformats.org/officeDocument/2006/relationships/customXml" Target="../ink/ink2368.xml"/><Relationship Id="rId228" Type="http://schemas.openxmlformats.org/officeDocument/2006/relationships/customXml" Target="../ink/ink2396.xml"/><Relationship Id="rId435" Type="http://schemas.openxmlformats.org/officeDocument/2006/relationships/customXml" Target="../ink/ink2500.xml"/><Relationship Id="rId477" Type="http://schemas.openxmlformats.org/officeDocument/2006/relationships/customXml" Target="../ink/ink2521.xml"/><Relationship Id="rId600" Type="http://schemas.openxmlformats.org/officeDocument/2006/relationships/customXml" Target="../ink/ink2583.xml"/><Relationship Id="rId281" Type="http://schemas.openxmlformats.org/officeDocument/2006/relationships/image" Target="../media/image2415.png"/><Relationship Id="rId337" Type="http://schemas.openxmlformats.org/officeDocument/2006/relationships/image" Target="../media/image2442.png"/><Relationship Id="rId502" Type="http://schemas.openxmlformats.org/officeDocument/2006/relationships/image" Target="../media/image2226.png"/><Relationship Id="rId34" Type="http://schemas.openxmlformats.org/officeDocument/2006/relationships/customXml" Target="../ink/ink2299.xml"/><Relationship Id="rId76" Type="http://schemas.openxmlformats.org/officeDocument/2006/relationships/customXml" Target="../ink/ink2320.xml"/><Relationship Id="rId141" Type="http://schemas.openxmlformats.org/officeDocument/2006/relationships/image" Target="../media/image2347.png"/><Relationship Id="rId379" Type="http://schemas.openxmlformats.org/officeDocument/2006/relationships/image" Target="../media/image2463.png"/><Relationship Id="rId544" Type="http://schemas.openxmlformats.org/officeDocument/2006/relationships/image" Target="../media/image2543.png"/><Relationship Id="rId586" Type="http://schemas.openxmlformats.org/officeDocument/2006/relationships/image" Target="../media/image2564.png"/><Relationship Id="rId7" Type="http://schemas.openxmlformats.org/officeDocument/2006/relationships/image" Target="../media/image2281.png"/><Relationship Id="rId183" Type="http://schemas.openxmlformats.org/officeDocument/2006/relationships/image" Target="../media/image2366.png"/><Relationship Id="rId239" Type="http://schemas.openxmlformats.org/officeDocument/2006/relationships/image" Target="../media/image2394.png"/><Relationship Id="rId390" Type="http://schemas.openxmlformats.org/officeDocument/2006/relationships/customXml" Target="../ink/ink2477.xml"/><Relationship Id="rId404" Type="http://schemas.openxmlformats.org/officeDocument/2006/relationships/customXml" Target="../ink/ink2484.xml"/><Relationship Id="rId446" Type="http://schemas.openxmlformats.org/officeDocument/2006/relationships/image" Target="../media/image2495.png"/><Relationship Id="rId611" Type="http://schemas.openxmlformats.org/officeDocument/2006/relationships/image" Target="../media/image2576.png"/><Relationship Id="rId250" Type="http://schemas.openxmlformats.org/officeDocument/2006/relationships/customXml" Target="../ink/ink2407.xml"/><Relationship Id="rId292" Type="http://schemas.openxmlformats.org/officeDocument/2006/relationships/customXml" Target="../ink/ink2428.xml"/><Relationship Id="rId306" Type="http://schemas.openxmlformats.org/officeDocument/2006/relationships/customXml" Target="../ink/ink2435.xml"/><Relationship Id="rId488" Type="http://schemas.openxmlformats.org/officeDocument/2006/relationships/image" Target="../media/image2516.png"/><Relationship Id="rId45" Type="http://schemas.openxmlformats.org/officeDocument/2006/relationships/image" Target="../media/image2299.png"/><Relationship Id="rId87" Type="http://schemas.openxmlformats.org/officeDocument/2006/relationships/image" Target="../media/image2320.png"/><Relationship Id="rId110" Type="http://schemas.openxmlformats.org/officeDocument/2006/relationships/customXml" Target="../ink/ink2337.xml"/><Relationship Id="rId348" Type="http://schemas.openxmlformats.org/officeDocument/2006/relationships/customXml" Target="../ink/ink2456.xml"/><Relationship Id="rId513" Type="http://schemas.openxmlformats.org/officeDocument/2006/relationships/customXml" Target="../ink/ink2539.xml"/><Relationship Id="rId555" Type="http://schemas.openxmlformats.org/officeDocument/2006/relationships/customXml" Target="../ink/ink2560.xml"/><Relationship Id="rId597" Type="http://schemas.openxmlformats.org/officeDocument/2006/relationships/customXml" Target="../ink/ink2581.xml"/><Relationship Id="rId152" Type="http://schemas.openxmlformats.org/officeDocument/2006/relationships/customXml" Target="../ink/ink2358.xml"/><Relationship Id="rId194" Type="http://schemas.openxmlformats.org/officeDocument/2006/relationships/customXml" Target="../ink/ink2379.xml"/><Relationship Id="rId208" Type="http://schemas.openxmlformats.org/officeDocument/2006/relationships/customXml" Target="../ink/ink2386.xml"/><Relationship Id="rId415" Type="http://schemas.openxmlformats.org/officeDocument/2006/relationships/image" Target="../media/image2480.png"/><Relationship Id="rId457" Type="http://schemas.openxmlformats.org/officeDocument/2006/relationships/customXml" Target="../ink/ink2511.xml"/><Relationship Id="rId622" Type="http://schemas.openxmlformats.org/officeDocument/2006/relationships/customXml" Target="../ink/ink2594.xml"/><Relationship Id="rId261" Type="http://schemas.openxmlformats.org/officeDocument/2006/relationships/image" Target="../media/image2405.png"/><Relationship Id="rId499" Type="http://schemas.openxmlformats.org/officeDocument/2006/relationships/customXml" Target="../ink/ink2532.xml"/><Relationship Id="rId14" Type="http://schemas.openxmlformats.org/officeDocument/2006/relationships/customXml" Target="../ink/ink2289.xml"/><Relationship Id="rId56" Type="http://schemas.openxmlformats.org/officeDocument/2006/relationships/customXml" Target="../ink/ink2310.xml"/><Relationship Id="rId317" Type="http://schemas.openxmlformats.org/officeDocument/2006/relationships/image" Target="../media/image2432.png"/><Relationship Id="rId359" Type="http://schemas.openxmlformats.org/officeDocument/2006/relationships/image" Target="../media/image2453.png"/><Relationship Id="rId524" Type="http://schemas.openxmlformats.org/officeDocument/2006/relationships/image" Target="../media/image2533.png"/><Relationship Id="rId566" Type="http://schemas.openxmlformats.org/officeDocument/2006/relationships/image" Target="../media/image2554.png"/><Relationship Id="rId98" Type="http://schemas.openxmlformats.org/officeDocument/2006/relationships/customXml" Target="../ink/ink2331.xml"/><Relationship Id="rId121" Type="http://schemas.openxmlformats.org/officeDocument/2006/relationships/image" Target="../media/image2337.png"/><Relationship Id="rId163" Type="http://schemas.openxmlformats.org/officeDocument/2006/relationships/image" Target="../media/image2357.png"/><Relationship Id="rId219" Type="http://schemas.openxmlformats.org/officeDocument/2006/relationships/image" Target="../media/image2384.png"/><Relationship Id="rId370" Type="http://schemas.openxmlformats.org/officeDocument/2006/relationships/customXml" Target="../ink/ink2467.xml"/><Relationship Id="rId426" Type="http://schemas.openxmlformats.org/officeDocument/2006/relationships/image" Target="../media/image2485.png"/><Relationship Id="rId230" Type="http://schemas.openxmlformats.org/officeDocument/2006/relationships/customXml" Target="../ink/ink2397.xml"/><Relationship Id="rId468" Type="http://schemas.openxmlformats.org/officeDocument/2006/relationships/image" Target="../media/image2506.png"/><Relationship Id="rId25" Type="http://schemas.openxmlformats.org/officeDocument/2006/relationships/image" Target="../media/image2289.png"/><Relationship Id="rId67" Type="http://schemas.openxmlformats.org/officeDocument/2006/relationships/image" Target="../media/image2310.png"/><Relationship Id="rId272" Type="http://schemas.openxmlformats.org/officeDocument/2006/relationships/customXml" Target="../ink/ink2418.xml"/><Relationship Id="rId328" Type="http://schemas.openxmlformats.org/officeDocument/2006/relationships/customXml" Target="../ink/ink2446.xml"/><Relationship Id="rId535" Type="http://schemas.openxmlformats.org/officeDocument/2006/relationships/customXml" Target="../ink/ink2550.xml"/><Relationship Id="rId577" Type="http://schemas.openxmlformats.org/officeDocument/2006/relationships/customXml" Target="../ink/ink2571.xml"/><Relationship Id="rId132" Type="http://schemas.openxmlformats.org/officeDocument/2006/relationships/customXml" Target="../ink/ink2348.xml"/><Relationship Id="rId174" Type="http://schemas.openxmlformats.org/officeDocument/2006/relationships/customXml" Target="../ink/ink2369.xml"/><Relationship Id="rId381" Type="http://schemas.openxmlformats.org/officeDocument/2006/relationships/image" Target="../media/image2464.png"/><Relationship Id="rId602" Type="http://schemas.openxmlformats.org/officeDocument/2006/relationships/customXml" Target="../ink/ink2584.xml"/><Relationship Id="rId241" Type="http://schemas.openxmlformats.org/officeDocument/2006/relationships/image" Target="../media/image2395.png"/><Relationship Id="rId437" Type="http://schemas.openxmlformats.org/officeDocument/2006/relationships/customXml" Target="../ink/ink2501.xml"/><Relationship Id="rId479" Type="http://schemas.openxmlformats.org/officeDocument/2006/relationships/customXml" Target="../ink/ink2522.xml"/><Relationship Id="rId36" Type="http://schemas.openxmlformats.org/officeDocument/2006/relationships/customXml" Target="../ink/ink2300.xml"/><Relationship Id="rId283" Type="http://schemas.openxmlformats.org/officeDocument/2006/relationships/image" Target="../media/image2416.png"/><Relationship Id="rId339" Type="http://schemas.openxmlformats.org/officeDocument/2006/relationships/image" Target="../media/image2443.png"/><Relationship Id="rId490" Type="http://schemas.openxmlformats.org/officeDocument/2006/relationships/image" Target="../media/image2517.png"/><Relationship Id="rId504" Type="http://schemas.openxmlformats.org/officeDocument/2006/relationships/image" Target="../media/image2523.png"/><Relationship Id="rId546" Type="http://schemas.openxmlformats.org/officeDocument/2006/relationships/image" Target="../media/image2544.png"/><Relationship Id="rId78" Type="http://schemas.openxmlformats.org/officeDocument/2006/relationships/customXml" Target="../ink/ink2321.xml"/><Relationship Id="rId101" Type="http://schemas.openxmlformats.org/officeDocument/2006/relationships/image" Target="../media/image2327.png"/><Relationship Id="rId143" Type="http://schemas.openxmlformats.org/officeDocument/2006/relationships/image" Target="../media/image417.png"/><Relationship Id="rId185" Type="http://schemas.openxmlformats.org/officeDocument/2006/relationships/image" Target="../media/image2367.png"/><Relationship Id="rId350" Type="http://schemas.openxmlformats.org/officeDocument/2006/relationships/customXml" Target="../ink/ink2457.xml"/><Relationship Id="rId406" Type="http://schemas.openxmlformats.org/officeDocument/2006/relationships/customXml" Target="../ink/ink2485.xml"/><Relationship Id="rId588" Type="http://schemas.openxmlformats.org/officeDocument/2006/relationships/image" Target="../media/image2565.png"/><Relationship Id="rId9" Type="http://schemas.openxmlformats.org/officeDocument/2006/relationships/image" Target="../media/image2282.png"/><Relationship Id="rId210" Type="http://schemas.openxmlformats.org/officeDocument/2006/relationships/customXml" Target="../ink/ink2387.xml"/><Relationship Id="rId392" Type="http://schemas.openxmlformats.org/officeDocument/2006/relationships/customXml" Target="../ink/ink2478.xml"/><Relationship Id="rId448" Type="http://schemas.openxmlformats.org/officeDocument/2006/relationships/image" Target="../media/image2496.png"/><Relationship Id="rId613" Type="http://schemas.openxmlformats.org/officeDocument/2006/relationships/image" Target="../media/image2577.png"/><Relationship Id="rId252" Type="http://schemas.openxmlformats.org/officeDocument/2006/relationships/customXml" Target="../ink/ink2408.xml"/><Relationship Id="rId294" Type="http://schemas.openxmlformats.org/officeDocument/2006/relationships/customXml" Target="../ink/ink2429.xml"/><Relationship Id="rId308" Type="http://schemas.openxmlformats.org/officeDocument/2006/relationships/customXml" Target="../ink/ink2436.xml"/><Relationship Id="rId515" Type="http://schemas.openxmlformats.org/officeDocument/2006/relationships/customXml" Target="../ink/ink2540.xml"/><Relationship Id="rId47" Type="http://schemas.openxmlformats.org/officeDocument/2006/relationships/image" Target="../media/image2300.png"/><Relationship Id="rId89" Type="http://schemas.openxmlformats.org/officeDocument/2006/relationships/image" Target="../media/image2321.png"/><Relationship Id="rId112" Type="http://schemas.openxmlformats.org/officeDocument/2006/relationships/customXml" Target="../ink/ink2338.xml"/><Relationship Id="rId154" Type="http://schemas.openxmlformats.org/officeDocument/2006/relationships/customXml" Target="../ink/ink2359.xml"/><Relationship Id="rId361" Type="http://schemas.openxmlformats.org/officeDocument/2006/relationships/image" Target="../media/image2454.png"/><Relationship Id="rId557" Type="http://schemas.openxmlformats.org/officeDocument/2006/relationships/customXml" Target="../ink/ink2561.xml"/><Relationship Id="rId599" Type="http://schemas.openxmlformats.org/officeDocument/2006/relationships/image" Target="../media/image2570.png"/><Relationship Id="rId196" Type="http://schemas.openxmlformats.org/officeDocument/2006/relationships/customXml" Target="../ink/ink2380.xml"/><Relationship Id="rId417" Type="http://schemas.openxmlformats.org/officeDocument/2006/relationships/image" Target="../media/image2481.png"/><Relationship Id="rId459" Type="http://schemas.openxmlformats.org/officeDocument/2006/relationships/customXml" Target="../ink/ink2512.xml"/><Relationship Id="rId624" Type="http://schemas.openxmlformats.org/officeDocument/2006/relationships/customXml" Target="../ink/ink2595.xml"/><Relationship Id="rId16" Type="http://schemas.openxmlformats.org/officeDocument/2006/relationships/customXml" Target="../ink/ink2290.xml"/><Relationship Id="rId221" Type="http://schemas.openxmlformats.org/officeDocument/2006/relationships/image" Target="../media/image2385.png"/><Relationship Id="rId263" Type="http://schemas.openxmlformats.org/officeDocument/2006/relationships/image" Target="../media/image2406.png"/><Relationship Id="rId319" Type="http://schemas.openxmlformats.org/officeDocument/2006/relationships/image" Target="../media/image2433.png"/><Relationship Id="rId470" Type="http://schemas.openxmlformats.org/officeDocument/2006/relationships/image" Target="../media/image2507.png"/><Relationship Id="rId526" Type="http://schemas.openxmlformats.org/officeDocument/2006/relationships/image" Target="../media/image2534.png"/><Relationship Id="rId58" Type="http://schemas.openxmlformats.org/officeDocument/2006/relationships/customXml" Target="../ink/ink2311.xml"/><Relationship Id="rId123" Type="http://schemas.openxmlformats.org/officeDocument/2006/relationships/image" Target="../media/image2338.png"/><Relationship Id="rId330" Type="http://schemas.openxmlformats.org/officeDocument/2006/relationships/customXml" Target="../ink/ink2447.xml"/><Relationship Id="rId568" Type="http://schemas.openxmlformats.org/officeDocument/2006/relationships/image" Target="../media/image2555.png"/><Relationship Id="rId165" Type="http://schemas.openxmlformats.org/officeDocument/2006/relationships/image" Target="../media/image2358.png"/><Relationship Id="rId372" Type="http://schemas.openxmlformats.org/officeDocument/2006/relationships/customXml" Target="../ink/ink2468.xml"/><Relationship Id="rId428" Type="http://schemas.openxmlformats.org/officeDocument/2006/relationships/image" Target="../media/image2486.png"/><Relationship Id="rId232" Type="http://schemas.openxmlformats.org/officeDocument/2006/relationships/customXml" Target="../ink/ink2398.xml"/><Relationship Id="rId274" Type="http://schemas.openxmlformats.org/officeDocument/2006/relationships/customXml" Target="../ink/ink2419.xml"/><Relationship Id="rId481" Type="http://schemas.openxmlformats.org/officeDocument/2006/relationships/customXml" Target="../ink/ink2523.xml"/><Relationship Id="rId27" Type="http://schemas.openxmlformats.org/officeDocument/2006/relationships/image" Target="../media/image2290.png"/><Relationship Id="rId69" Type="http://schemas.openxmlformats.org/officeDocument/2006/relationships/image" Target="../media/image2311.png"/><Relationship Id="rId134" Type="http://schemas.openxmlformats.org/officeDocument/2006/relationships/customXml" Target="../ink/ink2349.xml"/><Relationship Id="rId537" Type="http://schemas.openxmlformats.org/officeDocument/2006/relationships/customXml" Target="../ink/ink2551.xml"/><Relationship Id="rId579" Type="http://schemas.openxmlformats.org/officeDocument/2006/relationships/customXml" Target="../ink/ink2572.xml"/><Relationship Id="rId80" Type="http://schemas.openxmlformats.org/officeDocument/2006/relationships/customXml" Target="../ink/ink2322.xml"/><Relationship Id="rId176" Type="http://schemas.openxmlformats.org/officeDocument/2006/relationships/customXml" Target="../ink/ink2370.xml"/><Relationship Id="rId341" Type="http://schemas.openxmlformats.org/officeDocument/2006/relationships/image" Target="../media/image2444.png"/><Relationship Id="rId383" Type="http://schemas.openxmlformats.org/officeDocument/2006/relationships/image" Target="../media/image2465.png"/><Relationship Id="rId439" Type="http://schemas.openxmlformats.org/officeDocument/2006/relationships/customXml" Target="../ink/ink2502.xml"/><Relationship Id="rId590" Type="http://schemas.openxmlformats.org/officeDocument/2006/relationships/image" Target="../media/image2566.png"/><Relationship Id="rId604" Type="http://schemas.openxmlformats.org/officeDocument/2006/relationships/customXml" Target="../ink/ink2585.xml"/><Relationship Id="rId201" Type="http://schemas.openxmlformats.org/officeDocument/2006/relationships/image" Target="../media/image2375.png"/><Relationship Id="rId222" Type="http://schemas.openxmlformats.org/officeDocument/2006/relationships/customXml" Target="../ink/ink2393.xml"/><Relationship Id="rId243" Type="http://schemas.openxmlformats.org/officeDocument/2006/relationships/image" Target="../media/image2396.png"/><Relationship Id="rId264" Type="http://schemas.openxmlformats.org/officeDocument/2006/relationships/customXml" Target="../ink/ink2414.xml"/><Relationship Id="rId285" Type="http://schemas.openxmlformats.org/officeDocument/2006/relationships/image" Target="../media/image2417.png"/><Relationship Id="rId450" Type="http://schemas.openxmlformats.org/officeDocument/2006/relationships/image" Target="../media/image2497.png"/><Relationship Id="rId471" Type="http://schemas.openxmlformats.org/officeDocument/2006/relationships/customXml" Target="../ink/ink2518.xml"/><Relationship Id="rId506" Type="http://schemas.openxmlformats.org/officeDocument/2006/relationships/image" Target="../media/image2524.png"/><Relationship Id="rId17" Type="http://schemas.openxmlformats.org/officeDocument/2006/relationships/image" Target="../media/image2286.png"/><Relationship Id="rId38" Type="http://schemas.openxmlformats.org/officeDocument/2006/relationships/customXml" Target="../ink/ink2301.xml"/><Relationship Id="rId59" Type="http://schemas.openxmlformats.org/officeDocument/2006/relationships/image" Target="../media/image2306.png"/><Relationship Id="rId103" Type="http://schemas.openxmlformats.org/officeDocument/2006/relationships/image" Target="../media/image2328.png"/><Relationship Id="rId124" Type="http://schemas.openxmlformats.org/officeDocument/2006/relationships/customXml" Target="../ink/ink2344.xml"/><Relationship Id="rId310" Type="http://schemas.openxmlformats.org/officeDocument/2006/relationships/customXml" Target="../ink/ink2437.xml"/><Relationship Id="rId492" Type="http://schemas.openxmlformats.org/officeDocument/2006/relationships/image" Target="../media/image2518.png"/><Relationship Id="rId527" Type="http://schemas.openxmlformats.org/officeDocument/2006/relationships/customXml" Target="../ink/ink2546.xml"/><Relationship Id="rId548" Type="http://schemas.openxmlformats.org/officeDocument/2006/relationships/image" Target="../media/image2545.png"/><Relationship Id="rId569" Type="http://schemas.openxmlformats.org/officeDocument/2006/relationships/customXml" Target="../ink/ink2567.xml"/><Relationship Id="rId70" Type="http://schemas.openxmlformats.org/officeDocument/2006/relationships/customXml" Target="../ink/ink2317.xml"/><Relationship Id="rId91" Type="http://schemas.openxmlformats.org/officeDocument/2006/relationships/image" Target="../media/image2322.png"/><Relationship Id="rId145" Type="http://schemas.openxmlformats.org/officeDocument/2006/relationships/image" Target="../media/image2348.png"/><Relationship Id="rId166" Type="http://schemas.openxmlformats.org/officeDocument/2006/relationships/customXml" Target="../ink/ink2365.xml"/><Relationship Id="rId187" Type="http://schemas.openxmlformats.org/officeDocument/2006/relationships/image" Target="../media/image2368.png"/><Relationship Id="rId331" Type="http://schemas.openxmlformats.org/officeDocument/2006/relationships/image" Target="../media/image2439.png"/><Relationship Id="rId352" Type="http://schemas.openxmlformats.org/officeDocument/2006/relationships/customXml" Target="../ink/ink2458.xml"/><Relationship Id="rId373" Type="http://schemas.openxmlformats.org/officeDocument/2006/relationships/image" Target="../media/image2460.png"/><Relationship Id="rId394" Type="http://schemas.openxmlformats.org/officeDocument/2006/relationships/customXml" Target="../ink/ink2479.xml"/><Relationship Id="rId408" Type="http://schemas.openxmlformats.org/officeDocument/2006/relationships/customXml" Target="../ink/ink2486.xml"/><Relationship Id="rId429" Type="http://schemas.openxmlformats.org/officeDocument/2006/relationships/customXml" Target="../ink/ink2497.xml"/><Relationship Id="rId580" Type="http://schemas.openxmlformats.org/officeDocument/2006/relationships/image" Target="../media/image2561.png"/><Relationship Id="rId615" Type="http://schemas.openxmlformats.org/officeDocument/2006/relationships/image" Target="../media/image257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88.xml"/><Relationship Id="rId233" Type="http://schemas.openxmlformats.org/officeDocument/2006/relationships/image" Target="../media/image2391.png"/><Relationship Id="rId254" Type="http://schemas.openxmlformats.org/officeDocument/2006/relationships/customXml" Target="../ink/ink2409.xml"/><Relationship Id="rId440" Type="http://schemas.openxmlformats.org/officeDocument/2006/relationships/image" Target="../media/image2492.png"/><Relationship Id="rId28" Type="http://schemas.openxmlformats.org/officeDocument/2006/relationships/customXml" Target="../ink/ink2296.xml"/><Relationship Id="rId49" Type="http://schemas.openxmlformats.org/officeDocument/2006/relationships/image" Target="../media/image2301.png"/><Relationship Id="rId114" Type="http://schemas.openxmlformats.org/officeDocument/2006/relationships/customXml" Target="../ink/ink2339.xml"/><Relationship Id="rId275" Type="http://schemas.openxmlformats.org/officeDocument/2006/relationships/image" Target="../media/image2412.png"/><Relationship Id="rId296" Type="http://schemas.openxmlformats.org/officeDocument/2006/relationships/customXml" Target="../ink/ink2430.xml"/><Relationship Id="rId300" Type="http://schemas.openxmlformats.org/officeDocument/2006/relationships/customXml" Target="../ink/ink2432.xml"/><Relationship Id="rId461" Type="http://schemas.openxmlformats.org/officeDocument/2006/relationships/customXml" Target="../ink/ink2513.xml"/><Relationship Id="rId482" Type="http://schemas.openxmlformats.org/officeDocument/2006/relationships/image" Target="../media/image2513.png"/><Relationship Id="rId517" Type="http://schemas.openxmlformats.org/officeDocument/2006/relationships/customXml" Target="../ink/ink2541.xml"/><Relationship Id="rId538" Type="http://schemas.openxmlformats.org/officeDocument/2006/relationships/image" Target="../media/image2540.png"/><Relationship Id="rId559" Type="http://schemas.openxmlformats.org/officeDocument/2006/relationships/customXml" Target="../ink/ink2562.xml"/><Relationship Id="rId60" Type="http://schemas.openxmlformats.org/officeDocument/2006/relationships/customXml" Target="../ink/ink2312.xml"/><Relationship Id="rId81" Type="http://schemas.openxmlformats.org/officeDocument/2006/relationships/image" Target="../media/image2317.png"/><Relationship Id="rId135" Type="http://schemas.openxmlformats.org/officeDocument/2006/relationships/image" Target="../media/image2344.png"/><Relationship Id="rId156" Type="http://schemas.openxmlformats.org/officeDocument/2006/relationships/customXml" Target="../ink/ink2360.xml"/><Relationship Id="rId177" Type="http://schemas.openxmlformats.org/officeDocument/2006/relationships/image" Target="../media/image2363.png"/><Relationship Id="rId198" Type="http://schemas.openxmlformats.org/officeDocument/2006/relationships/customXml" Target="../ink/ink2381.xml"/><Relationship Id="rId321" Type="http://schemas.openxmlformats.org/officeDocument/2006/relationships/image" Target="../media/image2434.png"/><Relationship Id="rId342" Type="http://schemas.openxmlformats.org/officeDocument/2006/relationships/customXml" Target="../ink/ink2453.xml"/><Relationship Id="rId363" Type="http://schemas.openxmlformats.org/officeDocument/2006/relationships/image" Target="../media/image2455.png"/><Relationship Id="rId384" Type="http://schemas.openxmlformats.org/officeDocument/2006/relationships/customXml" Target="../ink/ink2474.xml"/><Relationship Id="rId419" Type="http://schemas.openxmlformats.org/officeDocument/2006/relationships/image" Target="../media/image2482.png"/><Relationship Id="rId570" Type="http://schemas.openxmlformats.org/officeDocument/2006/relationships/image" Target="../media/image2556.png"/><Relationship Id="rId591" Type="http://schemas.openxmlformats.org/officeDocument/2006/relationships/customXml" Target="../ink/ink2578.xml"/><Relationship Id="rId605" Type="http://schemas.openxmlformats.org/officeDocument/2006/relationships/image" Target="../media/image2573.png"/><Relationship Id="rId626" Type="http://schemas.openxmlformats.org/officeDocument/2006/relationships/customXml" Target="../ink/ink2596.xml"/><Relationship Id="rId202" Type="http://schemas.openxmlformats.org/officeDocument/2006/relationships/customXml" Target="../ink/ink2383.xml"/><Relationship Id="rId223" Type="http://schemas.openxmlformats.org/officeDocument/2006/relationships/image" Target="../media/image2386.png"/><Relationship Id="rId244" Type="http://schemas.openxmlformats.org/officeDocument/2006/relationships/customXml" Target="../ink/ink2404.xml"/><Relationship Id="rId430" Type="http://schemas.openxmlformats.org/officeDocument/2006/relationships/image" Target="../media/image2487.png"/><Relationship Id="rId18" Type="http://schemas.openxmlformats.org/officeDocument/2006/relationships/customXml" Target="../ink/ink2291.xml"/><Relationship Id="rId39" Type="http://schemas.openxmlformats.org/officeDocument/2006/relationships/image" Target="../media/image2296.png"/><Relationship Id="rId265" Type="http://schemas.openxmlformats.org/officeDocument/2006/relationships/image" Target="../media/image2407.png"/><Relationship Id="rId286" Type="http://schemas.openxmlformats.org/officeDocument/2006/relationships/customXml" Target="../ink/ink2425.xml"/><Relationship Id="rId451" Type="http://schemas.openxmlformats.org/officeDocument/2006/relationships/customXml" Target="../ink/ink2508.xml"/><Relationship Id="rId472" Type="http://schemas.openxmlformats.org/officeDocument/2006/relationships/image" Target="../media/image2508.png"/><Relationship Id="rId493" Type="http://schemas.openxmlformats.org/officeDocument/2006/relationships/customXml" Target="../ink/ink2529.xml"/><Relationship Id="rId507" Type="http://schemas.openxmlformats.org/officeDocument/2006/relationships/customXml" Target="../ink/ink2536.xml"/><Relationship Id="rId528" Type="http://schemas.openxmlformats.org/officeDocument/2006/relationships/image" Target="../media/image2535.png"/><Relationship Id="rId549" Type="http://schemas.openxmlformats.org/officeDocument/2006/relationships/customXml" Target="../ink/ink2557.xml"/><Relationship Id="rId50" Type="http://schemas.openxmlformats.org/officeDocument/2006/relationships/customXml" Target="../ink/ink2307.xml"/><Relationship Id="rId104" Type="http://schemas.openxmlformats.org/officeDocument/2006/relationships/customXml" Target="../ink/ink2334.xml"/><Relationship Id="rId125" Type="http://schemas.openxmlformats.org/officeDocument/2006/relationships/image" Target="../media/image2339.png"/><Relationship Id="rId146" Type="http://schemas.openxmlformats.org/officeDocument/2006/relationships/customXml" Target="../ink/ink2355.xml"/><Relationship Id="rId167" Type="http://schemas.openxmlformats.org/officeDocument/2006/relationships/image" Target="../media/image2359.png"/><Relationship Id="rId188" Type="http://schemas.openxmlformats.org/officeDocument/2006/relationships/customXml" Target="../ink/ink2376.xml"/><Relationship Id="rId311" Type="http://schemas.openxmlformats.org/officeDocument/2006/relationships/image" Target="../media/image2429.png"/><Relationship Id="rId332" Type="http://schemas.openxmlformats.org/officeDocument/2006/relationships/customXml" Target="../ink/ink2448.xml"/><Relationship Id="rId353" Type="http://schemas.openxmlformats.org/officeDocument/2006/relationships/image" Target="../media/image2450.png"/><Relationship Id="rId374" Type="http://schemas.openxmlformats.org/officeDocument/2006/relationships/customXml" Target="../ink/ink2469.xml"/><Relationship Id="rId395" Type="http://schemas.openxmlformats.org/officeDocument/2006/relationships/image" Target="../media/image2471.png"/><Relationship Id="rId409" Type="http://schemas.openxmlformats.org/officeDocument/2006/relationships/image" Target="../media/image2477.png"/><Relationship Id="rId560" Type="http://schemas.openxmlformats.org/officeDocument/2006/relationships/image" Target="../media/image2551.png"/><Relationship Id="rId581" Type="http://schemas.openxmlformats.org/officeDocument/2006/relationships/customXml" Target="../ink/ink2573.xml"/><Relationship Id="rId71" Type="http://schemas.openxmlformats.org/officeDocument/2006/relationships/image" Target="../media/image2312.png"/><Relationship Id="rId92" Type="http://schemas.openxmlformats.org/officeDocument/2006/relationships/customXml" Target="../ink/ink2328.xml"/><Relationship Id="rId213" Type="http://schemas.openxmlformats.org/officeDocument/2006/relationships/image" Target="../media/image2381.png"/><Relationship Id="rId234" Type="http://schemas.openxmlformats.org/officeDocument/2006/relationships/customXml" Target="../ink/ink2399.xml"/><Relationship Id="rId420" Type="http://schemas.openxmlformats.org/officeDocument/2006/relationships/customXml" Target="../ink/ink2492.xml"/><Relationship Id="rId616" Type="http://schemas.openxmlformats.org/officeDocument/2006/relationships/customXml" Target="../ink/ink2591.xml"/><Relationship Id="rId2" Type="http://schemas.openxmlformats.org/officeDocument/2006/relationships/customXml" Target="../ink/ink2283.xml"/><Relationship Id="rId29" Type="http://schemas.openxmlformats.org/officeDocument/2006/relationships/image" Target="../media/image2291.png"/><Relationship Id="rId255" Type="http://schemas.openxmlformats.org/officeDocument/2006/relationships/image" Target="../media/image2402.png"/><Relationship Id="rId276" Type="http://schemas.openxmlformats.org/officeDocument/2006/relationships/customXml" Target="../ink/ink2420.xml"/><Relationship Id="rId297" Type="http://schemas.openxmlformats.org/officeDocument/2006/relationships/image" Target="../media/image2423.png"/><Relationship Id="rId441" Type="http://schemas.openxmlformats.org/officeDocument/2006/relationships/customXml" Target="../ink/ink2503.xml"/><Relationship Id="rId462" Type="http://schemas.openxmlformats.org/officeDocument/2006/relationships/image" Target="../media/image2503.png"/><Relationship Id="rId483" Type="http://schemas.openxmlformats.org/officeDocument/2006/relationships/customXml" Target="../ink/ink2524.xml"/><Relationship Id="rId518" Type="http://schemas.openxmlformats.org/officeDocument/2006/relationships/image" Target="../media/image2530.png"/><Relationship Id="rId539" Type="http://schemas.openxmlformats.org/officeDocument/2006/relationships/customXml" Target="../ink/ink2552.xml"/><Relationship Id="rId40" Type="http://schemas.openxmlformats.org/officeDocument/2006/relationships/customXml" Target="../ink/ink2302.xml"/><Relationship Id="rId115" Type="http://schemas.openxmlformats.org/officeDocument/2006/relationships/image" Target="../media/image2334.png"/><Relationship Id="rId136" Type="http://schemas.openxmlformats.org/officeDocument/2006/relationships/customXml" Target="../ink/ink2350.xml"/><Relationship Id="rId157" Type="http://schemas.openxmlformats.org/officeDocument/2006/relationships/image" Target="../media/image2354.png"/><Relationship Id="rId178" Type="http://schemas.openxmlformats.org/officeDocument/2006/relationships/customXml" Target="../ink/ink2371.xml"/><Relationship Id="rId301" Type="http://schemas.openxmlformats.org/officeDocument/2006/relationships/image" Target="../media/image2425.png"/><Relationship Id="rId322" Type="http://schemas.openxmlformats.org/officeDocument/2006/relationships/customXml" Target="../ink/ink2443.xml"/><Relationship Id="rId343" Type="http://schemas.openxmlformats.org/officeDocument/2006/relationships/image" Target="../media/image2445.png"/><Relationship Id="rId364" Type="http://schemas.openxmlformats.org/officeDocument/2006/relationships/customXml" Target="../ink/ink2464.xml"/><Relationship Id="rId550" Type="http://schemas.openxmlformats.org/officeDocument/2006/relationships/image" Target="../media/image2546.png"/><Relationship Id="rId61" Type="http://schemas.openxmlformats.org/officeDocument/2006/relationships/image" Target="../media/image2307.png"/><Relationship Id="rId82" Type="http://schemas.openxmlformats.org/officeDocument/2006/relationships/customXml" Target="../ink/ink2323.xml"/><Relationship Id="rId199" Type="http://schemas.openxmlformats.org/officeDocument/2006/relationships/image" Target="../media/image2374.png"/><Relationship Id="rId203" Type="http://schemas.openxmlformats.org/officeDocument/2006/relationships/image" Target="../media/image2376.png"/><Relationship Id="rId385" Type="http://schemas.openxmlformats.org/officeDocument/2006/relationships/image" Target="../media/image2466.png"/><Relationship Id="rId571" Type="http://schemas.openxmlformats.org/officeDocument/2006/relationships/customXml" Target="../ink/ink2568.xml"/><Relationship Id="rId592" Type="http://schemas.openxmlformats.org/officeDocument/2006/relationships/image" Target="../media/image2567.png"/><Relationship Id="rId606" Type="http://schemas.openxmlformats.org/officeDocument/2006/relationships/customXml" Target="../ink/ink2586.xml"/><Relationship Id="rId627" Type="http://schemas.openxmlformats.org/officeDocument/2006/relationships/image" Target="../media/image2584.png"/><Relationship Id="rId19" Type="http://schemas.openxmlformats.org/officeDocument/2006/relationships/image" Target="../media/image2287.png"/><Relationship Id="rId224" Type="http://schemas.openxmlformats.org/officeDocument/2006/relationships/customXml" Target="../ink/ink2394.xml"/><Relationship Id="rId245" Type="http://schemas.openxmlformats.org/officeDocument/2006/relationships/image" Target="../media/image2397.png"/><Relationship Id="rId266" Type="http://schemas.openxmlformats.org/officeDocument/2006/relationships/customXml" Target="../ink/ink2415.xml"/><Relationship Id="rId287" Type="http://schemas.openxmlformats.org/officeDocument/2006/relationships/image" Target="../media/image2418.png"/><Relationship Id="rId410" Type="http://schemas.openxmlformats.org/officeDocument/2006/relationships/customXml" Target="../ink/ink2487.xml"/><Relationship Id="rId431" Type="http://schemas.openxmlformats.org/officeDocument/2006/relationships/customXml" Target="../ink/ink2498.xml"/><Relationship Id="rId452" Type="http://schemas.openxmlformats.org/officeDocument/2006/relationships/image" Target="../media/image2498.png"/><Relationship Id="rId473" Type="http://schemas.openxmlformats.org/officeDocument/2006/relationships/customXml" Target="../ink/ink2519.xml"/><Relationship Id="rId494" Type="http://schemas.openxmlformats.org/officeDocument/2006/relationships/image" Target="../media/image2519.png"/><Relationship Id="rId508" Type="http://schemas.openxmlformats.org/officeDocument/2006/relationships/image" Target="../media/image2525.png"/><Relationship Id="rId529" Type="http://schemas.openxmlformats.org/officeDocument/2006/relationships/customXml" Target="../ink/ink2547.xml"/><Relationship Id="rId30" Type="http://schemas.openxmlformats.org/officeDocument/2006/relationships/customXml" Target="../ink/ink2297.xml"/><Relationship Id="rId105" Type="http://schemas.openxmlformats.org/officeDocument/2006/relationships/image" Target="../media/image2329.png"/><Relationship Id="rId126" Type="http://schemas.openxmlformats.org/officeDocument/2006/relationships/customXml" Target="../ink/ink2345.xml"/><Relationship Id="rId147" Type="http://schemas.openxmlformats.org/officeDocument/2006/relationships/image" Target="../media/image2349.png"/><Relationship Id="rId168" Type="http://schemas.openxmlformats.org/officeDocument/2006/relationships/customXml" Target="../ink/ink2366.xml"/><Relationship Id="rId312" Type="http://schemas.openxmlformats.org/officeDocument/2006/relationships/customXml" Target="../ink/ink2438.xml"/><Relationship Id="rId333" Type="http://schemas.openxmlformats.org/officeDocument/2006/relationships/image" Target="../media/image2440.png"/><Relationship Id="rId354" Type="http://schemas.openxmlformats.org/officeDocument/2006/relationships/customXml" Target="../ink/ink2459.xml"/><Relationship Id="rId540" Type="http://schemas.openxmlformats.org/officeDocument/2006/relationships/image" Target="../media/image2541.png"/><Relationship Id="rId51" Type="http://schemas.openxmlformats.org/officeDocument/2006/relationships/image" Target="../media/image2302.png"/><Relationship Id="rId72" Type="http://schemas.openxmlformats.org/officeDocument/2006/relationships/customXml" Target="../ink/ink2318.xml"/><Relationship Id="rId93" Type="http://schemas.openxmlformats.org/officeDocument/2006/relationships/image" Target="../media/image2323.png"/><Relationship Id="rId189" Type="http://schemas.openxmlformats.org/officeDocument/2006/relationships/image" Target="../media/image2369.png"/><Relationship Id="rId375" Type="http://schemas.openxmlformats.org/officeDocument/2006/relationships/image" Target="../media/image2461.png"/><Relationship Id="rId396" Type="http://schemas.openxmlformats.org/officeDocument/2006/relationships/customXml" Target="../ink/ink2480.xml"/><Relationship Id="rId561" Type="http://schemas.openxmlformats.org/officeDocument/2006/relationships/customXml" Target="../ink/ink2563.xml"/><Relationship Id="rId582" Type="http://schemas.openxmlformats.org/officeDocument/2006/relationships/image" Target="../media/image2562.png"/><Relationship Id="rId617" Type="http://schemas.openxmlformats.org/officeDocument/2006/relationships/image" Target="../media/image2579.png"/><Relationship Id="rId3" Type="http://schemas.openxmlformats.org/officeDocument/2006/relationships/image" Target="../media/image2279.png"/><Relationship Id="rId214" Type="http://schemas.openxmlformats.org/officeDocument/2006/relationships/customXml" Target="../ink/ink2389.xml"/><Relationship Id="rId235" Type="http://schemas.openxmlformats.org/officeDocument/2006/relationships/image" Target="../media/image2392.png"/><Relationship Id="rId256" Type="http://schemas.openxmlformats.org/officeDocument/2006/relationships/customXml" Target="../ink/ink2410.xml"/><Relationship Id="rId277" Type="http://schemas.openxmlformats.org/officeDocument/2006/relationships/image" Target="../media/image2413.png"/><Relationship Id="rId298" Type="http://schemas.openxmlformats.org/officeDocument/2006/relationships/customXml" Target="../ink/ink2431.xml"/><Relationship Id="rId400" Type="http://schemas.openxmlformats.org/officeDocument/2006/relationships/customXml" Target="../ink/ink2482.xml"/><Relationship Id="rId421" Type="http://schemas.openxmlformats.org/officeDocument/2006/relationships/customXml" Target="../ink/ink2493.xml"/><Relationship Id="rId442" Type="http://schemas.openxmlformats.org/officeDocument/2006/relationships/image" Target="../media/image2493.png"/><Relationship Id="rId463" Type="http://schemas.openxmlformats.org/officeDocument/2006/relationships/customXml" Target="../ink/ink2514.xml"/><Relationship Id="rId484" Type="http://schemas.openxmlformats.org/officeDocument/2006/relationships/image" Target="../media/image2514.png"/><Relationship Id="rId519" Type="http://schemas.openxmlformats.org/officeDocument/2006/relationships/customXml" Target="../ink/ink2542.xml"/><Relationship Id="rId116" Type="http://schemas.openxmlformats.org/officeDocument/2006/relationships/customXml" Target="../ink/ink2340.xml"/><Relationship Id="rId137" Type="http://schemas.openxmlformats.org/officeDocument/2006/relationships/image" Target="../media/image2345.png"/><Relationship Id="rId158" Type="http://schemas.openxmlformats.org/officeDocument/2006/relationships/customXml" Target="../ink/ink2361.xml"/><Relationship Id="rId302" Type="http://schemas.openxmlformats.org/officeDocument/2006/relationships/customXml" Target="../ink/ink2433.xml"/><Relationship Id="rId323" Type="http://schemas.openxmlformats.org/officeDocument/2006/relationships/image" Target="../media/image2435.png"/><Relationship Id="rId344" Type="http://schemas.openxmlformats.org/officeDocument/2006/relationships/customXml" Target="../ink/ink2454.xml"/><Relationship Id="rId530" Type="http://schemas.openxmlformats.org/officeDocument/2006/relationships/image" Target="../media/image2536.png"/><Relationship Id="rId20" Type="http://schemas.openxmlformats.org/officeDocument/2006/relationships/customXml" Target="../ink/ink2292.xml"/><Relationship Id="rId41" Type="http://schemas.openxmlformats.org/officeDocument/2006/relationships/image" Target="../media/image2297.png"/><Relationship Id="rId62" Type="http://schemas.openxmlformats.org/officeDocument/2006/relationships/customXml" Target="../ink/ink2313.xml"/><Relationship Id="rId83" Type="http://schemas.openxmlformats.org/officeDocument/2006/relationships/image" Target="../media/image2318.png"/><Relationship Id="rId179" Type="http://schemas.openxmlformats.org/officeDocument/2006/relationships/image" Target="../media/image2364.png"/><Relationship Id="rId365" Type="http://schemas.openxmlformats.org/officeDocument/2006/relationships/image" Target="../media/image2456.png"/><Relationship Id="rId386" Type="http://schemas.openxmlformats.org/officeDocument/2006/relationships/customXml" Target="../ink/ink2475.xml"/><Relationship Id="rId551" Type="http://schemas.openxmlformats.org/officeDocument/2006/relationships/customXml" Target="../ink/ink2558.xml"/><Relationship Id="rId572" Type="http://schemas.openxmlformats.org/officeDocument/2006/relationships/image" Target="../media/image2557.png"/><Relationship Id="rId593" Type="http://schemas.openxmlformats.org/officeDocument/2006/relationships/customXml" Target="../ink/ink2579.xml"/><Relationship Id="rId607" Type="http://schemas.openxmlformats.org/officeDocument/2006/relationships/image" Target="../media/image2574.png"/><Relationship Id="rId628" Type="http://schemas.openxmlformats.org/officeDocument/2006/relationships/customXml" Target="../ink/ink2597.xml"/><Relationship Id="rId190" Type="http://schemas.openxmlformats.org/officeDocument/2006/relationships/customXml" Target="../ink/ink2377.xml"/><Relationship Id="rId204" Type="http://schemas.openxmlformats.org/officeDocument/2006/relationships/customXml" Target="../ink/ink2384.xml"/><Relationship Id="rId225" Type="http://schemas.openxmlformats.org/officeDocument/2006/relationships/image" Target="../media/image2387.png"/><Relationship Id="rId246" Type="http://schemas.openxmlformats.org/officeDocument/2006/relationships/customXml" Target="../ink/ink2405.xml"/><Relationship Id="rId267" Type="http://schemas.openxmlformats.org/officeDocument/2006/relationships/image" Target="../media/image2408.png"/><Relationship Id="rId288" Type="http://schemas.openxmlformats.org/officeDocument/2006/relationships/customXml" Target="../ink/ink2426.xml"/><Relationship Id="rId411" Type="http://schemas.openxmlformats.org/officeDocument/2006/relationships/image" Target="../media/image2478.png"/><Relationship Id="rId432" Type="http://schemas.openxmlformats.org/officeDocument/2006/relationships/image" Target="../media/image2488.png"/><Relationship Id="rId453" Type="http://schemas.openxmlformats.org/officeDocument/2006/relationships/customXml" Target="../ink/ink2509.xml"/><Relationship Id="rId474" Type="http://schemas.openxmlformats.org/officeDocument/2006/relationships/image" Target="../media/image2509.png"/><Relationship Id="rId509" Type="http://schemas.openxmlformats.org/officeDocument/2006/relationships/customXml" Target="../ink/ink2537.xml"/><Relationship Id="rId106" Type="http://schemas.openxmlformats.org/officeDocument/2006/relationships/customXml" Target="../ink/ink2335.xml"/><Relationship Id="rId127" Type="http://schemas.openxmlformats.org/officeDocument/2006/relationships/image" Target="../media/image2340.png"/><Relationship Id="rId313" Type="http://schemas.openxmlformats.org/officeDocument/2006/relationships/image" Target="../media/image2430.png"/><Relationship Id="rId495" Type="http://schemas.openxmlformats.org/officeDocument/2006/relationships/customXml" Target="../ink/ink2530.xml"/><Relationship Id="rId10" Type="http://schemas.openxmlformats.org/officeDocument/2006/relationships/customXml" Target="../ink/ink2287.xml"/><Relationship Id="rId31" Type="http://schemas.openxmlformats.org/officeDocument/2006/relationships/image" Target="../media/image2292.png"/><Relationship Id="rId52" Type="http://schemas.openxmlformats.org/officeDocument/2006/relationships/customXml" Target="../ink/ink2308.xml"/><Relationship Id="rId73" Type="http://schemas.openxmlformats.org/officeDocument/2006/relationships/image" Target="../media/image2313.png"/><Relationship Id="rId94" Type="http://schemas.openxmlformats.org/officeDocument/2006/relationships/customXml" Target="../ink/ink2329.xml"/><Relationship Id="rId148" Type="http://schemas.openxmlformats.org/officeDocument/2006/relationships/customXml" Target="../ink/ink2356.xml"/><Relationship Id="rId169" Type="http://schemas.openxmlformats.org/officeDocument/2006/relationships/image" Target="../media/image2360.png"/><Relationship Id="rId334" Type="http://schemas.openxmlformats.org/officeDocument/2006/relationships/customXml" Target="../ink/ink2449.xml"/><Relationship Id="rId355" Type="http://schemas.openxmlformats.org/officeDocument/2006/relationships/image" Target="../media/image2451.png"/><Relationship Id="rId376" Type="http://schemas.openxmlformats.org/officeDocument/2006/relationships/customXml" Target="../ink/ink2470.xml"/><Relationship Id="rId397" Type="http://schemas.openxmlformats.org/officeDocument/2006/relationships/image" Target="../media/image2472.png"/><Relationship Id="rId520" Type="http://schemas.openxmlformats.org/officeDocument/2006/relationships/image" Target="../media/image2531.png"/><Relationship Id="rId541" Type="http://schemas.openxmlformats.org/officeDocument/2006/relationships/customXml" Target="../ink/ink2553.xml"/><Relationship Id="rId562" Type="http://schemas.openxmlformats.org/officeDocument/2006/relationships/image" Target="../media/image2552.png"/><Relationship Id="rId583" Type="http://schemas.openxmlformats.org/officeDocument/2006/relationships/customXml" Target="../ink/ink2574.xml"/><Relationship Id="rId618" Type="http://schemas.openxmlformats.org/officeDocument/2006/relationships/customXml" Target="../ink/ink2592.xml"/><Relationship Id="rId4" Type="http://schemas.openxmlformats.org/officeDocument/2006/relationships/customXml" Target="../ink/ink2284.xml"/><Relationship Id="rId180" Type="http://schemas.openxmlformats.org/officeDocument/2006/relationships/customXml" Target="../ink/ink2372.xml"/><Relationship Id="rId215" Type="http://schemas.openxmlformats.org/officeDocument/2006/relationships/image" Target="../media/image2382.png"/><Relationship Id="rId236" Type="http://schemas.openxmlformats.org/officeDocument/2006/relationships/customXml" Target="../ink/ink2400.xml"/><Relationship Id="rId257" Type="http://schemas.openxmlformats.org/officeDocument/2006/relationships/image" Target="../media/image2403.png"/><Relationship Id="rId278" Type="http://schemas.openxmlformats.org/officeDocument/2006/relationships/customXml" Target="../ink/ink2421.xml"/><Relationship Id="rId401" Type="http://schemas.openxmlformats.org/officeDocument/2006/relationships/image" Target="../media/image2474.png"/><Relationship Id="rId422" Type="http://schemas.openxmlformats.org/officeDocument/2006/relationships/image" Target="../media/image2483.png"/><Relationship Id="rId443" Type="http://schemas.openxmlformats.org/officeDocument/2006/relationships/customXml" Target="../ink/ink2504.xml"/><Relationship Id="rId464" Type="http://schemas.openxmlformats.org/officeDocument/2006/relationships/image" Target="../media/image2504.png"/><Relationship Id="rId303" Type="http://schemas.openxmlformats.org/officeDocument/2006/relationships/image" Target="../media/image2426.png"/><Relationship Id="rId485" Type="http://schemas.openxmlformats.org/officeDocument/2006/relationships/customXml" Target="../ink/ink2525.xml"/><Relationship Id="rId42" Type="http://schemas.openxmlformats.org/officeDocument/2006/relationships/customXml" Target="../ink/ink2303.xml"/><Relationship Id="rId84" Type="http://schemas.openxmlformats.org/officeDocument/2006/relationships/customXml" Target="../ink/ink2324.xml"/><Relationship Id="rId138" Type="http://schemas.openxmlformats.org/officeDocument/2006/relationships/customXml" Target="../ink/ink2351.xml"/><Relationship Id="rId345" Type="http://schemas.openxmlformats.org/officeDocument/2006/relationships/image" Target="../media/image2446.png"/><Relationship Id="rId387" Type="http://schemas.openxmlformats.org/officeDocument/2006/relationships/image" Target="../media/image2467.png"/><Relationship Id="rId510" Type="http://schemas.openxmlformats.org/officeDocument/2006/relationships/image" Target="../media/image2526.png"/><Relationship Id="rId552" Type="http://schemas.openxmlformats.org/officeDocument/2006/relationships/image" Target="../media/image2547.png"/><Relationship Id="rId594" Type="http://schemas.openxmlformats.org/officeDocument/2006/relationships/image" Target="../media/image2568.png"/><Relationship Id="rId608" Type="http://schemas.openxmlformats.org/officeDocument/2006/relationships/customXml" Target="../ink/ink2587.xml"/><Relationship Id="rId191" Type="http://schemas.openxmlformats.org/officeDocument/2006/relationships/image" Target="../media/image2370.png"/><Relationship Id="rId205" Type="http://schemas.openxmlformats.org/officeDocument/2006/relationships/image" Target="../media/image2377.png"/><Relationship Id="rId247" Type="http://schemas.openxmlformats.org/officeDocument/2006/relationships/image" Target="../media/image2398.png"/><Relationship Id="rId412" Type="http://schemas.openxmlformats.org/officeDocument/2006/relationships/customXml" Target="../ink/ink2488.xml"/><Relationship Id="rId107" Type="http://schemas.openxmlformats.org/officeDocument/2006/relationships/image" Target="../media/image2330.png"/><Relationship Id="rId289" Type="http://schemas.openxmlformats.org/officeDocument/2006/relationships/image" Target="../media/image2419.png"/><Relationship Id="rId454" Type="http://schemas.openxmlformats.org/officeDocument/2006/relationships/image" Target="../media/image2499.png"/><Relationship Id="rId496" Type="http://schemas.openxmlformats.org/officeDocument/2006/relationships/image" Target="../media/image2520.png"/><Relationship Id="rId11" Type="http://schemas.openxmlformats.org/officeDocument/2006/relationships/image" Target="../media/image2283.png"/><Relationship Id="rId53" Type="http://schemas.openxmlformats.org/officeDocument/2006/relationships/image" Target="../media/image2303.png"/><Relationship Id="rId149" Type="http://schemas.openxmlformats.org/officeDocument/2006/relationships/image" Target="../media/image2350.png"/><Relationship Id="rId314" Type="http://schemas.openxmlformats.org/officeDocument/2006/relationships/customXml" Target="../ink/ink2439.xml"/><Relationship Id="rId356" Type="http://schemas.openxmlformats.org/officeDocument/2006/relationships/customXml" Target="../ink/ink2460.xml"/><Relationship Id="rId398" Type="http://schemas.openxmlformats.org/officeDocument/2006/relationships/customXml" Target="../ink/ink2481.xml"/><Relationship Id="rId521" Type="http://schemas.openxmlformats.org/officeDocument/2006/relationships/customXml" Target="../ink/ink2543.xml"/><Relationship Id="rId563" Type="http://schemas.openxmlformats.org/officeDocument/2006/relationships/customXml" Target="../ink/ink2564.xml"/><Relationship Id="rId619" Type="http://schemas.openxmlformats.org/officeDocument/2006/relationships/image" Target="../media/image2580.png"/><Relationship Id="rId95" Type="http://schemas.openxmlformats.org/officeDocument/2006/relationships/image" Target="../media/image2324.png"/><Relationship Id="rId160" Type="http://schemas.openxmlformats.org/officeDocument/2006/relationships/customXml" Target="../ink/ink2362.xml"/><Relationship Id="rId216" Type="http://schemas.openxmlformats.org/officeDocument/2006/relationships/customXml" Target="../ink/ink2390.xml"/><Relationship Id="rId423" Type="http://schemas.openxmlformats.org/officeDocument/2006/relationships/customXml" Target="../ink/ink2494.xml"/><Relationship Id="rId258" Type="http://schemas.openxmlformats.org/officeDocument/2006/relationships/customXml" Target="../ink/ink2411.xml"/><Relationship Id="rId465" Type="http://schemas.openxmlformats.org/officeDocument/2006/relationships/customXml" Target="../ink/ink2515.xml"/><Relationship Id="rId22" Type="http://schemas.openxmlformats.org/officeDocument/2006/relationships/customXml" Target="../ink/ink2293.xml"/><Relationship Id="rId64" Type="http://schemas.openxmlformats.org/officeDocument/2006/relationships/customXml" Target="../ink/ink2314.xml"/><Relationship Id="rId118" Type="http://schemas.openxmlformats.org/officeDocument/2006/relationships/customXml" Target="../ink/ink2341.xml"/><Relationship Id="rId325" Type="http://schemas.openxmlformats.org/officeDocument/2006/relationships/image" Target="../media/image2436.png"/><Relationship Id="rId367" Type="http://schemas.openxmlformats.org/officeDocument/2006/relationships/image" Target="../media/image2457.png"/><Relationship Id="rId532" Type="http://schemas.openxmlformats.org/officeDocument/2006/relationships/image" Target="../media/image2537.png"/><Relationship Id="rId574" Type="http://schemas.openxmlformats.org/officeDocument/2006/relationships/image" Target="../media/image2558.png"/><Relationship Id="rId171" Type="http://schemas.openxmlformats.org/officeDocument/2006/relationships/image" Target="../media/image490.png"/><Relationship Id="rId227" Type="http://schemas.openxmlformats.org/officeDocument/2006/relationships/image" Target="../media/image2388.png"/><Relationship Id="rId269" Type="http://schemas.openxmlformats.org/officeDocument/2006/relationships/image" Target="../media/image2409.png"/><Relationship Id="rId434" Type="http://schemas.openxmlformats.org/officeDocument/2006/relationships/image" Target="../media/image2489.png"/><Relationship Id="rId476" Type="http://schemas.openxmlformats.org/officeDocument/2006/relationships/image" Target="../media/image2510.png"/><Relationship Id="rId33" Type="http://schemas.openxmlformats.org/officeDocument/2006/relationships/image" Target="../media/image2293.png"/><Relationship Id="rId129" Type="http://schemas.openxmlformats.org/officeDocument/2006/relationships/image" Target="../media/image2341.png"/><Relationship Id="rId280" Type="http://schemas.openxmlformats.org/officeDocument/2006/relationships/customXml" Target="../ink/ink2422.xml"/><Relationship Id="rId336" Type="http://schemas.openxmlformats.org/officeDocument/2006/relationships/customXml" Target="../ink/ink2450.xml"/><Relationship Id="rId501" Type="http://schemas.openxmlformats.org/officeDocument/2006/relationships/customXml" Target="../ink/ink2533.xml"/><Relationship Id="rId543" Type="http://schemas.openxmlformats.org/officeDocument/2006/relationships/customXml" Target="../ink/ink2554.xml"/><Relationship Id="rId75" Type="http://schemas.openxmlformats.org/officeDocument/2006/relationships/image" Target="../media/image2314.png"/><Relationship Id="rId140" Type="http://schemas.openxmlformats.org/officeDocument/2006/relationships/customXml" Target="../ink/ink2352.xml"/><Relationship Id="rId182" Type="http://schemas.openxmlformats.org/officeDocument/2006/relationships/customXml" Target="../ink/ink2373.xml"/><Relationship Id="rId378" Type="http://schemas.openxmlformats.org/officeDocument/2006/relationships/customXml" Target="../ink/ink2471.xml"/><Relationship Id="rId403" Type="http://schemas.openxmlformats.org/officeDocument/2006/relationships/image" Target="../media/image2475.png"/><Relationship Id="rId585" Type="http://schemas.openxmlformats.org/officeDocument/2006/relationships/customXml" Target="../ink/ink2575.xml"/><Relationship Id="rId6" Type="http://schemas.openxmlformats.org/officeDocument/2006/relationships/customXml" Target="../ink/ink2285.xml"/><Relationship Id="rId238" Type="http://schemas.openxmlformats.org/officeDocument/2006/relationships/customXml" Target="../ink/ink2401.xml"/><Relationship Id="rId445" Type="http://schemas.openxmlformats.org/officeDocument/2006/relationships/customXml" Target="../ink/ink2505.xml"/><Relationship Id="rId487" Type="http://schemas.openxmlformats.org/officeDocument/2006/relationships/customXml" Target="../ink/ink2526.xml"/><Relationship Id="rId610" Type="http://schemas.openxmlformats.org/officeDocument/2006/relationships/customXml" Target="../ink/ink2588.xml"/><Relationship Id="rId291" Type="http://schemas.openxmlformats.org/officeDocument/2006/relationships/image" Target="../media/image2420.png"/><Relationship Id="rId305" Type="http://schemas.openxmlformats.org/officeDocument/2006/relationships/image" Target="../media/image2427.png"/><Relationship Id="rId347" Type="http://schemas.openxmlformats.org/officeDocument/2006/relationships/image" Target="../media/image2447.png"/><Relationship Id="rId512" Type="http://schemas.openxmlformats.org/officeDocument/2006/relationships/image" Target="../media/image2527.png"/><Relationship Id="rId44" Type="http://schemas.openxmlformats.org/officeDocument/2006/relationships/customXml" Target="../ink/ink2304.xml"/><Relationship Id="rId86" Type="http://schemas.openxmlformats.org/officeDocument/2006/relationships/customXml" Target="../ink/ink2325.xml"/><Relationship Id="rId151" Type="http://schemas.openxmlformats.org/officeDocument/2006/relationships/image" Target="../media/image2351.png"/><Relationship Id="rId389" Type="http://schemas.openxmlformats.org/officeDocument/2006/relationships/image" Target="../media/image2468.png"/><Relationship Id="rId554" Type="http://schemas.openxmlformats.org/officeDocument/2006/relationships/image" Target="../media/image2548.png"/><Relationship Id="rId596" Type="http://schemas.openxmlformats.org/officeDocument/2006/relationships/image" Target="../media/image2569.png"/><Relationship Id="rId193" Type="http://schemas.openxmlformats.org/officeDocument/2006/relationships/image" Target="../media/image2371.png"/><Relationship Id="rId207" Type="http://schemas.openxmlformats.org/officeDocument/2006/relationships/image" Target="../media/image2378.png"/><Relationship Id="rId249" Type="http://schemas.openxmlformats.org/officeDocument/2006/relationships/image" Target="../media/image2399.png"/><Relationship Id="rId414" Type="http://schemas.openxmlformats.org/officeDocument/2006/relationships/customXml" Target="../ink/ink2489.xml"/><Relationship Id="rId456" Type="http://schemas.openxmlformats.org/officeDocument/2006/relationships/image" Target="../media/image2500.png"/><Relationship Id="rId498" Type="http://schemas.openxmlformats.org/officeDocument/2006/relationships/image" Target="../media/image2521.png"/><Relationship Id="rId621" Type="http://schemas.openxmlformats.org/officeDocument/2006/relationships/image" Target="../media/image2581.png"/><Relationship Id="rId13" Type="http://schemas.openxmlformats.org/officeDocument/2006/relationships/image" Target="../media/image2284.png"/><Relationship Id="rId109" Type="http://schemas.openxmlformats.org/officeDocument/2006/relationships/image" Target="../media/image2331.png"/><Relationship Id="rId260" Type="http://schemas.openxmlformats.org/officeDocument/2006/relationships/customXml" Target="../ink/ink2412.xml"/><Relationship Id="rId316" Type="http://schemas.openxmlformats.org/officeDocument/2006/relationships/customXml" Target="../ink/ink2440.xml"/><Relationship Id="rId523" Type="http://schemas.openxmlformats.org/officeDocument/2006/relationships/customXml" Target="../ink/ink2544.xml"/><Relationship Id="rId55" Type="http://schemas.openxmlformats.org/officeDocument/2006/relationships/image" Target="../media/image2304.png"/><Relationship Id="rId97" Type="http://schemas.openxmlformats.org/officeDocument/2006/relationships/image" Target="../media/image2325.png"/><Relationship Id="rId120" Type="http://schemas.openxmlformats.org/officeDocument/2006/relationships/customXml" Target="../ink/ink2342.xml"/><Relationship Id="rId358" Type="http://schemas.openxmlformats.org/officeDocument/2006/relationships/customXml" Target="../ink/ink2461.xml"/><Relationship Id="rId565" Type="http://schemas.openxmlformats.org/officeDocument/2006/relationships/customXml" Target="../ink/ink2565.xml"/><Relationship Id="rId162" Type="http://schemas.openxmlformats.org/officeDocument/2006/relationships/customXml" Target="../ink/ink2363.xml"/><Relationship Id="rId218" Type="http://schemas.openxmlformats.org/officeDocument/2006/relationships/customXml" Target="../ink/ink2391.xml"/><Relationship Id="rId425" Type="http://schemas.openxmlformats.org/officeDocument/2006/relationships/customXml" Target="../ink/ink2495.xml"/><Relationship Id="rId467" Type="http://schemas.openxmlformats.org/officeDocument/2006/relationships/customXml" Target="../ink/ink2516.xml"/><Relationship Id="rId271" Type="http://schemas.openxmlformats.org/officeDocument/2006/relationships/image" Target="../media/image2410.png"/><Relationship Id="rId24" Type="http://schemas.openxmlformats.org/officeDocument/2006/relationships/customXml" Target="../ink/ink2294.xml"/><Relationship Id="rId66" Type="http://schemas.openxmlformats.org/officeDocument/2006/relationships/customXml" Target="../ink/ink2315.xml"/><Relationship Id="rId131" Type="http://schemas.openxmlformats.org/officeDocument/2006/relationships/image" Target="../media/image2342.png"/><Relationship Id="rId327" Type="http://schemas.openxmlformats.org/officeDocument/2006/relationships/image" Target="../media/image2437.png"/><Relationship Id="rId369" Type="http://schemas.openxmlformats.org/officeDocument/2006/relationships/image" Target="../media/image2458.png"/><Relationship Id="rId534" Type="http://schemas.openxmlformats.org/officeDocument/2006/relationships/image" Target="../media/image2538.png"/><Relationship Id="rId576" Type="http://schemas.openxmlformats.org/officeDocument/2006/relationships/image" Target="../media/image2559.png"/><Relationship Id="rId173" Type="http://schemas.openxmlformats.org/officeDocument/2006/relationships/image" Target="../media/image2361.png"/><Relationship Id="rId229" Type="http://schemas.openxmlformats.org/officeDocument/2006/relationships/image" Target="../media/image2389.png"/><Relationship Id="rId380" Type="http://schemas.openxmlformats.org/officeDocument/2006/relationships/customXml" Target="../ink/ink2472.xml"/><Relationship Id="rId436" Type="http://schemas.openxmlformats.org/officeDocument/2006/relationships/image" Target="../media/image2490.png"/><Relationship Id="rId601" Type="http://schemas.openxmlformats.org/officeDocument/2006/relationships/image" Target="../media/image2571.png"/><Relationship Id="rId240" Type="http://schemas.openxmlformats.org/officeDocument/2006/relationships/customXml" Target="../ink/ink2402.xml"/><Relationship Id="rId478" Type="http://schemas.openxmlformats.org/officeDocument/2006/relationships/image" Target="../media/image2511.png"/><Relationship Id="rId35" Type="http://schemas.openxmlformats.org/officeDocument/2006/relationships/image" Target="../media/image2294.png"/><Relationship Id="rId77" Type="http://schemas.openxmlformats.org/officeDocument/2006/relationships/image" Target="../media/image2315.png"/><Relationship Id="rId100" Type="http://schemas.openxmlformats.org/officeDocument/2006/relationships/customXml" Target="../ink/ink2332.xml"/><Relationship Id="rId282" Type="http://schemas.openxmlformats.org/officeDocument/2006/relationships/customXml" Target="../ink/ink2423.xml"/><Relationship Id="rId338" Type="http://schemas.openxmlformats.org/officeDocument/2006/relationships/customXml" Target="../ink/ink2451.xml"/><Relationship Id="rId503" Type="http://schemas.openxmlformats.org/officeDocument/2006/relationships/customXml" Target="../ink/ink2534.xml"/><Relationship Id="rId545" Type="http://schemas.openxmlformats.org/officeDocument/2006/relationships/customXml" Target="../ink/ink2555.xml"/><Relationship Id="rId587" Type="http://schemas.openxmlformats.org/officeDocument/2006/relationships/customXml" Target="../ink/ink2576.xml"/><Relationship Id="rId8" Type="http://schemas.openxmlformats.org/officeDocument/2006/relationships/customXml" Target="../ink/ink2286.xml"/><Relationship Id="rId142" Type="http://schemas.openxmlformats.org/officeDocument/2006/relationships/customXml" Target="../ink/ink2353.xml"/><Relationship Id="rId184" Type="http://schemas.openxmlformats.org/officeDocument/2006/relationships/customXml" Target="../ink/ink2374.xml"/><Relationship Id="rId391" Type="http://schemas.openxmlformats.org/officeDocument/2006/relationships/image" Target="../media/image2469.png"/><Relationship Id="rId405" Type="http://schemas.openxmlformats.org/officeDocument/2006/relationships/image" Target="../media/image2476.png"/><Relationship Id="rId447" Type="http://schemas.openxmlformats.org/officeDocument/2006/relationships/customXml" Target="../ink/ink2506.xml"/><Relationship Id="rId612" Type="http://schemas.openxmlformats.org/officeDocument/2006/relationships/customXml" Target="../ink/ink2589.xml"/><Relationship Id="rId251" Type="http://schemas.openxmlformats.org/officeDocument/2006/relationships/image" Target="../media/image2400.png"/><Relationship Id="rId489" Type="http://schemas.openxmlformats.org/officeDocument/2006/relationships/customXml" Target="../ink/ink2527.xml"/><Relationship Id="rId46" Type="http://schemas.openxmlformats.org/officeDocument/2006/relationships/customXml" Target="../ink/ink2305.xml"/><Relationship Id="rId293" Type="http://schemas.openxmlformats.org/officeDocument/2006/relationships/image" Target="../media/image2421.png"/><Relationship Id="rId307" Type="http://schemas.openxmlformats.org/officeDocument/2006/relationships/image" Target="../media/image2428.png"/><Relationship Id="rId349" Type="http://schemas.openxmlformats.org/officeDocument/2006/relationships/image" Target="../media/image2448.png"/><Relationship Id="rId514" Type="http://schemas.openxmlformats.org/officeDocument/2006/relationships/image" Target="../media/image2528.png"/><Relationship Id="rId556" Type="http://schemas.openxmlformats.org/officeDocument/2006/relationships/image" Target="../media/image2549.png"/><Relationship Id="rId88" Type="http://schemas.openxmlformats.org/officeDocument/2006/relationships/customXml" Target="../ink/ink2326.xml"/><Relationship Id="rId111" Type="http://schemas.openxmlformats.org/officeDocument/2006/relationships/image" Target="../media/image2332.png"/><Relationship Id="rId153" Type="http://schemas.openxmlformats.org/officeDocument/2006/relationships/image" Target="../media/image2352.png"/><Relationship Id="rId195" Type="http://schemas.openxmlformats.org/officeDocument/2006/relationships/image" Target="../media/image2372.png"/><Relationship Id="rId209" Type="http://schemas.openxmlformats.org/officeDocument/2006/relationships/image" Target="../media/image2379.png"/><Relationship Id="rId360" Type="http://schemas.openxmlformats.org/officeDocument/2006/relationships/customXml" Target="../ink/ink2462.xml"/><Relationship Id="rId416" Type="http://schemas.openxmlformats.org/officeDocument/2006/relationships/customXml" Target="../ink/ink2490.xml"/><Relationship Id="rId598" Type="http://schemas.openxmlformats.org/officeDocument/2006/relationships/customXml" Target="../ink/ink2582.xml"/><Relationship Id="rId220" Type="http://schemas.openxmlformats.org/officeDocument/2006/relationships/customXml" Target="../ink/ink2392.xml"/><Relationship Id="rId458" Type="http://schemas.openxmlformats.org/officeDocument/2006/relationships/image" Target="../media/image2501.png"/><Relationship Id="rId623" Type="http://schemas.openxmlformats.org/officeDocument/2006/relationships/image" Target="../media/image2582.png"/><Relationship Id="rId15" Type="http://schemas.openxmlformats.org/officeDocument/2006/relationships/image" Target="../media/image2285.png"/><Relationship Id="rId57" Type="http://schemas.openxmlformats.org/officeDocument/2006/relationships/image" Target="../media/image2305.png"/><Relationship Id="rId262" Type="http://schemas.openxmlformats.org/officeDocument/2006/relationships/customXml" Target="../ink/ink2413.xml"/><Relationship Id="rId318" Type="http://schemas.openxmlformats.org/officeDocument/2006/relationships/customXml" Target="../ink/ink2441.xml"/><Relationship Id="rId525" Type="http://schemas.openxmlformats.org/officeDocument/2006/relationships/customXml" Target="../ink/ink2545.xml"/><Relationship Id="rId567" Type="http://schemas.openxmlformats.org/officeDocument/2006/relationships/customXml" Target="../ink/ink2566.xml"/><Relationship Id="rId99" Type="http://schemas.openxmlformats.org/officeDocument/2006/relationships/image" Target="../media/image2326.png"/><Relationship Id="rId122" Type="http://schemas.openxmlformats.org/officeDocument/2006/relationships/customXml" Target="../ink/ink2343.xml"/><Relationship Id="rId164" Type="http://schemas.openxmlformats.org/officeDocument/2006/relationships/customXml" Target="../ink/ink2364.xml"/><Relationship Id="rId371" Type="http://schemas.openxmlformats.org/officeDocument/2006/relationships/image" Target="../media/image2459.png"/><Relationship Id="rId427" Type="http://schemas.openxmlformats.org/officeDocument/2006/relationships/customXml" Target="../ink/ink2496.xml"/><Relationship Id="rId469" Type="http://schemas.openxmlformats.org/officeDocument/2006/relationships/customXml" Target="../ink/ink2517.xml"/><Relationship Id="rId26" Type="http://schemas.openxmlformats.org/officeDocument/2006/relationships/customXml" Target="../ink/ink2295.xml"/><Relationship Id="rId231" Type="http://schemas.openxmlformats.org/officeDocument/2006/relationships/image" Target="../media/image2390.png"/><Relationship Id="rId273" Type="http://schemas.openxmlformats.org/officeDocument/2006/relationships/image" Target="../media/image2411.png"/><Relationship Id="rId329" Type="http://schemas.openxmlformats.org/officeDocument/2006/relationships/image" Target="../media/image2438.png"/><Relationship Id="rId480" Type="http://schemas.openxmlformats.org/officeDocument/2006/relationships/image" Target="../media/image2512.png"/><Relationship Id="rId536" Type="http://schemas.openxmlformats.org/officeDocument/2006/relationships/image" Target="../media/image2539.png"/><Relationship Id="rId68" Type="http://schemas.openxmlformats.org/officeDocument/2006/relationships/customXml" Target="../ink/ink2316.xml"/><Relationship Id="rId133" Type="http://schemas.openxmlformats.org/officeDocument/2006/relationships/image" Target="../media/image2343.png"/><Relationship Id="rId175" Type="http://schemas.openxmlformats.org/officeDocument/2006/relationships/image" Target="../media/image2362.png"/><Relationship Id="rId340" Type="http://schemas.openxmlformats.org/officeDocument/2006/relationships/customXml" Target="../ink/ink2452.xml"/><Relationship Id="rId578" Type="http://schemas.openxmlformats.org/officeDocument/2006/relationships/image" Target="../media/image2560.png"/><Relationship Id="rId200" Type="http://schemas.openxmlformats.org/officeDocument/2006/relationships/customXml" Target="../ink/ink2382.xml"/><Relationship Id="rId382" Type="http://schemas.openxmlformats.org/officeDocument/2006/relationships/customXml" Target="../ink/ink2473.xml"/><Relationship Id="rId438" Type="http://schemas.openxmlformats.org/officeDocument/2006/relationships/image" Target="../media/image2491.png"/><Relationship Id="rId603" Type="http://schemas.openxmlformats.org/officeDocument/2006/relationships/image" Target="../media/image2572.png"/><Relationship Id="rId242" Type="http://schemas.openxmlformats.org/officeDocument/2006/relationships/customXml" Target="../ink/ink2403.xml"/><Relationship Id="rId284" Type="http://schemas.openxmlformats.org/officeDocument/2006/relationships/customXml" Target="../ink/ink2424.xml"/><Relationship Id="rId491" Type="http://schemas.openxmlformats.org/officeDocument/2006/relationships/customXml" Target="../ink/ink2528.xml"/><Relationship Id="rId505" Type="http://schemas.openxmlformats.org/officeDocument/2006/relationships/customXml" Target="../ink/ink2535.xml"/><Relationship Id="rId37" Type="http://schemas.openxmlformats.org/officeDocument/2006/relationships/image" Target="../media/image2295.png"/><Relationship Id="rId79" Type="http://schemas.openxmlformats.org/officeDocument/2006/relationships/image" Target="../media/image2316.png"/><Relationship Id="rId102" Type="http://schemas.openxmlformats.org/officeDocument/2006/relationships/customXml" Target="../ink/ink2333.xml"/><Relationship Id="rId144" Type="http://schemas.openxmlformats.org/officeDocument/2006/relationships/customXml" Target="../ink/ink2354.xml"/><Relationship Id="rId547" Type="http://schemas.openxmlformats.org/officeDocument/2006/relationships/customXml" Target="../ink/ink2556.xml"/><Relationship Id="rId589" Type="http://schemas.openxmlformats.org/officeDocument/2006/relationships/customXml" Target="../ink/ink2577.xml"/><Relationship Id="rId90" Type="http://schemas.openxmlformats.org/officeDocument/2006/relationships/customXml" Target="../ink/ink2327.xml"/><Relationship Id="rId186" Type="http://schemas.openxmlformats.org/officeDocument/2006/relationships/customXml" Target="../ink/ink2375.xml"/><Relationship Id="rId351" Type="http://schemas.openxmlformats.org/officeDocument/2006/relationships/image" Target="../media/image2449.png"/><Relationship Id="rId393" Type="http://schemas.openxmlformats.org/officeDocument/2006/relationships/image" Target="../media/image2470.png"/><Relationship Id="rId407" Type="http://schemas.openxmlformats.org/officeDocument/2006/relationships/image" Target="../media/image688.png"/><Relationship Id="rId449" Type="http://schemas.openxmlformats.org/officeDocument/2006/relationships/customXml" Target="../ink/ink2507.xml"/><Relationship Id="rId614" Type="http://schemas.openxmlformats.org/officeDocument/2006/relationships/customXml" Target="../ink/ink2590.xml"/><Relationship Id="rId211" Type="http://schemas.openxmlformats.org/officeDocument/2006/relationships/image" Target="../media/image2380.png"/><Relationship Id="rId253" Type="http://schemas.openxmlformats.org/officeDocument/2006/relationships/image" Target="../media/image2401.png"/><Relationship Id="rId295" Type="http://schemas.openxmlformats.org/officeDocument/2006/relationships/image" Target="../media/image2422.png"/><Relationship Id="rId309" Type="http://schemas.openxmlformats.org/officeDocument/2006/relationships/image" Target="../media/image881.png"/><Relationship Id="rId460" Type="http://schemas.openxmlformats.org/officeDocument/2006/relationships/image" Target="../media/image2502.png"/><Relationship Id="rId516" Type="http://schemas.openxmlformats.org/officeDocument/2006/relationships/image" Target="../media/image2529.png"/><Relationship Id="rId48" Type="http://schemas.openxmlformats.org/officeDocument/2006/relationships/customXml" Target="../ink/ink2306.xml"/><Relationship Id="rId113" Type="http://schemas.openxmlformats.org/officeDocument/2006/relationships/image" Target="../media/image2333.png"/><Relationship Id="rId320" Type="http://schemas.openxmlformats.org/officeDocument/2006/relationships/customXml" Target="../ink/ink2442.xml"/><Relationship Id="rId558" Type="http://schemas.openxmlformats.org/officeDocument/2006/relationships/image" Target="../media/image2550.png"/><Relationship Id="rId155" Type="http://schemas.openxmlformats.org/officeDocument/2006/relationships/image" Target="../media/image2353.png"/><Relationship Id="rId197" Type="http://schemas.openxmlformats.org/officeDocument/2006/relationships/image" Target="../media/image2373.png"/><Relationship Id="rId362" Type="http://schemas.openxmlformats.org/officeDocument/2006/relationships/customXml" Target="../ink/ink2463.xml"/><Relationship Id="rId418" Type="http://schemas.openxmlformats.org/officeDocument/2006/relationships/customXml" Target="../ink/ink2491.xml"/><Relationship Id="rId625" Type="http://schemas.openxmlformats.org/officeDocument/2006/relationships/image" Target="../media/image258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6.png"/><Relationship Id="rId21" Type="http://schemas.openxmlformats.org/officeDocument/2006/relationships/image" Target="../media/image248.png"/><Relationship Id="rId42" Type="http://schemas.openxmlformats.org/officeDocument/2006/relationships/customXml" Target="../ink/ink259.xml"/><Relationship Id="rId63" Type="http://schemas.openxmlformats.org/officeDocument/2006/relationships/image" Target="../media/image269.png"/><Relationship Id="rId84" Type="http://schemas.openxmlformats.org/officeDocument/2006/relationships/customXml" Target="../ink/ink280.xml"/><Relationship Id="rId138" Type="http://schemas.openxmlformats.org/officeDocument/2006/relationships/customXml" Target="../ink/ink307.xml"/><Relationship Id="rId159" Type="http://schemas.openxmlformats.org/officeDocument/2006/relationships/image" Target="../media/image317.png"/><Relationship Id="rId170" Type="http://schemas.openxmlformats.org/officeDocument/2006/relationships/customXml" Target="../ink/ink323.xml"/><Relationship Id="rId191" Type="http://schemas.openxmlformats.org/officeDocument/2006/relationships/image" Target="../media/image333.png"/><Relationship Id="rId205" Type="http://schemas.openxmlformats.org/officeDocument/2006/relationships/image" Target="../media/image340.png"/><Relationship Id="rId226" Type="http://schemas.openxmlformats.org/officeDocument/2006/relationships/customXml" Target="../ink/ink351.xml"/><Relationship Id="rId247" Type="http://schemas.openxmlformats.org/officeDocument/2006/relationships/image" Target="../media/image361.png"/><Relationship Id="rId107" Type="http://schemas.openxmlformats.org/officeDocument/2006/relationships/image" Target="../media/image291.png"/><Relationship Id="rId268" Type="http://schemas.openxmlformats.org/officeDocument/2006/relationships/customXml" Target="../ink/ink372.xml"/><Relationship Id="rId11" Type="http://schemas.openxmlformats.org/officeDocument/2006/relationships/image" Target="../media/image243.png"/><Relationship Id="rId32" Type="http://schemas.openxmlformats.org/officeDocument/2006/relationships/customXml" Target="../ink/ink254.xml"/><Relationship Id="rId53" Type="http://schemas.openxmlformats.org/officeDocument/2006/relationships/image" Target="../media/image264.png"/><Relationship Id="rId74" Type="http://schemas.openxmlformats.org/officeDocument/2006/relationships/customXml" Target="../ink/ink275.xml"/><Relationship Id="rId128" Type="http://schemas.openxmlformats.org/officeDocument/2006/relationships/customXml" Target="../ink/ink302.xml"/><Relationship Id="rId149" Type="http://schemas.openxmlformats.org/officeDocument/2006/relationships/image" Target="../media/image312.png"/><Relationship Id="rId5" Type="http://schemas.openxmlformats.org/officeDocument/2006/relationships/image" Target="../media/image240.png"/><Relationship Id="rId95" Type="http://schemas.openxmlformats.org/officeDocument/2006/relationships/image" Target="../media/image285.png"/><Relationship Id="rId160" Type="http://schemas.openxmlformats.org/officeDocument/2006/relationships/customXml" Target="../ink/ink318.xml"/><Relationship Id="rId181" Type="http://schemas.openxmlformats.org/officeDocument/2006/relationships/image" Target="../media/image328.png"/><Relationship Id="rId216" Type="http://schemas.openxmlformats.org/officeDocument/2006/relationships/customXml" Target="../ink/ink346.xml"/><Relationship Id="rId237" Type="http://schemas.openxmlformats.org/officeDocument/2006/relationships/image" Target="../media/image356.png"/><Relationship Id="rId258" Type="http://schemas.openxmlformats.org/officeDocument/2006/relationships/customXml" Target="../ink/ink367.xml"/><Relationship Id="rId22" Type="http://schemas.openxmlformats.org/officeDocument/2006/relationships/customXml" Target="../ink/ink249.xml"/><Relationship Id="rId43" Type="http://schemas.openxmlformats.org/officeDocument/2006/relationships/image" Target="../media/image259.png"/><Relationship Id="rId64" Type="http://schemas.openxmlformats.org/officeDocument/2006/relationships/customXml" Target="../ink/ink270.xml"/><Relationship Id="rId118" Type="http://schemas.openxmlformats.org/officeDocument/2006/relationships/customXml" Target="../ink/ink297.xml"/><Relationship Id="rId139" Type="http://schemas.openxmlformats.org/officeDocument/2006/relationships/image" Target="../media/image307.png"/><Relationship Id="rId85" Type="http://schemas.openxmlformats.org/officeDocument/2006/relationships/image" Target="../media/image280.png"/><Relationship Id="rId150" Type="http://schemas.openxmlformats.org/officeDocument/2006/relationships/customXml" Target="../ink/ink313.xml"/><Relationship Id="rId171" Type="http://schemas.openxmlformats.org/officeDocument/2006/relationships/image" Target="../media/image323.png"/><Relationship Id="rId192" Type="http://schemas.openxmlformats.org/officeDocument/2006/relationships/customXml" Target="../ink/ink334.xml"/><Relationship Id="rId206" Type="http://schemas.openxmlformats.org/officeDocument/2006/relationships/customXml" Target="../ink/ink341.xml"/><Relationship Id="rId227" Type="http://schemas.openxmlformats.org/officeDocument/2006/relationships/image" Target="../media/image351.png"/><Relationship Id="rId248" Type="http://schemas.openxmlformats.org/officeDocument/2006/relationships/customXml" Target="../ink/ink362.xml"/><Relationship Id="rId269" Type="http://schemas.openxmlformats.org/officeDocument/2006/relationships/image" Target="../media/image372.png"/><Relationship Id="rId12" Type="http://schemas.openxmlformats.org/officeDocument/2006/relationships/customXml" Target="../ink/ink244.xml"/><Relationship Id="rId33" Type="http://schemas.openxmlformats.org/officeDocument/2006/relationships/image" Target="../media/image254.png"/><Relationship Id="rId108" Type="http://schemas.openxmlformats.org/officeDocument/2006/relationships/customXml" Target="../ink/ink292.xml"/><Relationship Id="rId129" Type="http://schemas.openxmlformats.org/officeDocument/2006/relationships/image" Target="../media/image302.png"/><Relationship Id="rId54" Type="http://schemas.openxmlformats.org/officeDocument/2006/relationships/customXml" Target="../ink/ink265.xml"/><Relationship Id="rId75" Type="http://schemas.openxmlformats.org/officeDocument/2006/relationships/image" Target="../media/image275.png"/><Relationship Id="rId96" Type="http://schemas.openxmlformats.org/officeDocument/2006/relationships/customXml" Target="../ink/ink286.xml"/><Relationship Id="rId140" Type="http://schemas.openxmlformats.org/officeDocument/2006/relationships/customXml" Target="../ink/ink308.xml"/><Relationship Id="rId161" Type="http://schemas.openxmlformats.org/officeDocument/2006/relationships/image" Target="../media/image318.png"/><Relationship Id="rId182" Type="http://schemas.openxmlformats.org/officeDocument/2006/relationships/customXml" Target="../ink/ink329.xml"/><Relationship Id="rId217" Type="http://schemas.openxmlformats.org/officeDocument/2006/relationships/image" Target="../media/image346.png"/><Relationship Id="rId6" Type="http://schemas.openxmlformats.org/officeDocument/2006/relationships/customXml" Target="../ink/ink241.xml"/><Relationship Id="rId238" Type="http://schemas.openxmlformats.org/officeDocument/2006/relationships/customXml" Target="../ink/ink357.xml"/><Relationship Id="rId259" Type="http://schemas.openxmlformats.org/officeDocument/2006/relationships/image" Target="../media/image367.png"/><Relationship Id="rId23" Type="http://schemas.openxmlformats.org/officeDocument/2006/relationships/image" Target="../media/image249.png"/><Relationship Id="rId119" Type="http://schemas.openxmlformats.org/officeDocument/2006/relationships/image" Target="../media/image297.png"/><Relationship Id="rId270" Type="http://schemas.openxmlformats.org/officeDocument/2006/relationships/customXml" Target="../ink/ink373.xml"/><Relationship Id="rId44" Type="http://schemas.openxmlformats.org/officeDocument/2006/relationships/customXml" Target="../ink/ink260.xml"/><Relationship Id="rId60" Type="http://schemas.openxmlformats.org/officeDocument/2006/relationships/customXml" Target="../ink/ink268.xml"/><Relationship Id="rId65" Type="http://schemas.openxmlformats.org/officeDocument/2006/relationships/image" Target="../media/image270.png"/><Relationship Id="rId81" Type="http://schemas.openxmlformats.org/officeDocument/2006/relationships/image" Target="../media/image278.png"/><Relationship Id="rId86" Type="http://schemas.openxmlformats.org/officeDocument/2006/relationships/customXml" Target="../ink/ink281.xml"/><Relationship Id="rId130" Type="http://schemas.openxmlformats.org/officeDocument/2006/relationships/customXml" Target="../ink/ink303.xml"/><Relationship Id="rId135" Type="http://schemas.openxmlformats.org/officeDocument/2006/relationships/image" Target="../media/image305.png"/><Relationship Id="rId151" Type="http://schemas.openxmlformats.org/officeDocument/2006/relationships/image" Target="../media/image313.png"/><Relationship Id="rId156" Type="http://schemas.openxmlformats.org/officeDocument/2006/relationships/customXml" Target="../ink/ink316.xml"/><Relationship Id="rId177" Type="http://schemas.openxmlformats.org/officeDocument/2006/relationships/image" Target="../media/image326.png"/><Relationship Id="rId198" Type="http://schemas.openxmlformats.org/officeDocument/2006/relationships/customXml" Target="../ink/ink337.xml"/><Relationship Id="rId172" Type="http://schemas.openxmlformats.org/officeDocument/2006/relationships/customXml" Target="../ink/ink324.xml"/><Relationship Id="rId193" Type="http://schemas.openxmlformats.org/officeDocument/2006/relationships/image" Target="../media/image334.png"/><Relationship Id="rId202" Type="http://schemas.openxmlformats.org/officeDocument/2006/relationships/customXml" Target="../ink/ink339.xml"/><Relationship Id="rId207" Type="http://schemas.openxmlformats.org/officeDocument/2006/relationships/image" Target="../media/image341.png"/><Relationship Id="rId223" Type="http://schemas.openxmlformats.org/officeDocument/2006/relationships/image" Target="../media/image349.png"/><Relationship Id="rId228" Type="http://schemas.openxmlformats.org/officeDocument/2006/relationships/customXml" Target="../ink/ink352.xml"/><Relationship Id="rId244" Type="http://schemas.openxmlformats.org/officeDocument/2006/relationships/customXml" Target="../ink/ink360.xml"/><Relationship Id="rId249" Type="http://schemas.openxmlformats.org/officeDocument/2006/relationships/image" Target="../media/image362.png"/><Relationship Id="rId13" Type="http://schemas.openxmlformats.org/officeDocument/2006/relationships/image" Target="../media/image244.png"/><Relationship Id="rId18" Type="http://schemas.openxmlformats.org/officeDocument/2006/relationships/customXml" Target="../ink/ink247.xml"/><Relationship Id="rId39" Type="http://schemas.openxmlformats.org/officeDocument/2006/relationships/image" Target="../media/image257.png"/><Relationship Id="rId109" Type="http://schemas.openxmlformats.org/officeDocument/2006/relationships/image" Target="../media/image292.png"/><Relationship Id="rId260" Type="http://schemas.openxmlformats.org/officeDocument/2006/relationships/customXml" Target="../ink/ink368.xml"/><Relationship Id="rId265" Type="http://schemas.openxmlformats.org/officeDocument/2006/relationships/image" Target="../media/image370.png"/><Relationship Id="rId34" Type="http://schemas.openxmlformats.org/officeDocument/2006/relationships/customXml" Target="../ink/ink255.xml"/><Relationship Id="rId50" Type="http://schemas.openxmlformats.org/officeDocument/2006/relationships/customXml" Target="../ink/ink263.xml"/><Relationship Id="rId55" Type="http://schemas.openxmlformats.org/officeDocument/2006/relationships/image" Target="../media/image265.png"/><Relationship Id="rId76" Type="http://schemas.openxmlformats.org/officeDocument/2006/relationships/customXml" Target="../ink/ink276.xml"/><Relationship Id="rId97" Type="http://schemas.openxmlformats.org/officeDocument/2006/relationships/image" Target="../media/image286.png"/><Relationship Id="rId104" Type="http://schemas.openxmlformats.org/officeDocument/2006/relationships/customXml" Target="../ink/ink290.xml"/><Relationship Id="rId120" Type="http://schemas.openxmlformats.org/officeDocument/2006/relationships/customXml" Target="../ink/ink298.xml"/><Relationship Id="rId125" Type="http://schemas.openxmlformats.org/officeDocument/2006/relationships/image" Target="../media/image300.png"/><Relationship Id="rId141" Type="http://schemas.openxmlformats.org/officeDocument/2006/relationships/image" Target="../media/image308.png"/><Relationship Id="rId146" Type="http://schemas.openxmlformats.org/officeDocument/2006/relationships/customXml" Target="../ink/ink311.xml"/><Relationship Id="rId167" Type="http://schemas.openxmlformats.org/officeDocument/2006/relationships/image" Target="../media/image321.png"/><Relationship Id="rId188" Type="http://schemas.openxmlformats.org/officeDocument/2006/relationships/customXml" Target="../ink/ink332.xml"/><Relationship Id="rId7" Type="http://schemas.openxmlformats.org/officeDocument/2006/relationships/image" Target="../media/image241.png"/><Relationship Id="rId71" Type="http://schemas.openxmlformats.org/officeDocument/2006/relationships/image" Target="../media/image273.png"/><Relationship Id="rId92" Type="http://schemas.openxmlformats.org/officeDocument/2006/relationships/customXml" Target="../ink/ink284.xml"/><Relationship Id="rId162" Type="http://schemas.openxmlformats.org/officeDocument/2006/relationships/customXml" Target="../ink/ink319.xml"/><Relationship Id="rId183" Type="http://schemas.openxmlformats.org/officeDocument/2006/relationships/image" Target="../media/image329.png"/><Relationship Id="rId213" Type="http://schemas.openxmlformats.org/officeDocument/2006/relationships/image" Target="../media/image344.png"/><Relationship Id="rId218" Type="http://schemas.openxmlformats.org/officeDocument/2006/relationships/customXml" Target="../ink/ink347.xml"/><Relationship Id="rId234" Type="http://schemas.openxmlformats.org/officeDocument/2006/relationships/customXml" Target="../ink/ink355.xml"/><Relationship Id="rId239" Type="http://schemas.openxmlformats.org/officeDocument/2006/relationships/image" Target="../media/image357.png"/><Relationship Id="rId2" Type="http://schemas.openxmlformats.org/officeDocument/2006/relationships/customXml" Target="../ink/ink239.xml"/><Relationship Id="rId29" Type="http://schemas.openxmlformats.org/officeDocument/2006/relationships/image" Target="../media/image252.png"/><Relationship Id="rId250" Type="http://schemas.openxmlformats.org/officeDocument/2006/relationships/customXml" Target="../ink/ink363.xml"/><Relationship Id="rId255" Type="http://schemas.openxmlformats.org/officeDocument/2006/relationships/image" Target="../media/image365.png"/><Relationship Id="rId271" Type="http://schemas.openxmlformats.org/officeDocument/2006/relationships/image" Target="../media/image373.png"/><Relationship Id="rId24" Type="http://schemas.openxmlformats.org/officeDocument/2006/relationships/customXml" Target="../ink/ink250.xml"/><Relationship Id="rId40" Type="http://schemas.openxmlformats.org/officeDocument/2006/relationships/customXml" Target="../ink/ink258.xml"/><Relationship Id="rId45" Type="http://schemas.openxmlformats.org/officeDocument/2006/relationships/image" Target="../media/image260.png"/><Relationship Id="rId66" Type="http://schemas.openxmlformats.org/officeDocument/2006/relationships/customXml" Target="../ink/ink271.xml"/><Relationship Id="rId87" Type="http://schemas.openxmlformats.org/officeDocument/2006/relationships/image" Target="../media/image281.png"/><Relationship Id="rId110" Type="http://schemas.openxmlformats.org/officeDocument/2006/relationships/customXml" Target="../ink/ink293.xml"/><Relationship Id="rId115" Type="http://schemas.openxmlformats.org/officeDocument/2006/relationships/image" Target="../media/image295.png"/><Relationship Id="rId131" Type="http://schemas.openxmlformats.org/officeDocument/2006/relationships/image" Target="../media/image303.png"/><Relationship Id="rId136" Type="http://schemas.openxmlformats.org/officeDocument/2006/relationships/customXml" Target="../ink/ink306.xml"/><Relationship Id="rId157" Type="http://schemas.openxmlformats.org/officeDocument/2006/relationships/image" Target="../media/image316.png"/><Relationship Id="rId178" Type="http://schemas.openxmlformats.org/officeDocument/2006/relationships/customXml" Target="../ink/ink327.xml"/><Relationship Id="rId61" Type="http://schemas.openxmlformats.org/officeDocument/2006/relationships/image" Target="../media/image268.png"/><Relationship Id="rId82" Type="http://schemas.openxmlformats.org/officeDocument/2006/relationships/customXml" Target="../ink/ink279.xml"/><Relationship Id="rId152" Type="http://schemas.openxmlformats.org/officeDocument/2006/relationships/customXml" Target="../ink/ink314.xml"/><Relationship Id="rId173" Type="http://schemas.openxmlformats.org/officeDocument/2006/relationships/image" Target="../media/image324.png"/><Relationship Id="rId194" Type="http://schemas.openxmlformats.org/officeDocument/2006/relationships/customXml" Target="../ink/ink335.xml"/><Relationship Id="rId199" Type="http://schemas.openxmlformats.org/officeDocument/2006/relationships/image" Target="../media/image337.png"/><Relationship Id="rId203" Type="http://schemas.openxmlformats.org/officeDocument/2006/relationships/image" Target="../media/image339.png"/><Relationship Id="rId208" Type="http://schemas.openxmlformats.org/officeDocument/2006/relationships/customXml" Target="../ink/ink342.xml"/><Relationship Id="rId229" Type="http://schemas.openxmlformats.org/officeDocument/2006/relationships/image" Target="../media/image352.png"/><Relationship Id="rId19" Type="http://schemas.openxmlformats.org/officeDocument/2006/relationships/image" Target="../media/image247.png"/><Relationship Id="rId224" Type="http://schemas.openxmlformats.org/officeDocument/2006/relationships/customXml" Target="../ink/ink350.xml"/><Relationship Id="rId240" Type="http://schemas.openxmlformats.org/officeDocument/2006/relationships/customXml" Target="../ink/ink358.xml"/><Relationship Id="rId245" Type="http://schemas.openxmlformats.org/officeDocument/2006/relationships/image" Target="../media/image360.png"/><Relationship Id="rId261" Type="http://schemas.openxmlformats.org/officeDocument/2006/relationships/image" Target="../media/image368.png"/><Relationship Id="rId266" Type="http://schemas.openxmlformats.org/officeDocument/2006/relationships/customXml" Target="../ink/ink371.xml"/><Relationship Id="rId14" Type="http://schemas.openxmlformats.org/officeDocument/2006/relationships/customXml" Target="../ink/ink245.xml"/><Relationship Id="rId30" Type="http://schemas.openxmlformats.org/officeDocument/2006/relationships/customXml" Target="../ink/ink253.xml"/><Relationship Id="rId35" Type="http://schemas.openxmlformats.org/officeDocument/2006/relationships/image" Target="../media/image255.png"/><Relationship Id="rId56" Type="http://schemas.openxmlformats.org/officeDocument/2006/relationships/customXml" Target="../ink/ink266.xml"/><Relationship Id="rId77" Type="http://schemas.openxmlformats.org/officeDocument/2006/relationships/image" Target="../media/image276.png"/><Relationship Id="rId100" Type="http://schemas.openxmlformats.org/officeDocument/2006/relationships/customXml" Target="../ink/ink288.xml"/><Relationship Id="rId105" Type="http://schemas.openxmlformats.org/officeDocument/2006/relationships/image" Target="../media/image290.png"/><Relationship Id="rId126" Type="http://schemas.openxmlformats.org/officeDocument/2006/relationships/customXml" Target="../ink/ink301.xml"/><Relationship Id="rId147" Type="http://schemas.openxmlformats.org/officeDocument/2006/relationships/image" Target="../media/image311.png"/><Relationship Id="rId168" Type="http://schemas.openxmlformats.org/officeDocument/2006/relationships/customXml" Target="../ink/ink322.xml"/><Relationship Id="rId8" Type="http://schemas.openxmlformats.org/officeDocument/2006/relationships/customXml" Target="../ink/ink242.xml"/><Relationship Id="rId51" Type="http://schemas.openxmlformats.org/officeDocument/2006/relationships/image" Target="../media/image263.png"/><Relationship Id="rId72" Type="http://schemas.openxmlformats.org/officeDocument/2006/relationships/customXml" Target="../ink/ink274.xml"/><Relationship Id="rId93" Type="http://schemas.openxmlformats.org/officeDocument/2006/relationships/image" Target="../media/image284.png"/><Relationship Id="rId98" Type="http://schemas.openxmlformats.org/officeDocument/2006/relationships/customXml" Target="../ink/ink287.xml"/><Relationship Id="rId121" Type="http://schemas.openxmlformats.org/officeDocument/2006/relationships/image" Target="../media/image298.png"/><Relationship Id="rId142" Type="http://schemas.openxmlformats.org/officeDocument/2006/relationships/customXml" Target="../ink/ink309.xml"/><Relationship Id="rId163" Type="http://schemas.openxmlformats.org/officeDocument/2006/relationships/image" Target="../media/image319.png"/><Relationship Id="rId184" Type="http://schemas.openxmlformats.org/officeDocument/2006/relationships/customXml" Target="../ink/ink330.xml"/><Relationship Id="rId189" Type="http://schemas.openxmlformats.org/officeDocument/2006/relationships/image" Target="../media/image332.png"/><Relationship Id="rId219" Type="http://schemas.openxmlformats.org/officeDocument/2006/relationships/image" Target="../media/image347.png"/><Relationship Id="rId3" Type="http://schemas.openxmlformats.org/officeDocument/2006/relationships/image" Target="../media/image239.png"/><Relationship Id="rId214" Type="http://schemas.openxmlformats.org/officeDocument/2006/relationships/customXml" Target="../ink/ink345.xml"/><Relationship Id="rId230" Type="http://schemas.openxmlformats.org/officeDocument/2006/relationships/customXml" Target="../ink/ink353.xml"/><Relationship Id="rId235" Type="http://schemas.openxmlformats.org/officeDocument/2006/relationships/image" Target="../media/image355.png"/><Relationship Id="rId251" Type="http://schemas.openxmlformats.org/officeDocument/2006/relationships/image" Target="../media/image363.png"/><Relationship Id="rId256" Type="http://schemas.openxmlformats.org/officeDocument/2006/relationships/customXml" Target="../ink/ink366.xml"/><Relationship Id="rId25" Type="http://schemas.openxmlformats.org/officeDocument/2006/relationships/image" Target="../media/image250.png"/><Relationship Id="rId46" Type="http://schemas.openxmlformats.org/officeDocument/2006/relationships/customXml" Target="../ink/ink261.xml"/><Relationship Id="rId67" Type="http://schemas.openxmlformats.org/officeDocument/2006/relationships/image" Target="../media/image271.png"/><Relationship Id="rId116" Type="http://schemas.openxmlformats.org/officeDocument/2006/relationships/customXml" Target="../ink/ink296.xml"/><Relationship Id="rId137" Type="http://schemas.openxmlformats.org/officeDocument/2006/relationships/image" Target="../media/image306.png"/><Relationship Id="rId158" Type="http://schemas.openxmlformats.org/officeDocument/2006/relationships/customXml" Target="../ink/ink317.xml"/><Relationship Id="rId272" Type="http://schemas.openxmlformats.org/officeDocument/2006/relationships/customXml" Target="../ink/ink374.xml"/><Relationship Id="rId20" Type="http://schemas.openxmlformats.org/officeDocument/2006/relationships/customXml" Target="../ink/ink248.xml"/><Relationship Id="rId41" Type="http://schemas.openxmlformats.org/officeDocument/2006/relationships/image" Target="../media/image258.png"/><Relationship Id="rId62" Type="http://schemas.openxmlformats.org/officeDocument/2006/relationships/customXml" Target="../ink/ink269.xml"/><Relationship Id="rId83" Type="http://schemas.openxmlformats.org/officeDocument/2006/relationships/image" Target="../media/image279.png"/><Relationship Id="rId88" Type="http://schemas.openxmlformats.org/officeDocument/2006/relationships/customXml" Target="../ink/ink282.xml"/><Relationship Id="rId111" Type="http://schemas.openxmlformats.org/officeDocument/2006/relationships/image" Target="../media/image293.png"/><Relationship Id="rId132" Type="http://schemas.openxmlformats.org/officeDocument/2006/relationships/customXml" Target="../ink/ink304.xml"/><Relationship Id="rId153" Type="http://schemas.openxmlformats.org/officeDocument/2006/relationships/image" Target="../media/image314.png"/><Relationship Id="rId174" Type="http://schemas.openxmlformats.org/officeDocument/2006/relationships/customXml" Target="../ink/ink325.xml"/><Relationship Id="rId179" Type="http://schemas.openxmlformats.org/officeDocument/2006/relationships/image" Target="../media/image327.png"/><Relationship Id="rId195" Type="http://schemas.openxmlformats.org/officeDocument/2006/relationships/image" Target="../media/image335.png"/><Relationship Id="rId209" Type="http://schemas.openxmlformats.org/officeDocument/2006/relationships/image" Target="../media/image342.png"/><Relationship Id="rId190" Type="http://schemas.openxmlformats.org/officeDocument/2006/relationships/customXml" Target="../ink/ink333.xml"/><Relationship Id="rId204" Type="http://schemas.openxmlformats.org/officeDocument/2006/relationships/customXml" Target="../ink/ink340.xml"/><Relationship Id="rId220" Type="http://schemas.openxmlformats.org/officeDocument/2006/relationships/customXml" Target="../ink/ink348.xml"/><Relationship Id="rId225" Type="http://schemas.openxmlformats.org/officeDocument/2006/relationships/image" Target="../media/image350.png"/><Relationship Id="rId241" Type="http://schemas.openxmlformats.org/officeDocument/2006/relationships/image" Target="../media/image358.png"/><Relationship Id="rId246" Type="http://schemas.openxmlformats.org/officeDocument/2006/relationships/customXml" Target="../ink/ink361.xml"/><Relationship Id="rId267" Type="http://schemas.openxmlformats.org/officeDocument/2006/relationships/image" Target="../media/image371.png"/><Relationship Id="rId15" Type="http://schemas.openxmlformats.org/officeDocument/2006/relationships/image" Target="../media/image245.png"/><Relationship Id="rId36" Type="http://schemas.openxmlformats.org/officeDocument/2006/relationships/customXml" Target="../ink/ink256.xml"/><Relationship Id="rId57" Type="http://schemas.openxmlformats.org/officeDocument/2006/relationships/image" Target="../media/image266.png"/><Relationship Id="rId106" Type="http://schemas.openxmlformats.org/officeDocument/2006/relationships/customXml" Target="../ink/ink291.xml"/><Relationship Id="rId127" Type="http://schemas.openxmlformats.org/officeDocument/2006/relationships/image" Target="../media/image301.png"/><Relationship Id="rId262" Type="http://schemas.openxmlformats.org/officeDocument/2006/relationships/customXml" Target="../ink/ink369.xml"/><Relationship Id="rId10" Type="http://schemas.openxmlformats.org/officeDocument/2006/relationships/customXml" Target="../ink/ink243.xml"/><Relationship Id="rId31" Type="http://schemas.openxmlformats.org/officeDocument/2006/relationships/image" Target="../media/image253.png"/><Relationship Id="rId52" Type="http://schemas.openxmlformats.org/officeDocument/2006/relationships/customXml" Target="../ink/ink264.xml"/><Relationship Id="rId73" Type="http://schemas.openxmlformats.org/officeDocument/2006/relationships/image" Target="../media/image274.png"/><Relationship Id="rId78" Type="http://schemas.openxmlformats.org/officeDocument/2006/relationships/customXml" Target="../ink/ink277.xml"/><Relationship Id="rId94" Type="http://schemas.openxmlformats.org/officeDocument/2006/relationships/customXml" Target="../ink/ink285.xml"/><Relationship Id="rId99" Type="http://schemas.openxmlformats.org/officeDocument/2006/relationships/image" Target="../media/image287.png"/><Relationship Id="rId101" Type="http://schemas.openxmlformats.org/officeDocument/2006/relationships/image" Target="../media/image288.png"/><Relationship Id="rId122" Type="http://schemas.openxmlformats.org/officeDocument/2006/relationships/customXml" Target="../ink/ink299.xml"/><Relationship Id="rId143" Type="http://schemas.openxmlformats.org/officeDocument/2006/relationships/image" Target="../media/image309.png"/><Relationship Id="rId148" Type="http://schemas.openxmlformats.org/officeDocument/2006/relationships/customXml" Target="../ink/ink312.xml"/><Relationship Id="rId164" Type="http://schemas.openxmlformats.org/officeDocument/2006/relationships/customXml" Target="../ink/ink320.xml"/><Relationship Id="rId169" Type="http://schemas.openxmlformats.org/officeDocument/2006/relationships/image" Target="../media/image322.png"/><Relationship Id="rId185" Type="http://schemas.openxmlformats.org/officeDocument/2006/relationships/image" Target="../media/image330.png"/><Relationship Id="rId4" Type="http://schemas.openxmlformats.org/officeDocument/2006/relationships/customXml" Target="../ink/ink240.xml"/><Relationship Id="rId9" Type="http://schemas.openxmlformats.org/officeDocument/2006/relationships/image" Target="../media/image242.png"/><Relationship Id="rId180" Type="http://schemas.openxmlformats.org/officeDocument/2006/relationships/customXml" Target="../ink/ink328.xml"/><Relationship Id="rId210" Type="http://schemas.openxmlformats.org/officeDocument/2006/relationships/customXml" Target="../ink/ink343.xml"/><Relationship Id="rId215" Type="http://schemas.openxmlformats.org/officeDocument/2006/relationships/image" Target="../media/image345.png"/><Relationship Id="rId236" Type="http://schemas.openxmlformats.org/officeDocument/2006/relationships/customXml" Target="../ink/ink356.xml"/><Relationship Id="rId257" Type="http://schemas.openxmlformats.org/officeDocument/2006/relationships/image" Target="../media/image366.png"/><Relationship Id="rId26" Type="http://schemas.openxmlformats.org/officeDocument/2006/relationships/customXml" Target="../ink/ink251.xml"/><Relationship Id="rId231" Type="http://schemas.openxmlformats.org/officeDocument/2006/relationships/image" Target="../media/image353.png"/><Relationship Id="rId252" Type="http://schemas.openxmlformats.org/officeDocument/2006/relationships/customXml" Target="../ink/ink364.xml"/><Relationship Id="rId273" Type="http://schemas.openxmlformats.org/officeDocument/2006/relationships/image" Target="../media/image374.png"/><Relationship Id="rId47" Type="http://schemas.openxmlformats.org/officeDocument/2006/relationships/image" Target="../media/image261.png"/><Relationship Id="rId68" Type="http://schemas.openxmlformats.org/officeDocument/2006/relationships/customXml" Target="../ink/ink272.xml"/><Relationship Id="rId89" Type="http://schemas.openxmlformats.org/officeDocument/2006/relationships/image" Target="../media/image282.png"/><Relationship Id="rId112" Type="http://schemas.openxmlformats.org/officeDocument/2006/relationships/customXml" Target="../ink/ink294.xml"/><Relationship Id="rId133" Type="http://schemas.openxmlformats.org/officeDocument/2006/relationships/image" Target="../media/image304.png"/><Relationship Id="rId154" Type="http://schemas.openxmlformats.org/officeDocument/2006/relationships/customXml" Target="../ink/ink315.xml"/><Relationship Id="rId175" Type="http://schemas.openxmlformats.org/officeDocument/2006/relationships/image" Target="../media/image325.png"/><Relationship Id="rId196" Type="http://schemas.openxmlformats.org/officeDocument/2006/relationships/customXml" Target="../ink/ink336.xml"/><Relationship Id="rId200" Type="http://schemas.openxmlformats.org/officeDocument/2006/relationships/customXml" Target="../ink/ink338.xml"/><Relationship Id="rId16" Type="http://schemas.openxmlformats.org/officeDocument/2006/relationships/customXml" Target="../ink/ink246.xml"/><Relationship Id="rId221" Type="http://schemas.openxmlformats.org/officeDocument/2006/relationships/image" Target="../media/image348.png"/><Relationship Id="rId242" Type="http://schemas.openxmlformats.org/officeDocument/2006/relationships/customXml" Target="../ink/ink359.xml"/><Relationship Id="rId263" Type="http://schemas.openxmlformats.org/officeDocument/2006/relationships/image" Target="../media/image369.png"/><Relationship Id="rId37" Type="http://schemas.openxmlformats.org/officeDocument/2006/relationships/image" Target="../media/image256.png"/><Relationship Id="rId58" Type="http://schemas.openxmlformats.org/officeDocument/2006/relationships/customXml" Target="../ink/ink267.xml"/><Relationship Id="rId79" Type="http://schemas.openxmlformats.org/officeDocument/2006/relationships/image" Target="../media/image277.png"/><Relationship Id="rId102" Type="http://schemas.openxmlformats.org/officeDocument/2006/relationships/customXml" Target="../ink/ink289.xml"/><Relationship Id="rId123" Type="http://schemas.openxmlformats.org/officeDocument/2006/relationships/image" Target="../media/image299.png"/><Relationship Id="rId144" Type="http://schemas.openxmlformats.org/officeDocument/2006/relationships/customXml" Target="../ink/ink310.xml"/><Relationship Id="rId90" Type="http://schemas.openxmlformats.org/officeDocument/2006/relationships/customXml" Target="../ink/ink283.xml"/><Relationship Id="rId165" Type="http://schemas.openxmlformats.org/officeDocument/2006/relationships/image" Target="../media/image320.png"/><Relationship Id="rId186" Type="http://schemas.openxmlformats.org/officeDocument/2006/relationships/customXml" Target="../ink/ink331.xml"/><Relationship Id="rId211" Type="http://schemas.openxmlformats.org/officeDocument/2006/relationships/image" Target="../media/image343.png"/><Relationship Id="rId232" Type="http://schemas.openxmlformats.org/officeDocument/2006/relationships/customXml" Target="../ink/ink354.xml"/><Relationship Id="rId253" Type="http://schemas.openxmlformats.org/officeDocument/2006/relationships/image" Target="../media/image364.png"/><Relationship Id="rId274" Type="http://schemas.openxmlformats.org/officeDocument/2006/relationships/customXml" Target="../ink/ink375.xml"/><Relationship Id="rId27" Type="http://schemas.openxmlformats.org/officeDocument/2006/relationships/image" Target="../media/image251.png"/><Relationship Id="rId48" Type="http://schemas.openxmlformats.org/officeDocument/2006/relationships/customXml" Target="../ink/ink262.xml"/><Relationship Id="rId69" Type="http://schemas.openxmlformats.org/officeDocument/2006/relationships/image" Target="../media/image272.png"/><Relationship Id="rId113" Type="http://schemas.openxmlformats.org/officeDocument/2006/relationships/image" Target="../media/image294.png"/><Relationship Id="rId134" Type="http://schemas.openxmlformats.org/officeDocument/2006/relationships/customXml" Target="../ink/ink305.xml"/><Relationship Id="rId80" Type="http://schemas.openxmlformats.org/officeDocument/2006/relationships/customXml" Target="../ink/ink278.xml"/><Relationship Id="rId155" Type="http://schemas.openxmlformats.org/officeDocument/2006/relationships/image" Target="../media/image315.png"/><Relationship Id="rId176" Type="http://schemas.openxmlformats.org/officeDocument/2006/relationships/customXml" Target="../ink/ink326.xml"/><Relationship Id="rId197" Type="http://schemas.openxmlformats.org/officeDocument/2006/relationships/image" Target="../media/image336.png"/><Relationship Id="rId201" Type="http://schemas.openxmlformats.org/officeDocument/2006/relationships/image" Target="../media/image338.png"/><Relationship Id="rId222" Type="http://schemas.openxmlformats.org/officeDocument/2006/relationships/customXml" Target="../ink/ink349.xml"/><Relationship Id="rId243" Type="http://schemas.openxmlformats.org/officeDocument/2006/relationships/image" Target="../media/image359.png"/><Relationship Id="rId264" Type="http://schemas.openxmlformats.org/officeDocument/2006/relationships/customXml" Target="../ink/ink370.xml"/><Relationship Id="rId17" Type="http://schemas.openxmlformats.org/officeDocument/2006/relationships/image" Target="../media/image246.png"/><Relationship Id="rId38" Type="http://schemas.openxmlformats.org/officeDocument/2006/relationships/customXml" Target="../ink/ink257.xml"/><Relationship Id="rId59" Type="http://schemas.openxmlformats.org/officeDocument/2006/relationships/image" Target="../media/image267.png"/><Relationship Id="rId103" Type="http://schemas.openxmlformats.org/officeDocument/2006/relationships/image" Target="../media/image289.png"/><Relationship Id="rId124" Type="http://schemas.openxmlformats.org/officeDocument/2006/relationships/customXml" Target="../ink/ink300.xml"/><Relationship Id="rId70" Type="http://schemas.openxmlformats.org/officeDocument/2006/relationships/customXml" Target="../ink/ink273.xml"/><Relationship Id="rId91" Type="http://schemas.openxmlformats.org/officeDocument/2006/relationships/image" Target="../media/image283.png"/><Relationship Id="rId145" Type="http://schemas.openxmlformats.org/officeDocument/2006/relationships/image" Target="../media/image310.png"/><Relationship Id="rId166" Type="http://schemas.openxmlformats.org/officeDocument/2006/relationships/customXml" Target="../ink/ink321.xml"/><Relationship Id="rId187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44.xml"/><Relationship Id="rId233" Type="http://schemas.openxmlformats.org/officeDocument/2006/relationships/image" Target="../media/image354.png"/><Relationship Id="rId254" Type="http://schemas.openxmlformats.org/officeDocument/2006/relationships/customXml" Target="../ink/ink365.xml"/><Relationship Id="rId28" Type="http://schemas.openxmlformats.org/officeDocument/2006/relationships/customXml" Target="../ink/ink252.xml"/><Relationship Id="rId49" Type="http://schemas.openxmlformats.org/officeDocument/2006/relationships/image" Target="../media/image262.png"/><Relationship Id="rId114" Type="http://schemas.openxmlformats.org/officeDocument/2006/relationships/customXml" Target="../ink/ink295.xml"/><Relationship Id="rId275" Type="http://schemas.openxmlformats.org/officeDocument/2006/relationships/image" Target="../media/image375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42.png"/><Relationship Id="rId299" Type="http://schemas.openxmlformats.org/officeDocument/2006/relationships/image" Target="../media/image2731.png"/><Relationship Id="rId303" Type="http://schemas.openxmlformats.org/officeDocument/2006/relationships/image" Target="../media/image2733.png"/><Relationship Id="rId21" Type="http://schemas.openxmlformats.org/officeDocument/2006/relationships/image" Target="../media/image2595.png"/><Relationship Id="rId42" Type="http://schemas.openxmlformats.org/officeDocument/2006/relationships/customXml" Target="../ink/ink2618.xml"/><Relationship Id="rId63" Type="http://schemas.openxmlformats.org/officeDocument/2006/relationships/image" Target="../media/image2616.png"/><Relationship Id="rId84" Type="http://schemas.openxmlformats.org/officeDocument/2006/relationships/customXml" Target="../ink/ink2639.xml"/><Relationship Id="rId138" Type="http://schemas.openxmlformats.org/officeDocument/2006/relationships/customXml" Target="../ink/ink2666.xml"/><Relationship Id="rId159" Type="http://schemas.openxmlformats.org/officeDocument/2006/relationships/image" Target="../media/image2662.png"/><Relationship Id="rId324" Type="http://schemas.openxmlformats.org/officeDocument/2006/relationships/customXml" Target="../ink/ink2759.xml"/><Relationship Id="rId345" Type="http://schemas.openxmlformats.org/officeDocument/2006/relationships/image" Target="../media/image2754.png"/><Relationship Id="rId170" Type="http://schemas.openxmlformats.org/officeDocument/2006/relationships/customXml" Target="../ink/ink2682.xml"/><Relationship Id="rId191" Type="http://schemas.openxmlformats.org/officeDocument/2006/relationships/image" Target="../media/image2677.png"/><Relationship Id="rId205" Type="http://schemas.openxmlformats.org/officeDocument/2006/relationships/image" Target="../media/image2684.png"/><Relationship Id="rId226" Type="http://schemas.openxmlformats.org/officeDocument/2006/relationships/customXml" Target="../ink/ink2710.xml"/><Relationship Id="rId247" Type="http://schemas.openxmlformats.org/officeDocument/2006/relationships/image" Target="../media/image2705.png"/><Relationship Id="rId107" Type="http://schemas.openxmlformats.org/officeDocument/2006/relationships/image" Target="../media/image2637.png"/><Relationship Id="rId268" Type="http://schemas.openxmlformats.org/officeDocument/2006/relationships/customXml" Target="../ink/ink2731.xml"/><Relationship Id="rId289" Type="http://schemas.openxmlformats.org/officeDocument/2006/relationships/image" Target="../media/image2726.png"/><Relationship Id="rId11" Type="http://schemas.openxmlformats.org/officeDocument/2006/relationships/image" Target="../media/image2590.png"/><Relationship Id="rId32" Type="http://schemas.openxmlformats.org/officeDocument/2006/relationships/customXml" Target="../ink/ink2613.xml"/><Relationship Id="rId53" Type="http://schemas.openxmlformats.org/officeDocument/2006/relationships/image" Target="../media/image2611.png"/><Relationship Id="rId74" Type="http://schemas.openxmlformats.org/officeDocument/2006/relationships/customXml" Target="../ink/ink2634.xml"/><Relationship Id="rId128" Type="http://schemas.openxmlformats.org/officeDocument/2006/relationships/customXml" Target="../ink/ink2661.xml"/><Relationship Id="rId149" Type="http://schemas.openxmlformats.org/officeDocument/2006/relationships/image" Target="../media/image2657.png"/><Relationship Id="rId314" Type="http://schemas.openxmlformats.org/officeDocument/2006/relationships/customXml" Target="../ink/ink2754.xml"/><Relationship Id="rId335" Type="http://schemas.openxmlformats.org/officeDocument/2006/relationships/image" Target="../media/image2749.png"/><Relationship Id="rId5" Type="http://schemas.openxmlformats.org/officeDocument/2006/relationships/image" Target="../media/image2587.png"/><Relationship Id="rId95" Type="http://schemas.openxmlformats.org/officeDocument/2006/relationships/image" Target="../media/image2631.png"/><Relationship Id="rId160" Type="http://schemas.openxmlformats.org/officeDocument/2006/relationships/customXml" Target="../ink/ink2677.xml"/><Relationship Id="rId181" Type="http://schemas.openxmlformats.org/officeDocument/2006/relationships/image" Target="../media/image2673.png"/><Relationship Id="rId216" Type="http://schemas.openxmlformats.org/officeDocument/2006/relationships/customXml" Target="../ink/ink2705.xml"/><Relationship Id="rId237" Type="http://schemas.openxmlformats.org/officeDocument/2006/relationships/image" Target="../media/image2700.png"/><Relationship Id="rId258" Type="http://schemas.openxmlformats.org/officeDocument/2006/relationships/customXml" Target="../ink/ink2726.xml"/><Relationship Id="rId279" Type="http://schemas.openxmlformats.org/officeDocument/2006/relationships/image" Target="../media/image2721.png"/><Relationship Id="rId22" Type="http://schemas.openxmlformats.org/officeDocument/2006/relationships/customXml" Target="../ink/ink2608.xml"/><Relationship Id="rId43" Type="http://schemas.openxmlformats.org/officeDocument/2006/relationships/image" Target="../media/image2606.png"/><Relationship Id="rId64" Type="http://schemas.openxmlformats.org/officeDocument/2006/relationships/customXml" Target="../ink/ink2629.xml"/><Relationship Id="rId118" Type="http://schemas.openxmlformats.org/officeDocument/2006/relationships/customXml" Target="../ink/ink2656.xml"/><Relationship Id="rId139" Type="http://schemas.openxmlformats.org/officeDocument/2006/relationships/image" Target="../media/image2652.png"/><Relationship Id="rId290" Type="http://schemas.openxmlformats.org/officeDocument/2006/relationships/customXml" Target="../ink/ink2742.xml"/><Relationship Id="rId304" Type="http://schemas.openxmlformats.org/officeDocument/2006/relationships/customXml" Target="../ink/ink2749.xml"/><Relationship Id="rId325" Type="http://schemas.openxmlformats.org/officeDocument/2006/relationships/image" Target="../media/image2744.png"/><Relationship Id="rId85" Type="http://schemas.openxmlformats.org/officeDocument/2006/relationships/image" Target="../media/image480.png"/><Relationship Id="rId150" Type="http://schemas.openxmlformats.org/officeDocument/2006/relationships/customXml" Target="../ink/ink2672.xml"/><Relationship Id="rId171" Type="http://schemas.openxmlformats.org/officeDocument/2006/relationships/image" Target="../media/image2668.png"/><Relationship Id="rId192" Type="http://schemas.openxmlformats.org/officeDocument/2006/relationships/customXml" Target="../ink/ink2693.xml"/><Relationship Id="rId206" Type="http://schemas.openxmlformats.org/officeDocument/2006/relationships/customXml" Target="../ink/ink2700.xml"/><Relationship Id="rId227" Type="http://schemas.openxmlformats.org/officeDocument/2006/relationships/image" Target="../media/image2695.png"/><Relationship Id="rId248" Type="http://schemas.openxmlformats.org/officeDocument/2006/relationships/customXml" Target="../ink/ink2721.xml"/><Relationship Id="rId269" Type="http://schemas.openxmlformats.org/officeDocument/2006/relationships/image" Target="../media/image2716.png"/><Relationship Id="rId12" Type="http://schemas.openxmlformats.org/officeDocument/2006/relationships/customXml" Target="../ink/ink2603.xml"/><Relationship Id="rId33" Type="http://schemas.openxmlformats.org/officeDocument/2006/relationships/image" Target="../media/image2601.png"/><Relationship Id="rId108" Type="http://schemas.openxmlformats.org/officeDocument/2006/relationships/customXml" Target="../ink/ink2651.xml"/><Relationship Id="rId129" Type="http://schemas.openxmlformats.org/officeDocument/2006/relationships/image" Target="../media/image2648.png"/><Relationship Id="rId280" Type="http://schemas.openxmlformats.org/officeDocument/2006/relationships/customXml" Target="../ink/ink2737.xml"/><Relationship Id="rId315" Type="http://schemas.openxmlformats.org/officeDocument/2006/relationships/image" Target="../media/image2739.png"/><Relationship Id="rId336" Type="http://schemas.openxmlformats.org/officeDocument/2006/relationships/customXml" Target="../ink/ink2765.xml"/><Relationship Id="rId54" Type="http://schemas.openxmlformats.org/officeDocument/2006/relationships/customXml" Target="../ink/ink2624.xml"/><Relationship Id="rId75" Type="http://schemas.openxmlformats.org/officeDocument/2006/relationships/image" Target="../media/image2622.png"/><Relationship Id="rId96" Type="http://schemas.openxmlformats.org/officeDocument/2006/relationships/customXml" Target="../ink/ink2645.xml"/><Relationship Id="rId140" Type="http://schemas.openxmlformats.org/officeDocument/2006/relationships/customXml" Target="../ink/ink2667.xml"/><Relationship Id="rId161" Type="http://schemas.openxmlformats.org/officeDocument/2006/relationships/image" Target="../media/image2663.png"/><Relationship Id="rId182" Type="http://schemas.openxmlformats.org/officeDocument/2006/relationships/customXml" Target="../ink/ink2688.xml"/><Relationship Id="rId217" Type="http://schemas.openxmlformats.org/officeDocument/2006/relationships/image" Target="../media/image2690.png"/><Relationship Id="rId6" Type="http://schemas.openxmlformats.org/officeDocument/2006/relationships/customXml" Target="../ink/ink2600.xml"/><Relationship Id="rId238" Type="http://schemas.openxmlformats.org/officeDocument/2006/relationships/customXml" Target="../ink/ink2716.xml"/><Relationship Id="rId259" Type="http://schemas.openxmlformats.org/officeDocument/2006/relationships/image" Target="../media/image2711.png"/><Relationship Id="rId23" Type="http://schemas.openxmlformats.org/officeDocument/2006/relationships/image" Target="../media/image2596.png"/><Relationship Id="rId119" Type="http://schemas.openxmlformats.org/officeDocument/2006/relationships/image" Target="../media/image2643.png"/><Relationship Id="rId270" Type="http://schemas.openxmlformats.org/officeDocument/2006/relationships/customXml" Target="../ink/ink2732.xml"/><Relationship Id="rId291" Type="http://schemas.openxmlformats.org/officeDocument/2006/relationships/image" Target="../media/image2727.png"/><Relationship Id="rId305" Type="http://schemas.openxmlformats.org/officeDocument/2006/relationships/image" Target="../media/image2734.png"/><Relationship Id="rId326" Type="http://schemas.openxmlformats.org/officeDocument/2006/relationships/customXml" Target="../ink/ink2760.xml"/><Relationship Id="rId44" Type="http://schemas.openxmlformats.org/officeDocument/2006/relationships/customXml" Target="../ink/ink2619.xml"/><Relationship Id="rId65" Type="http://schemas.openxmlformats.org/officeDocument/2006/relationships/image" Target="../media/image2617.png"/><Relationship Id="rId86" Type="http://schemas.openxmlformats.org/officeDocument/2006/relationships/customXml" Target="../ink/ink2640.xml"/><Relationship Id="rId130" Type="http://schemas.openxmlformats.org/officeDocument/2006/relationships/customXml" Target="../ink/ink2662.xml"/><Relationship Id="rId151" Type="http://schemas.openxmlformats.org/officeDocument/2006/relationships/image" Target="../media/image2658.png"/><Relationship Id="rId172" Type="http://schemas.openxmlformats.org/officeDocument/2006/relationships/customXml" Target="../ink/ink2683.xml"/><Relationship Id="rId193" Type="http://schemas.openxmlformats.org/officeDocument/2006/relationships/image" Target="../media/image2678.png"/><Relationship Id="rId207" Type="http://schemas.openxmlformats.org/officeDocument/2006/relationships/image" Target="../media/image2685.png"/><Relationship Id="rId228" Type="http://schemas.openxmlformats.org/officeDocument/2006/relationships/customXml" Target="../ink/ink2711.xml"/><Relationship Id="rId249" Type="http://schemas.openxmlformats.org/officeDocument/2006/relationships/image" Target="../media/image2706.png"/><Relationship Id="rId13" Type="http://schemas.openxmlformats.org/officeDocument/2006/relationships/image" Target="../media/image2591.png"/><Relationship Id="rId109" Type="http://schemas.openxmlformats.org/officeDocument/2006/relationships/image" Target="../media/image2638.png"/><Relationship Id="rId260" Type="http://schemas.openxmlformats.org/officeDocument/2006/relationships/customXml" Target="../ink/ink2727.xml"/><Relationship Id="rId281" Type="http://schemas.openxmlformats.org/officeDocument/2006/relationships/image" Target="../media/image2722.png"/><Relationship Id="rId316" Type="http://schemas.openxmlformats.org/officeDocument/2006/relationships/customXml" Target="../ink/ink2755.xml"/><Relationship Id="rId337" Type="http://schemas.openxmlformats.org/officeDocument/2006/relationships/image" Target="../media/image2750.png"/><Relationship Id="rId34" Type="http://schemas.openxmlformats.org/officeDocument/2006/relationships/customXml" Target="../ink/ink2614.xml"/><Relationship Id="rId55" Type="http://schemas.openxmlformats.org/officeDocument/2006/relationships/image" Target="../media/image2612.png"/><Relationship Id="rId76" Type="http://schemas.openxmlformats.org/officeDocument/2006/relationships/customXml" Target="../ink/ink2635.xml"/><Relationship Id="rId97" Type="http://schemas.openxmlformats.org/officeDocument/2006/relationships/image" Target="../media/image2632.png"/><Relationship Id="rId120" Type="http://schemas.openxmlformats.org/officeDocument/2006/relationships/customXml" Target="../ink/ink2657.xml"/><Relationship Id="rId141" Type="http://schemas.openxmlformats.org/officeDocument/2006/relationships/image" Target="../media/image2653.png"/><Relationship Id="rId7" Type="http://schemas.openxmlformats.org/officeDocument/2006/relationships/image" Target="../media/image2588.png"/><Relationship Id="rId162" Type="http://schemas.openxmlformats.org/officeDocument/2006/relationships/customXml" Target="../ink/ink2678.xml"/><Relationship Id="rId183" Type="http://schemas.openxmlformats.org/officeDocument/2006/relationships/image" Target="../media/image2674.png"/><Relationship Id="rId218" Type="http://schemas.openxmlformats.org/officeDocument/2006/relationships/customXml" Target="../ink/ink2706.xml"/><Relationship Id="rId239" Type="http://schemas.openxmlformats.org/officeDocument/2006/relationships/image" Target="../media/image2701.png"/><Relationship Id="rId250" Type="http://schemas.openxmlformats.org/officeDocument/2006/relationships/customXml" Target="../ink/ink2722.xml"/><Relationship Id="rId271" Type="http://schemas.openxmlformats.org/officeDocument/2006/relationships/image" Target="../media/image2717.png"/><Relationship Id="rId292" Type="http://schemas.openxmlformats.org/officeDocument/2006/relationships/customXml" Target="../ink/ink2743.xml"/><Relationship Id="rId306" Type="http://schemas.openxmlformats.org/officeDocument/2006/relationships/customXml" Target="../ink/ink2750.xml"/><Relationship Id="rId24" Type="http://schemas.openxmlformats.org/officeDocument/2006/relationships/customXml" Target="../ink/ink2609.xml"/><Relationship Id="rId45" Type="http://schemas.openxmlformats.org/officeDocument/2006/relationships/image" Target="../media/image2607.png"/><Relationship Id="rId66" Type="http://schemas.openxmlformats.org/officeDocument/2006/relationships/customXml" Target="../ink/ink2630.xml"/><Relationship Id="rId87" Type="http://schemas.openxmlformats.org/officeDocument/2006/relationships/image" Target="../media/image2627.png"/><Relationship Id="rId110" Type="http://schemas.openxmlformats.org/officeDocument/2006/relationships/customXml" Target="../ink/ink2652.xml"/><Relationship Id="rId131" Type="http://schemas.openxmlformats.org/officeDocument/2006/relationships/image" Target="../media/image2649.png"/><Relationship Id="rId327" Type="http://schemas.openxmlformats.org/officeDocument/2006/relationships/image" Target="../media/image2745.png"/><Relationship Id="rId152" Type="http://schemas.openxmlformats.org/officeDocument/2006/relationships/customXml" Target="../ink/ink2673.xml"/><Relationship Id="rId173" Type="http://schemas.openxmlformats.org/officeDocument/2006/relationships/image" Target="../media/image2669.png"/><Relationship Id="rId194" Type="http://schemas.openxmlformats.org/officeDocument/2006/relationships/customXml" Target="../ink/ink2694.xml"/><Relationship Id="rId208" Type="http://schemas.openxmlformats.org/officeDocument/2006/relationships/customXml" Target="../ink/ink2701.xml"/><Relationship Id="rId229" Type="http://schemas.openxmlformats.org/officeDocument/2006/relationships/image" Target="../media/image2696.png"/><Relationship Id="rId240" Type="http://schemas.openxmlformats.org/officeDocument/2006/relationships/customXml" Target="../ink/ink2717.xml"/><Relationship Id="rId261" Type="http://schemas.openxmlformats.org/officeDocument/2006/relationships/image" Target="../media/image2712.png"/><Relationship Id="rId14" Type="http://schemas.openxmlformats.org/officeDocument/2006/relationships/customXml" Target="../ink/ink2604.xml"/><Relationship Id="rId35" Type="http://schemas.openxmlformats.org/officeDocument/2006/relationships/image" Target="../media/image2602.png"/><Relationship Id="rId56" Type="http://schemas.openxmlformats.org/officeDocument/2006/relationships/customXml" Target="../ink/ink2625.xml"/><Relationship Id="rId77" Type="http://schemas.openxmlformats.org/officeDocument/2006/relationships/image" Target="../media/image2623.png"/><Relationship Id="rId100" Type="http://schemas.openxmlformats.org/officeDocument/2006/relationships/customXml" Target="../ink/ink2647.xml"/><Relationship Id="rId282" Type="http://schemas.openxmlformats.org/officeDocument/2006/relationships/customXml" Target="../ink/ink2738.xml"/><Relationship Id="rId317" Type="http://schemas.openxmlformats.org/officeDocument/2006/relationships/image" Target="../media/image2740.png"/><Relationship Id="rId338" Type="http://schemas.openxmlformats.org/officeDocument/2006/relationships/customXml" Target="../ink/ink2766.xml"/><Relationship Id="rId8" Type="http://schemas.openxmlformats.org/officeDocument/2006/relationships/customXml" Target="../ink/ink2601.xml"/><Relationship Id="rId98" Type="http://schemas.openxmlformats.org/officeDocument/2006/relationships/customXml" Target="../ink/ink2646.xml"/><Relationship Id="rId121" Type="http://schemas.openxmlformats.org/officeDocument/2006/relationships/image" Target="../media/image2644.png"/><Relationship Id="rId142" Type="http://schemas.openxmlformats.org/officeDocument/2006/relationships/customXml" Target="../ink/ink2668.xml"/><Relationship Id="rId163" Type="http://schemas.openxmlformats.org/officeDocument/2006/relationships/image" Target="../media/image2664.png"/><Relationship Id="rId184" Type="http://schemas.openxmlformats.org/officeDocument/2006/relationships/customXml" Target="../ink/ink2689.xml"/><Relationship Id="rId219" Type="http://schemas.openxmlformats.org/officeDocument/2006/relationships/image" Target="../media/image2691.png"/><Relationship Id="rId230" Type="http://schemas.openxmlformats.org/officeDocument/2006/relationships/customXml" Target="../ink/ink2712.xml"/><Relationship Id="rId251" Type="http://schemas.openxmlformats.org/officeDocument/2006/relationships/image" Target="../media/image2707.png"/><Relationship Id="rId25" Type="http://schemas.openxmlformats.org/officeDocument/2006/relationships/image" Target="../media/image2597.png"/><Relationship Id="rId46" Type="http://schemas.openxmlformats.org/officeDocument/2006/relationships/customXml" Target="../ink/ink2620.xml"/><Relationship Id="rId67" Type="http://schemas.openxmlformats.org/officeDocument/2006/relationships/image" Target="../media/image2618.png"/><Relationship Id="rId116" Type="http://schemas.openxmlformats.org/officeDocument/2006/relationships/customXml" Target="../ink/ink2655.xml"/><Relationship Id="rId137" Type="http://schemas.openxmlformats.org/officeDocument/2006/relationships/image" Target="../media/image2651.png"/><Relationship Id="rId158" Type="http://schemas.openxmlformats.org/officeDocument/2006/relationships/customXml" Target="../ink/ink2676.xml"/><Relationship Id="rId272" Type="http://schemas.openxmlformats.org/officeDocument/2006/relationships/customXml" Target="../ink/ink2733.xml"/><Relationship Id="rId293" Type="http://schemas.openxmlformats.org/officeDocument/2006/relationships/image" Target="../media/image2728.png"/><Relationship Id="rId302" Type="http://schemas.openxmlformats.org/officeDocument/2006/relationships/customXml" Target="../ink/ink2748.xml"/><Relationship Id="rId307" Type="http://schemas.openxmlformats.org/officeDocument/2006/relationships/image" Target="../media/image2735.png"/><Relationship Id="rId323" Type="http://schemas.openxmlformats.org/officeDocument/2006/relationships/image" Target="../media/image2743.png"/><Relationship Id="rId328" Type="http://schemas.openxmlformats.org/officeDocument/2006/relationships/customXml" Target="../ink/ink2761.xml"/><Relationship Id="rId344" Type="http://schemas.openxmlformats.org/officeDocument/2006/relationships/customXml" Target="../ink/ink2769.xml"/><Relationship Id="rId20" Type="http://schemas.openxmlformats.org/officeDocument/2006/relationships/customXml" Target="../ink/ink2607.xml"/><Relationship Id="rId41" Type="http://schemas.openxmlformats.org/officeDocument/2006/relationships/image" Target="../media/image2605.png"/><Relationship Id="rId62" Type="http://schemas.openxmlformats.org/officeDocument/2006/relationships/customXml" Target="../ink/ink2628.xml"/><Relationship Id="rId83" Type="http://schemas.openxmlformats.org/officeDocument/2006/relationships/image" Target="../media/image2626.png"/><Relationship Id="rId88" Type="http://schemas.openxmlformats.org/officeDocument/2006/relationships/customXml" Target="../ink/ink2641.xml"/><Relationship Id="rId111" Type="http://schemas.openxmlformats.org/officeDocument/2006/relationships/image" Target="../media/image2639.png"/><Relationship Id="rId132" Type="http://schemas.openxmlformats.org/officeDocument/2006/relationships/customXml" Target="../ink/ink2663.xml"/><Relationship Id="rId153" Type="http://schemas.openxmlformats.org/officeDocument/2006/relationships/image" Target="../media/image2659.png"/><Relationship Id="rId174" Type="http://schemas.openxmlformats.org/officeDocument/2006/relationships/customXml" Target="../ink/ink2684.xml"/><Relationship Id="rId179" Type="http://schemas.openxmlformats.org/officeDocument/2006/relationships/image" Target="../media/image2672.png"/><Relationship Id="rId195" Type="http://schemas.openxmlformats.org/officeDocument/2006/relationships/image" Target="../media/image2679.png"/><Relationship Id="rId209" Type="http://schemas.openxmlformats.org/officeDocument/2006/relationships/image" Target="../media/image2686.png"/><Relationship Id="rId190" Type="http://schemas.openxmlformats.org/officeDocument/2006/relationships/customXml" Target="../ink/ink2692.xml"/><Relationship Id="rId204" Type="http://schemas.openxmlformats.org/officeDocument/2006/relationships/customXml" Target="../ink/ink2699.xml"/><Relationship Id="rId220" Type="http://schemas.openxmlformats.org/officeDocument/2006/relationships/customXml" Target="../ink/ink2707.xml"/><Relationship Id="rId225" Type="http://schemas.openxmlformats.org/officeDocument/2006/relationships/image" Target="../media/image2694.png"/><Relationship Id="rId241" Type="http://schemas.openxmlformats.org/officeDocument/2006/relationships/image" Target="../media/image2702.png"/><Relationship Id="rId246" Type="http://schemas.openxmlformats.org/officeDocument/2006/relationships/customXml" Target="../ink/ink2720.xml"/><Relationship Id="rId267" Type="http://schemas.openxmlformats.org/officeDocument/2006/relationships/image" Target="../media/image2715.png"/><Relationship Id="rId288" Type="http://schemas.openxmlformats.org/officeDocument/2006/relationships/customXml" Target="../ink/ink2741.xml"/><Relationship Id="rId15" Type="http://schemas.openxmlformats.org/officeDocument/2006/relationships/image" Target="../media/image2592.png"/><Relationship Id="rId36" Type="http://schemas.openxmlformats.org/officeDocument/2006/relationships/customXml" Target="../ink/ink2615.xml"/><Relationship Id="rId57" Type="http://schemas.openxmlformats.org/officeDocument/2006/relationships/image" Target="../media/image2613.png"/><Relationship Id="rId106" Type="http://schemas.openxmlformats.org/officeDocument/2006/relationships/customXml" Target="../ink/ink2650.xml"/><Relationship Id="rId127" Type="http://schemas.openxmlformats.org/officeDocument/2006/relationships/image" Target="../media/image2647.png"/><Relationship Id="rId262" Type="http://schemas.openxmlformats.org/officeDocument/2006/relationships/customXml" Target="../ink/ink2728.xml"/><Relationship Id="rId283" Type="http://schemas.openxmlformats.org/officeDocument/2006/relationships/image" Target="../media/image2723.png"/><Relationship Id="rId313" Type="http://schemas.openxmlformats.org/officeDocument/2006/relationships/image" Target="../media/image2738.png"/><Relationship Id="rId318" Type="http://schemas.openxmlformats.org/officeDocument/2006/relationships/customXml" Target="../ink/ink2756.xml"/><Relationship Id="rId339" Type="http://schemas.openxmlformats.org/officeDocument/2006/relationships/image" Target="../media/image2751.png"/><Relationship Id="rId10" Type="http://schemas.openxmlformats.org/officeDocument/2006/relationships/customXml" Target="../ink/ink2602.xml"/><Relationship Id="rId31" Type="http://schemas.openxmlformats.org/officeDocument/2006/relationships/image" Target="../media/image2600.png"/><Relationship Id="rId52" Type="http://schemas.openxmlformats.org/officeDocument/2006/relationships/customXml" Target="../ink/ink2623.xml"/><Relationship Id="rId73" Type="http://schemas.openxmlformats.org/officeDocument/2006/relationships/image" Target="../media/image2621.png"/><Relationship Id="rId78" Type="http://schemas.openxmlformats.org/officeDocument/2006/relationships/customXml" Target="../ink/ink2636.xml"/><Relationship Id="rId94" Type="http://schemas.openxmlformats.org/officeDocument/2006/relationships/customXml" Target="../ink/ink2644.xml"/><Relationship Id="rId99" Type="http://schemas.openxmlformats.org/officeDocument/2006/relationships/image" Target="../media/image2633.png"/><Relationship Id="rId101" Type="http://schemas.openxmlformats.org/officeDocument/2006/relationships/image" Target="../media/image2634.png"/><Relationship Id="rId122" Type="http://schemas.openxmlformats.org/officeDocument/2006/relationships/customXml" Target="../ink/ink2658.xml"/><Relationship Id="rId143" Type="http://schemas.openxmlformats.org/officeDocument/2006/relationships/image" Target="../media/image2654.png"/><Relationship Id="rId148" Type="http://schemas.openxmlformats.org/officeDocument/2006/relationships/customXml" Target="../ink/ink2671.xml"/><Relationship Id="rId164" Type="http://schemas.openxmlformats.org/officeDocument/2006/relationships/customXml" Target="../ink/ink2679.xml"/><Relationship Id="rId169" Type="http://schemas.openxmlformats.org/officeDocument/2006/relationships/image" Target="../media/image2667.png"/><Relationship Id="rId185" Type="http://schemas.openxmlformats.org/officeDocument/2006/relationships/image" Target="../media/image688.png"/><Relationship Id="rId334" Type="http://schemas.openxmlformats.org/officeDocument/2006/relationships/customXml" Target="../ink/ink2764.xml"/><Relationship Id="rId4" Type="http://schemas.openxmlformats.org/officeDocument/2006/relationships/customXml" Target="../ink/ink2599.xml"/><Relationship Id="rId9" Type="http://schemas.openxmlformats.org/officeDocument/2006/relationships/image" Target="../media/image2589.png"/><Relationship Id="rId180" Type="http://schemas.openxmlformats.org/officeDocument/2006/relationships/customXml" Target="../ink/ink2687.xml"/><Relationship Id="rId210" Type="http://schemas.openxmlformats.org/officeDocument/2006/relationships/customXml" Target="../ink/ink2702.xml"/><Relationship Id="rId215" Type="http://schemas.openxmlformats.org/officeDocument/2006/relationships/image" Target="../media/image2689.png"/><Relationship Id="rId236" Type="http://schemas.openxmlformats.org/officeDocument/2006/relationships/customXml" Target="../ink/ink2715.xml"/><Relationship Id="rId257" Type="http://schemas.openxmlformats.org/officeDocument/2006/relationships/image" Target="../media/image2710.png"/><Relationship Id="rId278" Type="http://schemas.openxmlformats.org/officeDocument/2006/relationships/customXml" Target="../ink/ink2736.xml"/><Relationship Id="rId26" Type="http://schemas.openxmlformats.org/officeDocument/2006/relationships/customXml" Target="../ink/ink2610.xml"/><Relationship Id="rId231" Type="http://schemas.openxmlformats.org/officeDocument/2006/relationships/image" Target="../media/image2697.png"/><Relationship Id="rId252" Type="http://schemas.openxmlformats.org/officeDocument/2006/relationships/customXml" Target="../ink/ink2723.xml"/><Relationship Id="rId273" Type="http://schemas.openxmlformats.org/officeDocument/2006/relationships/image" Target="../media/image2718.png"/><Relationship Id="rId294" Type="http://schemas.openxmlformats.org/officeDocument/2006/relationships/customXml" Target="../ink/ink2744.xml"/><Relationship Id="rId308" Type="http://schemas.openxmlformats.org/officeDocument/2006/relationships/customXml" Target="../ink/ink2751.xml"/><Relationship Id="rId329" Type="http://schemas.openxmlformats.org/officeDocument/2006/relationships/image" Target="../media/image2746.png"/><Relationship Id="rId47" Type="http://schemas.openxmlformats.org/officeDocument/2006/relationships/image" Target="../media/image2608.png"/><Relationship Id="rId68" Type="http://schemas.openxmlformats.org/officeDocument/2006/relationships/customXml" Target="../ink/ink2631.xml"/><Relationship Id="rId89" Type="http://schemas.openxmlformats.org/officeDocument/2006/relationships/image" Target="../media/image2628.png"/><Relationship Id="rId112" Type="http://schemas.openxmlformats.org/officeDocument/2006/relationships/customXml" Target="../ink/ink2653.xml"/><Relationship Id="rId133" Type="http://schemas.openxmlformats.org/officeDocument/2006/relationships/image" Target="../media/image2299.png"/><Relationship Id="rId154" Type="http://schemas.openxmlformats.org/officeDocument/2006/relationships/customXml" Target="../ink/ink2674.xml"/><Relationship Id="rId175" Type="http://schemas.openxmlformats.org/officeDocument/2006/relationships/image" Target="../media/image2670.png"/><Relationship Id="rId340" Type="http://schemas.openxmlformats.org/officeDocument/2006/relationships/customXml" Target="../ink/ink2767.xml"/><Relationship Id="rId196" Type="http://schemas.openxmlformats.org/officeDocument/2006/relationships/customXml" Target="../ink/ink2695.xml"/><Relationship Id="rId200" Type="http://schemas.openxmlformats.org/officeDocument/2006/relationships/customXml" Target="../ink/ink2697.xml"/><Relationship Id="rId16" Type="http://schemas.openxmlformats.org/officeDocument/2006/relationships/customXml" Target="../ink/ink2605.xml"/><Relationship Id="rId221" Type="http://schemas.openxmlformats.org/officeDocument/2006/relationships/image" Target="../media/image2692.png"/><Relationship Id="rId242" Type="http://schemas.openxmlformats.org/officeDocument/2006/relationships/customXml" Target="../ink/ink2718.xml"/><Relationship Id="rId263" Type="http://schemas.openxmlformats.org/officeDocument/2006/relationships/image" Target="../media/image2713.png"/><Relationship Id="rId284" Type="http://schemas.openxmlformats.org/officeDocument/2006/relationships/customXml" Target="../ink/ink2739.xml"/><Relationship Id="rId319" Type="http://schemas.openxmlformats.org/officeDocument/2006/relationships/image" Target="../media/image2741.png"/><Relationship Id="rId37" Type="http://schemas.openxmlformats.org/officeDocument/2006/relationships/image" Target="../media/image2603.png"/><Relationship Id="rId58" Type="http://schemas.openxmlformats.org/officeDocument/2006/relationships/customXml" Target="../ink/ink2626.xml"/><Relationship Id="rId79" Type="http://schemas.openxmlformats.org/officeDocument/2006/relationships/image" Target="../media/image2624.png"/><Relationship Id="rId102" Type="http://schemas.openxmlformats.org/officeDocument/2006/relationships/customXml" Target="../ink/ink2648.xml"/><Relationship Id="rId123" Type="http://schemas.openxmlformats.org/officeDocument/2006/relationships/image" Target="../media/image2645.png"/><Relationship Id="rId144" Type="http://schemas.openxmlformats.org/officeDocument/2006/relationships/customXml" Target="../ink/ink2669.xml"/><Relationship Id="rId330" Type="http://schemas.openxmlformats.org/officeDocument/2006/relationships/customXml" Target="../ink/ink2762.xml"/><Relationship Id="rId90" Type="http://schemas.openxmlformats.org/officeDocument/2006/relationships/customXml" Target="../ink/ink2642.xml"/><Relationship Id="rId165" Type="http://schemas.openxmlformats.org/officeDocument/2006/relationships/image" Target="../media/image2665.png"/><Relationship Id="rId186" Type="http://schemas.openxmlformats.org/officeDocument/2006/relationships/customXml" Target="../ink/ink2690.xml"/><Relationship Id="rId211" Type="http://schemas.openxmlformats.org/officeDocument/2006/relationships/image" Target="../media/image2687.png"/><Relationship Id="rId232" Type="http://schemas.openxmlformats.org/officeDocument/2006/relationships/customXml" Target="../ink/ink2713.xml"/><Relationship Id="rId253" Type="http://schemas.openxmlformats.org/officeDocument/2006/relationships/image" Target="../media/image2708.png"/><Relationship Id="rId274" Type="http://schemas.openxmlformats.org/officeDocument/2006/relationships/customXml" Target="../ink/ink2734.xml"/><Relationship Id="rId295" Type="http://schemas.openxmlformats.org/officeDocument/2006/relationships/image" Target="../media/image2729.png"/><Relationship Id="rId309" Type="http://schemas.openxmlformats.org/officeDocument/2006/relationships/image" Target="../media/image2736.png"/><Relationship Id="rId27" Type="http://schemas.openxmlformats.org/officeDocument/2006/relationships/image" Target="../media/image2598.png"/><Relationship Id="rId48" Type="http://schemas.openxmlformats.org/officeDocument/2006/relationships/customXml" Target="../ink/ink2621.xml"/><Relationship Id="rId69" Type="http://schemas.openxmlformats.org/officeDocument/2006/relationships/image" Target="../media/image2619.png"/><Relationship Id="rId113" Type="http://schemas.openxmlformats.org/officeDocument/2006/relationships/image" Target="../media/image2640.png"/><Relationship Id="rId134" Type="http://schemas.openxmlformats.org/officeDocument/2006/relationships/customXml" Target="../ink/ink2664.xml"/><Relationship Id="rId320" Type="http://schemas.openxmlformats.org/officeDocument/2006/relationships/customXml" Target="../ink/ink2757.xml"/><Relationship Id="rId80" Type="http://schemas.openxmlformats.org/officeDocument/2006/relationships/customXml" Target="../ink/ink2637.xml"/><Relationship Id="rId155" Type="http://schemas.openxmlformats.org/officeDocument/2006/relationships/image" Target="../media/image2660.png"/><Relationship Id="rId176" Type="http://schemas.openxmlformats.org/officeDocument/2006/relationships/customXml" Target="../ink/ink2685.xml"/><Relationship Id="rId197" Type="http://schemas.openxmlformats.org/officeDocument/2006/relationships/image" Target="../media/image2680.png"/><Relationship Id="rId341" Type="http://schemas.openxmlformats.org/officeDocument/2006/relationships/image" Target="../media/image2752.png"/><Relationship Id="rId201" Type="http://schemas.openxmlformats.org/officeDocument/2006/relationships/image" Target="../media/image2682.png"/><Relationship Id="rId222" Type="http://schemas.openxmlformats.org/officeDocument/2006/relationships/customXml" Target="../ink/ink2708.xml"/><Relationship Id="rId243" Type="http://schemas.openxmlformats.org/officeDocument/2006/relationships/image" Target="../media/image2703.png"/><Relationship Id="rId264" Type="http://schemas.openxmlformats.org/officeDocument/2006/relationships/customXml" Target="../ink/ink2729.xml"/><Relationship Id="rId285" Type="http://schemas.openxmlformats.org/officeDocument/2006/relationships/image" Target="../media/image2724.png"/><Relationship Id="rId17" Type="http://schemas.openxmlformats.org/officeDocument/2006/relationships/image" Target="../media/image2593.png"/><Relationship Id="rId38" Type="http://schemas.openxmlformats.org/officeDocument/2006/relationships/customXml" Target="../ink/ink2616.xml"/><Relationship Id="rId59" Type="http://schemas.openxmlformats.org/officeDocument/2006/relationships/image" Target="../media/image2614.png"/><Relationship Id="rId103" Type="http://schemas.openxmlformats.org/officeDocument/2006/relationships/image" Target="../media/image2635.png"/><Relationship Id="rId124" Type="http://schemas.openxmlformats.org/officeDocument/2006/relationships/customXml" Target="../ink/ink2659.xml"/><Relationship Id="rId310" Type="http://schemas.openxmlformats.org/officeDocument/2006/relationships/customXml" Target="../ink/ink2752.xml"/><Relationship Id="rId70" Type="http://schemas.openxmlformats.org/officeDocument/2006/relationships/customXml" Target="../ink/ink2632.xml"/><Relationship Id="rId91" Type="http://schemas.openxmlformats.org/officeDocument/2006/relationships/image" Target="../media/image2629.png"/><Relationship Id="rId145" Type="http://schemas.openxmlformats.org/officeDocument/2006/relationships/image" Target="../media/image2655.png"/><Relationship Id="rId166" Type="http://schemas.openxmlformats.org/officeDocument/2006/relationships/customXml" Target="../ink/ink2680.xml"/><Relationship Id="rId187" Type="http://schemas.openxmlformats.org/officeDocument/2006/relationships/image" Target="../media/image2675.png"/><Relationship Id="rId331" Type="http://schemas.openxmlformats.org/officeDocument/2006/relationships/image" Target="../media/image27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03.xml"/><Relationship Id="rId233" Type="http://schemas.openxmlformats.org/officeDocument/2006/relationships/image" Target="../media/image2698.png"/><Relationship Id="rId254" Type="http://schemas.openxmlformats.org/officeDocument/2006/relationships/customXml" Target="../ink/ink2724.xml"/><Relationship Id="rId28" Type="http://schemas.openxmlformats.org/officeDocument/2006/relationships/customXml" Target="../ink/ink2611.xml"/><Relationship Id="rId49" Type="http://schemas.openxmlformats.org/officeDocument/2006/relationships/image" Target="../media/image2609.png"/><Relationship Id="rId114" Type="http://schemas.openxmlformats.org/officeDocument/2006/relationships/customXml" Target="../ink/ink2654.xml"/><Relationship Id="rId275" Type="http://schemas.openxmlformats.org/officeDocument/2006/relationships/image" Target="../media/image2719.png"/><Relationship Id="rId296" Type="http://schemas.openxmlformats.org/officeDocument/2006/relationships/customXml" Target="../ink/ink2745.xml"/><Relationship Id="rId300" Type="http://schemas.openxmlformats.org/officeDocument/2006/relationships/customXml" Target="../ink/ink2747.xml"/><Relationship Id="rId60" Type="http://schemas.openxmlformats.org/officeDocument/2006/relationships/customXml" Target="../ink/ink2627.xml"/><Relationship Id="rId81" Type="http://schemas.openxmlformats.org/officeDocument/2006/relationships/image" Target="../media/image2625.png"/><Relationship Id="rId135" Type="http://schemas.openxmlformats.org/officeDocument/2006/relationships/image" Target="../media/image2650.png"/><Relationship Id="rId156" Type="http://schemas.openxmlformats.org/officeDocument/2006/relationships/customXml" Target="../ink/ink2675.xml"/><Relationship Id="rId177" Type="http://schemas.openxmlformats.org/officeDocument/2006/relationships/image" Target="../media/image2671.png"/><Relationship Id="rId198" Type="http://schemas.openxmlformats.org/officeDocument/2006/relationships/customXml" Target="../ink/ink2696.xml"/><Relationship Id="rId321" Type="http://schemas.openxmlformats.org/officeDocument/2006/relationships/image" Target="../media/image2742.png"/><Relationship Id="rId342" Type="http://schemas.openxmlformats.org/officeDocument/2006/relationships/customXml" Target="../ink/ink2768.xml"/><Relationship Id="rId202" Type="http://schemas.openxmlformats.org/officeDocument/2006/relationships/customXml" Target="../ink/ink2698.xml"/><Relationship Id="rId223" Type="http://schemas.openxmlformats.org/officeDocument/2006/relationships/image" Target="../media/image2693.png"/><Relationship Id="rId244" Type="http://schemas.openxmlformats.org/officeDocument/2006/relationships/customXml" Target="../ink/ink2719.xml"/><Relationship Id="rId18" Type="http://schemas.openxmlformats.org/officeDocument/2006/relationships/customXml" Target="../ink/ink2606.xml"/><Relationship Id="rId39" Type="http://schemas.openxmlformats.org/officeDocument/2006/relationships/image" Target="../media/image2604.png"/><Relationship Id="rId265" Type="http://schemas.openxmlformats.org/officeDocument/2006/relationships/image" Target="../media/image2714.png"/><Relationship Id="rId286" Type="http://schemas.openxmlformats.org/officeDocument/2006/relationships/customXml" Target="../ink/ink2740.xml"/><Relationship Id="rId50" Type="http://schemas.openxmlformats.org/officeDocument/2006/relationships/customXml" Target="../ink/ink2622.xml"/><Relationship Id="rId104" Type="http://schemas.openxmlformats.org/officeDocument/2006/relationships/customXml" Target="../ink/ink2649.xml"/><Relationship Id="rId125" Type="http://schemas.openxmlformats.org/officeDocument/2006/relationships/image" Target="../media/image2646.png"/><Relationship Id="rId146" Type="http://schemas.openxmlformats.org/officeDocument/2006/relationships/customXml" Target="../ink/ink2670.xml"/><Relationship Id="rId167" Type="http://schemas.openxmlformats.org/officeDocument/2006/relationships/image" Target="../media/image2666.png"/><Relationship Id="rId188" Type="http://schemas.openxmlformats.org/officeDocument/2006/relationships/customXml" Target="../ink/ink2691.xml"/><Relationship Id="rId311" Type="http://schemas.openxmlformats.org/officeDocument/2006/relationships/image" Target="../media/image2737.png"/><Relationship Id="rId332" Type="http://schemas.openxmlformats.org/officeDocument/2006/relationships/customXml" Target="../ink/ink2763.xml"/><Relationship Id="rId71" Type="http://schemas.openxmlformats.org/officeDocument/2006/relationships/image" Target="../media/image2620.png"/><Relationship Id="rId92" Type="http://schemas.openxmlformats.org/officeDocument/2006/relationships/customXml" Target="../ink/ink2643.xml"/><Relationship Id="rId213" Type="http://schemas.openxmlformats.org/officeDocument/2006/relationships/image" Target="../media/image2688.png"/><Relationship Id="rId234" Type="http://schemas.openxmlformats.org/officeDocument/2006/relationships/customXml" Target="../ink/ink2714.xml"/><Relationship Id="rId2" Type="http://schemas.openxmlformats.org/officeDocument/2006/relationships/customXml" Target="../ink/ink2598.xml"/><Relationship Id="rId29" Type="http://schemas.openxmlformats.org/officeDocument/2006/relationships/image" Target="../media/image2599.png"/><Relationship Id="rId255" Type="http://schemas.openxmlformats.org/officeDocument/2006/relationships/image" Target="../media/image2709.png"/><Relationship Id="rId276" Type="http://schemas.openxmlformats.org/officeDocument/2006/relationships/customXml" Target="../ink/ink2735.xml"/><Relationship Id="rId297" Type="http://schemas.openxmlformats.org/officeDocument/2006/relationships/image" Target="../media/image2730.png"/><Relationship Id="rId40" Type="http://schemas.openxmlformats.org/officeDocument/2006/relationships/customXml" Target="../ink/ink2617.xml"/><Relationship Id="rId115" Type="http://schemas.openxmlformats.org/officeDocument/2006/relationships/image" Target="../media/image2641.png"/><Relationship Id="rId136" Type="http://schemas.openxmlformats.org/officeDocument/2006/relationships/customXml" Target="../ink/ink2665.xml"/><Relationship Id="rId157" Type="http://schemas.openxmlformats.org/officeDocument/2006/relationships/image" Target="../media/image2661.png"/><Relationship Id="rId178" Type="http://schemas.openxmlformats.org/officeDocument/2006/relationships/customXml" Target="../ink/ink2686.xml"/><Relationship Id="rId301" Type="http://schemas.openxmlformats.org/officeDocument/2006/relationships/image" Target="../media/image2732.png"/><Relationship Id="rId322" Type="http://schemas.openxmlformats.org/officeDocument/2006/relationships/customXml" Target="../ink/ink2758.xml"/><Relationship Id="rId343" Type="http://schemas.openxmlformats.org/officeDocument/2006/relationships/image" Target="../media/image2753.png"/><Relationship Id="rId61" Type="http://schemas.openxmlformats.org/officeDocument/2006/relationships/image" Target="../media/image2615.png"/><Relationship Id="rId82" Type="http://schemas.openxmlformats.org/officeDocument/2006/relationships/customXml" Target="../ink/ink2638.xml"/><Relationship Id="rId199" Type="http://schemas.openxmlformats.org/officeDocument/2006/relationships/image" Target="../media/image2681.png"/><Relationship Id="rId203" Type="http://schemas.openxmlformats.org/officeDocument/2006/relationships/image" Target="../media/image2683.png"/><Relationship Id="rId19" Type="http://schemas.openxmlformats.org/officeDocument/2006/relationships/image" Target="../media/image2594.png"/><Relationship Id="rId224" Type="http://schemas.openxmlformats.org/officeDocument/2006/relationships/customXml" Target="../ink/ink2709.xml"/><Relationship Id="rId245" Type="http://schemas.openxmlformats.org/officeDocument/2006/relationships/image" Target="../media/image2704.png"/><Relationship Id="rId266" Type="http://schemas.openxmlformats.org/officeDocument/2006/relationships/customXml" Target="../ink/ink2730.xml"/><Relationship Id="rId287" Type="http://schemas.openxmlformats.org/officeDocument/2006/relationships/image" Target="../media/image2725.png"/><Relationship Id="rId30" Type="http://schemas.openxmlformats.org/officeDocument/2006/relationships/customXml" Target="../ink/ink2612.xml"/><Relationship Id="rId105" Type="http://schemas.openxmlformats.org/officeDocument/2006/relationships/image" Target="../media/image2636.png"/><Relationship Id="rId126" Type="http://schemas.openxmlformats.org/officeDocument/2006/relationships/customXml" Target="../ink/ink2660.xml"/><Relationship Id="rId147" Type="http://schemas.openxmlformats.org/officeDocument/2006/relationships/image" Target="../media/image2656.png"/><Relationship Id="rId168" Type="http://schemas.openxmlformats.org/officeDocument/2006/relationships/customXml" Target="../ink/ink2681.xml"/><Relationship Id="rId312" Type="http://schemas.openxmlformats.org/officeDocument/2006/relationships/customXml" Target="../ink/ink2753.xml"/><Relationship Id="rId333" Type="http://schemas.openxmlformats.org/officeDocument/2006/relationships/image" Target="../media/image2748.png"/><Relationship Id="rId51" Type="http://schemas.openxmlformats.org/officeDocument/2006/relationships/image" Target="../media/image2610.png"/><Relationship Id="rId72" Type="http://schemas.openxmlformats.org/officeDocument/2006/relationships/customXml" Target="../ink/ink2633.xml"/><Relationship Id="rId93" Type="http://schemas.openxmlformats.org/officeDocument/2006/relationships/image" Target="../media/image2630.png"/><Relationship Id="rId189" Type="http://schemas.openxmlformats.org/officeDocument/2006/relationships/image" Target="../media/image2676.png"/><Relationship Id="rId3" Type="http://schemas.openxmlformats.org/officeDocument/2006/relationships/image" Target="../media/image2586.png"/><Relationship Id="rId214" Type="http://schemas.openxmlformats.org/officeDocument/2006/relationships/customXml" Target="../ink/ink2704.xml"/><Relationship Id="rId235" Type="http://schemas.openxmlformats.org/officeDocument/2006/relationships/image" Target="../media/image2699.png"/><Relationship Id="rId256" Type="http://schemas.openxmlformats.org/officeDocument/2006/relationships/customXml" Target="../ink/ink2725.xml"/><Relationship Id="rId277" Type="http://schemas.openxmlformats.org/officeDocument/2006/relationships/image" Target="../media/image2720.png"/><Relationship Id="rId298" Type="http://schemas.openxmlformats.org/officeDocument/2006/relationships/customXml" Target="../ink/ink274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3.xml"/><Relationship Id="rId21" Type="http://schemas.openxmlformats.org/officeDocument/2006/relationships/customXml" Target="../ink/ink385.xml"/><Relationship Id="rId42" Type="http://schemas.openxmlformats.org/officeDocument/2006/relationships/image" Target="../media/image396.png"/><Relationship Id="rId63" Type="http://schemas.openxmlformats.org/officeDocument/2006/relationships/customXml" Target="../ink/ink406.xml"/><Relationship Id="rId84" Type="http://schemas.openxmlformats.org/officeDocument/2006/relationships/image" Target="../media/image417.png"/><Relationship Id="rId138" Type="http://schemas.openxmlformats.org/officeDocument/2006/relationships/image" Target="../media/image444.png"/><Relationship Id="rId159" Type="http://schemas.openxmlformats.org/officeDocument/2006/relationships/customXml" Target="../ink/ink454.xml"/><Relationship Id="rId170" Type="http://schemas.openxmlformats.org/officeDocument/2006/relationships/image" Target="../media/image460.png"/><Relationship Id="rId191" Type="http://schemas.openxmlformats.org/officeDocument/2006/relationships/customXml" Target="../ink/ink470.xml"/><Relationship Id="rId205" Type="http://schemas.openxmlformats.org/officeDocument/2006/relationships/customXml" Target="../ink/ink477.xml"/><Relationship Id="rId226" Type="http://schemas.openxmlformats.org/officeDocument/2006/relationships/image" Target="../media/image488.png"/><Relationship Id="rId247" Type="http://schemas.openxmlformats.org/officeDocument/2006/relationships/customXml" Target="../ink/ink498.xml"/><Relationship Id="rId107" Type="http://schemas.openxmlformats.org/officeDocument/2006/relationships/customXml" Target="../ink/ink428.xml"/><Relationship Id="rId11" Type="http://schemas.openxmlformats.org/officeDocument/2006/relationships/customXml" Target="../ink/ink380.xml"/><Relationship Id="rId32" Type="http://schemas.openxmlformats.org/officeDocument/2006/relationships/image" Target="../media/image391.png"/><Relationship Id="rId53" Type="http://schemas.openxmlformats.org/officeDocument/2006/relationships/customXml" Target="../ink/ink401.xml"/><Relationship Id="rId74" Type="http://schemas.openxmlformats.org/officeDocument/2006/relationships/image" Target="../media/image412.png"/><Relationship Id="rId128" Type="http://schemas.openxmlformats.org/officeDocument/2006/relationships/image" Target="../media/image439.png"/><Relationship Id="rId149" Type="http://schemas.openxmlformats.org/officeDocument/2006/relationships/customXml" Target="../ink/ink449.xml"/><Relationship Id="rId5" Type="http://schemas.openxmlformats.org/officeDocument/2006/relationships/customXml" Target="../ink/ink377.xml"/><Relationship Id="rId95" Type="http://schemas.openxmlformats.org/officeDocument/2006/relationships/customXml" Target="../ink/ink422.xml"/><Relationship Id="rId160" Type="http://schemas.openxmlformats.org/officeDocument/2006/relationships/image" Target="../media/image455.png"/><Relationship Id="rId181" Type="http://schemas.openxmlformats.org/officeDocument/2006/relationships/customXml" Target="../ink/ink465.xml"/><Relationship Id="rId216" Type="http://schemas.openxmlformats.org/officeDocument/2006/relationships/image" Target="../media/image483.png"/><Relationship Id="rId237" Type="http://schemas.openxmlformats.org/officeDocument/2006/relationships/customXml" Target="../ink/ink493.xml"/><Relationship Id="rId22" Type="http://schemas.openxmlformats.org/officeDocument/2006/relationships/image" Target="../media/image386.png"/><Relationship Id="rId43" Type="http://schemas.openxmlformats.org/officeDocument/2006/relationships/customXml" Target="../ink/ink396.xml"/><Relationship Id="rId64" Type="http://schemas.openxmlformats.org/officeDocument/2006/relationships/image" Target="../media/image407.png"/><Relationship Id="rId118" Type="http://schemas.openxmlformats.org/officeDocument/2006/relationships/image" Target="../media/image434.png"/><Relationship Id="rId139" Type="http://schemas.openxmlformats.org/officeDocument/2006/relationships/customXml" Target="../ink/ink444.xml"/><Relationship Id="rId85" Type="http://schemas.openxmlformats.org/officeDocument/2006/relationships/customXml" Target="../ink/ink417.xml"/><Relationship Id="rId150" Type="http://schemas.openxmlformats.org/officeDocument/2006/relationships/image" Target="../media/image450.png"/><Relationship Id="rId171" Type="http://schemas.openxmlformats.org/officeDocument/2006/relationships/customXml" Target="../ink/ink460.xml"/><Relationship Id="rId192" Type="http://schemas.openxmlformats.org/officeDocument/2006/relationships/image" Target="../media/image471.png"/><Relationship Id="rId206" Type="http://schemas.openxmlformats.org/officeDocument/2006/relationships/image" Target="../media/image478.png"/><Relationship Id="rId227" Type="http://schemas.openxmlformats.org/officeDocument/2006/relationships/customXml" Target="../ink/ink488.xml"/><Relationship Id="rId248" Type="http://schemas.openxmlformats.org/officeDocument/2006/relationships/image" Target="../media/image499.png"/><Relationship Id="rId12" Type="http://schemas.openxmlformats.org/officeDocument/2006/relationships/image" Target="../media/image381.png"/><Relationship Id="rId33" Type="http://schemas.openxmlformats.org/officeDocument/2006/relationships/customXml" Target="../ink/ink391.xml"/><Relationship Id="rId108" Type="http://schemas.openxmlformats.org/officeDocument/2006/relationships/image" Target="../media/image429.png"/><Relationship Id="rId129" Type="http://schemas.openxmlformats.org/officeDocument/2006/relationships/customXml" Target="../ink/ink439.xml"/><Relationship Id="rId54" Type="http://schemas.openxmlformats.org/officeDocument/2006/relationships/image" Target="../media/image402.png"/><Relationship Id="rId70" Type="http://schemas.openxmlformats.org/officeDocument/2006/relationships/image" Target="../media/image410.png"/><Relationship Id="rId75" Type="http://schemas.openxmlformats.org/officeDocument/2006/relationships/customXml" Target="../ink/ink412.xml"/><Relationship Id="rId91" Type="http://schemas.openxmlformats.org/officeDocument/2006/relationships/customXml" Target="../ink/ink420.xml"/><Relationship Id="rId96" Type="http://schemas.openxmlformats.org/officeDocument/2006/relationships/image" Target="../media/image423.png"/><Relationship Id="rId140" Type="http://schemas.openxmlformats.org/officeDocument/2006/relationships/image" Target="../media/image445.png"/><Relationship Id="rId145" Type="http://schemas.openxmlformats.org/officeDocument/2006/relationships/customXml" Target="../ink/ink447.xml"/><Relationship Id="rId161" Type="http://schemas.openxmlformats.org/officeDocument/2006/relationships/customXml" Target="../ink/ink455.xml"/><Relationship Id="rId166" Type="http://schemas.openxmlformats.org/officeDocument/2006/relationships/image" Target="../media/image458.png"/><Relationship Id="rId182" Type="http://schemas.openxmlformats.org/officeDocument/2006/relationships/image" Target="../media/image466.png"/><Relationship Id="rId187" Type="http://schemas.openxmlformats.org/officeDocument/2006/relationships/customXml" Target="../ink/ink468.xml"/><Relationship Id="rId217" Type="http://schemas.openxmlformats.org/officeDocument/2006/relationships/customXml" Target="../ink/ink4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212" Type="http://schemas.openxmlformats.org/officeDocument/2006/relationships/image" Target="../media/image481.png"/><Relationship Id="rId233" Type="http://schemas.openxmlformats.org/officeDocument/2006/relationships/customXml" Target="../ink/ink491.xml"/><Relationship Id="rId238" Type="http://schemas.openxmlformats.org/officeDocument/2006/relationships/image" Target="../media/image494.png"/><Relationship Id="rId254" Type="http://schemas.openxmlformats.org/officeDocument/2006/relationships/image" Target="../media/image502.png"/><Relationship Id="rId23" Type="http://schemas.openxmlformats.org/officeDocument/2006/relationships/customXml" Target="../ink/ink386.xml"/><Relationship Id="rId28" Type="http://schemas.openxmlformats.org/officeDocument/2006/relationships/image" Target="../media/image389.png"/><Relationship Id="rId49" Type="http://schemas.openxmlformats.org/officeDocument/2006/relationships/customXml" Target="../ink/ink399.xml"/><Relationship Id="rId114" Type="http://schemas.openxmlformats.org/officeDocument/2006/relationships/image" Target="../media/image432.png"/><Relationship Id="rId119" Type="http://schemas.openxmlformats.org/officeDocument/2006/relationships/customXml" Target="../ink/ink434.xml"/><Relationship Id="rId44" Type="http://schemas.openxmlformats.org/officeDocument/2006/relationships/image" Target="../media/image397.png"/><Relationship Id="rId60" Type="http://schemas.openxmlformats.org/officeDocument/2006/relationships/image" Target="../media/image405.png"/><Relationship Id="rId65" Type="http://schemas.openxmlformats.org/officeDocument/2006/relationships/customXml" Target="../ink/ink407.xml"/><Relationship Id="rId81" Type="http://schemas.openxmlformats.org/officeDocument/2006/relationships/customXml" Target="../ink/ink415.xml"/><Relationship Id="rId86" Type="http://schemas.openxmlformats.org/officeDocument/2006/relationships/image" Target="../media/image418.png"/><Relationship Id="rId130" Type="http://schemas.openxmlformats.org/officeDocument/2006/relationships/image" Target="../media/image440.png"/><Relationship Id="rId135" Type="http://schemas.openxmlformats.org/officeDocument/2006/relationships/customXml" Target="../ink/ink442.xml"/><Relationship Id="rId151" Type="http://schemas.openxmlformats.org/officeDocument/2006/relationships/customXml" Target="../ink/ink450.xml"/><Relationship Id="rId156" Type="http://schemas.openxmlformats.org/officeDocument/2006/relationships/image" Target="../media/image453.png"/><Relationship Id="rId177" Type="http://schemas.openxmlformats.org/officeDocument/2006/relationships/customXml" Target="../ink/ink463.xml"/><Relationship Id="rId198" Type="http://schemas.openxmlformats.org/officeDocument/2006/relationships/image" Target="../media/image474.png"/><Relationship Id="rId172" Type="http://schemas.openxmlformats.org/officeDocument/2006/relationships/image" Target="../media/image461.png"/><Relationship Id="rId193" Type="http://schemas.openxmlformats.org/officeDocument/2006/relationships/customXml" Target="../ink/ink471.xml"/><Relationship Id="rId202" Type="http://schemas.openxmlformats.org/officeDocument/2006/relationships/image" Target="../media/image476.png"/><Relationship Id="rId207" Type="http://schemas.openxmlformats.org/officeDocument/2006/relationships/customXml" Target="../ink/ink478.xml"/><Relationship Id="rId223" Type="http://schemas.openxmlformats.org/officeDocument/2006/relationships/customXml" Target="../ink/ink486.xml"/><Relationship Id="rId228" Type="http://schemas.openxmlformats.org/officeDocument/2006/relationships/image" Target="../media/image489.png"/><Relationship Id="rId244" Type="http://schemas.openxmlformats.org/officeDocument/2006/relationships/image" Target="../media/image497.png"/><Relationship Id="rId249" Type="http://schemas.openxmlformats.org/officeDocument/2006/relationships/customXml" Target="../ink/ink499.xml"/><Relationship Id="rId13" Type="http://schemas.openxmlformats.org/officeDocument/2006/relationships/customXml" Target="../ink/ink381.xml"/><Relationship Id="rId18" Type="http://schemas.openxmlformats.org/officeDocument/2006/relationships/image" Target="../media/image384.png"/><Relationship Id="rId39" Type="http://schemas.openxmlformats.org/officeDocument/2006/relationships/customXml" Target="../ink/ink394.xml"/><Relationship Id="rId109" Type="http://schemas.openxmlformats.org/officeDocument/2006/relationships/customXml" Target="../ink/ink429.xml"/><Relationship Id="rId34" Type="http://schemas.openxmlformats.org/officeDocument/2006/relationships/image" Target="../media/image392.png"/><Relationship Id="rId50" Type="http://schemas.openxmlformats.org/officeDocument/2006/relationships/image" Target="../media/image400.png"/><Relationship Id="rId55" Type="http://schemas.openxmlformats.org/officeDocument/2006/relationships/customXml" Target="../ink/ink402.xml"/><Relationship Id="rId76" Type="http://schemas.openxmlformats.org/officeDocument/2006/relationships/image" Target="../media/image413.png"/><Relationship Id="rId97" Type="http://schemas.openxmlformats.org/officeDocument/2006/relationships/customXml" Target="../ink/ink423.xml"/><Relationship Id="rId104" Type="http://schemas.openxmlformats.org/officeDocument/2006/relationships/image" Target="../media/image427.png"/><Relationship Id="rId120" Type="http://schemas.openxmlformats.org/officeDocument/2006/relationships/image" Target="../media/image435.png"/><Relationship Id="rId125" Type="http://schemas.openxmlformats.org/officeDocument/2006/relationships/customXml" Target="../ink/ink437.xml"/><Relationship Id="rId141" Type="http://schemas.openxmlformats.org/officeDocument/2006/relationships/customXml" Target="../ink/ink445.xml"/><Relationship Id="rId146" Type="http://schemas.openxmlformats.org/officeDocument/2006/relationships/image" Target="../media/image448.png"/><Relationship Id="rId167" Type="http://schemas.openxmlformats.org/officeDocument/2006/relationships/customXml" Target="../ink/ink458.xml"/><Relationship Id="rId188" Type="http://schemas.openxmlformats.org/officeDocument/2006/relationships/image" Target="../media/image469.png"/><Relationship Id="rId7" Type="http://schemas.openxmlformats.org/officeDocument/2006/relationships/customXml" Target="../ink/ink378.xml"/><Relationship Id="rId71" Type="http://schemas.openxmlformats.org/officeDocument/2006/relationships/customXml" Target="../ink/ink410.xml"/><Relationship Id="rId92" Type="http://schemas.openxmlformats.org/officeDocument/2006/relationships/image" Target="../media/image421.png"/><Relationship Id="rId162" Type="http://schemas.openxmlformats.org/officeDocument/2006/relationships/image" Target="../media/image456.png"/><Relationship Id="rId183" Type="http://schemas.openxmlformats.org/officeDocument/2006/relationships/customXml" Target="../ink/ink466.xml"/><Relationship Id="rId213" Type="http://schemas.openxmlformats.org/officeDocument/2006/relationships/customXml" Target="../ink/ink481.xml"/><Relationship Id="rId218" Type="http://schemas.openxmlformats.org/officeDocument/2006/relationships/image" Target="../media/image484.png"/><Relationship Id="rId234" Type="http://schemas.openxmlformats.org/officeDocument/2006/relationships/image" Target="../media/image492.png"/><Relationship Id="rId239" Type="http://schemas.openxmlformats.org/officeDocument/2006/relationships/customXml" Target="../ink/ink494.xml"/><Relationship Id="rId2" Type="http://schemas.openxmlformats.org/officeDocument/2006/relationships/image" Target="../media/image376.png"/><Relationship Id="rId29" Type="http://schemas.openxmlformats.org/officeDocument/2006/relationships/customXml" Target="../ink/ink389.xml"/><Relationship Id="rId250" Type="http://schemas.openxmlformats.org/officeDocument/2006/relationships/image" Target="../media/image500.png"/><Relationship Id="rId24" Type="http://schemas.openxmlformats.org/officeDocument/2006/relationships/image" Target="../media/image387.png"/><Relationship Id="rId40" Type="http://schemas.openxmlformats.org/officeDocument/2006/relationships/image" Target="../media/image395.png"/><Relationship Id="rId45" Type="http://schemas.openxmlformats.org/officeDocument/2006/relationships/customXml" Target="../ink/ink397.xml"/><Relationship Id="rId66" Type="http://schemas.openxmlformats.org/officeDocument/2006/relationships/image" Target="../media/image408.png"/><Relationship Id="rId87" Type="http://schemas.openxmlformats.org/officeDocument/2006/relationships/customXml" Target="../ink/ink418.xml"/><Relationship Id="rId110" Type="http://schemas.openxmlformats.org/officeDocument/2006/relationships/image" Target="../media/image430.png"/><Relationship Id="rId115" Type="http://schemas.openxmlformats.org/officeDocument/2006/relationships/customXml" Target="../ink/ink432.xml"/><Relationship Id="rId131" Type="http://schemas.openxmlformats.org/officeDocument/2006/relationships/customXml" Target="../ink/ink440.xml"/><Relationship Id="rId136" Type="http://schemas.openxmlformats.org/officeDocument/2006/relationships/image" Target="../media/image443.png"/><Relationship Id="rId157" Type="http://schemas.openxmlformats.org/officeDocument/2006/relationships/customXml" Target="../ink/ink453.xml"/><Relationship Id="rId178" Type="http://schemas.openxmlformats.org/officeDocument/2006/relationships/image" Target="../media/image464.png"/><Relationship Id="rId61" Type="http://schemas.openxmlformats.org/officeDocument/2006/relationships/customXml" Target="../ink/ink405.xml"/><Relationship Id="rId82" Type="http://schemas.openxmlformats.org/officeDocument/2006/relationships/image" Target="../media/image416.png"/><Relationship Id="rId152" Type="http://schemas.openxmlformats.org/officeDocument/2006/relationships/image" Target="../media/image451.png"/><Relationship Id="rId173" Type="http://schemas.openxmlformats.org/officeDocument/2006/relationships/customXml" Target="../ink/ink461.xml"/><Relationship Id="rId194" Type="http://schemas.openxmlformats.org/officeDocument/2006/relationships/image" Target="../media/image472.png"/><Relationship Id="rId199" Type="http://schemas.openxmlformats.org/officeDocument/2006/relationships/customXml" Target="../ink/ink474.xml"/><Relationship Id="rId203" Type="http://schemas.openxmlformats.org/officeDocument/2006/relationships/customXml" Target="../ink/ink476.xml"/><Relationship Id="rId208" Type="http://schemas.openxmlformats.org/officeDocument/2006/relationships/image" Target="../media/image479.png"/><Relationship Id="rId229" Type="http://schemas.openxmlformats.org/officeDocument/2006/relationships/customXml" Target="../ink/ink489.xml"/><Relationship Id="rId19" Type="http://schemas.openxmlformats.org/officeDocument/2006/relationships/customXml" Target="../ink/ink384.xml"/><Relationship Id="rId224" Type="http://schemas.openxmlformats.org/officeDocument/2006/relationships/image" Target="../media/image487.png"/><Relationship Id="rId240" Type="http://schemas.openxmlformats.org/officeDocument/2006/relationships/image" Target="../media/image495.png"/><Relationship Id="rId245" Type="http://schemas.openxmlformats.org/officeDocument/2006/relationships/customXml" Target="../ink/ink497.xml"/><Relationship Id="rId14" Type="http://schemas.openxmlformats.org/officeDocument/2006/relationships/image" Target="../media/image382.png"/><Relationship Id="rId30" Type="http://schemas.openxmlformats.org/officeDocument/2006/relationships/image" Target="../media/image390.png"/><Relationship Id="rId35" Type="http://schemas.openxmlformats.org/officeDocument/2006/relationships/customXml" Target="../ink/ink392.xml"/><Relationship Id="rId56" Type="http://schemas.openxmlformats.org/officeDocument/2006/relationships/image" Target="../media/image403.png"/><Relationship Id="rId77" Type="http://schemas.openxmlformats.org/officeDocument/2006/relationships/customXml" Target="../ink/ink413.xml"/><Relationship Id="rId100" Type="http://schemas.openxmlformats.org/officeDocument/2006/relationships/image" Target="../media/image425.png"/><Relationship Id="rId105" Type="http://schemas.openxmlformats.org/officeDocument/2006/relationships/customXml" Target="../ink/ink427.xml"/><Relationship Id="rId126" Type="http://schemas.openxmlformats.org/officeDocument/2006/relationships/image" Target="../media/image438.png"/><Relationship Id="rId147" Type="http://schemas.openxmlformats.org/officeDocument/2006/relationships/customXml" Target="../ink/ink448.xml"/><Relationship Id="rId168" Type="http://schemas.openxmlformats.org/officeDocument/2006/relationships/image" Target="../media/image459.png"/><Relationship Id="rId8" Type="http://schemas.openxmlformats.org/officeDocument/2006/relationships/image" Target="../media/image379.png"/><Relationship Id="rId51" Type="http://schemas.openxmlformats.org/officeDocument/2006/relationships/customXml" Target="../ink/ink400.xml"/><Relationship Id="rId72" Type="http://schemas.openxmlformats.org/officeDocument/2006/relationships/image" Target="../media/image411.png"/><Relationship Id="rId93" Type="http://schemas.openxmlformats.org/officeDocument/2006/relationships/customXml" Target="../ink/ink421.xml"/><Relationship Id="rId98" Type="http://schemas.openxmlformats.org/officeDocument/2006/relationships/image" Target="../media/image424.png"/><Relationship Id="rId121" Type="http://schemas.openxmlformats.org/officeDocument/2006/relationships/customXml" Target="../ink/ink435.xml"/><Relationship Id="rId142" Type="http://schemas.openxmlformats.org/officeDocument/2006/relationships/image" Target="../media/image446.png"/><Relationship Id="rId163" Type="http://schemas.openxmlformats.org/officeDocument/2006/relationships/customXml" Target="../ink/ink456.xml"/><Relationship Id="rId184" Type="http://schemas.openxmlformats.org/officeDocument/2006/relationships/image" Target="../media/image467.png"/><Relationship Id="rId189" Type="http://schemas.openxmlformats.org/officeDocument/2006/relationships/customXml" Target="../ink/ink469.xml"/><Relationship Id="rId219" Type="http://schemas.openxmlformats.org/officeDocument/2006/relationships/customXml" Target="../ink/ink484.xml"/><Relationship Id="rId3" Type="http://schemas.openxmlformats.org/officeDocument/2006/relationships/customXml" Target="../ink/ink376.xml"/><Relationship Id="rId214" Type="http://schemas.openxmlformats.org/officeDocument/2006/relationships/image" Target="../media/image482.png"/><Relationship Id="rId230" Type="http://schemas.openxmlformats.org/officeDocument/2006/relationships/image" Target="../media/image490.png"/><Relationship Id="rId235" Type="http://schemas.openxmlformats.org/officeDocument/2006/relationships/customXml" Target="../ink/ink492.xml"/><Relationship Id="rId251" Type="http://schemas.openxmlformats.org/officeDocument/2006/relationships/customXml" Target="../ink/ink500.xml"/><Relationship Id="rId25" Type="http://schemas.openxmlformats.org/officeDocument/2006/relationships/customXml" Target="../ink/ink387.xml"/><Relationship Id="rId46" Type="http://schemas.openxmlformats.org/officeDocument/2006/relationships/image" Target="../media/image398.png"/><Relationship Id="rId67" Type="http://schemas.openxmlformats.org/officeDocument/2006/relationships/customXml" Target="../ink/ink408.xml"/><Relationship Id="rId116" Type="http://schemas.openxmlformats.org/officeDocument/2006/relationships/image" Target="../media/image433.png"/><Relationship Id="rId137" Type="http://schemas.openxmlformats.org/officeDocument/2006/relationships/customXml" Target="../ink/ink443.xml"/><Relationship Id="rId158" Type="http://schemas.openxmlformats.org/officeDocument/2006/relationships/image" Target="../media/image454.png"/><Relationship Id="rId20" Type="http://schemas.openxmlformats.org/officeDocument/2006/relationships/image" Target="../media/image385.png"/><Relationship Id="rId41" Type="http://schemas.openxmlformats.org/officeDocument/2006/relationships/customXml" Target="../ink/ink395.xml"/><Relationship Id="rId62" Type="http://schemas.openxmlformats.org/officeDocument/2006/relationships/image" Target="../media/image406.png"/><Relationship Id="rId83" Type="http://schemas.openxmlformats.org/officeDocument/2006/relationships/customXml" Target="../ink/ink416.xml"/><Relationship Id="rId88" Type="http://schemas.openxmlformats.org/officeDocument/2006/relationships/image" Target="../media/image419.png"/><Relationship Id="rId111" Type="http://schemas.openxmlformats.org/officeDocument/2006/relationships/customXml" Target="../ink/ink430.xml"/><Relationship Id="rId132" Type="http://schemas.openxmlformats.org/officeDocument/2006/relationships/image" Target="../media/image441.png"/><Relationship Id="rId153" Type="http://schemas.openxmlformats.org/officeDocument/2006/relationships/customXml" Target="../ink/ink451.xml"/><Relationship Id="rId174" Type="http://schemas.openxmlformats.org/officeDocument/2006/relationships/image" Target="../media/image462.png"/><Relationship Id="rId179" Type="http://schemas.openxmlformats.org/officeDocument/2006/relationships/customXml" Target="../ink/ink464.xml"/><Relationship Id="rId195" Type="http://schemas.openxmlformats.org/officeDocument/2006/relationships/customXml" Target="../ink/ink472.xml"/><Relationship Id="rId209" Type="http://schemas.openxmlformats.org/officeDocument/2006/relationships/customXml" Target="../ink/ink479.xml"/><Relationship Id="rId190" Type="http://schemas.openxmlformats.org/officeDocument/2006/relationships/image" Target="../media/image470.png"/><Relationship Id="rId204" Type="http://schemas.openxmlformats.org/officeDocument/2006/relationships/image" Target="../media/image477.png"/><Relationship Id="rId220" Type="http://schemas.openxmlformats.org/officeDocument/2006/relationships/image" Target="../media/image485.png"/><Relationship Id="rId225" Type="http://schemas.openxmlformats.org/officeDocument/2006/relationships/customXml" Target="../ink/ink487.xml"/><Relationship Id="rId241" Type="http://schemas.openxmlformats.org/officeDocument/2006/relationships/customXml" Target="../ink/ink495.xml"/><Relationship Id="rId246" Type="http://schemas.openxmlformats.org/officeDocument/2006/relationships/image" Target="../media/image498.png"/><Relationship Id="rId15" Type="http://schemas.openxmlformats.org/officeDocument/2006/relationships/customXml" Target="../ink/ink382.xml"/><Relationship Id="rId36" Type="http://schemas.openxmlformats.org/officeDocument/2006/relationships/image" Target="../media/image393.png"/><Relationship Id="rId57" Type="http://schemas.openxmlformats.org/officeDocument/2006/relationships/customXml" Target="../ink/ink403.xml"/><Relationship Id="rId106" Type="http://schemas.openxmlformats.org/officeDocument/2006/relationships/image" Target="../media/image428.png"/><Relationship Id="rId127" Type="http://schemas.openxmlformats.org/officeDocument/2006/relationships/customXml" Target="../ink/ink438.xml"/><Relationship Id="rId10" Type="http://schemas.openxmlformats.org/officeDocument/2006/relationships/image" Target="../media/image380.png"/><Relationship Id="rId31" Type="http://schemas.openxmlformats.org/officeDocument/2006/relationships/customXml" Target="../ink/ink390.xml"/><Relationship Id="rId52" Type="http://schemas.openxmlformats.org/officeDocument/2006/relationships/image" Target="../media/image401.png"/><Relationship Id="rId73" Type="http://schemas.openxmlformats.org/officeDocument/2006/relationships/customXml" Target="../ink/ink411.xml"/><Relationship Id="rId78" Type="http://schemas.openxmlformats.org/officeDocument/2006/relationships/image" Target="../media/image414.png"/><Relationship Id="rId94" Type="http://schemas.openxmlformats.org/officeDocument/2006/relationships/image" Target="../media/image422.png"/><Relationship Id="rId99" Type="http://schemas.openxmlformats.org/officeDocument/2006/relationships/customXml" Target="../ink/ink424.xml"/><Relationship Id="rId101" Type="http://schemas.openxmlformats.org/officeDocument/2006/relationships/customXml" Target="../ink/ink425.xml"/><Relationship Id="rId122" Type="http://schemas.openxmlformats.org/officeDocument/2006/relationships/image" Target="../media/image436.png"/><Relationship Id="rId143" Type="http://schemas.openxmlformats.org/officeDocument/2006/relationships/customXml" Target="../ink/ink446.xml"/><Relationship Id="rId148" Type="http://schemas.openxmlformats.org/officeDocument/2006/relationships/image" Target="../media/image449.png"/><Relationship Id="rId164" Type="http://schemas.openxmlformats.org/officeDocument/2006/relationships/image" Target="../media/image457.png"/><Relationship Id="rId169" Type="http://schemas.openxmlformats.org/officeDocument/2006/relationships/customXml" Target="../ink/ink459.xml"/><Relationship Id="rId185" Type="http://schemas.openxmlformats.org/officeDocument/2006/relationships/customXml" Target="../ink/ink467.xml"/><Relationship Id="rId4" Type="http://schemas.openxmlformats.org/officeDocument/2006/relationships/image" Target="../media/image377.png"/><Relationship Id="rId9" Type="http://schemas.openxmlformats.org/officeDocument/2006/relationships/customXml" Target="../ink/ink379.xml"/><Relationship Id="rId180" Type="http://schemas.openxmlformats.org/officeDocument/2006/relationships/image" Target="../media/image465.png"/><Relationship Id="rId210" Type="http://schemas.openxmlformats.org/officeDocument/2006/relationships/image" Target="../media/image480.png"/><Relationship Id="rId215" Type="http://schemas.openxmlformats.org/officeDocument/2006/relationships/customXml" Target="../ink/ink482.xml"/><Relationship Id="rId236" Type="http://schemas.openxmlformats.org/officeDocument/2006/relationships/image" Target="../media/image493.png"/><Relationship Id="rId26" Type="http://schemas.openxmlformats.org/officeDocument/2006/relationships/image" Target="../media/image388.png"/><Relationship Id="rId231" Type="http://schemas.openxmlformats.org/officeDocument/2006/relationships/customXml" Target="../ink/ink490.xml"/><Relationship Id="rId252" Type="http://schemas.openxmlformats.org/officeDocument/2006/relationships/image" Target="../media/image501.png"/><Relationship Id="rId47" Type="http://schemas.openxmlformats.org/officeDocument/2006/relationships/customXml" Target="../ink/ink398.xml"/><Relationship Id="rId68" Type="http://schemas.openxmlformats.org/officeDocument/2006/relationships/image" Target="../media/image409.png"/><Relationship Id="rId89" Type="http://schemas.openxmlformats.org/officeDocument/2006/relationships/customXml" Target="../ink/ink419.xml"/><Relationship Id="rId112" Type="http://schemas.openxmlformats.org/officeDocument/2006/relationships/image" Target="../media/image431.png"/><Relationship Id="rId133" Type="http://schemas.openxmlformats.org/officeDocument/2006/relationships/customXml" Target="../ink/ink441.xml"/><Relationship Id="rId154" Type="http://schemas.openxmlformats.org/officeDocument/2006/relationships/image" Target="../media/image452.png"/><Relationship Id="rId175" Type="http://schemas.openxmlformats.org/officeDocument/2006/relationships/customXml" Target="../ink/ink462.xml"/><Relationship Id="rId196" Type="http://schemas.openxmlformats.org/officeDocument/2006/relationships/image" Target="../media/image473.png"/><Relationship Id="rId200" Type="http://schemas.openxmlformats.org/officeDocument/2006/relationships/image" Target="../media/image475.png"/><Relationship Id="rId16" Type="http://schemas.openxmlformats.org/officeDocument/2006/relationships/image" Target="../media/image383.png"/><Relationship Id="rId221" Type="http://schemas.openxmlformats.org/officeDocument/2006/relationships/customXml" Target="../ink/ink485.xml"/><Relationship Id="rId242" Type="http://schemas.openxmlformats.org/officeDocument/2006/relationships/image" Target="../media/image496.png"/><Relationship Id="rId37" Type="http://schemas.openxmlformats.org/officeDocument/2006/relationships/customXml" Target="../ink/ink393.xml"/><Relationship Id="rId58" Type="http://schemas.openxmlformats.org/officeDocument/2006/relationships/image" Target="../media/image404.png"/><Relationship Id="rId79" Type="http://schemas.openxmlformats.org/officeDocument/2006/relationships/customXml" Target="../ink/ink414.xml"/><Relationship Id="rId102" Type="http://schemas.openxmlformats.org/officeDocument/2006/relationships/image" Target="../media/image426.png"/><Relationship Id="rId123" Type="http://schemas.openxmlformats.org/officeDocument/2006/relationships/customXml" Target="../ink/ink436.xml"/><Relationship Id="rId144" Type="http://schemas.openxmlformats.org/officeDocument/2006/relationships/image" Target="../media/image447.png"/><Relationship Id="rId90" Type="http://schemas.openxmlformats.org/officeDocument/2006/relationships/image" Target="../media/image420.png"/><Relationship Id="rId165" Type="http://schemas.openxmlformats.org/officeDocument/2006/relationships/customXml" Target="../ink/ink457.xml"/><Relationship Id="rId186" Type="http://schemas.openxmlformats.org/officeDocument/2006/relationships/image" Target="../media/image468.png"/><Relationship Id="rId211" Type="http://schemas.openxmlformats.org/officeDocument/2006/relationships/customXml" Target="../ink/ink480.xml"/><Relationship Id="rId232" Type="http://schemas.openxmlformats.org/officeDocument/2006/relationships/image" Target="../media/image491.png"/><Relationship Id="rId253" Type="http://schemas.openxmlformats.org/officeDocument/2006/relationships/customXml" Target="../ink/ink501.xml"/><Relationship Id="rId27" Type="http://schemas.openxmlformats.org/officeDocument/2006/relationships/customXml" Target="../ink/ink388.xml"/><Relationship Id="rId48" Type="http://schemas.openxmlformats.org/officeDocument/2006/relationships/image" Target="../media/image399.png"/><Relationship Id="rId69" Type="http://schemas.openxmlformats.org/officeDocument/2006/relationships/customXml" Target="../ink/ink409.xml"/><Relationship Id="rId113" Type="http://schemas.openxmlformats.org/officeDocument/2006/relationships/customXml" Target="../ink/ink431.xml"/><Relationship Id="rId134" Type="http://schemas.openxmlformats.org/officeDocument/2006/relationships/image" Target="../media/image442.png"/><Relationship Id="rId80" Type="http://schemas.openxmlformats.org/officeDocument/2006/relationships/image" Target="../media/image415.png"/><Relationship Id="rId155" Type="http://schemas.openxmlformats.org/officeDocument/2006/relationships/customXml" Target="../ink/ink452.xml"/><Relationship Id="rId176" Type="http://schemas.openxmlformats.org/officeDocument/2006/relationships/image" Target="../media/image463.png"/><Relationship Id="rId197" Type="http://schemas.openxmlformats.org/officeDocument/2006/relationships/customXml" Target="../ink/ink473.xml"/><Relationship Id="rId201" Type="http://schemas.openxmlformats.org/officeDocument/2006/relationships/customXml" Target="../ink/ink475.xml"/><Relationship Id="rId222" Type="http://schemas.openxmlformats.org/officeDocument/2006/relationships/image" Target="../media/image486.png"/><Relationship Id="rId243" Type="http://schemas.openxmlformats.org/officeDocument/2006/relationships/customXml" Target="../ink/ink496.xml"/><Relationship Id="rId17" Type="http://schemas.openxmlformats.org/officeDocument/2006/relationships/customXml" Target="../ink/ink383.xml"/><Relationship Id="rId38" Type="http://schemas.openxmlformats.org/officeDocument/2006/relationships/image" Target="../media/image394.png"/><Relationship Id="rId59" Type="http://schemas.openxmlformats.org/officeDocument/2006/relationships/customXml" Target="../ink/ink404.xml"/><Relationship Id="rId103" Type="http://schemas.openxmlformats.org/officeDocument/2006/relationships/customXml" Target="../ink/ink426.xml"/><Relationship Id="rId124" Type="http://schemas.openxmlformats.org/officeDocument/2006/relationships/image" Target="../media/image43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9.xml"/><Relationship Id="rId21" Type="http://schemas.openxmlformats.org/officeDocument/2006/relationships/customXml" Target="../ink/ink511.xml"/><Relationship Id="rId42" Type="http://schemas.openxmlformats.org/officeDocument/2006/relationships/image" Target="../media/image520.png"/><Relationship Id="rId63" Type="http://schemas.openxmlformats.org/officeDocument/2006/relationships/customXml" Target="../ink/ink532.xml"/><Relationship Id="rId84" Type="http://schemas.openxmlformats.org/officeDocument/2006/relationships/image" Target="../media/image541.png"/><Relationship Id="rId138" Type="http://schemas.openxmlformats.org/officeDocument/2006/relationships/image" Target="../media/image568.png"/><Relationship Id="rId159" Type="http://schemas.openxmlformats.org/officeDocument/2006/relationships/customXml" Target="../ink/ink580.xml"/><Relationship Id="rId170" Type="http://schemas.openxmlformats.org/officeDocument/2006/relationships/image" Target="../media/image584.png"/><Relationship Id="rId191" Type="http://schemas.openxmlformats.org/officeDocument/2006/relationships/customXml" Target="../ink/ink596.xml"/><Relationship Id="rId205" Type="http://schemas.openxmlformats.org/officeDocument/2006/relationships/customXml" Target="../ink/ink603.xml"/><Relationship Id="rId16" Type="http://schemas.openxmlformats.org/officeDocument/2006/relationships/image" Target="../media/image507.png"/><Relationship Id="rId107" Type="http://schemas.openxmlformats.org/officeDocument/2006/relationships/customXml" Target="../ink/ink554.xml"/><Relationship Id="rId11" Type="http://schemas.openxmlformats.org/officeDocument/2006/relationships/customXml" Target="../ink/ink506.xml"/><Relationship Id="rId32" Type="http://schemas.openxmlformats.org/officeDocument/2006/relationships/image" Target="../media/image515.png"/><Relationship Id="rId37" Type="http://schemas.openxmlformats.org/officeDocument/2006/relationships/customXml" Target="../ink/ink519.xml"/><Relationship Id="rId53" Type="http://schemas.openxmlformats.org/officeDocument/2006/relationships/customXml" Target="../ink/ink527.xml"/><Relationship Id="rId58" Type="http://schemas.openxmlformats.org/officeDocument/2006/relationships/image" Target="../media/image528.png"/><Relationship Id="rId74" Type="http://schemas.openxmlformats.org/officeDocument/2006/relationships/image" Target="../media/image536.png"/><Relationship Id="rId79" Type="http://schemas.openxmlformats.org/officeDocument/2006/relationships/customXml" Target="../ink/ink540.xml"/><Relationship Id="rId102" Type="http://schemas.openxmlformats.org/officeDocument/2006/relationships/image" Target="../media/image550.png"/><Relationship Id="rId123" Type="http://schemas.openxmlformats.org/officeDocument/2006/relationships/customXml" Target="../ink/ink562.xml"/><Relationship Id="rId128" Type="http://schemas.openxmlformats.org/officeDocument/2006/relationships/image" Target="../media/image563.png"/><Relationship Id="rId144" Type="http://schemas.openxmlformats.org/officeDocument/2006/relationships/image" Target="../media/image571.png"/><Relationship Id="rId149" Type="http://schemas.openxmlformats.org/officeDocument/2006/relationships/customXml" Target="../ink/ink575.xml"/><Relationship Id="rId5" Type="http://schemas.openxmlformats.org/officeDocument/2006/relationships/customXml" Target="../ink/ink503.xml"/><Relationship Id="rId90" Type="http://schemas.openxmlformats.org/officeDocument/2006/relationships/image" Target="../media/image544.png"/><Relationship Id="rId95" Type="http://schemas.openxmlformats.org/officeDocument/2006/relationships/customXml" Target="../ink/ink548.xml"/><Relationship Id="rId160" Type="http://schemas.openxmlformats.org/officeDocument/2006/relationships/image" Target="../media/image579.png"/><Relationship Id="rId165" Type="http://schemas.openxmlformats.org/officeDocument/2006/relationships/customXml" Target="../ink/ink583.xml"/><Relationship Id="rId181" Type="http://schemas.openxmlformats.org/officeDocument/2006/relationships/customXml" Target="../ink/ink591.xml"/><Relationship Id="rId186" Type="http://schemas.openxmlformats.org/officeDocument/2006/relationships/image" Target="../media/image592.png"/><Relationship Id="rId22" Type="http://schemas.openxmlformats.org/officeDocument/2006/relationships/image" Target="../media/image510.png"/><Relationship Id="rId27" Type="http://schemas.openxmlformats.org/officeDocument/2006/relationships/customXml" Target="../ink/ink514.xml"/><Relationship Id="rId43" Type="http://schemas.openxmlformats.org/officeDocument/2006/relationships/customXml" Target="../ink/ink522.xml"/><Relationship Id="rId48" Type="http://schemas.openxmlformats.org/officeDocument/2006/relationships/image" Target="../media/image523.png"/><Relationship Id="rId64" Type="http://schemas.openxmlformats.org/officeDocument/2006/relationships/image" Target="../media/image531.png"/><Relationship Id="rId69" Type="http://schemas.openxmlformats.org/officeDocument/2006/relationships/customXml" Target="../ink/ink535.xml"/><Relationship Id="rId113" Type="http://schemas.openxmlformats.org/officeDocument/2006/relationships/customXml" Target="../ink/ink557.xml"/><Relationship Id="rId118" Type="http://schemas.openxmlformats.org/officeDocument/2006/relationships/image" Target="../media/image558.png"/><Relationship Id="rId134" Type="http://schemas.openxmlformats.org/officeDocument/2006/relationships/image" Target="../media/image566.png"/><Relationship Id="rId139" Type="http://schemas.openxmlformats.org/officeDocument/2006/relationships/customXml" Target="../ink/ink570.xml"/><Relationship Id="rId80" Type="http://schemas.openxmlformats.org/officeDocument/2006/relationships/image" Target="../media/image539.png"/><Relationship Id="rId85" Type="http://schemas.openxmlformats.org/officeDocument/2006/relationships/customXml" Target="../ink/ink543.xml"/><Relationship Id="rId150" Type="http://schemas.openxmlformats.org/officeDocument/2006/relationships/image" Target="../media/image574.png"/><Relationship Id="rId155" Type="http://schemas.openxmlformats.org/officeDocument/2006/relationships/customXml" Target="../ink/ink578.xml"/><Relationship Id="rId171" Type="http://schemas.openxmlformats.org/officeDocument/2006/relationships/customXml" Target="../ink/ink586.xml"/><Relationship Id="rId176" Type="http://schemas.openxmlformats.org/officeDocument/2006/relationships/image" Target="../media/image587.png"/><Relationship Id="rId192" Type="http://schemas.openxmlformats.org/officeDocument/2006/relationships/image" Target="../media/image595.png"/><Relationship Id="rId197" Type="http://schemas.openxmlformats.org/officeDocument/2006/relationships/customXml" Target="../ink/ink599.xml"/><Relationship Id="rId206" Type="http://schemas.openxmlformats.org/officeDocument/2006/relationships/image" Target="../media/image602.png"/><Relationship Id="rId201" Type="http://schemas.openxmlformats.org/officeDocument/2006/relationships/customXml" Target="../ink/ink601.xml"/><Relationship Id="rId12" Type="http://schemas.openxmlformats.org/officeDocument/2006/relationships/image" Target="../media/image505.png"/><Relationship Id="rId17" Type="http://schemas.openxmlformats.org/officeDocument/2006/relationships/customXml" Target="../ink/ink509.xml"/><Relationship Id="rId33" Type="http://schemas.openxmlformats.org/officeDocument/2006/relationships/customXml" Target="../ink/ink517.xml"/><Relationship Id="rId38" Type="http://schemas.openxmlformats.org/officeDocument/2006/relationships/image" Target="../media/image518.png"/><Relationship Id="rId59" Type="http://schemas.openxmlformats.org/officeDocument/2006/relationships/customXml" Target="../ink/ink530.xml"/><Relationship Id="rId103" Type="http://schemas.openxmlformats.org/officeDocument/2006/relationships/customXml" Target="../ink/ink552.xml"/><Relationship Id="rId108" Type="http://schemas.openxmlformats.org/officeDocument/2006/relationships/image" Target="../media/image553.png"/><Relationship Id="rId124" Type="http://schemas.openxmlformats.org/officeDocument/2006/relationships/image" Target="../media/image561.png"/><Relationship Id="rId129" Type="http://schemas.openxmlformats.org/officeDocument/2006/relationships/customXml" Target="../ink/ink565.xml"/><Relationship Id="rId54" Type="http://schemas.openxmlformats.org/officeDocument/2006/relationships/image" Target="../media/image526.png"/><Relationship Id="rId70" Type="http://schemas.openxmlformats.org/officeDocument/2006/relationships/image" Target="../media/image534.png"/><Relationship Id="rId75" Type="http://schemas.openxmlformats.org/officeDocument/2006/relationships/customXml" Target="../ink/ink538.xml"/><Relationship Id="rId91" Type="http://schemas.openxmlformats.org/officeDocument/2006/relationships/customXml" Target="../ink/ink546.xml"/><Relationship Id="rId96" Type="http://schemas.openxmlformats.org/officeDocument/2006/relationships/image" Target="../media/image547.png"/><Relationship Id="rId140" Type="http://schemas.openxmlformats.org/officeDocument/2006/relationships/image" Target="../media/image569.png"/><Relationship Id="rId145" Type="http://schemas.openxmlformats.org/officeDocument/2006/relationships/customXml" Target="../ink/ink573.xml"/><Relationship Id="rId161" Type="http://schemas.openxmlformats.org/officeDocument/2006/relationships/customXml" Target="../ink/ink581.xml"/><Relationship Id="rId166" Type="http://schemas.openxmlformats.org/officeDocument/2006/relationships/image" Target="../media/image582.png"/><Relationship Id="rId182" Type="http://schemas.openxmlformats.org/officeDocument/2006/relationships/image" Target="../media/image590.png"/><Relationship Id="rId187" Type="http://schemas.openxmlformats.org/officeDocument/2006/relationships/customXml" Target="../ink/ink5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23" Type="http://schemas.openxmlformats.org/officeDocument/2006/relationships/customXml" Target="../ink/ink512.xml"/><Relationship Id="rId28" Type="http://schemas.openxmlformats.org/officeDocument/2006/relationships/image" Target="../media/image513.png"/><Relationship Id="rId49" Type="http://schemas.openxmlformats.org/officeDocument/2006/relationships/customXml" Target="../ink/ink525.xml"/><Relationship Id="rId114" Type="http://schemas.openxmlformats.org/officeDocument/2006/relationships/image" Target="../media/image556.png"/><Relationship Id="rId119" Type="http://schemas.openxmlformats.org/officeDocument/2006/relationships/customXml" Target="../ink/ink560.xml"/><Relationship Id="rId44" Type="http://schemas.openxmlformats.org/officeDocument/2006/relationships/image" Target="../media/image521.png"/><Relationship Id="rId60" Type="http://schemas.openxmlformats.org/officeDocument/2006/relationships/image" Target="../media/image529.png"/><Relationship Id="rId65" Type="http://schemas.openxmlformats.org/officeDocument/2006/relationships/customXml" Target="../ink/ink533.xml"/><Relationship Id="rId81" Type="http://schemas.openxmlformats.org/officeDocument/2006/relationships/customXml" Target="../ink/ink541.xml"/><Relationship Id="rId86" Type="http://schemas.openxmlformats.org/officeDocument/2006/relationships/image" Target="../media/image542.png"/><Relationship Id="rId130" Type="http://schemas.openxmlformats.org/officeDocument/2006/relationships/image" Target="../media/image564.png"/><Relationship Id="rId135" Type="http://schemas.openxmlformats.org/officeDocument/2006/relationships/customXml" Target="../ink/ink568.xml"/><Relationship Id="rId151" Type="http://schemas.openxmlformats.org/officeDocument/2006/relationships/customXml" Target="../ink/ink576.xml"/><Relationship Id="rId156" Type="http://schemas.openxmlformats.org/officeDocument/2006/relationships/image" Target="../media/image577.png"/><Relationship Id="rId177" Type="http://schemas.openxmlformats.org/officeDocument/2006/relationships/customXml" Target="../ink/ink589.xml"/><Relationship Id="rId198" Type="http://schemas.openxmlformats.org/officeDocument/2006/relationships/image" Target="../media/image598.png"/><Relationship Id="rId172" Type="http://schemas.openxmlformats.org/officeDocument/2006/relationships/image" Target="../media/image585.png"/><Relationship Id="rId193" Type="http://schemas.openxmlformats.org/officeDocument/2006/relationships/customXml" Target="../ink/ink597.xml"/><Relationship Id="rId202" Type="http://schemas.openxmlformats.org/officeDocument/2006/relationships/image" Target="../media/image600.png"/><Relationship Id="rId207" Type="http://schemas.openxmlformats.org/officeDocument/2006/relationships/customXml" Target="../ink/ink604.xml"/><Relationship Id="rId13" Type="http://schemas.openxmlformats.org/officeDocument/2006/relationships/customXml" Target="../ink/ink507.xml"/><Relationship Id="rId18" Type="http://schemas.openxmlformats.org/officeDocument/2006/relationships/image" Target="../media/image508.png"/><Relationship Id="rId39" Type="http://schemas.openxmlformats.org/officeDocument/2006/relationships/customXml" Target="../ink/ink520.xml"/><Relationship Id="rId109" Type="http://schemas.openxmlformats.org/officeDocument/2006/relationships/customXml" Target="../ink/ink555.xml"/><Relationship Id="rId34" Type="http://schemas.openxmlformats.org/officeDocument/2006/relationships/image" Target="../media/image516.png"/><Relationship Id="rId50" Type="http://schemas.openxmlformats.org/officeDocument/2006/relationships/image" Target="../media/image524.png"/><Relationship Id="rId55" Type="http://schemas.openxmlformats.org/officeDocument/2006/relationships/customXml" Target="../ink/ink528.xml"/><Relationship Id="rId76" Type="http://schemas.openxmlformats.org/officeDocument/2006/relationships/image" Target="../media/image537.png"/><Relationship Id="rId97" Type="http://schemas.openxmlformats.org/officeDocument/2006/relationships/customXml" Target="../ink/ink549.xml"/><Relationship Id="rId104" Type="http://schemas.openxmlformats.org/officeDocument/2006/relationships/image" Target="../media/image551.png"/><Relationship Id="rId120" Type="http://schemas.openxmlformats.org/officeDocument/2006/relationships/image" Target="../media/image559.png"/><Relationship Id="rId125" Type="http://schemas.openxmlformats.org/officeDocument/2006/relationships/customXml" Target="../ink/ink563.xml"/><Relationship Id="rId141" Type="http://schemas.openxmlformats.org/officeDocument/2006/relationships/customXml" Target="../ink/ink571.xml"/><Relationship Id="rId146" Type="http://schemas.openxmlformats.org/officeDocument/2006/relationships/image" Target="../media/image572.png"/><Relationship Id="rId167" Type="http://schemas.openxmlformats.org/officeDocument/2006/relationships/customXml" Target="../ink/ink584.xml"/><Relationship Id="rId188" Type="http://schemas.openxmlformats.org/officeDocument/2006/relationships/image" Target="../media/image593.png"/><Relationship Id="rId7" Type="http://schemas.openxmlformats.org/officeDocument/2006/relationships/customXml" Target="../ink/ink504.xml"/><Relationship Id="rId71" Type="http://schemas.openxmlformats.org/officeDocument/2006/relationships/customXml" Target="../ink/ink536.xml"/><Relationship Id="rId92" Type="http://schemas.openxmlformats.org/officeDocument/2006/relationships/image" Target="../media/image545.png"/><Relationship Id="rId162" Type="http://schemas.openxmlformats.org/officeDocument/2006/relationships/image" Target="../media/image580.png"/><Relationship Id="rId183" Type="http://schemas.openxmlformats.org/officeDocument/2006/relationships/customXml" Target="../ink/ink592.xml"/><Relationship Id="rId2" Type="http://schemas.openxmlformats.org/officeDocument/2006/relationships/image" Target="../media/image503.png"/><Relationship Id="rId29" Type="http://schemas.openxmlformats.org/officeDocument/2006/relationships/customXml" Target="../ink/ink515.xml"/><Relationship Id="rId24" Type="http://schemas.openxmlformats.org/officeDocument/2006/relationships/image" Target="../media/image511.png"/><Relationship Id="rId40" Type="http://schemas.openxmlformats.org/officeDocument/2006/relationships/image" Target="../media/image519.png"/><Relationship Id="rId45" Type="http://schemas.openxmlformats.org/officeDocument/2006/relationships/customXml" Target="../ink/ink523.xml"/><Relationship Id="rId66" Type="http://schemas.openxmlformats.org/officeDocument/2006/relationships/image" Target="../media/image532.png"/><Relationship Id="rId87" Type="http://schemas.openxmlformats.org/officeDocument/2006/relationships/customXml" Target="../ink/ink544.xml"/><Relationship Id="rId110" Type="http://schemas.openxmlformats.org/officeDocument/2006/relationships/image" Target="../media/image554.png"/><Relationship Id="rId115" Type="http://schemas.openxmlformats.org/officeDocument/2006/relationships/customXml" Target="../ink/ink558.xml"/><Relationship Id="rId131" Type="http://schemas.openxmlformats.org/officeDocument/2006/relationships/customXml" Target="../ink/ink566.xml"/><Relationship Id="rId136" Type="http://schemas.openxmlformats.org/officeDocument/2006/relationships/image" Target="../media/image567.png"/><Relationship Id="rId157" Type="http://schemas.openxmlformats.org/officeDocument/2006/relationships/customXml" Target="../ink/ink579.xml"/><Relationship Id="rId178" Type="http://schemas.openxmlformats.org/officeDocument/2006/relationships/image" Target="../media/image588.png"/><Relationship Id="rId61" Type="http://schemas.openxmlformats.org/officeDocument/2006/relationships/customXml" Target="../ink/ink531.xml"/><Relationship Id="rId82" Type="http://schemas.openxmlformats.org/officeDocument/2006/relationships/image" Target="../media/image540.png"/><Relationship Id="rId152" Type="http://schemas.openxmlformats.org/officeDocument/2006/relationships/image" Target="../media/image575.png"/><Relationship Id="rId173" Type="http://schemas.openxmlformats.org/officeDocument/2006/relationships/customXml" Target="../ink/ink587.xml"/><Relationship Id="rId194" Type="http://schemas.openxmlformats.org/officeDocument/2006/relationships/image" Target="../media/image596.png"/><Relationship Id="rId199" Type="http://schemas.openxmlformats.org/officeDocument/2006/relationships/customXml" Target="../ink/ink600.xml"/><Relationship Id="rId203" Type="http://schemas.openxmlformats.org/officeDocument/2006/relationships/customXml" Target="../ink/ink602.xml"/><Relationship Id="rId208" Type="http://schemas.openxmlformats.org/officeDocument/2006/relationships/image" Target="../media/image603.png"/><Relationship Id="rId19" Type="http://schemas.openxmlformats.org/officeDocument/2006/relationships/customXml" Target="../ink/ink510.xml"/><Relationship Id="rId14" Type="http://schemas.openxmlformats.org/officeDocument/2006/relationships/image" Target="../media/image506.png"/><Relationship Id="rId30" Type="http://schemas.openxmlformats.org/officeDocument/2006/relationships/image" Target="../media/image514.png"/><Relationship Id="rId35" Type="http://schemas.openxmlformats.org/officeDocument/2006/relationships/customXml" Target="../ink/ink518.xml"/><Relationship Id="rId56" Type="http://schemas.openxmlformats.org/officeDocument/2006/relationships/image" Target="../media/image527.png"/><Relationship Id="rId77" Type="http://schemas.openxmlformats.org/officeDocument/2006/relationships/customXml" Target="../ink/ink539.xml"/><Relationship Id="rId100" Type="http://schemas.openxmlformats.org/officeDocument/2006/relationships/image" Target="../media/image549.png"/><Relationship Id="rId105" Type="http://schemas.openxmlformats.org/officeDocument/2006/relationships/customXml" Target="../ink/ink553.xml"/><Relationship Id="rId126" Type="http://schemas.openxmlformats.org/officeDocument/2006/relationships/image" Target="../media/image562.png"/><Relationship Id="rId147" Type="http://schemas.openxmlformats.org/officeDocument/2006/relationships/customXml" Target="../ink/ink574.xml"/><Relationship Id="rId168" Type="http://schemas.openxmlformats.org/officeDocument/2006/relationships/image" Target="../media/image583.png"/><Relationship Id="rId8" Type="http://schemas.openxmlformats.org/officeDocument/2006/relationships/image" Target="../media/image880.emf"/><Relationship Id="rId51" Type="http://schemas.openxmlformats.org/officeDocument/2006/relationships/customXml" Target="../ink/ink526.xml"/><Relationship Id="rId72" Type="http://schemas.openxmlformats.org/officeDocument/2006/relationships/image" Target="../media/image535.png"/><Relationship Id="rId93" Type="http://schemas.openxmlformats.org/officeDocument/2006/relationships/customXml" Target="../ink/ink547.xml"/><Relationship Id="rId98" Type="http://schemas.openxmlformats.org/officeDocument/2006/relationships/image" Target="../media/image548.png"/><Relationship Id="rId121" Type="http://schemas.openxmlformats.org/officeDocument/2006/relationships/customXml" Target="../ink/ink561.xml"/><Relationship Id="rId142" Type="http://schemas.openxmlformats.org/officeDocument/2006/relationships/image" Target="../media/image570.png"/><Relationship Id="rId163" Type="http://schemas.openxmlformats.org/officeDocument/2006/relationships/customXml" Target="../ink/ink582.xml"/><Relationship Id="rId184" Type="http://schemas.openxmlformats.org/officeDocument/2006/relationships/image" Target="../media/image591.png"/><Relationship Id="rId189" Type="http://schemas.openxmlformats.org/officeDocument/2006/relationships/customXml" Target="../ink/ink595.xml"/><Relationship Id="rId3" Type="http://schemas.openxmlformats.org/officeDocument/2006/relationships/customXml" Target="../ink/ink502.xml"/><Relationship Id="rId25" Type="http://schemas.openxmlformats.org/officeDocument/2006/relationships/customXml" Target="../ink/ink513.xml"/><Relationship Id="rId46" Type="http://schemas.openxmlformats.org/officeDocument/2006/relationships/image" Target="../media/image522.png"/><Relationship Id="rId67" Type="http://schemas.openxmlformats.org/officeDocument/2006/relationships/customXml" Target="../ink/ink534.xml"/><Relationship Id="rId116" Type="http://schemas.openxmlformats.org/officeDocument/2006/relationships/image" Target="../media/image557.png"/><Relationship Id="rId137" Type="http://schemas.openxmlformats.org/officeDocument/2006/relationships/customXml" Target="../ink/ink569.xml"/><Relationship Id="rId158" Type="http://schemas.openxmlformats.org/officeDocument/2006/relationships/image" Target="../media/image578.png"/><Relationship Id="rId20" Type="http://schemas.openxmlformats.org/officeDocument/2006/relationships/image" Target="../media/image509.png"/><Relationship Id="rId41" Type="http://schemas.openxmlformats.org/officeDocument/2006/relationships/customXml" Target="../ink/ink521.xml"/><Relationship Id="rId62" Type="http://schemas.openxmlformats.org/officeDocument/2006/relationships/image" Target="../media/image530.png"/><Relationship Id="rId83" Type="http://schemas.openxmlformats.org/officeDocument/2006/relationships/customXml" Target="../ink/ink542.xml"/><Relationship Id="rId88" Type="http://schemas.openxmlformats.org/officeDocument/2006/relationships/image" Target="../media/image543.png"/><Relationship Id="rId111" Type="http://schemas.openxmlformats.org/officeDocument/2006/relationships/customXml" Target="../ink/ink556.xml"/><Relationship Id="rId132" Type="http://schemas.openxmlformats.org/officeDocument/2006/relationships/image" Target="../media/image565.png"/><Relationship Id="rId153" Type="http://schemas.openxmlformats.org/officeDocument/2006/relationships/customXml" Target="../ink/ink577.xml"/><Relationship Id="rId174" Type="http://schemas.openxmlformats.org/officeDocument/2006/relationships/image" Target="../media/image586.png"/><Relationship Id="rId179" Type="http://schemas.openxmlformats.org/officeDocument/2006/relationships/customXml" Target="../ink/ink590.xml"/><Relationship Id="rId195" Type="http://schemas.openxmlformats.org/officeDocument/2006/relationships/customXml" Target="../ink/ink598.xml"/><Relationship Id="rId209" Type="http://schemas.openxmlformats.org/officeDocument/2006/relationships/customXml" Target="../ink/ink605.xml"/><Relationship Id="rId190" Type="http://schemas.openxmlformats.org/officeDocument/2006/relationships/image" Target="../media/image594.png"/><Relationship Id="rId204" Type="http://schemas.openxmlformats.org/officeDocument/2006/relationships/image" Target="../media/image601.png"/><Relationship Id="rId15" Type="http://schemas.openxmlformats.org/officeDocument/2006/relationships/customXml" Target="../ink/ink508.xml"/><Relationship Id="rId36" Type="http://schemas.openxmlformats.org/officeDocument/2006/relationships/image" Target="../media/image517.png"/><Relationship Id="rId57" Type="http://schemas.openxmlformats.org/officeDocument/2006/relationships/customXml" Target="../ink/ink529.xml"/><Relationship Id="rId106" Type="http://schemas.openxmlformats.org/officeDocument/2006/relationships/image" Target="../media/image552.png"/><Relationship Id="rId127" Type="http://schemas.openxmlformats.org/officeDocument/2006/relationships/customXml" Target="../ink/ink564.xml"/><Relationship Id="rId10" Type="http://schemas.openxmlformats.org/officeDocument/2006/relationships/image" Target="../media/image504.png"/><Relationship Id="rId31" Type="http://schemas.openxmlformats.org/officeDocument/2006/relationships/customXml" Target="../ink/ink516.xml"/><Relationship Id="rId52" Type="http://schemas.openxmlformats.org/officeDocument/2006/relationships/image" Target="../media/image525.png"/><Relationship Id="rId73" Type="http://schemas.openxmlformats.org/officeDocument/2006/relationships/customXml" Target="../ink/ink537.xml"/><Relationship Id="rId78" Type="http://schemas.openxmlformats.org/officeDocument/2006/relationships/image" Target="../media/image538.png"/><Relationship Id="rId94" Type="http://schemas.openxmlformats.org/officeDocument/2006/relationships/image" Target="../media/image546.png"/><Relationship Id="rId99" Type="http://schemas.openxmlformats.org/officeDocument/2006/relationships/customXml" Target="../ink/ink550.xml"/><Relationship Id="rId101" Type="http://schemas.openxmlformats.org/officeDocument/2006/relationships/customXml" Target="../ink/ink551.xml"/><Relationship Id="rId122" Type="http://schemas.openxmlformats.org/officeDocument/2006/relationships/image" Target="../media/image560.png"/><Relationship Id="rId143" Type="http://schemas.openxmlformats.org/officeDocument/2006/relationships/customXml" Target="../ink/ink572.xml"/><Relationship Id="rId148" Type="http://schemas.openxmlformats.org/officeDocument/2006/relationships/image" Target="../media/image573.png"/><Relationship Id="rId164" Type="http://schemas.openxmlformats.org/officeDocument/2006/relationships/image" Target="../media/image581.png"/><Relationship Id="rId169" Type="http://schemas.openxmlformats.org/officeDocument/2006/relationships/customXml" Target="../ink/ink585.xml"/><Relationship Id="rId185" Type="http://schemas.openxmlformats.org/officeDocument/2006/relationships/customXml" Target="../ink/ink593.xml"/><Relationship Id="rId4" Type="http://schemas.openxmlformats.org/officeDocument/2006/relationships/image" Target="../media/image86.emf"/><Relationship Id="rId9" Type="http://schemas.openxmlformats.org/officeDocument/2006/relationships/customXml" Target="../ink/ink505.xml"/><Relationship Id="rId180" Type="http://schemas.openxmlformats.org/officeDocument/2006/relationships/image" Target="../media/image589.png"/><Relationship Id="rId210" Type="http://schemas.openxmlformats.org/officeDocument/2006/relationships/image" Target="../media/image604.png"/><Relationship Id="rId26" Type="http://schemas.openxmlformats.org/officeDocument/2006/relationships/image" Target="../media/image512.png"/><Relationship Id="rId47" Type="http://schemas.openxmlformats.org/officeDocument/2006/relationships/customXml" Target="../ink/ink524.xml"/><Relationship Id="rId68" Type="http://schemas.openxmlformats.org/officeDocument/2006/relationships/image" Target="../media/image533.png"/><Relationship Id="rId89" Type="http://schemas.openxmlformats.org/officeDocument/2006/relationships/customXml" Target="../ink/ink545.xml"/><Relationship Id="rId112" Type="http://schemas.openxmlformats.org/officeDocument/2006/relationships/image" Target="../media/image555.png"/><Relationship Id="rId133" Type="http://schemas.openxmlformats.org/officeDocument/2006/relationships/customXml" Target="../ink/ink567.xml"/><Relationship Id="rId154" Type="http://schemas.openxmlformats.org/officeDocument/2006/relationships/image" Target="../media/image576.png"/><Relationship Id="rId175" Type="http://schemas.openxmlformats.org/officeDocument/2006/relationships/customXml" Target="../ink/ink588.xml"/><Relationship Id="rId196" Type="http://schemas.openxmlformats.org/officeDocument/2006/relationships/image" Target="../media/image597.png"/><Relationship Id="rId200" Type="http://schemas.openxmlformats.org/officeDocument/2006/relationships/image" Target="../media/image59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2.png"/><Relationship Id="rId299" Type="http://schemas.openxmlformats.org/officeDocument/2006/relationships/image" Target="../media/image753.png"/><Relationship Id="rId303" Type="http://schemas.openxmlformats.org/officeDocument/2006/relationships/image" Target="../media/image755.png"/><Relationship Id="rId21" Type="http://schemas.openxmlformats.org/officeDocument/2006/relationships/image" Target="../media/image614.png"/><Relationship Id="rId42" Type="http://schemas.openxmlformats.org/officeDocument/2006/relationships/customXml" Target="../ink/ink626.xml"/><Relationship Id="rId63" Type="http://schemas.openxmlformats.org/officeDocument/2006/relationships/image" Target="../media/image635.png"/><Relationship Id="rId84" Type="http://schemas.openxmlformats.org/officeDocument/2006/relationships/customXml" Target="../ink/ink647.xml"/><Relationship Id="rId138" Type="http://schemas.openxmlformats.org/officeDocument/2006/relationships/customXml" Target="../ink/ink674.xml"/><Relationship Id="rId159" Type="http://schemas.openxmlformats.org/officeDocument/2006/relationships/image" Target="../media/image683.png"/><Relationship Id="rId324" Type="http://schemas.openxmlformats.org/officeDocument/2006/relationships/customXml" Target="../ink/ink767.xml"/><Relationship Id="rId345" Type="http://schemas.openxmlformats.org/officeDocument/2006/relationships/image" Target="../media/image776.png"/><Relationship Id="rId366" Type="http://schemas.openxmlformats.org/officeDocument/2006/relationships/customXml" Target="../ink/ink788.xml"/><Relationship Id="rId170" Type="http://schemas.openxmlformats.org/officeDocument/2006/relationships/customXml" Target="../ink/ink690.xml"/><Relationship Id="rId191" Type="http://schemas.openxmlformats.org/officeDocument/2006/relationships/image" Target="../media/image699.png"/><Relationship Id="rId205" Type="http://schemas.openxmlformats.org/officeDocument/2006/relationships/image" Target="../media/image706.png"/><Relationship Id="rId226" Type="http://schemas.openxmlformats.org/officeDocument/2006/relationships/customXml" Target="../ink/ink718.xml"/><Relationship Id="rId247" Type="http://schemas.openxmlformats.org/officeDocument/2006/relationships/image" Target="../media/image727.png"/><Relationship Id="rId107" Type="http://schemas.openxmlformats.org/officeDocument/2006/relationships/image" Target="../media/image657.png"/><Relationship Id="rId268" Type="http://schemas.openxmlformats.org/officeDocument/2006/relationships/customXml" Target="../ink/ink739.xml"/><Relationship Id="rId289" Type="http://schemas.openxmlformats.org/officeDocument/2006/relationships/image" Target="../media/image748.png"/><Relationship Id="rId11" Type="http://schemas.openxmlformats.org/officeDocument/2006/relationships/image" Target="../media/image609.png"/><Relationship Id="rId32" Type="http://schemas.openxmlformats.org/officeDocument/2006/relationships/customXml" Target="../ink/ink621.xml"/><Relationship Id="rId53" Type="http://schemas.openxmlformats.org/officeDocument/2006/relationships/image" Target="../media/image630.png"/><Relationship Id="rId74" Type="http://schemas.openxmlformats.org/officeDocument/2006/relationships/customXml" Target="../ink/ink642.xml"/><Relationship Id="rId128" Type="http://schemas.openxmlformats.org/officeDocument/2006/relationships/customXml" Target="../ink/ink669.xml"/><Relationship Id="rId149" Type="http://schemas.openxmlformats.org/officeDocument/2006/relationships/image" Target="../media/image678.png"/><Relationship Id="rId314" Type="http://schemas.openxmlformats.org/officeDocument/2006/relationships/customXml" Target="../ink/ink762.xml"/><Relationship Id="rId335" Type="http://schemas.openxmlformats.org/officeDocument/2006/relationships/image" Target="../media/image771.png"/><Relationship Id="rId356" Type="http://schemas.openxmlformats.org/officeDocument/2006/relationships/customXml" Target="../ink/ink783.xml"/><Relationship Id="rId377" Type="http://schemas.openxmlformats.org/officeDocument/2006/relationships/image" Target="../media/image792.png"/><Relationship Id="rId5" Type="http://schemas.openxmlformats.org/officeDocument/2006/relationships/image" Target="../media/image606.png"/><Relationship Id="rId95" Type="http://schemas.openxmlformats.org/officeDocument/2006/relationships/image" Target="../media/image651.png"/><Relationship Id="rId160" Type="http://schemas.openxmlformats.org/officeDocument/2006/relationships/customXml" Target="../ink/ink685.xml"/><Relationship Id="rId181" Type="http://schemas.openxmlformats.org/officeDocument/2006/relationships/image" Target="../media/image694.png"/><Relationship Id="rId216" Type="http://schemas.openxmlformats.org/officeDocument/2006/relationships/customXml" Target="../ink/ink713.xml"/><Relationship Id="rId237" Type="http://schemas.openxmlformats.org/officeDocument/2006/relationships/image" Target="../media/image722.png"/><Relationship Id="rId258" Type="http://schemas.openxmlformats.org/officeDocument/2006/relationships/customXml" Target="../ink/ink734.xml"/><Relationship Id="rId279" Type="http://schemas.openxmlformats.org/officeDocument/2006/relationships/image" Target="../media/image743.png"/><Relationship Id="rId22" Type="http://schemas.openxmlformats.org/officeDocument/2006/relationships/customXml" Target="../ink/ink616.xml"/><Relationship Id="rId43" Type="http://schemas.openxmlformats.org/officeDocument/2006/relationships/image" Target="../media/image625.png"/><Relationship Id="rId64" Type="http://schemas.openxmlformats.org/officeDocument/2006/relationships/customXml" Target="../ink/ink637.xml"/><Relationship Id="rId118" Type="http://schemas.openxmlformats.org/officeDocument/2006/relationships/customXml" Target="../ink/ink664.xml"/><Relationship Id="rId139" Type="http://schemas.openxmlformats.org/officeDocument/2006/relationships/image" Target="../media/image673.png"/><Relationship Id="rId290" Type="http://schemas.openxmlformats.org/officeDocument/2006/relationships/customXml" Target="../ink/ink750.xml"/><Relationship Id="rId304" Type="http://schemas.openxmlformats.org/officeDocument/2006/relationships/customXml" Target="../ink/ink757.xml"/><Relationship Id="rId325" Type="http://schemas.openxmlformats.org/officeDocument/2006/relationships/image" Target="../media/image766.png"/><Relationship Id="rId346" Type="http://schemas.openxmlformats.org/officeDocument/2006/relationships/customXml" Target="../ink/ink778.xml"/><Relationship Id="rId367" Type="http://schemas.openxmlformats.org/officeDocument/2006/relationships/image" Target="../media/image787.png"/><Relationship Id="rId85" Type="http://schemas.openxmlformats.org/officeDocument/2006/relationships/image" Target="../media/image646.png"/><Relationship Id="rId150" Type="http://schemas.openxmlformats.org/officeDocument/2006/relationships/customXml" Target="../ink/ink680.xml"/><Relationship Id="rId171" Type="http://schemas.openxmlformats.org/officeDocument/2006/relationships/image" Target="../media/image689.png"/><Relationship Id="rId192" Type="http://schemas.openxmlformats.org/officeDocument/2006/relationships/customXml" Target="../ink/ink701.xml"/><Relationship Id="rId206" Type="http://schemas.openxmlformats.org/officeDocument/2006/relationships/customXml" Target="../ink/ink708.xml"/><Relationship Id="rId227" Type="http://schemas.openxmlformats.org/officeDocument/2006/relationships/image" Target="../media/image717.png"/><Relationship Id="rId248" Type="http://schemas.openxmlformats.org/officeDocument/2006/relationships/customXml" Target="../ink/ink729.xml"/><Relationship Id="rId269" Type="http://schemas.openxmlformats.org/officeDocument/2006/relationships/image" Target="../media/image738.png"/><Relationship Id="rId12" Type="http://schemas.openxmlformats.org/officeDocument/2006/relationships/customXml" Target="../ink/ink611.xml"/><Relationship Id="rId33" Type="http://schemas.openxmlformats.org/officeDocument/2006/relationships/image" Target="../media/image620.png"/><Relationship Id="rId108" Type="http://schemas.openxmlformats.org/officeDocument/2006/relationships/customXml" Target="../ink/ink659.xml"/><Relationship Id="rId129" Type="http://schemas.openxmlformats.org/officeDocument/2006/relationships/image" Target="../media/image668.png"/><Relationship Id="rId280" Type="http://schemas.openxmlformats.org/officeDocument/2006/relationships/customXml" Target="../ink/ink745.xml"/><Relationship Id="rId315" Type="http://schemas.openxmlformats.org/officeDocument/2006/relationships/image" Target="../media/image761.png"/><Relationship Id="rId336" Type="http://schemas.openxmlformats.org/officeDocument/2006/relationships/customXml" Target="../ink/ink773.xml"/><Relationship Id="rId357" Type="http://schemas.openxmlformats.org/officeDocument/2006/relationships/image" Target="../media/image782.png"/><Relationship Id="rId54" Type="http://schemas.openxmlformats.org/officeDocument/2006/relationships/customXml" Target="../ink/ink632.xml"/><Relationship Id="rId75" Type="http://schemas.openxmlformats.org/officeDocument/2006/relationships/image" Target="../media/image641.png"/><Relationship Id="rId96" Type="http://schemas.openxmlformats.org/officeDocument/2006/relationships/customXml" Target="../ink/ink653.xml"/><Relationship Id="rId140" Type="http://schemas.openxmlformats.org/officeDocument/2006/relationships/customXml" Target="../ink/ink675.xml"/><Relationship Id="rId161" Type="http://schemas.openxmlformats.org/officeDocument/2006/relationships/image" Target="../media/image684.png"/><Relationship Id="rId182" Type="http://schemas.openxmlformats.org/officeDocument/2006/relationships/customXml" Target="../ink/ink696.xml"/><Relationship Id="rId217" Type="http://schemas.openxmlformats.org/officeDocument/2006/relationships/image" Target="../media/image712.png"/><Relationship Id="rId378" Type="http://schemas.openxmlformats.org/officeDocument/2006/relationships/customXml" Target="../ink/ink794.xml"/><Relationship Id="rId6" Type="http://schemas.openxmlformats.org/officeDocument/2006/relationships/customXml" Target="../ink/ink608.xml"/><Relationship Id="rId238" Type="http://schemas.openxmlformats.org/officeDocument/2006/relationships/customXml" Target="../ink/ink724.xml"/><Relationship Id="rId259" Type="http://schemas.openxmlformats.org/officeDocument/2006/relationships/image" Target="../media/image733.png"/><Relationship Id="rId23" Type="http://schemas.openxmlformats.org/officeDocument/2006/relationships/image" Target="../media/image615.png"/><Relationship Id="rId119" Type="http://schemas.openxmlformats.org/officeDocument/2006/relationships/image" Target="../media/image663.png"/><Relationship Id="rId270" Type="http://schemas.openxmlformats.org/officeDocument/2006/relationships/customXml" Target="../ink/ink740.xml"/><Relationship Id="rId291" Type="http://schemas.openxmlformats.org/officeDocument/2006/relationships/image" Target="../media/image749.png"/><Relationship Id="rId305" Type="http://schemas.openxmlformats.org/officeDocument/2006/relationships/image" Target="../media/image756.png"/><Relationship Id="rId326" Type="http://schemas.openxmlformats.org/officeDocument/2006/relationships/customXml" Target="../ink/ink768.xml"/><Relationship Id="rId347" Type="http://schemas.openxmlformats.org/officeDocument/2006/relationships/image" Target="../media/image777.png"/><Relationship Id="rId44" Type="http://schemas.openxmlformats.org/officeDocument/2006/relationships/customXml" Target="../ink/ink627.xml"/><Relationship Id="rId65" Type="http://schemas.openxmlformats.org/officeDocument/2006/relationships/image" Target="../media/image636.png"/><Relationship Id="rId86" Type="http://schemas.openxmlformats.org/officeDocument/2006/relationships/customXml" Target="../ink/ink648.xml"/><Relationship Id="rId130" Type="http://schemas.openxmlformats.org/officeDocument/2006/relationships/customXml" Target="../ink/ink670.xml"/><Relationship Id="rId151" Type="http://schemas.openxmlformats.org/officeDocument/2006/relationships/image" Target="../media/image679.png"/><Relationship Id="rId368" Type="http://schemas.openxmlformats.org/officeDocument/2006/relationships/customXml" Target="../ink/ink789.xml"/><Relationship Id="rId172" Type="http://schemas.openxmlformats.org/officeDocument/2006/relationships/customXml" Target="../ink/ink691.xml"/><Relationship Id="rId193" Type="http://schemas.openxmlformats.org/officeDocument/2006/relationships/image" Target="../media/image700.png"/><Relationship Id="rId207" Type="http://schemas.openxmlformats.org/officeDocument/2006/relationships/image" Target="../media/image707.png"/><Relationship Id="rId228" Type="http://schemas.openxmlformats.org/officeDocument/2006/relationships/customXml" Target="../ink/ink719.xml"/><Relationship Id="rId249" Type="http://schemas.openxmlformats.org/officeDocument/2006/relationships/image" Target="../media/image728.png"/><Relationship Id="rId13" Type="http://schemas.openxmlformats.org/officeDocument/2006/relationships/image" Target="../media/image610.png"/><Relationship Id="rId109" Type="http://schemas.openxmlformats.org/officeDocument/2006/relationships/image" Target="../media/image658.png"/><Relationship Id="rId260" Type="http://schemas.openxmlformats.org/officeDocument/2006/relationships/customXml" Target="../ink/ink735.xml"/><Relationship Id="rId281" Type="http://schemas.openxmlformats.org/officeDocument/2006/relationships/image" Target="../media/image744.png"/><Relationship Id="rId316" Type="http://schemas.openxmlformats.org/officeDocument/2006/relationships/customXml" Target="../ink/ink763.xml"/><Relationship Id="rId337" Type="http://schemas.openxmlformats.org/officeDocument/2006/relationships/image" Target="../media/image772.png"/><Relationship Id="rId34" Type="http://schemas.openxmlformats.org/officeDocument/2006/relationships/customXml" Target="../ink/ink622.xml"/><Relationship Id="rId55" Type="http://schemas.openxmlformats.org/officeDocument/2006/relationships/image" Target="../media/image631.png"/><Relationship Id="rId76" Type="http://schemas.openxmlformats.org/officeDocument/2006/relationships/customXml" Target="../ink/ink643.xml"/><Relationship Id="rId97" Type="http://schemas.openxmlformats.org/officeDocument/2006/relationships/image" Target="../media/image652.png"/><Relationship Id="rId120" Type="http://schemas.openxmlformats.org/officeDocument/2006/relationships/customXml" Target="../ink/ink665.xml"/><Relationship Id="rId141" Type="http://schemas.openxmlformats.org/officeDocument/2006/relationships/image" Target="../media/image674.png"/><Relationship Id="rId358" Type="http://schemas.openxmlformats.org/officeDocument/2006/relationships/customXml" Target="../ink/ink784.xml"/><Relationship Id="rId379" Type="http://schemas.openxmlformats.org/officeDocument/2006/relationships/image" Target="../media/image793.png"/><Relationship Id="rId7" Type="http://schemas.openxmlformats.org/officeDocument/2006/relationships/image" Target="../media/image607.png"/><Relationship Id="rId162" Type="http://schemas.openxmlformats.org/officeDocument/2006/relationships/customXml" Target="../ink/ink686.xml"/><Relationship Id="rId183" Type="http://schemas.openxmlformats.org/officeDocument/2006/relationships/image" Target="../media/image695.png"/><Relationship Id="rId218" Type="http://schemas.openxmlformats.org/officeDocument/2006/relationships/customXml" Target="../ink/ink714.xml"/><Relationship Id="rId239" Type="http://schemas.openxmlformats.org/officeDocument/2006/relationships/image" Target="../media/image723.png"/><Relationship Id="rId250" Type="http://schemas.openxmlformats.org/officeDocument/2006/relationships/customXml" Target="../ink/ink730.xml"/><Relationship Id="rId271" Type="http://schemas.openxmlformats.org/officeDocument/2006/relationships/image" Target="../media/image739.png"/><Relationship Id="rId292" Type="http://schemas.openxmlformats.org/officeDocument/2006/relationships/customXml" Target="../ink/ink751.xml"/><Relationship Id="rId306" Type="http://schemas.openxmlformats.org/officeDocument/2006/relationships/customXml" Target="../ink/ink758.xml"/><Relationship Id="rId24" Type="http://schemas.openxmlformats.org/officeDocument/2006/relationships/customXml" Target="../ink/ink617.xml"/><Relationship Id="rId45" Type="http://schemas.openxmlformats.org/officeDocument/2006/relationships/image" Target="../media/image626.png"/><Relationship Id="rId66" Type="http://schemas.openxmlformats.org/officeDocument/2006/relationships/customXml" Target="../ink/ink638.xml"/><Relationship Id="rId87" Type="http://schemas.openxmlformats.org/officeDocument/2006/relationships/image" Target="../media/image647.png"/><Relationship Id="rId110" Type="http://schemas.openxmlformats.org/officeDocument/2006/relationships/customXml" Target="../ink/ink660.xml"/><Relationship Id="rId131" Type="http://schemas.openxmlformats.org/officeDocument/2006/relationships/image" Target="../media/image669.png"/><Relationship Id="rId327" Type="http://schemas.openxmlformats.org/officeDocument/2006/relationships/image" Target="../media/image767.png"/><Relationship Id="rId348" Type="http://schemas.openxmlformats.org/officeDocument/2006/relationships/customXml" Target="../ink/ink779.xml"/><Relationship Id="rId369" Type="http://schemas.openxmlformats.org/officeDocument/2006/relationships/image" Target="../media/image788.png"/><Relationship Id="rId152" Type="http://schemas.openxmlformats.org/officeDocument/2006/relationships/customXml" Target="../ink/ink681.xml"/><Relationship Id="rId173" Type="http://schemas.openxmlformats.org/officeDocument/2006/relationships/image" Target="../media/image690.png"/><Relationship Id="rId194" Type="http://schemas.openxmlformats.org/officeDocument/2006/relationships/customXml" Target="../ink/ink702.xml"/><Relationship Id="rId208" Type="http://schemas.openxmlformats.org/officeDocument/2006/relationships/customXml" Target="../ink/ink709.xml"/><Relationship Id="rId229" Type="http://schemas.openxmlformats.org/officeDocument/2006/relationships/image" Target="../media/image718.png"/><Relationship Id="rId240" Type="http://schemas.openxmlformats.org/officeDocument/2006/relationships/customXml" Target="../ink/ink725.xml"/><Relationship Id="rId261" Type="http://schemas.openxmlformats.org/officeDocument/2006/relationships/image" Target="../media/image734.png"/><Relationship Id="rId14" Type="http://schemas.openxmlformats.org/officeDocument/2006/relationships/customXml" Target="../ink/ink612.xml"/><Relationship Id="rId35" Type="http://schemas.openxmlformats.org/officeDocument/2006/relationships/image" Target="../media/image621.png"/><Relationship Id="rId56" Type="http://schemas.openxmlformats.org/officeDocument/2006/relationships/customXml" Target="../ink/ink633.xml"/><Relationship Id="rId77" Type="http://schemas.openxmlformats.org/officeDocument/2006/relationships/image" Target="../media/image642.png"/><Relationship Id="rId100" Type="http://schemas.openxmlformats.org/officeDocument/2006/relationships/customXml" Target="../ink/ink655.xml"/><Relationship Id="rId282" Type="http://schemas.openxmlformats.org/officeDocument/2006/relationships/customXml" Target="../ink/ink746.xml"/><Relationship Id="rId317" Type="http://schemas.openxmlformats.org/officeDocument/2006/relationships/image" Target="../media/image762.png"/><Relationship Id="rId338" Type="http://schemas.openxmlformats.org/officeDocument/2006/relationships/customXml" Target="../ink/ink774.xml"/><Relationship Id="rId359" Type="http://schemas.openxmlformats.org/officeDocument/2006/relationships/image" Target="../media/image783.png"/><Relationship Id="rId8" Type="http://schemas.openxmlformats.org/officeDocument/2006/relationships/customXml" Target="../ink/ink609.xml"/><Relationship Id="rId98" Type="http://schemas.openxmlformats.org/officeDocument/2006/relationships/customXml" Target="../ink/ink654.xml"/><Relationship Id="rId121" Type="http://schemas.openxmlformats.org/officeDocument/2006/relationships/image" Target="../media/image664.png"/><Relationship Id="rId142" Type="http://schemas.openxmlformats.org/officeDocument/2006/relationships/customXml" Target="../ink/ink676.xml"/><Relationship Id="rId163" Type="http://schemas.openxmlformats.org/officeDocument/2006/relationships/image" Target="../media/image685.png"/><Relationship Id="rId184" Type="http://schemas.openxmlformats.org/officeDocument/2006/relationships/customXml" Target="../ink/ink697.xml"/><Relationship Id="rId219" Type="http://schemas.openxmlformats.org/officeDocument/2006/relationships/image" Target="../media/image713.png"/><Relationship Id="rId370" Type="http://schemas.openxmlformats.org/officeDocument/2006/relationships/customXml" Target="../ink/ink790.xml"/><Relationship Id="rId230" Type="http://schemas.openxmlformats.org/officeDocument/2006/relationships/customXml" Target="../ink/ink720.xml"/><Relationship Id="rId251" Type="http://schemas.openxmlformats.org/officeDocument/2006/relationships/image" Target="../media/image729.png"/><Relationship Id="rId25" Type="http://schemas.openxmlformats.org/officeDocument/2006/relationships/image" Target="../media/image616.png"/><Relationship Id="rId46" Type="http://schemas.openxmlformats.org/officeDocument/2006/relationships/customXml" Target="../ink/ink628.xml"/><Relationship Id="rId67" Type="http://schemas.openxmlformats.org/officeDocument/2006/relationships/image" Target="../media/image637.png"/><Relationship Id="rId272" Type="http://schemas.openxmlformats.org/officeDocument/2006/relationships/customXml" Target="../ink/ink741.xml"/><Relationship Id="rId293" Type="http://schemas.openxmlformats.org/officeDocument/2006/relationships/image" Target="../media/image750.png"/><Relationship Id="rId307" Type="http://schemas.openxmlformats.org/officeDocument/2006/relationships/image" Target="../media/image757.png"/><Relationship Id="rId328" Type="http://schemas.openxmlformats.org/officeDocument/2006/relationships/customXml" Target="../ink/ink769.xml"/><Relationship Id="rId349" Type="http://schemas.openxmlformats.org/officeDocument/2006/relationships/image" Target="../media/image778.png"/><Relationship Id="rId88" Type="http://schemas.openxmlformats.org/officeDocument/2006/relationships/customXml" Target="../ink/ink649.xml"/><Relationship Id="rId111" Type="http://schemas.openxmlformats.org/officeDocument/2006/relationships/image" Target="../media/image659.png"/><Relationship Id="rId132" Type="http://schemas.openxmlformats.org/officeDocument/2006/relationships/customXml" Target="../ink/ink671.xml"/><Relationship Id="rId153" Type="http://schemas.openxmlformats.org/officeDocument/2006/relationships/image" Target="../media/image680.png"/><Relationship Id="rId174" Type="http://schemas.openxmlformats.org/officeDocument/2006/relationships/customXml" Target="../ink/ink692.xml"/><Relationship Id="rId195" Type="http://schemas.openxmlformats.org/officeDocument/2006/relationships/image" Target="../media/image701.png"/><Relationship Id="rId209" Type="http://schemas.openxmlformats.org/officeDocument/2006/relationships/image" Target="../media/image708.png"/><Relationship Id="rId360" Type="http://schemas.openxmlformats.org/officeDocument/2006/relationships/customXml" Target="../ink/ink785.xml"/><Relationship Id="rId220" Type="http://schemas.openxmlformats.org/officeDocument/2006/relationships/customXml" Target="../ink/ink715.xml"/><Relationship Id="rId241" Type="http://schemas.openxmlformats.org/officeDocument/2006/relationships/image" Target="../media/image724.png"/><Relationship Id="rId15" Type="http://schemas.openxmlformats.org/officeDocument/2006/relationships/image" Target="../media/image611.png"/><Relationship Id="rId36" Type="http://schemas.openxmlformats.org/officeDocument/2006/relationships/customXml" Target="../ink/ink623.xml"/><Relationship Id="rId57" Type="http://schemas.openxmlformats.org/officeDocument/2006/relationships/image" Target="../media/image632.png"/><Relationship Id="rId262" Type="http://schemas.openxmlformats.org/officeDocument/2006/relationships/customXml" Target="../ink/ink736.xml"/><Relationship Id="rId283" Type="http://schemas.openxmlformats.org/officeDocument/2006/relationships/image" Target="../media/image745.png"/><Relationship Id="rId318" Type="http://schemas.openxmlformats.org/officeDocument/2006/relationships/customXml" Target="../ink/ink764.xml"/><Relationship Id="rId339" Type="http://schemas.openxmlformats.org/officeDocument/2006/relationships/image" Target="../media/image773.png"/><Relationship Id="rId78" Type="http://schemas.openxmlformats.org/officeDocument/2006/relationships/customXml" Target="../ink/ink644.xml"/><Relationship Id="rId99" Type="http://schemas.openxmlformats.org/officeDocument/2006/relationships/image" Target="../media/image653.png"/><Relationship Id="rId101" Type="http://schemas.openxmlformats.org/officeDocument/2006/relationships/image" Target="../media/image654.png"/><Relationship Id="rId122" Type="http://schemas.openxmlformats.org/officeDocument/2006/relationships/customXml" Target="../ink/ink666.xml"/><Relationship Id="rId143" Type="http://schemas.openxmlformats.org/officeDocument/2006/relationships/image" Target="../media/image675.png"/><Relationship Id="rId164" Type="http://schemas.openxmlformats.org/officeDocument/2006/relationships/customXml" Target="../ink/ink687.xml"/><Relationship Id="rId185" Type="http://schemas.openxmlformats.org/officeDocument/2006/relationships/image" Target="../media/image696.png"/><Relationship Id="rId350" Type="http://schemas.openxmlformats.org/officeDocument/2006/relationships/customXml" Target="../ink/ink780.xml"/><Relationship Id="rId371" Type="http://schemas.openxmlformats.org/officeDocument/2006/relationships/image" Target="../media/image789.png"/><Relationship Id="rId9" Type="http://schemas.openxmlformats.org/officeDocument/2006/relationships/image" Target="../media/image608.png"/><Relationship Id="rId210" Type="http://schemas.openxmlformats.org/officeDocument/2006/relationships/customXml" Target="../ink/ink710.xml"/><Relationship Id="rId26" Type="http://schemas.openxmlformats.org/officeDocument/2006/relationships/customXml" Target="../ink/ink618.xml"/><Relationship Id="rId231" Type="http://schemas.openxmlformats.org/officeDocument/2006/relationships/image" Target="../media/image719.png"/><Relationship Id="rId252" Type="http://schemas.openxmlformats.org/officeDocument/2006/relationships/customXml" Target="../ink/ink731.xml"/><Relationship Id="rId273" Type="http://schemas.openxmlformats.org/officeDocument/2006/relationships/image" Target="../media/image740.png"/><Relationship Id="rId294" Type="http://schemas.openxmlformats.org/officeDocument/2006/relationships/customXml" Target="../ink/ink752.xml"/><Relationship Id="rId308" Type="http://schemas.openxmlformats.org/officeDocument/2006/relationships/customXml" Target="../ink/ink759.xml"/><Relationship Id="rId329" Type="http://schemas.openxmlformats.org/officeDocument/2006/relationships/image" Target="../media/image768.png"/><Relationship Id="rId47" Type="http://schemas.openxmlformats.org/officeDocument/2006/relationships/image" Target="../media/image627.png"/><Relationship Id="rId68" Type="http://schemas.openxmlformats.org/officeDocument/2006/relationships/customXml" Target="../ink/ink639.xml"/><Relationship Id="rId89" Type="http://schemas.openxmlformats.org/officeDocument/2006/relationships/image" Target="../media/image648.png"/><Relationship Id="rId112" Type="http://schemas.openxmlformats.org/officeDocument/2006/relationships/customXml" Target="../ink/ink661.xml"/><Relationship Id="rId133" Type="http://schemas.openxmlformats.org/officeDocument/2006/relationships/image" Target="../media/image670.png"/><Relationship Id="rId154" Type="http://schemas.openxmlformats.org/officeDocument/2006/relationships/customXml" Target="../ink/ink682.xml"/><Relationship Id="rId175" Type="http://schemas.openxmlformats.org/officeDocument/2006/relationships/image" Target="../media/image691.png"/><Relationship Id="rId340" Type="http://schemas.openxmlformats.org/officeDocument/2006/relationships/customXml" Target="../ink/ink775.xml"/><Relationship Id="rId361" Type="http://schemas.openxmlformats.org/officeDocument/2006/relationships/image" Target="../media/image784.png"/><Relationship Id="rId196" Type="http://schemas.openxmlformats.org/officeDocument/2006/relationships/customXml" Target="../ink/ink703.xml"/><Relationship Id="rId200" Type="http://schemas.openxmlformats.org/officeDocument/2006/relationships/customXml" Target="../ink/ink705.xml"/><Relationship Id="rId16" Type="http://schemas.openxmlformats.org/officeDocument/2006/relationships/customXml" Target="../ink/ink613.xml"/><Relationship Id="rId221" Type="http://schemas.openxmlformats.org/officeDocument/2006/relationships/image" Target="../media/image714.png"/><Relationship Id="rId242" Type="http://schemas.openxmlformats.org/officeDocument/2006/relationships/customXml" Target="../ink/ink726.xml"/><Relationship Id="rId263" Type="http://schemas.openxmlformats.org/officeDocument/2006/relationships/image" Target="../media/image735.png"/><Relationship Id="rId284" Type="http://schemas.openxmlformats.org/officeDocument/2006/relationships/customXml" Target="../ink/ink747.xml"/><Relationship Id="rId319" Type="http://schemas.openxmlformats.org/officeDocument/2006/relationships/image" Target="../media/image763.png"/><Relationship Id="rId37" Type="http://schemas.openxmlformats.org/officeDocument/2006/relationships/image" Target="../media/image622.png"/><Relationship Id="rId58" Type="http://schemas.openxmlformats.org/officeDocument/2006/relationships/customXml" Target="../ink/ink634.xml"/><Relationship Id="rId79" Type="http://schemas.openxmlformats.org/officeDocument/2006/relationships/image" Target="../media/image643.png"/><Relationship Id="rId102" Type="http://schemas.openxmlformats.org/officeDocument/2006/relationships/customXml" Target="../ink/ink656.xml"/><Relationship Id="rId123" Type="http://schemas.openxmlformats.org/officeDocument/2006/relationships/image" Target="../media/image665.png"/><Relationship Id="rId144" Type="http://schemas.openxmlformats.org/officeDocument/2006/relationships/customXml" Target="../ink/ink677.xml"/><Relationship Id="rId330" Type="http://schemas.openxmlformats.org/officeDocument/2006/relationships/customXml" Target="../ink/ink770.xml"/><Relationship Id="rId90" Type="http://schemas.openxmlformats.org/officeDocument/2006/relationships/customXml" Target="../ink/ink650.xml"/><Relationship Id="rId165" Type="http://schemas.openxmlformats.org/officeDocument/2006/relationships/image" Target="../media/image686.png"/><Relationship Id="rId186" Type="http://schemas.openxmlformats.org/officeDocument/2006/relationships/customXml" Target="../ink/ink698.xml"/><Relationship Id="rId351" Type="http://schemas.openxmlformats.org/officeDocument/2006/relationships/image" Target="../media/image779.png"/><Relationship Id="rId372" Type="http://schemas.openxmlformats.org/officeDocument/2006/relationships/customXml" Target="../ink/ink791.xml"/><Relationship Id="rId211" Type="http://schemas.openxmlformats.org/officeDocument/2006/relationships/image" Target="../media/image709.png"/><Relationship Id="rId232" Type="http://schemas.openxmlformats.org/officeDocument/2006/relationships/customXml" Target="../ink/ink721.xml"/><Relationship Id="rId253" Type="http://schemas.openxmlformats.org/officeDocument/2006/relationships/image" Target="../media/image730.png"/><Relationship Id="rId274" Type="http://schemas.openxmlformats.org/officeDocument/2006/relationships/customXml" Target="../ink/ink742.xml"/><Relationship Id="rId295" Type="http://schemas.openxmlformats.org/officeDocument/2006/relationships/image" Target="../media/image751.png"/><Relationship Id="rId309" Type="http://schemas.openxmlformats.org/officeDocument/2006/relationships/image" Target="../media/image758.png"/><Relationship Id="rId27" Type="http://schemas.openxmlformats.org/officeDocument/2006/relationships/image" Target="../media/image617.png"/><Relationship Id="rId48" Type="http://schemas.openxmlformats.org/officeDocument/2006/relationships/customXml" Target="../ink/ink629.xml"/><Relationship Id="rId69" Type="http://schemas.openxmlformats.org/officeDocument/2006/relationships/image" Target="../media/image638.png"/><Relationship Id="rId113" Type="http://schemas.openxmlformats.org/officeDocument/2006/relationships/image" Target="../media/image660.png"/><Relationship Id="rId134" Type="http://schemas.openxmlformats.org/officeDocument/2006/relationships/customXml" Target="../ink/ink672.xml"/><Relationship Id="rId320" Type="http://schemas.openxmlformats.org/officeDocument/2006/relationships/customXml" Target="../ink/ink765.xml"/><Relationship Id="rId80" Type="http://schemas.openxmlformats.org/officeDocument/2006/relationships/customXml" Target="../ink/ink645.xml"/><Relationship Id="rId155" Type="http://schemas.openxmlformats.org/officeDocument/2006/relationships/image" Target="../media/image681.png"/><Relationship Id="rId176" Type="http://schemas.openxmlformats.org/officeDocument/2006/relationships/customXml" Target="../ink/ink693.xml"/><Relationship Id="rId197" Type="http://schemas.openxmlformats.org/officeDocument/2006/relationships/image" Target="../media/image702.png"/><Relationship Id="rId341" Type="http://schemas.openxmlformats.org/officeDocument/2006/relationships/image" Target="../media/image774.png"/><Relationship Id="rId362" Type="http://schemas.openxmlformats.org/officeDocument/2006/relationships/customXml" Target="../ink/ink786.xml"/><Relationship Id="rId201" Type="http://schemas.openxmlformats.org/officeDocument/2006/relationships/image" Target="../media/image704.png"/><Relationship Id="rId222" Type="http://schemas.openxmlformats.org/officeDocument/2006/relationships/customXml" Target="../ink/ink716.xml"/><Relationship Id="rId243" Type="http://schemas.openxmlformats.org/officeDocument/2006/relationships/image" Target="../media/image725.png"/><Relationship Id="rId264" Type="http://schemas.openxmlformats.org/officeDocument/2006/relationships/customXml" Target="../ink/ink737.xml"/><Relationship Id="rId285" Type="http://schemas.openxmlformats.org/officeDocument/2006/relationships/image" Target="../media/image746.png"/><Relationship Id="rId17" Type="http://schemas.openxmlformats.org/officeDocument/2006/relationships/image" Target="../media/image612.png"/><Relationship Id="rId38" Type="http://schemas.openxmlformats.org/officeDocument/2006/relationships/customXml" Target="../ink/ink624.xml"/><Relationship Id="rId59" Type="http://schemas.openxmlformats.org/officeDocument/2006/relationships/image" Target="../media/image633.png"/><Relationship Id="rId103" Type="http://schemas.openxmlformats.org/officeDocument/2006/relationships/image" Target="../media/image655.png"/><Relationship Id="rId124" Type="http://schemas.openxmlformats.org/officeDocument/2006/relationships/customXml" Target="../ink/ink667.xml"/><Relationship Id="rId310" Type="http://schemas.openxmlformats.org/officeDocument/2006/relationships/customXml" Target="../ink/ink760.xml"/><Relationship Id="rId70" Type="http://schemas.openxmlformats.org/officeDocument/2006/relationships/customXml" Target="../ink/ink640.xml"/><Relationship Id="rId91" Type="http://schemas.openxmlformats.org/officeDocument/2006/relationships/image" Target="../media/image649.png"/><Relationship Id="rId145" Type="http://schemas.openxmlformats.org/officeDocument/2006/relationships/image" Target="../media/image676.png"/><Relationship Id="rId166" Type="http://schemas.openxmlformats.org/officeDocument/2006/relationships/customXml" Target="../ink/ink688.xml"/><Relationship Id="rId187" Type="http://schemas.openxmlformats.org/officeDocument/2006/relationships/image" Target="../media/image697.png"/><Relationship Id="rId331" Type="http://schemas.openxmlformats.org/officeDocument/2006/relationships/image" Target="../media/image769.png"/><Relationship Id="rId352" Type="http://schemas.openxmlformats.org/officeDocument/2006/relationships/customXml" Target="../ink/ink781.xml"/><Relationship Id="rId373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11.xml"/><Relationship Id="rId233" Type="http://schemas.openxmlformats.org/officeDocument/2006/relationships/image" Target="../media/image720.png"/><Relationship Id="rId254" Type="http://schemas.openxmlformats.org/officeDocument/2006/relationships/customXml" Target="../ink/ink732.xml"/><Relationship Id="rId28" Type="http://schemas.openxmlformats.org/officeDocument/2006/relationships/customXml" Target="../ink/ink619.xml"/><Relationship Id="rId49" Type="http://schemas.openxmlformats.org/officeDocument/2006/relationships/image" Target="../media/image628.png"/><Relationship Id="rId114" Type="http://schemas.openxmlformats.org/officeDocument/2006/relationships/customXml" Target="../ink/ink662.xml"/><Relationship Id="rId275" Type="http://schemas.openxmlformats.org/officeDocument/2006/relationships/image" Target="../media/image741.png"/><Relationship Id="rId296" Type="http://schemas.openxmlformats.org/officeDocument/2006/relationships/customXml" Target="../ink/ink753.xml"/><Relationship Id="rId300" Type="http://schemas.openxmlformats.org/officeDocument/2006/relationships/customXml" Target="../ink/ink755.xml"/><Relationship Id="rId60" Type="http://schemas.openxmlformats.org/officeDocument/2006/relationships/customXml" Target="../ink/ink635.xml"/><Relationship Id="rId81" Type="http://schemas.openxmlformats.org/officeDocument/2006/relationships/image" Target="../media/image644.png"/><Relationship Id="rId135" Type="http://schemas.openxmlformats.org/officeDocument/2006/relationships/image" Target="../media/image671.png"/><Relationship Id="rId156" Type="http://schemas.openxmlformats.org/officeDocument/2006/relationships/customXml" Target="../ink/ink683.xml"/><Relationship Id="rId177" Type="http://schemas.openxmlformats.org/officeDocument/2006/relationships/image" Target="../media/image692.png"/><Relationship Id="rId198" Type="http://schemas.openxmlformats.org/officeDocument/2006/relationships/customXml" Target="../ink/ink704.xml"/><Relationship Id="rId321" Type="http://schemas.openxmlformats.org/officeDocument/2006/relationships/image" Target="../media/image764.png"/><Relationship Id="rId342" Type="http://schemas.openxmlformats.org/officeDocument/2006/relationships/customXml" Target="../ink/ink776.xml"/><Relationship Id="rId363" Type="http://schemas.openxmlformats.org/officeDocument/2006/relationships/image" Target="../media/image785.png"/><Relationship Id="rId202" Type="http://schemas.openxmlformats.org/officeDocument/2006/relationships/customXml" Target="../ink/ink706.xml"/><Relationship Id="rId223" Type="http://schemas.openxmlformats.org/officeDocument/2006/relationships/image" Target="../media/image715.png"/><Relationship Id="rId244" Type="http://schemas.openxmlformats.org/officeDocument/2006/relationships/customXml" Target="../ink/ink727.xml"/><Relationship Id="rId18" Type="http://schemas.openxmlformats.org/officeDocument/2006/relationships/customXml" Target="../ink/ink614.xml"/><Relationship Id="rId39" Type="http://schemas.openxmlformats.org/officeDocument/2006/relationships/image" Target="../media/image623.png"/><Relationship Id="rId265" Type="http://schemas.openxmlformats.org/officeDocument/2006/relationships/image" Target="../media/image736.png"/><Relationship Id="rId286" Type="http://schemas.openxmlformats.org/officeDocument/2006/relationships/customXml" Target="../ink/ink748.xml"/><Relationship Id="rId50" Type="http://schemas.openxmlformats.org/officeDocument/2006/relationships/customXml" Target="../ink/ink630.xml"/><Relationship Id="rId104" Type="http://schemas.openxmlformats.org/officeDocument/2006/relationships/customXml" Target="../ink/ink657.xml"/><Relationship Id="rId125" Type="http://schemas.openxmlformats.org/officeDocument/2006/relationships/image" Target="../media/image666.png"/><Relationship Id="rId146" Type="http://schemas.openxmlformats.org/officeDocument/2006/relationships/customXml" Target="../ink/ink678.xml"/><Relationship Id="rId167" Type="http://schemas.openxmlformats.org/officeDocument/2006/relationships/image" Target="../media/image687.png"/><Relationship Id="rId188" Type="http://schemas.openxmlformats.org/officeDocument/2006/relationships/customXml" Target="../ink/ink699.xml"/><Relationship Id="rId311" Type="http://schemas.openxmlformats.org/officeDocument/2006/relationships/image" Target="../media/image759.png"/><Relationship Id="rId332" Type="http://schemas.openxmlformats.org/officeDocument/2006/relationships/customXml" Target="../ink/ink771.xml"/><Relationship Id="rId353" Type="http://schemas.openxmlformats.org/officeDocument/2006/relationships/image" Target="../media/image780.png"/><Relationship Id="rId374" Type="http://schemas.openxmlformats.org/officeDocument/2006/relationships/customXml" Target="../ink/ink792.xml"/><Relationship Id="rId71" Type="http://schemas.openxmlformats.org/officeDocument/2006/relationships/image" Target="../media/image639.png"/><Relationship Id="rId92" Type="http://schemas.openxmlformats.org/officeDocument/2006/relationships/customXml" Target="../ink/ink651.xml"/><Relationship Id="rId213" Type="http://schemas.openxmlformats.org/officeDocument/2006/relationships/image" Target="../media/image710.png"/><Relationship Id="rId234" Type="http://schemas.openxmlformats.org/officeDocument/2006/relationships/customXml" Target="../ink/ink722.xml"/><Relationship Id="rId2" Type="http://schemas.openxmlformats.org/officeDocument/2006/relationships/customXml" Target="../ink/ink606.xml"/><Relationship Id="rId29" Type="http://schemas.openxmlformats.org/officeDocument/2006/relationships/image" Target="../media/image618.png"/><Relationship Id="rId255" Type="http://schemas.openxmlformats.org/officeDocument/2006/relationships/image" Target="../media/image731.png"/><Relationship Id="rId276" Type="http://schemas.openxmlformats.org/officeDocument/2006/relationships/customXml" Target="../ink/ink743.xml"/><Relationship Id="rId297" Type="http://schemas.openxmlformats.org/officeDocument/2006/relationships/image" Target="../media/image752.png"/><Relationship Id="rId40" Type="http://schemas.openxmlformats.org/officeDocument/2006/relationships/customXml" Target="../ink/ink625.xml"/><Relationship Id="rId115" Type="http://schemas.openxmlformats.org/officeDocument/2006/relationships/image" Target="../media/image661.png"/><Relationship Id="rId136" Type="http://schemas.openxmlformats.org/officeDocument/2006/relationships/customXml" Target="../ink/ink673.xml"/><Relationship Id="rId157" Type="http://schemas.openxmlformats.org/officeDocument/2006/relationships/image" Target="../media/image682.png"/><Relationship Id="rId178" Type="http://schemas.openxmlformats.org/officeDocument/2006/relationships/customXml" Target="../ink/ink694.xml"/><Relationship Id="rId301" Type="http://schemas.openxmlformats.org/officeDocument/2006/relationships/image" Target="../media/image754.png"/><Relationship Id="rId322" Type="http://schemas.openxmlformats.org/officeDocument/2006/relationships/customXml" Target="../ink/ink766.xml"/><Relationship Id="rId343" Type="http://schemas.openxmlformats.org/officeDocument/2006/relationships/image" Target="../media/image775.png"/><Relationship Id="rId364" Type="http://schemas.openxmlformats.org/officeDocument/2006/relationships/customXml" Target="../ink/ink787.xml"/><Relationship Id="rId61" Type="http://schemas.openxmlformats.org/officeDocument/2006/relationships/image" Target="../media/image634.png"/><Relationship Id="rId82" Type="http://schemas.openxmlformats.org/officeDocument/2006/relationships/customXml" Target="../ink/ink646.xml"/><Relationship Id="rId199" Type="http://schemas.openxmlformats.org/officeDocument/2006/relationships/image" Target="../media/image703.png"/><Relationship Id="rId203" Type="http://schemas.openxmlformats.org/officeDocument/2006/relationships/image" Target="../media/image705.png"/><Relationship Id="rId19" Type="http://schemas.openxmlformats.org/officeDocument/2006/relationships/image" Target="../media/image613.png"/><Relationship Id="rId224" Type="http://schemas.openxmlformats.org/officeDocument/2006/relationships/customXml" Target="../ink/ink717.xml"/><Relationship Id="rId245" Type="http://schemas.openxmlformats.org/officeDocument/2006/relationships/image" Target="../media/image726.png"/><Relationship Id="rId266" Type="http://schemas.openxmlformats.org/officeDocument/2006/relationships/customXml" Target="../ink/ink738.xml"/><Relationship Id="rId287" Type="http://schemas.openxmlformats.org/officeDocument/2006/relationships/image" Target="../media/image747.png"/><Relationship Id="rId30" Type="http://schemas.openxmlformats.org/officeDocument/2006/relationships/customXml" Target="../ink/ink620.xml"/><Relationship Id="rId105" Type="http://schemas.openxmlformats.org/officeDocument/2006/relationships/image" Target="../media/image656.png"/><Relationship Id="rId126" Type="http://schemas.openxmlformats.org/officeDocument/2006/relationships/customXml" Target="../ink/ink668.xml"/><Relationship Id="rId147" Type="http://schemas.openxmlformats.org/officeDocument/2006/relationships/image" Target="../media/image677.png"/><Relationship Id="rId168" Type="http://schemas.openxmlformats.org/officeDocument/2006/relationships/customXml" Target="../ink/ink689.xml"/><Relationship Id="rId312" Type="http://schemas.openxmlformats.org/officeDocument/2006/relationships/customXml" Target="../ink/ink761.xml"/><Relationship Id="rId333" Type="http://schemas.openxmlformats.org/officeDocument/2006/relationships/image" Target="../media/image770.png"/><Relationship Id="rId354" Type="http://schemas.openxmlformats.org/officeDocument/2006/relationships/customXml" Target="../ink/ink782.xml"/><Relationship Id="rId51" Type="http://schemas.openxmlformats.org/officeDocument/2006/relationships/image" Target="../media/image629.png"/><Relationship Id="rId72" Type="http://schemas.openxmlformats.org/officeDocument/2006/relationships/customXml" Target="../ink/ink641.xml"/><Relationship Id="rId93" Type="http://schemas.openxmlformats.org/officeDocument/2006/relationships/image" Target="../media/image650.png"/><Relationship Id="rId189" Type="http://schemas.openxmlformats.org/officeDocument/2006/relationships/image" Target="../media/image698.png"/><Relationship Id="rId375" Type="http://schemas.openxmlformats.org/officeDocument/2006/relationships/image" Target="../media/image791.png"/><Relationship Id="rId3" Type="http://schemas.openxmlformats.org/officeDocument/2006/relationships/image" Target="../media/image605.png"/><Relationship Id="rId214" Type="http://schemas.openxmlformats.org/officeDocument/2006/relationships/customXml" Target="../ink/ink712.xml"/><Relationship Id="rId235" Type="http://schemas.openxmlformats.org/officeDocument/2006/relationships/image" Target="../media/image721.png"/><Relationship Id="rId256" Type="http://schemas.openxmlformats.org/officeDocument/2006/relationships/customXml" Target="../ink/ink733.xml"/><Relationship Id="rId277" Type="http://schemas.openxmlformats.org/officeDocument/2006/relationships/image" Target="../media/image742.png"/><Relationship Id="rId298" Type="http://schemas.openxmlformats.org/officeDocument/2006/relationships/customXml" Target="../ink/ink754.xml"/><Relationship Id="rId116" Type="http://schemas.openxmlformats.org/officeDocument/2006/relationships/customXml" Target="../ink/ink663.xml"/><Relationship Id="rId137" Type="http://schemas.openxmlformats.org/officeDocument/2006/relationships/image" Target="../media/image672.png"/><Relationship Id="rId158" Type="http://schemas.openxmlformats.org/officeDocument/2006/relationships/customXml" Target="../ink/ink684.xml"/><Relationship Id="rId302" Type="http://schemas.openxmlformats.org/officeDocument/2006/relationships/customXml" Target="../ink/ink756.xml"/><Relationship Id="rId323" Type="http://schemas.openxmlformats.org/officeDocument/2006/relationships/image" Target="../media/image765.png"/><Relationship Id="rId344" Type="http://schemas.openxmlformats.org/officeDocument/2006/relationships/customXml" Target="../ink/ink777.xml"/><Relationship Id="rId20" Type="http://schemas.openxmlformats.org/officeDocument/2006/relationships/customXml" Target="../ink/ink615.xml"/><Relationship Id="rId41" Type="http://schemas.openxmlformats.org/officeDocument/2006/relationships/image" Target="../media/image624.png"/><Relationship Id="rId62" Type="http://schemas.openxmlformats.org/officeDocument/2006/relationships/customXml" Target="../ink/ink636.xml"/><Relationship Id="rId83" Type="http://schemas.openxmlformats.org/officeDocument/2006/relationships/image" Target="../media/image645.png"/><Relationship Id="rId179" Type="http://schemas.openxmlformats.org/officeDocument/2006/relationships/image" Target="../media/image693.png"/><Relationship Id="rId365" Type="http://schemas.openxmlformats.org/officeDocument/2006/relationships/image" Target="../media/image786.png"/><Relationship Id="rId190" Type="http://schemas.openxmlformats.org/officeDocument/2006/relationships/customXml" Target="../ink/ink700.xml"/><Relationship Id="rId204" Type="http://schemas.openxmlformats.org/officeDocument/2006/relationships/customXml" Target="../ink/ink707.xml"/><Relationship Id="rId225" Type="http://schemas.openxmlformats.org/officeDocument/2006/relationships/image" Target="../media/image716.png"/><Relationship Id="rId246" Type="http://schemas.openxmlformats.org/officeDocument/2006/relationships/customXml" Target="../ink/ink728.xml"/><Relationship Id="rId267" Type="http://schemas.openxmlformats.org/officeDocument/2006/relationships/image" Target="../media/image737.png"/><Relationship Id="rId288" Type="http://schemas.openxmlformats.org/officeDocument/2006/relationships/customXml" Target="../ink/ink749.xml"/><Relationship Id="rId106" Type="http://schemas.openxmlformats.org/officeDocument/2006/relationships/customXml" Target="../ink/ink658.xml"/><Relationship Id="rId127" Type="http://schemas.openxmlformats.org/officeDocument/2006/relationships/image" Target="../media/image667.png"/><Relationship Id="rId313" Type="http://schemas.openxmlformats.org/officeDocument/2006/relationships/image" Target="../media/image760.png"/><Relationship Id="rId10" Type="http://schemas.openxmlformats.org/officeDocument/2006/relationships/customXml" Target="../ink/ink610.xml"/><Relationship Id="rId31" Type="http://schemas.openxmlformats.org/officeDocument/2006/relationships/image" Target="../media/image619.png"/><Relationship Id="rId52" Type="http://schemas.openxmlformats.org/officeDocument/2006/relationships/customXml" Target="../ink/ink631.xml"/><Relationship Id="rId73" Type="http://schemas.openxmlformats.org/officeDocument/2006/relationships/image" Target="../media/image640.png"/><Relationship Id="rId94" Type="http://schemas.openxmlformats.org/officeDocument/2006/relationships/customXml" Target="../ink/ink652.xml"/><Relationship Id="rId148" Type="http://schemas.openxmlformats.org/officeDocument/2006/relationships/customXml" Target="../ink/ink679.xml"/><Relationship Id="rId169" Type="http://schemas.openxmlformats.org/officeDocument/2006/relationships/image" Target="../media/image688.png"/><Relationship Id="rId334" Type="http://schemas.openxmlformats.org/officeDocument/2006/relationships/customXml" Target="../ink/ink772.xml"/><Relationship Id="rId355" Type="http://schemas.openxmlformats.org/officeDocument/2006/relationships/image" Target="../media/image781.png"/><Relationship Id="rId376" Type="http://schemas.openxmlformats.org/officeDocument/2006/relationships/customXml" Target="../ink/ink793.xml"/><Relationship Id="rId4" Type="http://schemas.openxmlformats.org/officeDocument/2006/relationships/customXml" Target="../ink/ink607.xml"/><Relationship Id="rId180" Type="http://schemas.openxmlformats.org/officeDocument/2006/relationships/customXml" Target="../ink/ink695.xml"/><Relationship Id="rId215" Type="http://schemas.openxmlformats.org/officeDocument/2006/relationships/image" Target="../media/image711.png"/><Relationship Id="rId236" Type="http://schemas.openxmlformats.org/officeDocument/2006/relationships/customXml" Target="../ink/ink723.xml"/><Relationship Id="rId257" Type="http://schemas.openxmlformats.org/officeDocument/2006/relationships/image" Target="../media/image732.png"/><Relationship Id="rId278" Type="http://schemas.openxmlformats.org/officeDocument/2006/relationships/customXml" Target="../ink/ink74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5.png"/><Relationship Id="rId117" Type="http://schemas.openxmlformats.org/officeDocument/2006/relationships/customXml" Target="../ink/ink852.xml"/><Relationship Id="rId21" Type="http://schemas.openxmlformats.org/officeDocument/2006/relationships/customXml" Target="../ink/ink804.xml"/><Relationship Id="rId42" Type="http://schemas.openxmlformats.org/officeDocument/2006/relationships/image" Target="../media/image813.png"/><Relationship Id="rId47" Type="http://schemas.openxmlformats.org/officeDocument/2006/relationships/customXml" Target="../ink/ink817.xml"/><Relationship Id="rId63" Type="http://schemas.openxmlformats.org/officeDocument/2006/relationships/customXml" Target="../ink/ink825.xml"/><Relationship Id="rId68" Type="http://schemas.openxmlformats.org/officeDocument/2006/relationships/image" Target="../media/image826.png"/><Relationship Id="rId84" Type="http://schemas.openxmlformats.org/officeDocument/2006/relationships/image" Target="../media/image834.png"/><Relationship Id="rId89" Type="http://schemas.openxmlformats.org/officeDocument/2006/relationships/customXml" Target="../ink/ink838.xml"/><Relationship Id="rId112" Type="http://schemas.openxmlformats.org/officeDocument/2006/relationships/image" Target="../media/image848.png"/><Relationship Id="rId16" Type="http://schemas.openxmlformats.org/officeDocument/2006/relationships/image" Target="../media/image800.png"/><Relationship Id="rId107" Type="http://schemas.openxmlformats.org/officeDocument/2006/relationships/customXml" Target="../ink/ink847.xml"/><Relationship Id="rId11" Type="http://schemas.openxmlformats.org/officeDocument/2006/relationships/customXml" Target="../ink/ink799.xml"/><Relationship Id="rId32" Type="http://schemas.openxmlformats.org/officeDocument/2006/relationships/image" Target="../media/image808.png"/><Relationship Id="rId37" Type="http://schemas.openxmlformats.org/officeDocument/2006/relationships/customXml" Target="../ink/ink812.xml"/><Relationship Id="rId53" Type="http://schemas.openxmlformats.org/officeDocument/2006/relationships/customXml" Target="../ink/ink820.xml"/><Relationship Id="rId58" Type="http://schemas.openxmlformats.org/officeDocument/2006/relationships/image" Target="../media/image821.png"/><Relationship Id="rId74" Type="http://schemas.openxmlformats.org/officeDocument/2006/relationships/image" Target="../media/image829.png"/><Relationship Id="rId79" Type="http://schemas.openxmlformats.org/officeDocument/2006/relationships/customXml" Target="../ink/ink833.xml"/><Relationship Id="rId102" Type="http://schemas.openxmlformats.org/officeDocument/2006/relationships/image" Target="../media/image843.png"/><Relationship Id="rId123" Type="http://schemas.openxmlformats.org/officeDocument/2006/relationships/customXml" Target="../ink/ink855.xml"/><Relationship Id="rId5" Type="http://schemas.openxmlformats.org/officeDocument/2006/relationships/customXml" Target="../ink/ink796.xml"/><Relationship Id="rId61" Type="http://schemas.openxmlformats.org/officeDocument/2006/relationships/customXml" Target="../ink/ink824.xml"/><Relationship Id="rId82" Type="http://schemas.openxmlformats.org/officeDocument/2006/relationships/image" Target="../media/image833.png"/><Relationship Id="rId90" Type="http://schemas.openxmlformats.org/officeDocument/2006/relationships/image" Target="../media/image837.png"/><Relationship Id="rId95" Type="http://schemas.openxmlformats.org/officeDocument/2006/relationships/customXml" Target="../ink/ink841.xml"/><Relationship Id="rId19" Type="http://schemas.openxmlformats.org/officeDocument/2006/relationships/customXml" Target="../ink/ink803.xml"/><Relationship Id="rId14" Type="http://schemas.openxmlformats.org/officeDocument/2006/relationships/image" Target="../media/image799.png"/><Relationship Id="rId22" Type="http://schemas.openxmlformats.org/officeDocument/2006/relationships/image" Target="../media/image803.png"/><Relationship Id="rId27" Type="http://schemas.openxmlformats.org/officeDocument/2006/relationships/customXml" Target="../ink/ink807.xml"/><Relationship Id="rId30" Type="http://schemas.openxmlformats.org/officeDocument/2006/relationships/image" Target="../media/image807.png"/><Relationship Id="rId35" Type="http://schemas.openxmlformats.org/officeDocument/2006/relationships/customXml" Target="../ink/ink811.xml"/><Relationship Id="rId43" Type="http://schemas.openxmlformats.org/officeDocument/2006/relationships/customXml" Target="../ink/ink815.xml"/><Relationship Id="rId48" Type="http://schemas.openxmlformats.org/officeDocument/2006/relationships/image" Target="../media/image816.png"/><Relationship Id="rId56" Type="http://schemas.openxmlformats.org/officeDocument/2006/relationships/image" Target="../media/image820.png"/><Relationship Id="rId64" Type="http://schemas.openxmlformats.org/officeDocument/2006/relationships/image" Target="../media/image824.png"/><Relationship Id="rId69" Type="http://schemas.openxmlformats.org/officeDocument/2006/relationships/customXml" Target="../ink/ink828.xml"/><Relationship Id="rId77" Type="http://schemas.openxmlformats.org/officeDocument/2006/relationships/customXml" Target="../ink/ink832.xml"/><Relationship Id="rId100" Type="http://schemas.openxmlformats.org/officeDocument/2006/relationships/image" Target="../media/image842.png"/><Relationship Id="rId105" Type="http://schemas.openxmlformats.org/officeDocument/2006/relationships/customXml" Target="../ink/ink846.xml"/><Relationship Id="rId113" Type="http://schemas.openxmlformats.org/officeDocument/2006/relationships/customXml" Target="../ink/ink850.xml"/><Relationship Id="rId118" Type="http://schemas.openxmlformats.org/officeDocument/2006/relationships/image" Target="../media/image851.png"/><Relationship Id="rId126" Type="http://schemas.openxmlformats.org/officeDocument/2006/relationships/image" Target="../media/image855.png"/><Relationship Id="rId8" Type="http://schemas.openxmlformats.org/officeDocument/2006/relationships/image" Target="../media/image796.png"/><Relationship Id="rId51" Type="http://schemas.openxmlformats.org/officeDocument/2006/relationships/customXml" Target="../ink/ink819.xml"/><Relationship Id="rId72" Type="http://schemas.openxmlformats.org/officeDocument/2006/relationships/image" Target="../media/image828.png"/><Relationship Id="rId80" Type="http://schemas.openxmlformats.org/officeDocument/2006/relationships/image" Target="../media/image832.png"/><Relationship Id="rId85" Type="http://schemas.openxmlformats.org/officeDocument/2006/relationships/customXml" Target="../ink/ink836.xml"/><Relationship Id="rId93" Type="http://schemas.openxmlformats.org/officeDocument/2006/relationships/customXml" Target="../ink/ink840.xml"/><Relationship Id="rId98" Type="http://schemas.openxmlformats.org/officeDocument/2006/relationships/image" Target="../media/image841.png"/><Relationship Id="rId121" Type="http://schemas.openxmlformats.org/officeDocument/2006/relationships/customXml" Target="../ink/ink854.xml"/><Relationship Id="rId3" Type="http://schemas.openxmlformats.org/officeDocument/2006/relationships/customXml" Target="../ink/ink795.xml"/><Relationship Id="rId12" Type="http://schemas.openxmlformats.org/officeDocument/2006/relationships/image" Target="../media/image798.png"/><Relationship Id="rId17" Type="http://schemas.openxmlformats.org/officeDocument/2006/relationships/customXml" Target="../ink/ink802.xml"/><Relationship Id="rId25" Type="http://schemas.openxmlformats.org/officeDocument/2006/relationships/customXml" Target="../ink/ink806.xml"/><Relationship Id="rId33" Type="http://schemas.openxmlformats.org/officeDocument/2006/relationships/customXml" Target="../ink/ink810.xml"/><Relationship Id="rId38" Type="http://schemas.openxmlformats.org/officeDocument/2006/relationships/image" Target="../media/image811.png"/><Relationship Id="rId46" Type="http://schemas.openxmlformats.org/officeDocument/2006/relationships/image" Target="../media/image815.png"/><Relationship Id="rId59" Type="http://schemas.openxmlformats.org/officeDocument/2006/relationships/customXml" Target="../ink/ink823.xml"/><Relationship Id="rId67" Type="http://schemas.openxmlformats.org/officeDocument/2006/relationships/customXml" Target="../ink/ink827.xml"/><Relationship Id="rId103" Type="http://schemas.openxmlformats.org/officeDocument/2006/relationships/customXml" Target="../ink/ink845.xml"/><Relationship Id="rId108" Type="http://schemas.openxmlformats.org/officeDocument/2006/relationships/image" Target="../media/image846.png"/><Relationship Id="rId116" Type="http://schemas.openxmlformats.org/officeDocument/2006/relationships/image" Target="../media/image850.png"/><Relationship Id="rId124" Type="http://schemas.openxmlformats.org/officeDocument/2006/relationships/image" Target="../media/image854.png"/><Relationship Id="rId20" Type="http://schemas.openxmlformats.org/officeDocument/2006/relationships/image" Target="../media/image802.png"/><Relationship Id="rId41" Type="http://schemas.openxmlformats.org/officeDocument/2006/relationships/customXml" Target="../ink/ink814.xml"/><Relationship Id="rId54" Type="http://schemas.openxmlformats.org/officeDocument/2006/relationships/image" Target="../media/image819.png"/><Relationship Id="rId62" Type="http://schemas.openxmlformats.org/officeDocument/2006/relationships/image" Target="../media/image823.png"/><Relationship Id="rId70" Type="http://schemas.openxmlformats.org/officeDocument/2006/relationships/image" Target="../media/image827.png"/><Relationship Id="rId75" Type="http://schemas.openxmlformats.org/officeDocument/2006/relationships/customXml" Target="../ink/ink831.xml"/><Relationship Id="rId83" Type="http://schemas.openxmlformats.org/officeDocument/2006/relationships/customXml" Target="../ink/ink835.xml"/><Relationship Id="rId88" Type="http://schemas.openxmlformats.org/officeDocument/2006/relationships/image" Target="../media/image836.png"/><Relationship Id="rId91" Type="http://schemas.openxmlformats.org/officeDocument/2006/relationships/customXml" Target="../ink/ink839.xml"/><Relationship Id="rId96" Type="http://schemas.openxmlformats.org/officeDocument/2006/relationships/image" Target="../media/image840.png"/><Relationship Id="rId111" Type="http://schemas.openxmlformats.org/officeDocument/2006/relationships/customXml" Target="../ink/ink8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5.png"/><Relationship Id="rId15" Type="http://schemas.openxmlformats.org/officeDocument/2006/relationships/customXml" Target="../ink/ink801.xml"/><Relationship Id="rId23" Type="http://schemas.openxmlformats.org/officeDocument/2006/relationships/customXml" Target="../ink/ink805.xml"/><Relationship Id="rId28" Type="http://schemas.openxmlformats.org/officeDocument/2006/relationships/image" Target="../media/image806.png"/><Relationship Id="rId36" Type="http://schemas.openxmlformats.org/officeDocument/2006/relationships/image" Target="../media/image810.png"/><Relationship Id="rId49" Type="http://schemas.openxmlformats.org/officeDocument/2006/relationships/customXml" Target="../ink/ink818.xml"/><Relationship Id="rId57" Type="http://schemas.openxmlformats.org/officeDocument/2006/relationships/customXml" Target="../ink/ink822.xml"/><Relationship Id="rId106" Type="http://schemas.openxmlformats.org/officeDocument/2006/relationships/image" Target="../media/image845.png"/><Relationship Id="rId114" Type="http://schemas.openxmlformats.org/officeDocument/2006/relationships/image" Target="../media/image849.png"/><Relationship Id="rId119" Type="http://schemas.openxmlformats.org/officeDocument/2006/relationships/customXml" Target="../ink/ink853.xml"/><Relationship Id="rId10" Type="http://schemas.openxmlformats.org/officeDocument/2006/relationships/image" Target="../media/image797.png"/><Relationship Id="rId31" Type="http://schemas.openxmlformats.org/officeDocument/2006/relationships/customXml" Target="../ink/ink809.xml"/><Relationship Id="rId44" Type="http://schemas.openxmlformats.org/officeDocument/2006/relationships/image" Target="../media/image814.png"/><Relationship Id="rId52" Type="http://schemas.openxmlformats.org/officeDocument/2006/relationships/image" Target="../media/image818.png"/><Relationship Id="rId60" Type="http://schemas.openxmlformats.org/officeDocument/2006/relationships/image" Target="../media/image822.png"/><Relationship Id="rId65" Type="http://schemas.openxmlformats.org/officeDocument/2006/relationships/customXml" Target="../ink/ink826.xml"/><Relationship Id="rId73" Type="http://schemas.openxmlformats.org/officeDocument/2006/relationships/customXml" Target="../ink/ink830.xml"/><Relationship Id="rId78" Type="http://schemas.openxmlformats.org/officeDocument/2006/relationships/image" Target="../media/image831.png"/><Relationship Id="rId81" Type="http://schemas.openxmlformats.org/officeDocument/2006/relationships/customXml" Target="../ink/ink834.xml"/><Relationship Id="rId86" Type="http://schemas.openxmlformats.org/officeDocument/2006/relationships/image" Target="../media/image835.png"/><Relationship Id="rId94" Type="http://schemas.openxmlformats.org/officeDocument/2006/relationships/image" Target="../media/image839.png"/><Relationship Id="rId99" Type="http://schemas.openxmlformats.org/officeDocument/2006/relationships/customXml" Target="../ink/ink843.xml"/><Relationship Id="rId101" Type="http://schemas.openxmlformats.org/officeDocument/2006/relationships/customXml" Target="../ink/ink844.xml"/><Relationship Id="rId122" Type="http://schemas.openxmlformats.org/officeDocument/2006/relationships/image" Target="../media/image853.png"/><Relationship Id="rId4" Type="http://schemas.openxmlformats.org/officeDocument/2006/relationships/image" Target="../media/image90.emf"/><Relationship Id="rId9" Type="http://schemas.openxmlformats.org/officeDocument/2006/relationships/customXml" Target="../ink/ink798.xml"/><Relationship Id="rId13" Type="http://schemas.openxmlformats.org/officeDocument/2006/relationships/customXml" Target="../ink/ink800.xml"/><Relationship Id="rId18" Type="http://schemas.openxmlformats.org/officeDocument/2006/relationships/image" Target="../media/image801.png"/><Relationship Id="rId39" Type="http://schemas.openxmlformats.org/officeDocument/2006/relationships/customXml" Target="../ink/ink813.xml"/><Relationship Id="rId109" Type="http://schemas.openxmlformats.org/officeDocument/2006/relationships/customXml" Target="../ink/ink848.xml"/><Relationship Id="rId34" Type="http://schemas.openxmlformats.org/officeDocument/2006/relationships/image" Target="../media/image809.png"/><Relationship Id="rId50" Type="http://schemas.openxmlformats.org/officeDocument/2006/relationships/image" Target="../media/image817.png"/><Relationship Id="rId55" Type="http://schemas.openxmlformats.org/officeDocument/2006/relationships/customXml" Target="../ink/ink821.xml"/><Relationship Id="rId76" Type="http://schemas.openxmlformats.org/officeDocument/2006/relationships/image" Target="../media/image830.png"/><Relationship Id="rId97" Type="http://schemas.openxmlformats.org/officeDocument/2006/relationships/customXml" Target="../ink/ink842.xml"/><Relationship Id="rId104" Type="http://schemas.openxmlformats.org/officeDocument/2006/relationships/image" Target="../media/image844.png"/><Relationship Id="rId120" Type="http://schemas.openxmlformats.org/officeDocument/2006/relationships/image" Target="../media/image852.png"/><Relationship Id="rId125" Type="http://schemas.openxmlformats.org/officeDocument/2006/relationships/customXml" Target="../ink/ink856.xml"/><Relationship Id="rId7" Type="http://schemas.openxmlformats.org/officeDocument/2006/relationships/customXml" Target="../ink/ink797.xml"/><Relationship Id="rId71" Type="http://schemas.openxmlformats.org/officeDocument/2006/relationships/customXml" Target="../ink/ink829.xml"/><Relationship Id="rId92" Type="http://schemas.openxmlformats.org/officeDocument/2006/relationships/image" Target="../media/image838.png"/><Relationship Id="rId2" Type="http://schemas.openxmlformats.org/officeDocument/2006/relationships/image" Target="../media/image794.png"/><Relationship Id="rId29" Type="http://schemas.openxmlformats.org/officeDocument/2006/relationships/customXml" Target="../ink/ink808.xml"/><Relationship Id="rId24" Type="http://schemas.openxmlformats.org/officeDocument/2006/relationships/image" Target="../media/image804.png"/><Relationship Id="rId40" Type="http://schemas.openxmlformats.org/officeDocument/2006/relationships/image" Target="../media/image812.png"/><Relationship Id="rId45" Type="http://schemas.openxmlformats.org/officeDocument/2006/relationships/customXml" Target="../ink/ink816.xml"/><Relationship Id="rId66" Type="http://schemas.openxmlformats.org/officeDocument/2006/relationships/image" Target="../media/image825.png"/><Relationship Id="rId87" Type="http://schemas.openxmlformats.org/officeDocument/2006/relationships/customXml" Target="../ink/ink837.xml"/><Relationship Id="rId110" Type="http://schemas.openxmlformats.org/officeDocument/2006/relationships/image" Target="../media/image847.png"/><Relationship Id="rId115" Type="http://schemas.openxmlformats.org/officeDocument/2006/relationships/customXml" Target="../ink/ink85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8.png"/><Relationship Id="rId21" Type="http://schemas.openxmlformats.org/officeDocument/2006/relationships/customXml" Target="../ink/ink866.xml"/><Relationship Id="rId42" Type="http://schemas.openxmlformats.org/officeDocument/2006/relationships/image" Target="../media/image876.png"/><Relationship Id="rId47" Type="http://schemas.openxmlformats.org/officeDocument/2006/relationships/customXml" Target="../ink/ink879.xml"/><Relationship Id="rId63" Type="http://schemas.openxmlformats.org/officeDocument/2006/relationships/customXml" Target="../ink/ink887.xml"/><Relationship Id="rId68" Type="http://schemas.openxmlformats.org/officeDocument/2006/relationships/image" Target="../media/image888.png"/><Relationship Id="rId84" Type="http://schemas.openxmlformats.org/officeDocument/2006/relationships/image" Target="../media/image896.png"/><Relationship Id="rId89" Type="http://schemas.openxmlformats.org/officeDocument/2006/relationships/customXml" Target="../ink/ink900.xml"/><Relationship Id="rId112" Type="http://schemas.openxmlformats.org/officeDocument/2006/relationships/image" Target="../media/image910.png"/><Relationship Id="rId2" Type="http://schemas.openxmlformats.org/officeDocument/2006/relationships/image" Target="../media/image856.png"/><Relationship Id="rId16" Type="http://schemas.openxmlformats.org/officeDocument/2006/relationships/image" Target="../media/image863.png"/><Relationship Id="rId29" Type="http://schemas.openxmlformats.org/officeDocument/2006/relationships/customXml" Target="../ink/ink870.xml"/><Relationship Id="rId107" Type="http://schemas.openxmlformats.org/officeDocument/2006/relationships/customXml" Target="../ink/ink909.xml"/><Relationship Id="rId11" Type="http://schemas.openxmlformats.org/officeDocument/2006/relationships/customXml" Target="../ink/ink861.xml"/><Relationship Id="rId24" Type="http://schemas.openxmlformats.org/officeDocument/2006/relationships/image" Target="../media/image867.png"/><Relationship Id="rId32" Type="http://schemas.openxmlformats.org/officeDocument/2006/relationships/image" Target="../media/image871.png"/><Relationship Id="rId37" Type="http://schemas.openxmlformats.org/officeDocument/2006/relationships/customXml" Target="../ink/ink874.xml"/><Relationship Id="rId40" Type="http://schemas.openxmlformats.org/officeDocument/2006/relationships/image" Target="../media/image875.png"/><Relationship Id="rId45" Type="http://schemas.openxmlformats.org/officeDocument/2006/relationships/customXml" Target="../ink/ink878.xml"/><Relationship Id="rId53" Type="http://schemas.openxmlformats.org/officeDocument/2006/relationships/customXml" Target="../ink/ink882.xml"/><Relationship Id="rId58" Type="http://schemas.openxmlformats.org/officeDocument/2006/relationships/image" Target="../media/image883.png"/><Relationship Id="rId66" Type="http://schemas.openxmlformats.org/officeDocument/2006/relationships/image" Target="../media/image887.png"/><Relationship Id="rId74" Type="http://schemas.openxmlformats.org/officeDocument/2006/relationships/image" Target="../media/image891.png"/><Relationship Id="rId79" Type="http://schemas.openxmlformats.org/officeDocument/2006/relationships/customXml" Target="../ink/ink895.xml"/><Relationship Id="rId87" Type="http://schemas.openxmlformats.org/officeDocument/2006/relationships/customXml" Target="../ink/ink899.xml"/><Relationship Id="rId102" Type="http://schemas.openxmlformats.org/officeDocument/2006/relationships/image" Target="../media/image905.png"/><Relationship Id="rId110" Type="http://schemas.openxmlformats.org/officeDocument/2006/relationships/image" Target="../media/image909.png"/><Relationship Id="rId5" Type="http://schemas.openxmlformats.org/officeDocument/2006/relationships/customXml" Target="../ink/ink858.xml"/><Relationship Id="rId61" Type="http://schemas.openxmlformats.org/officeDocument/2006/relationships/customXml" Target="../ink/ink886.xml"/><Relationship Id="rId82" Type="http://schemas.openxmlformats.org/officeDocument/2006/relationships/image" Target="../media/image895.png"/><Relationship Id="rId90" Type="http://schemas.openxmlformats.org/officeDocument/2006/relationships/image" Target="../media/image899.png"/><Relationship Id="rId95" Type="http://schemas.openxmlformats.org/officeDocument/2006/relationships/customXml" Target="../ink/ink903.xml"/><Relationship Id="rId19" Type="http://schemas.openxmlformats.org/officeDocument/2006/relationships/customXml" Target="../ink/ink865.xml"/><Relationship Id="rId14" Type="http://schemas.openxmlformats.org/officeDocument/2006/relationships/image" Target="../media/image862.png"/><Relationship Id="rId22" Type="http://schemas.openxmlformats.org/officeDocument/2006/relationships/image" Target="../media/image866.png"/><Relationship Id="rId27" Type="http://schemas.openxmlformats.org/officeDocument/2006/relationships/customXml" Target="../ink/ink869.xml"/><Relationship Id="rId30" Type="http://schemas.openxmlformats.org/officeDocument/2006/relationships/image" Target="../media/image870.png"/><Relationship Id="rId35" Type="http://schemas.openxmlformats.org/officeDocument/2006/relationships/customXml" Target="../ink/ink873.xml"/><Relationship Id="rId43" Type="http://schemas.openxmlformats.org/officeDocument/2006/relationships/customXml" Target="../ink/ink877.xml"/><Relationship Id="rId48" Type="http://schemas.openxmlformats.org/officeDocument/2006/relationships/image" Target="../media/image879.png"/><Relationship Id="rId56" Type="http://schemas.openxmlformats.org/officeDocument/2006/relationships/image" Target="../media/image882.png"/><Relationship Id="rId64" Type="http://schemas.openxmlformats.org/officeDocument/2006/relationships/image" Target="../media/image886.png"/><Relationship Id="rId69" Type="http://schemas.openxmlformats.org/officeDocument/2006/relationships/customXml" Target="../ink/ink890.xml"/><Relationship Id="rId77" Type="http://schemas.openxmlformats.org/officeDocument/2006/relationships/customXml" Target="../ink/ink894.xml"/><Relationship Id="rId100" Type="http://schemas.openxmlformats.org/officeDocument/2006/relationships/image" Target="../media/image904.png"/><Relationship Id="rId105" Type="http://schemas.openxmlformats.org/officeDocument/2006/relationships/customXml" Target="../ink/ink908.xml"/><Relationship Id="rId113" Type="http://schemas.openxmlformats.org/officeDocument/2006/relationships/customXml" Target="../ink/ink912.xml"/><Relationship Id="rId8" Type="http://schemas.openxmlformats.org/officeDocument/2006/relationships/image" Target="../media/image859.png"/><Relationship Id="rId51" Type="http://schemas.openxmlformats.org/officeDocument/2006/relationships/customXml" Target="../ink/ink881.xml"/><Relationship Id="rId72" Type="http://schemas.openxmlformats.org/officeDocument/2006/relationships/image" Target="../media/image890.png"/><Relationship Id="rId80" Type="http://schemas.openxmlformats.org/officeDocument/2006/relationships/image" Target="../media/image894.png"/><Relationship Id="rId85" Type="http://schemas.openxmlformats.org/officeDocument/2006/relationships/customXml" Target="../ink/ink898.xml"/><Relationship Id="rId93" Type="http://schemas.openxmlformats.org/officeDocument/2006/relationships/customXml" Target="../ink/ink902.xml"/><Relationship Id="rId98" Type="http://schemas.openxmlformats.org/officeDocument/2006/relationships/image" Target="../media/image903.png"/><Relationship Id="rId3" Type="http://schemas.openxmlformats.org/officeDocument/2006/relationships/customXml" Target="../ink/ink857.xml"/><Relationship Id="rId12" Type="http://schemas.openxmlformats.org/officeDocument/2006/relationships/image" Target="../media/image861.png"/><Relationship Id="rId17" Type="http://schemas.openxmlformats.org/officeDocument/2006/relationships/customXml" Target="../ink/ink864.xml"/><Relationship Id="rId25" Type="http://schemas.openxmlformats.org/officeDocument/2006/relationships/customXml" Target="../ink/ink868.xml"/><Relationship Id="rId33" Type="http://schemas.openxmlformats.org/officeDocument/2006/relationships/customXml" Target="../ink/ink872.xml"/><Relationship Id="rId38" Type="http://schemas.openxmlformats.org/officeDocument/2006/relationships/image" Target="../media/image874.png"/><Relationship Id="rId46" Type="http://schemas.openxmlformats.org/officeDocument/2006/relationships/image" Target="../media/image878.png"/><Relationship Id="rId59" Type="http://schemas.openxmlformats.org/officeDocument/2006/relationships/customXml" Target="../ink/ink885.xml"/><Relationship Id="rId67" Type="http://schemas.openxmlformats.org/officeDocument/2006/relationships/customXml" Target="../ink/ink889.xml"/><Relationship Id="rId103" Type="http://schemas.openxmlformats.org/officeDocument/2006/relationships/customXml" Target="../ink/ink907.xml"/><Relationship Id="rId108" Type="http://schemas.openxmlformats.org/officeDocument/2006/relationships/image" Target="../media/image908.png"/><Relationship Id="rId20" Type="http://schemas.openxmlformats.org/officeDocument/2006/relationships/image" Target="../media/image865.png"/><Relationship Id="rId41" Type="http://schemas.openxmlformats.org/officeDocument/2006/relationships/customXml" Target="../ink/ink876.xml"/><Relationship Id="rId54" Type="http://schemas.openxmlformats.org/officeDocument/2006/relationships/image" Target="../media/image31.png"/><Relationship Id="rId62" Type="http://schemas.openxmlformats.org/officeDocument/2006/relationships/image" Target="../media/image885.png"/><Relationship Id="rId70" Type="http://schemas.openxmlformats.org/officeDocument/2006/relationships/image" Target="../media/image889.png"/><Relationship Id="rId75" Type="http://schemas.openxmlformats.org/officeDocument/2006/relationships/customXml" Target="../ink/ink893.xml"/><Relationship Id="rId83" Type="http://schemas.openxmlformats.org/officeDocument/2006/relationships/customXml" Target="../ink/ink897.xml"/><Relationship Id="rId88" Type="http://schemas.openxmlformats.org/officeDocument/2006/relationships/image" Target="../media/image898.png"/><Relationship Id="rId91" Type="http://schemas.openxmlformats.org/officeDocument/2006/relationships/customXml" Target="../ink/ink901.xml"/><Relationship Id="rId96" Type="http://schemas.openxmlformats.org/officeDocument/2006/relationships/image" Target="../media/image902.png"/><Relationship Id="rId111" Type="http://schemas.openxmlformats.org/officeDocument/2006/relationships/customXml" Target="../ink/ink9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8.png"/><Relationship Id="rId15" Type="http://schemas.openxmlformats.org/officeDocument/2006/relationships/customXml" Target="../ink/ink863.xml"/><Relationship Id="rId23" Type="http://schemas.openxmlformats.org/officeDocument/2006/relationships/customXml" Target="../ink/ink867.xml"/><Relationship Id="rId28" Type="http://schemas.openxmlformats.org/officeDocument/2006/relationships/image" Target="../media/image869.png"/><Relationship Id="rId36" Type="http://schemas.openxmlformats.org/officeDocument/2006/relationships/image" Target="../media/image873.png"/><Relationship Id="rId49" Type="http://schemas.openxmlformats.org/officeDocument/2006/relationships/customXml" Target="../ink/ink880.xml"/><Relationship Id="rId57" Type="http://schemas.openxmlformats.org/officeDocument/2006/relationships/customXml" Target="../ink/ink884.xml"/><Relationship Id="rId106" Type="http://schemas.openxmlformats.org/officeDocument/2006/relationships/image" Target="../media/image907.png"/><Relationship Id="rId114" Type="http://schemas.openxmlformats.org/officeDocument/2006/relationships/image" Target="../media/image911.png"/><Relationship Id="rId10" Type="http://schemas.openxmlformats.org/officeDocument/2006/relationships/image" Target="../media/image860.png"/><Relationship Id="rId31" Type="http://schemas.openxmlformats.org/officeDocument/2006/relationships/customXml" Target="../ink/ink871.xml"/><Relationship Id="rId44" Type="http://schemas.openxmlformats.org/officeDocument/2006/relationships/image" Target="../media/image877.png"/><Relationship Id="rId52" Type="http://schemas.openxmlformats.org/officeDocument/2006/relationships/image" Target="../media/image881.png"/><Relationship Id="rId60" Type="http://schemas.openxmlformats.org/officeDocument/2006/relationships/image" Target="../media/image884.png"/><Relationship Id="rId65" Type="http://schemas.openxmlformats.org/officeDocument/2006/relationships/customXml" Target="../ink/ink888.xml"/><Relationship Id="rId73" Type="http://schemas.openxmlformats.org/officeDocument/2006/relationships/customXml" Target="../ink/ink892.xml"/><Relationship Id="rId78" Type="http://schemas.openxmlformats.org/officeDocument/2006/relationships/image" Target="../media/image893.png"/><Relationship Id="rId81" Type="http://schemas.openxmlformats.org/officeDocument/2006/relationships/customXml" Target="../ink/ink896.xml"/><Relationship Id="rId86" Type="http://schemas.openxmlformats.org/officeDocument/2006/relationships/image" Target="../media/image897.png"/><Relationship Id="rId94" Type="http://schemas.openxmlformats.org/officeDocument/2006/relationships/image" Target="../media/image901.png"/><Relationship Id="rId99" Type="http://schemas.openxmlformats.org/officeDocument/2006/relationships/customXml" Target="../ink/ink905.xml"/><Relationship Id="rId101" Type="http://schemas.openxmlformats.org/officeDocument/2006/relationships/customXml" Target="../ink/ink906.xml"/><Relationship Id="rId4" Type="http://schemas.openxmlformats.org/officeDocument/2006/relationships/image" Target="../media/image857.png"/><Relationship Id="rId9" Type="http://schemas.openxmlformats.org/officeDocument/2006/relationships/customXml" Target="../ink/ink860.xml"/><Relationship Id="rId13" Type="http://schemas.openxmlformats.org/officeDocument/2006/relationships/customXml" Target="../ink/ink862.xml"/><Relationship Id="rId18" Type="http://schemas.openxmlformats.org/officeDocument/2006/relationships/image" Target="../media/image864.png"/><Relationship Id="rId39" Type="http://schemas.openxmlformats.org/officeDocument/2006/relationships/customXml" Target="../ink/ink875.xml"/><Relationship Id="rId109" Type="http://schemas.openxmlformats.org/officeDocument/2006/relationships/customXml" Target="../ink/ink910.xml"/><Relationship Id="rId34" Type="http://schemas.openxmlformats.org/officeDocument/2006/relationships/image" Target="../media/image872.png"/><Relationship Id="rId50" Type="http://schemas.openxmlformats.org/officeDocument/2006/relationships/image" Target="../media/image880.png"/><Relationship Id="rId55" Type="http://schemas.openxmlformats.org/officeDocument/2006/relationships/customXml" Target="../ink/ink883.xml"/><Relationship Id="rId76" Type="http://schemas.openxmlformats.org/officeDocument/2006/relationships/image" Target="../media/image892.png"/><Relationship Id="rId97" Type="http://schemas.openxmlformats.org/officeDocument/2006/relationships/customXml" Target="../ink/ink904.xml"/><Relationship Id="rId104" Type="http://schemas.openxmlformats.org/officeDocument/2006/relationships/image" Target="../media/image906.png"/><Relationship Id="rId7" Type="http://schemas.openxmlformats.org/officeDocument/2006/relationships/customXml" Target="../ink/ink859.xml"/><Relationship Id="rId71" Type="http://schemas.openxmlformats.org/officeDocument/2006/relationships/customXml" Target="../ink/ink891.xml"/><Relationship Id="rId92" Type="http://schemas.openxmlformats.org/officeDocument/2006/relationships/image" Target="../media/image900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4.png"/><Relationship Id="rId117" Type="http://schemas.openxmlformats.org/officeDocument/2006/relationships/customXml" Target="../ink/ink970.xml"/><Relationship Id="rId21" Type="http://schemas.openxmlformats.org/officeDocument/2006/relationships/customXml" Target="../ink/ink922.xml"/><Relationship Id="rId42" Type="http://schemas.openxmlformats.org/officeDocument/2006/relationships/image" Target="../media/image932.png"/><Relationship Id="rId47" Type="http://schemas.openxmlformats.org/officeDocument/2006/relationships/customXml" Target="../ink/ink935.xml"/><Relationship Id="rId63" Type="http://schemas.openxmlformats.org/officeDocument/2006/relationships/customXml" Target="../ink/ink943.xml"/><Relationship Id="rId68" Type="http://schemas.openxmlformats.org/officeDocument/2006/relationships/image" Target="../media/image945.png"/><Relationship Id="rId84" Type="http://schemas.openxmlformats.org/officeDocument/2006/relationships/image" Target="../media/image953.png"/><Relationship Id="rId89" Type="http://schemas.openxmlformats.org/officeDocument/2006/relationships/customXml" Target="../ink/ink956.xml"/><Relationship Id="rId112" Type="http://schemas.openxmlformats.org/officeDocument/2006/relationships/image" Target="../media/image967.png"/><Relationship Id="rId16" Type="http://schemas.openxmlformats.org/officeDocument/2006/relationships/image" Target="../media/image919.png"/><Relationship Id="rId107" Type="http://schemas.openxmlformats.org/officeDocument/2006/relationships/customXml" Target="../ink/ink965.xml"/><Relationship Id="rId11" Type="http://schemas.openxmlformats.org/officeDocument/2006/relationships/customXml" Target="../ink/ink917.xml"/><Relationship Id="rId24" Type="http://schemas.openxmlformats.org/officeDocument/2006/relationships/image" Target="../media/image923.png"/><Relationship Id="rId32" Type="http://schemas.openxmlformats.org/officeDocument/2006/relationships/image" Target="../media/image927.png"/><Relationship Id="rId37" Type="http://schemas.openxmlformats.org/officeDocument/2006/relationships/customXml" Target="../ink/ink930.xml"/><Relationship Id="rId40" Type="http://schemas.openxmlformats.org/officeDocument/2006/relationships/image" Target="../media/image931.png"/><Relationship Id="rId45" Type="http://schemas.openxmlformats.org/officeDocument/2006/relationships/customXml" Target="../ink/ink934.xml"/><Relationship Id="rId53" Type="http://schemas.openxmlformats.org/officeDocument/2006/relationships/customXml" Target="../ink/ink938.xml"/><Relationship Id="rId58" Type="http://schemas.openxmlformats.org/officeDocument/2006/relationships/image" Target="../media/image940.png"/><Relationship Id="rId66" Type="http://schemas.openxmlformats.org/officeDocument/2006/relationships/image" Target="../media/image944.png"/><Relationship Id="rId74" Type="http://schemas.openxmlformats.org/officeDocument/2006/relationships/image" Target="../media/image948.png"/><Relationship Id="rId79" Type="http://schemas.openxmlformats.org/officeDocument/2006/relationships/customXml" Target="../ink/ink951.xml"/><Relationship Id="rId87" Type="http://schemas.openxmlformats.org/officeDocument/2006/relationships/customXml" Target="../ink/ink955.xml"/><Relationship Id="rId102" Type="http://schemas.openxmlformats.org/officeDocument/2006/relationships/image" Target="../media/image962.png"/><Relationship Id="rId110" Type="http://schemas.openxmlformats.org/officeDocument/2006/relationships/image" Target="../media/image966.png"/><Relationship Id="rId115" Type="http://schemas.openxmlformats.org/officeDocument/2006/relationships/customXml" Target="../ink/ink969.xml"/><Relationship Id="rId5" Type="http://schemas.openxmlformats.org/officeDocument/2006/relationships/customXml" Target="../ink/ink914.xml"/><Relationship Id="rId61" Type="http://schemas.openxmlformats.org/officeDocument/2006/relationships/customXml" Target="../ink/ink942.xml"/><Relationship Id="rId82" Type="http://schemas.openxmlformats.org/officeDocument/2006/relationships/image" Target="../media/image952.png"/><Relationship Id="rId90" Type="http://schemas.openxmlformats.org/officeDocument/2006/relationships/image" Target="../media/image956.png"/><Relationship Id="rId95" Type="http://schemas.openxmlformats.org/officeDocument/2006/relationships/customXml" Target="../ink/ink959.xml"/><Relationship Id="rId19" Type="http://schemas.openxmlformats.org/officeDocument/2006/relationships/customXml" Target="../ink/ink921.xml"/><Relationship Id="rId14" Type="http://schemas.openxmlformats.org/officeDocument/2006/relationships/image" Target="../media/image918.png"/><Relationship Id="rId22" Type="http://schemas.openxmlformats.org/officeDocument/2006/relationships/image" Target="../media/image922.png"/><Relationship Id="rId27" Type="http://schemas.openxmlformats.org/officeDocument/2006/relationships/customXml" Target="../ink/ink925.xml"/><Relationship Id="rId30" Type="http://schemas.openxmlformats.org/officeDocument/2006/relationships/image" Target="../media/image926.png"/><Relationship Id="rId35" Type="http://schemas.openxmlformats.org/officeDocument/2006/relationships/customXml" Target="../ink/ink929.xml"/><Relationship Id="rId43" Type="http://schemas.openxmlformats.org/officeDocument/2006/relationships/customXml" Target="../ink/ink933.xml"/><Relationship Id="rId48" Type="http://schemas.openxmlformats.org/officeDocument/2006/relationships/image" Target="../media/image935.png"/><Relationship Id="rId56" Type="http://schemas.openxmlformats.org/officeDocument/2006/relationships/image" Target="../media/image939.png"/><Relationship Id="rId64" Type="http://schemas.openxmlformats.org/officeDocument/2006/relationships/image" Target="../media/image943.png"/><Relationship Id="rId69" Type="http://schemas.openxmlformats.org/officeDocument/2006/relationships/customXml" Target="../ink/ink946.xml"/><Relationship Id="rId77" Type="http://schemas.openxmlformats.org/officeDocument/2006/relationships/customXml" Target="../ink/ink950.xml"/><Relationship Id="rId100" Type="http://schemas.openxmlformats.org/officeDocument/2006/relationships/image" Target="../media/image961.png"/><Relationship Id="rId105" Type="http://schemas.openxmlformats.org/officeDocument/2006/relationships/customXml" Target="../ink/ink964.xml"/><Relationship Id="rId113" Type="http://schemas.openxmlformats.org/officeDocument/2006/relationships/customXml" Target="../ink/ink968.xml"/><Relationship Id="rId118" Type="http://schemas.openxmlformats.org/officeDocument/2006/relationships/image" Target="../media/image970.png"/><Relationship Id="rId8" Type="http://schemas.openxmlformats.org/officeDocument/2006/relationships/image" Target="../media/image915.png"/><Relationship Id="rId51" Type="http://schemas.openxmlformats.org/officeDocument/2006/relationships/customXml" Target="../ink/ink937.xml"/><Relationship Id="rId72" Type="http://schemas.openxmlformats.org/officeDocument/2006/relationships/image" Target="../media/image947.png"/><Relationship Id="rId80" Type="http://schemas.openxmlformats.org/officeDocument/2006/relationships/image" Target="../media/image951.png"/><Relationship Id="rId85" Type="http://schemas.openxmlformats.org/officeDocument/2006/relationships/customXml" Target="../ink/ink954.xml"/><Relationship Id="rId93" Type="http://schemas.openxmlformats.org/officeDocument/2006/relationships/customXml" Target="../ink/ink958.xml"/><Relationship Id="rId98" Type="http://schemas.openxmlformats.org/officeDocument/2006/relationships/image" Target="../media/image960.png"/><Relationship Id="rId3" Type="http://schemas.openxmlformats.org/officeDocument/2006/relationships/customXml" Target="../ink/ink913.xml"/><Relationship Id="rId12" Type="http://schemas.openxmlformats.org/officeDocument/2006/relationships/image" Target="../media/image917.png"/><Relationship Id="rId17" Type="http://schemas.openxmlformats.org/officeDocument/2006/relationships/customXml" Target="../ink/ink920.xml"/><Relationship Id="rId25" Type="http://schemas.openxmlformats.org/officeDocument/2006/relationships/customXml" Target="../ink/ink924.xml"/><Relationship Id="rId33" Type="http://schemas.openxmlformats.org/officeDocument/2006/relationships/customXml" Target="../ink/ink928.xml"/><Relationship Id="rId38" Type="http://schemas.openxmlformats.org/officeDocument/2006/relationships/image" Target="../media/image930.png"/><Relationship Id="rId46" Type="http://schemas.openxmlformats.org/officeDocument/2006/relationships/image" Target="../media/image934.png"/><Relationship Id="rId59" Type="http://schemas.openxmlformats.org/officeDocument/2006/relationships/customXml" Target="../ink/ink941.xml"/><Relationship Id="rId67" Type="http://schemas.openxmlformats.org/officeDocument/2006/relationships/customXml" Target="../ink/ink945.xml"/><Relationship Id="rId103" Type="http://schemas.openxmlformats.org/officeDocument/2006/relationships/customXml" Target="../ink/ink963.xml"/><Relationship Id="rId108" Type="http://schemas.openxmlformats.org/officeDocument/2006/relationships/image" Target="../media/image965.png"/><Relationship Id="rId116" Type="http://schemas.openxmlformats.org/officeDocument/2006/relationships/image" Target="../media/image969.png"/><Relationship Id="rId20" Type="http://schemas.openxmlformats.org/officeDocument/2006/relationships/image" Target="../media/image921.png"/><Relationship Id="rId41" Type="http://schemas.openxmlformats.org/officeDocument/2006/relationships/customXml" Target="../ink/ink932.xml"/><Relationship Id="rId54" Type="http://schemas.openxmlformats.org/officeDocument/2006/relationships/image" Target="../media/image938.png"/><Relationship Id="rId62" Type="http://schemas.openxmlformats.org/officeDocument/2006/relationships/image" Target="../media/image942.png"/><Relationship Id="rId70" Type="http://schemas.openxmlformats.org/officeDocument/2006/relationships/image" Target="../media/image946.png"/><Relationship Id="rId75" Type="http://schemas.openxmlformats.org/officeDocument/2006/relationships/customXml" Target="../ink/ink949.xml"/><Relationship Id="rId83" Type="http://schemas.openxmlformats.org/officeDocument/2006/relationships/customXml" Target="../ink/ink953.xml"/><Relationship Id="rId88" Type="http://schemas.openxmlformats.org/officeDocument/2006/relationships/image" Target="../media/image955.png"/><Relationship Id="rId91" Type="http://schemas.openxmlformats.org/officeDocument/2006/relationships/customXml" Target="../ink/ink957.xml"/><Relationship Id="rId96" Type="http://schemas.openxmlformats.org/officeDocument/2006/relationships/image" Target="../media/image959.png"/><Relationship Id="rId111" Type="http://schemas.openxmlformats.org/officeDocument/2006/relationships/customXml" Target="../ink/ink9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4.png"/><Relationship Id="rId15" Type="http://schemas.openxmlformats.org/officeDocument/2006/relationships/customXml" Target="../ink/ink919.xml"/><Relationship Id="rId23" Type="http://schemas.openxmlformats.org/officeDocument/2006/relationships/customXml" Target="../ink/ink923.xml"/><Relationship Id="rId28" Type="http://schemas.openxmlformats.org/officeDocument/2006/relationships/image" Target="../media/image925.png"/><Relationship Id="rId36" Type="http://schemas.openxmlformats.org/officeDocument/2006/relationships/image" Target="../media/image929.png"/><Relationship Id="rId49" Type="http://schemas.openxmlformats.org/officeDocument/2006/relationships/customXml" Target="../ink/ink936.xml"/><Relationship Id="rId57" Type="http://schemas.openxmlformats.org/officeDocument/2006/relationships/customXml" Target="../ink/ink940.xml"/><Relationship Id="rId106" Type="http://schemas.openxmlformats.org/officeDocument/2006/relationships/image" Target="../media/image964.png"/><Relationship Id="rId114" Type="http://schemas.openxmlformats.org/officeDocument/2006/relationships/image" Target="../media/image968.png"/><Relationship Id="rId10" Type="http://schemas.openxmlformats.org/officeDocument/2006/relationships/image" Target="../media/image916.png"/><Relationship Id="rId31" Type="http://schemas.openxmlformats.org/officeDocument/2006/relationships/customXml" Target="../ink/ink927.xml"/><Relationship Id="rId44" Type="http://schemas.openxmlformats.org/officeDocument/2006/relationships/image" Target="../media/image933.png"/><Relationship Id="rId52" Type="http://schemas.openxmlformats.org/officeDocument/2006/relationships/image" Target="../media/image937.png"/><Relationship Id="rId60" Type="http://schemas.openxmlformats.org/officeDocument/2006/relationships/image" Target="../media/image941.png"/><Relationship Id="rId65" Type="http://schemas.openxmlformats.org/officeDocument/2006/relationships/customXml" Target="../ink/ink944.xml"/><Relationship Id="rId73" Type="http://schemas.openxmlformats.org/officeDocument/2006/relationships/customXml" Target="../ink/ink948.xml"/><Relationship Id="rId78" Type="http://schemas.openxmlformats.org/officeDocument/2006/relationships/image" Target="../media/image950.png"/><Relationship Id="rId81" Type="http://schemas.openxmlformats.org/officeDocument/2006/relationships/customXml" Target="../ink/ink952.xml"/><Relationship Id="rId86" Type="http://schemas.openxmlformats.org/officeDocument/2006/relationships/image" Target="../media/image954.png"/><Relationship Id="rId94" Type="http://schemas.openxmlformats.org/officeDocument/2006/relationships/image" Target="../media/image958.png"/><Relationship Id="rId99" Type="http://schemas.openxmlformats.org/officeDocument/2006/relationships/customXml" Target="../ink/ink961.xml"/><Relationship Id="rId101" Type="http://schemas.openxmlformats.org/officeDocument/2006/relationships/customXml" Target="../ink/ink962.xml"/><Relationship Id="rId4" Type="http://schemas.openxmlformats.org/officeDocument/2006/relationships/image" Target="../media/image913.png"/><Relationship Id="rId9" Type="http://schemas.openxmlformats.org/officeDocument/2006/relationships/customXml" Target="../ink/ink916.xml"/><Relationship Id="rId13" Type="http://schemas.openxmlformats.org/officeDocument/2006/relationships/customXml" Target="../ink/ink918.xml"/><Relationship Id="rId18" Type="http://schemas.openxmlformats.org/officeDocument/2006/relationships/image" Target="../media/image920.png"/><Relationship Id="rId39" Type="http://schemas.openxmlformats.org/officeDocument/2006/relationships/customXml" Target="../ink/ink931.xml"/><Relationship Id="rId109" Type="http://schemas.openxmlformats.org/officeDocument/2006/relationships/customXml" Target="../ink/ink966.xml"/><Relationship Id="rId34" Type="http://schemas.openxmlformats.org/officeDocument/2006/relationships/image" Target="../media/image928.png"/><Relationship Id="rId50" Type="http://schemas.openxmlformats.org/officeDocument/2006/relationships/image" Target="../media/image936.png"/><Relationship Id="rId55" Type="http://schemas.openxmlformats.org/officeDocument/2006/relationships/customXml" Target="../ink/ink939.xml"/><Relationship Id="rId76" Type="http://schemas.openxmlformats.org/officeDocument/2006/relationships/image" Target="../media/image949.png"/><Relationship Id="rId97" Type="http://schemas.openxmlformats.org/officeDocument/2006/relationships/customXml" Target="../ink/ink960.xml"/><Relationship Id="rId104" Type="http://schemas.openxmlformats.org/officeDocument/2006/relationships/image" Target="../media/image963.png"/><Relationship Id="rId7" Type="http://schemas.openxmlformats.org/officeDocument/2006/relationships/customXml" Target="../ink/ink915.xml"/><Relationship Id="rId71" Type="http://schemas.openxmlformats.org/officeDocument/2006/relationships/customXml" Target="../ink/ink947.xml"/><Relationship Id="rId92" Type="http://schemas.openxmlformats.org/officeDocument/2006/relationships/image" Target="../media/image957.png"/><Relationship Id="rId2" Type="http://schemas.openxmlformats.org/officeDocument/2006/relationships/image" Target="../media/image912.png"/><Relationship Id="rId29" Type="http://schemas.openxmlformats.org/officeDocument/2006/relationships/customXml" Target="../ink/ink92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8.png"/><Relationship Id="rId299" Type="http://schemas.openxmlformats.org/officeDocument/2006/relationships/image" Target="../media/image1118.png"/><Relationship Id="rId303" Type="http://schemas.openxmlformats.org/officeDocument/2006/relationships/image" Target="../media/image1120.png"/><Relationship Id="rId21" Type="http://schemas.openxmlformats.org/officeDocument/2006/relationships/image" Target="../media/image980.png"/><Relationship Id="rId42" Type="http://schemas.openxmlformats.org/officeDocument/2006/relationships/customXml" Target="../ink/ink991.xml"/><Relationship Id="rId63" Type="http://schemas.openxmlformats.org/officeDocument/2006/relationships/image" Target="../media/image1001.png"/><Relationship Id="rId84" Type="http://schemas.openxmlformats.org/officeDocument/2006/relationships/customXml" Target="../ink/ink1012.xml"/><Relationship Id="rId138" Type="http://schemas.openxmlformats.org/officeDocument/2006/relationships/customXml" Target="../ink/ink1039.xml"/><Relationship Id="rId159" Type="http://schemas.openxmlformats.org/officeDocument/2006/relationships/image" Target="../media/image1049.png"/><Relationship Id="rId324" Type="http://schemas.openxmlformats.org/officeDocument/2006/relationships/customXml" Target="../ink/ink1132.xml"/><Relationship Id="rId345" Type="http://schemas.openxmlformats.org/officeDocument/2006/relationships/image" Target="../media/image1141.png"/><Relationship Id="rId170" Type="http://schemas.openxmlformats.org/officeDocument/2006/relationships/customXml" Target="../ink/ink1055.xml"/><Relationship Id="rId191" Type="http://schemas.openxmlformats.org/officeDocument/2006/relationships/image" Target="../media/image1065.png"/><Relationship Id="rId205" Type="http://schemas.openxmlformats.org/officeDocument/2006/relationships/image" Target="../media/image1072.png"/><Relationship Id="rId226" Type="http://schemas.openxmlformats.org/officeDocument/2006/relationships/customXml" Target="../ink/ink1083.xml"/><Relationship Id="rId247" Type="http://schemas.openxmlformats.org/officeDocument/2006/relationships/image" Target="../media/image1093.png"/><Relationship Id="rId107" Type="http://schemas.openxmlformats.org/officeDocument/2006/relationships/image" Target="../media/image1023.png"/><Relationship Id="rId268" Type="http://schemas.openxmlformats.org/officeDocument/2006/relationships/customXml" Target="../ink/ink1104.xml"/><Relationship Id="rId289" Type="http://schemas.openxmlformats.org/officeDocument/2006/relationships/image" Target="../media/image1113.png"/><Relationship Id="rId11" Type="http://schemas.openxmlformats.org/officeDocument/2006/relationships/image" Target="../media/image975.png"/><Relationship Id="rId32" Type="http://schemas.openxmlformats.org/officeDocument/2006/relationships/customXml" Target="../ink/ink986.xml"/><Relationship Id="rId53" Type="http://schemas.openxmlformats.org/officeDocument/2006/relationships/image" Target="../media/image996.png"/><Relationship Id="rId74" Type="http://schemas.openxmlformats.org/officeDocument/2006/relationships/customXml" Target="../ink/ink1007.xml"/><Relationship Id="rId128" Type="http://schemas.openxmlformats.org/officeDocument/2006/relationships/customXml" Target="../ink/ink1034.xml"/><Relationship Id="rId149" Type="http://schemas.openxmlformats.org/officeDocument/2006/relationships/image" Target="../media/image1044.png"/><Relationship Id="rId314" Type="http://schemas.openxmlformats.org/officeDocument/2006/relationships/customXml" Target="../ink/ink1127.xml"/><Relationship Id="rId335" Type="http://schemas.openxmlformats.org/officeDocument/2006/relationships/image" Target="../media/image1136.png"/><Relationship Id="rId5" Type="http://schemas.openxmlformats.org/officeDocument/2006/relationships/image" Target="../media/image972.png"/><Relationship Id="rId95" Type="http://schemas.openxmlformats.org/officeDocument/2006/relationships/image" Target="../media/image1017.png"/><Relationship Id="rId160" Type="http://schemas.openxmlformats.org/officeDocument/2006/relationships/customXml" Target="../ink/ink1050.xml"/><Relationship Id="rId181" Type="http://schemas.openxmlformats.org/officeDocument/2006/relationships/image" Target="../media/image1060.png"/><Relationship Id="rId216" Type="http://schemas.openxmlformats.org/officeDocument/2006/relationships/customXml" Target="../ink/ink1078.xml"/><Relationship Id="rId237" Type="http://schemas.openxmlformats.org/officeDocument/2006/relationships/image" Target="../media/image1088.png"/><Relationship Id="rId258" Type="http://schemas.openxmlformats.org/officeDocument/2006/relationships/customXml" Target="../ink/ink1099.xml"/><Relationship Id="rId279" Type="http://schemas.openxmlformats.org/officeDocument/2006/relationships/image" Target="../media/image1109.png"/><Relationship Id="rId22" Type="http://schemas.openxmlformats.org/officeDocument/2006/relationships/customXml" Target="../ink/ink981.xml"/><Relationship Id="rId43" Type="http://schemas.openxmlformats.org/officeDocument/2006/relationships/image" Target="../media/image991.png"/><Relationship Id="rId64" Type="http://schemas.openxmlformats.org/officeDocument/2006/relationships/customXml" Target="../ink/ink1002.xml"/><Relationship Id="rId118" Type="http://schemas.openxmlformats.org/officeDocument/2006/relationships/customXml" Target="../ink/ink1029.xml"/><Relationship Id="rId139" Type="http://schemas.openxmlformats.org/officeDocument/2006/relationships/image" Target="../media/image1039.png"/><Relationship Id="rId290" Type="http://schemas.openxmlformats.org/officeDocument/2006/relationships/customXml" Target="../ink/ink1115.xml"/><Relationship Id="rId304" Type="http://schemas.openxmlformats.org/officeDocument/2006/relationships/customXml" Target="../ink/ink1122.xml"/><Relationship Id="rId325" Type="http://schemas.openxmlformats.org/officeDocument/2006/relationships/image" Target="../media/image1131.png"/><Relationship Id="rId85" Type="http://schemas.openxmlformats.org/officeDocument/2006/relationships/image" Target="../media/image1012.png"/><Relationship Id="rId150" Type="http://schemas.openxmlformats.org/officeDocument/2006/relationships/customXml" Target="../ink/ink1045.xml"/><Relationship Id="rId171" Type="http://schemas.openxmlformats.org/officeDocument/2006/relationships/image" Target="../media/image1055.png"/><Relationship Id="rId192" Type="http://schemas.openxmlformats.org/officeDocument/2006/relationships/customXml" Target="../ink/ink1066.xml"/><Relationship Id="rId206" Type="http://schemas.openxmlformats.org/officeDocument/2006/relationships/customXml" Target="../ink/ink1073.xml"/><Relationship Id="rId227" Type="http://schemas.openxmlformats.org/officeDocument/2006/relationships/image" Target="../media/image1083.png"/><Relationship Id="rId248" Type="http://schemas.openxmlformats.org/officeDocument/2006/relationships/customXml" Target="../ink/ink1094.xml"/><Relationship Id="rId269" Type="http://schemas.openxmlformats.org/officeDocument/2006/relationships/image" Target="../media/image1104.png"/><Relationship Id="rId12" Type="http://schemas.openxmlformats.org/officeDocument/2006/relationships/customXml" Target="../ink/ink976.xml"/><Relationship Id="rId33" Type="http://schemas.openxmlformats.org/officeDocument/2006/relationships/image" Target="../media/image986.png"/><Relationship Id="rId108" Type="http://schemas.openxmlformats.org/officeDocument/2006/relationships/customXml" Target="../ink/ink1024.xml"/><Relationship Id="rId129" Type="http://schemas.openxmlformats.org/officeDocument/2006/relationships/image" Target="../media/image1034.png"/><Relationship Id="rId280" Type="http://schemas.openxmlformats.org/officeDocument/2006/relationships/customXml" Target="../ink/ink1110.xml"/><Relationship Id="rId315" Type="http://schemas.openxmlformats.org/officeDocument/2006/relationships/image" Target="../media/image1126.png"/><Relationship Id="rId336" Type="http://schemas.openxmlformats.org/officeDocument/2006/relationships/customXml" Target="../ink/ink1138.xml"/><Relationship Id="rId54" Type="http://schemas.openxmlformats.org/officeDocument/2006/relationships/customXml" Target="../ink/ink997.xml"/><Relationship Id="rId75" Type="http://schemas.openxmlformats.org/officeDocument/2006/relationships/image" Target="../media/image1007.png"/><Relationship Id="rId96" Type="http://schemas.openxmlformats.org/officeDocument/2006/relationships/customXml" Target="../ink/ink1018.xml"/><Relationship Id="rId140" Type="http://schemas.openxmlformats.org/officeDocument/2006/relationships/customXml" Target="../ink/ink1040.xml"/><Relationship Id="rId161" Type="http://schemas.openxmlformats.org/officeDocument/2006/relationships/image" Target="../media/image1050.png"/><Relationship Id="rId182" Type="http://schemas.openxmlformats.org/officeDocument/2006/relationships/customXml" Target="../ink/ink1061.xml"/><Relationship Id="rId217" Type="http://schemas.openxmlformats.org/officeDocument/2006/relationships/image" Target="../media/image1078.png"/><Relationship Id="rId6" Type="http://schemas.openxmlformats.org/officeDocument/2006/relationships/customXml" Target="../ink/ink973.xml"/><Relationship Id="rId238" Type="http://schemas.openxmlformats.org/officeDocument/2006/relationships/customXml" Target="../ink/ink1089.xml"/><Relationship Id="rId259" Type="http://schemas.openxmlformats.org/officeDocument/2006/relationships/image" Target="../media/image1099.png"/><Relationship Id="rId23" Type="http://schemas.openxmlformats.org/officeDocument/2006/relationships/image" Target="../media/image981.png"/><Relationship Id="rId119" Type="http://schemas.openxmlformats.org/officeDocument/2006/relationships/image" Target="../media/image1029.png"/><Relationship Id="rId270" Type="http://schemas.openxmlformats.org/officeDocument/2006/relationships/customXml" Target="../ink/ink1105.xml"/><Relationship Id="rId291" Type="http://schemas.openxmlformats.org/officeDocument/2006/relationships/image" Target="../media/image1114.png"/><Relationship Id="rId305" Type="http://schemas.openxmlformats.org/officeDocument/2006/relationships/image" Target="../media/image1121.png"/><Relationship Id="rId326" Type="http://schemas.openxmlformats.org/officeDocument/2006/relationships/customXml" Target="../ink/ink1133.xml"/><Relationship Id="rId44" Type="http://schemas.openxmlformats.org/officeDocument/2006/relationships/customXml" Target="../ink/ink992.xml"/><Relationship Id="rId65" Type="http://schemas.openxmlformats.org/officeDocument/2006/relationships/image" Target="../media/image1002.png"/><Relationship Id="rId86" Type="http://schemas.openxmlformats.org/officeDocument/2006/relationships/customXml" Target="../ink/ink1013.xml"/><Relationship Id="rId130" Type="http://schemas.openxmlformats.org/officeDocument/2006/relationships/customXml" Target="../ink/ink1035.xml"/><Relationship Id="rId151" Type="http://schemas.openxmlformats.org/officeDocument/2006/relationships/image" Target="../media/image1045.png"/><Relationship Id="rId172" Type="http://schemas.openxmlformats.org/officeDocument/2006/relationships/customXml" Target="../ink/ink1056.xml"/><Relationship Id="rId193" Type="http://schemas.openxmlformats.org/officeDocument/2006/relationships/image" Target="../media/image1066.png"/><Relationship Id="rId207" Type="http://schemas.openxmlformats.org/officeDocument/2006/relationships/image" Target="../media/image1073.png"/><Relationship Id="rId228" Type="http://schemas.openxmlformats.org/officeDocument/2006/relationships/customXml" Target="../ink/ink1084.xml"/><Relationship Id="rId249" Type="http://schemas.openxmlformats.org/officeDocument/2006/relationships/image" Target="../media/image1094.png"/><Relationship Id="rId13" Type="http://schemas.openxmlformats.org/officeDocument/2006/relationships/image" Target="../media/image976.png"/><Relationship Id="rId109" Type="http://schemas.openxmlformats.org/officeDocument/2006/relationships/image" Target="../media/image1024.png"/><Relationship Id="rId260" Type="http://schemas.openxmlformats.org/officeDocument/2006/relationships/customXml" Target="../ink/ink1100.xml"/><Relationship Id="rId281" Type="http://schemas.openxmlformats.org/officeDocument/2006/relationships/image" Target="../media/image1110.png"/><Relationship Id="rId316" Type="http://schemas.openxmlformats.org/officeDocument/2006/relationships/customXml" Target="../ink/ink1128.xml"/><Relationship Id="rId337" Type="http://schemas.openxmlformats.org/officeDocument/2006/relationships/image" Target="../media/image1137.png"/><Relationship Id="rId34" Type="http://schemas.openxmlformats.org/officeDocument/2006/relationships/customXml" Target="../ink/ink987.xml"/><Relationship Id="rId55" Type="http://schemas.openxmlformats.org/officeDocument/2006/relationships/image" Target="../media/image997.png"/><Relationship Id="rId76" Type="http://schemas.openxmlformats.org/officeDocument/2006/relationships/customXml" Target="../ink/ink1008.xml"/><Relationship Id="rId97" Type="http://schemas.openxmlformats.org/officeDocument/2006/relationships/image" Target="../media/image1018.png"/><Relationship Id="rId120" Type="http://schemas.openxmlformats.org/officeDocument/2006/relationships/customXml" Target="../ink/ink1030.xml"/><Relationship Id="rId141" Type="http://schemas.openxmlformats.org/officeDocument/2006/relationships/image" Target="../media/image1040.png"/><Relationship Id="rId7" Type="http://schemas.openxmlformats.org/officeDocument/2006/relationships/image" Target="../media/image973.png"/><Relationship Id="rId162" Type="http://schemas.openxmlformats.org/officeDocument/2006/relationships/customXml" Target="../ink/ink1051.xml"/><Relationship Id="rId183" Type="http://schemas.openxmlformats.org/officeDocument/2006/relationships/image" Target="../media/image1061.png"/><Relationship Id="rId218" Type="http://schemas.openxmlformats.org/officeDocument/2006/relationships/customXml" Target="../ink/ink1079.xml"/><Relationship Id="rId239" Type="http://schemas.openxmlformats.org/officeDocument/2006/relationships/image" Target="../media/image1089.png"/><Relationship Id="rId250" Type="http://schemas.openxmlformats.org/officeDocument/2006/relationships/customXml" Target="../ink/ink1095.xml"/><Relationship Id="rId271" Type="http://schemas.openxmlformats.org/officeDocument/2006/relationships/image" Target="../media/image1105.png"/><Relationship Id="rId292" Type="http://schemas.openxmlformats.org/officeDocument/2006/relationships/customXml" Target="../ink/ink1116.xml"/><Relationship Id="rId306" Type="http://schemas.openxmlformats.org/officeDocument/2006/relationships/customXml" Target="../ink/ink1123.xml"/><Relationship Id="rId24" Type="http://schemas.openxmlformats.org/officeDocument/2006/relationships/customXml" Target="../ink/ink982.xml"/><Relationship Id="rId45" Type="http://schemas.openxmlformats.org/officeDocument/2006/relationships/image" Target="../media/image992.png"/><Relationship Id="rId66" Type="http://schemas.openxmlformats.org/officeDocument/2006/relationships/customXml" Target="../ink/ink1003.xml"/><Relationship Id="rId87" Type="http://schemas.openxmlformats.org/officeDocument/2006/relationships/image" Target="../media/image1013.png"/><Relationship Id="rId110" Type="http://schemas.openxmlformats.org/officeDocument/2006/relationships/customXml" Target="../ink/ink1025.xml"/><Relationship Id="rId131" Type="http://schemas.openxmlformats.org/officeDocument/2006/relationships/image" Target="../media/image1035.png"/><Relationship Id="rId327" Type="http://schemas.openxmlformats.org/officeDocument/2006/relationships/image" Target="../media/image1132.png"/><Relationship Id="rId152" Type="http://schemas.openxmlformats.org/officeDocument/2006/relationships/customXml" Target="../ink/ink1046.xml"/><Relationship Id="rId173" Type="http://schemas.openxmlformats.org/officeDocument/2006/relationships/image" Target="../media/image1056.png"/><Relationship Id="rId194" Type="http://schemas.openxmlformats.org/officeDocument/2006/relationships/customXml" Target="../ink/ink1067.xml"/><Relationship Id="rId208" Type="http://schemas.openxmlformats.org/officeDocument/2006/relationships/customXml" Target="../ink/ink1074.xml"/><Relationship Id="rId229" Type="http://schemas.openxmlformats.org/officeDocument/2006/relationships/image" Target="../media/image1084.png"/><Relationship Id="rId240" Type="http://schemas.openxmlformats.org/officeDocument/2006/relationships/customXml" Target="../ink/ink1090.xml"/><Relationship Id="rId261" Type="http://schemas.openxmlformats.org/officeDocument/2006/relationships/image" Target="../media/image1100.png"/><Relationship Id="rId14" Type="http://schemas.openxmlformats.org/officeDocument/2006/relationships/customXml" Target="../ink/ink977.xml"/><Relationship Id="rId35" Type="http://schemas.openxmlformats.org/officeDocument/2006/relationships/image" Target="../media/image987.png"/><Relationship Id="rId56" Type="http://schemas.openxmlformats.org/officeDocument/2006/relationships/customXml" Target="../ink/ink998.xml"/><Relationship Id="rId77" Type="http://schemas.openxmlformats.org/officeDocument/2006/relationships/image" Target="../media/image1008.png"/><Relationship Id="rId100" Type="http://schemas.openxmlformats.org/officeDocument/2006/relationships/customXml" Target="../ink/ink1020.xml"/><Relationship Id="rId282" Type="http://schemas.openxmlformats.org/officeDocument/2006/relationships/customXml" Target="../ink/ink1111.xml"/><Relationship Id="rId317" Type="http://schemas.openxmlformats.org/officeDocument/2006/relationships/image" Target="../media/image1127.png"/><Relationship Id="rId338" Type="http://schemas.openxmlformats.org/officeDocument/2006/relationships/customXml" Target="../ink/ink1139.xml"/><Relationship Id="rId8" Type="http://schemas.openxmlformats.org/officeDocument/2006/relationships/customXml" Target="../ink/ink974.xml"/><Relationship Id="rId98" Type="http://schemas.openxmlformats.org/officeDocument/2006/relationships/customXml" Target="../ink/ink1019.xml"/><Relationship Id="rId121" Type="http://schemas.openxmlformats.org/officeDocument/2006/relationships/image" Target="../media/image1030.png"/><Relationship Id="rId142" Type="http://schemas.openxmlformats.org/officeDocument/2006/relationships/customXml" Target="../ink/ink1041.xml"/><Relationship Id="rId163" Type="http://schemas.openxmlformats.org/officeDocument/2006/relationships/image" Target="../media/image1051.png"/><Relationship Id="rId184" Type="http://schemas.openxmlformats.org/officeDocument/2006/relationships/customXml" Target="../ink/ink1062.xml"/><Relationship Id="rId219" Type="http://schemas.openxmlformats.org/officeDocument/2006/relationships/image" Target="../media/image1079.png"/><Relationship Id="rId230" Type="http://schemas.openxmlformats.org/officeDocument/2006/relationships/customXml" Target="../ink/ink1085.xml"/><Relationship Id="rId251" Type="http://schemas.openxmlformats.org/officeDocument/2006/relationships/image" Target="../media/image1095.png"/><Relationship Id="rId25" Type="http://schemas.openxmlformats.org/officeDocument/2006/relationships/image" Target="../media/image982.png"/><Relationship Id="rId46" Type="http://schemas.openxmlformats.org/officeDocument/2006/relationships/customXml" Target="../ink/ink993.xml"/><Relationship Id="rId67" Type="http://schemas.openxmlformats.org/officeDocument/2006/relationships/image" Target="../media/image1003.png"/><Relationship Id="rId116" Type="http://schemas.openxmlformats.org/officeDocument/2006/relationships/customXml" Target="../ink/ink1028.xml"/><Relationship Id="rId137" Type="http://schemas.openxmlformats.org/officeDocument/2006/relationships/image" Target="../media/image1038.png"/><Relationship Id="rId158" Type="http://schemas.openxmlformats.org/officeDocument/2006/relationships/customXml" Target="../ink/ink1049.xml"/><Relationship Id="rId272" Type="http://schemas.openxmlformats.org/officeDocument/2006/relationships/customXml" Target="../ink/ink1106.xml"/><Relationship Id="rId293" Type="http://schemas.openxmlformats.org/officeDocument/2006/relationships/image" Target="../media/image1115.png"/><Relationship Id="rId302" Type="http://schemas.openxmlformats.org/officeDocument/2006/relationships/customXml" Target="../ink/ink1121.xml"/><Relationship Id="rId307" Type="http://schemas.openxmlformats.org/officeDocument/2006/relationships/image" Target="../media/image1122.png"/><Relationship Id="rId323" Type="http://schemas.openxmlformats.org/officeDocument/2006/relationships/image" Target="../media/image1130.png"/><Relationship Id="rId328" Type="http://schemas.openxmlformats.org/officeDocument/2006/relationships/customXml" Target="../ink/ink1134.xml"/><Relationship Id="rId344" Type="http://schemas.openxmlformats.org/officeDocument/2006/relationships/customXml" Target="../ink/ink1142.xml"/><Relationship Id="rId20" Type="http://schemas.openxmlformats.org/officeDocument/2006/relationships/customXml" Target="../ink/ink980.xml"/><Relationship Id="rId41" Type="http://schemas.openxmlformats.org/officeDocument/2006/relationships/image" Target="../media/image990.png"/><Relationship Id="rId62" Type="http://schemas.openxmlformats.org/officeDocument/2006/relationships/customXml" Target="../ink/ink1001.xml"/><Relationship Id="rId83" Type="http://schemas.openxmlformats.org/officeDocument/2006/relationships/image" Target="../media/image1011.png"/><Relationship Id="rId88" Type="http://schemas.openxmlformats.org/officeDocument/2006/relationships/customXml" Target="../ink/ink1014.xml"/><Relationship Id="rId111" Type="http://schemas.openxmlformats.org/officeDocument/2006/relationships/image" Target="../media/image1025.png"/><Relationship Id="rId132" Type="http://schemas.openxmlformats.org/officeDocument/2006/relationships/customXml" Target="../ink/ink1036.xml"/><Relationship Id="rId153" Type="http://schemas.openxmlformats.org/officeDocument/2006/relationships/image" Target="../media/image1046.png"/><Relationship Id="rId174" Type="http://schemas.openxmlformats.org/officeDocument/2006/relationships/customXml" Target="../ink/ink1057.xml"/><Relationship Id="rId179" Type="http://schemas.openxmlformats.org/officeDocument/2006/relationships/image" Target="../media/image1059.png"/><Relationship Id="rId195" Type="http://schemas.openxmlformats.org/officeDocument/2006/relationships/image" Target="../media/image1067.png"/><Relationship Id="rId209" Type="http://schemas.openxmlformats.org/officeDocument/2006/relationships/image" Target="../media/image1074.png"/><Relationship Id="rId190" Type="http://schemas.openxmlformats.org/officeDocument/2006/relationships/customXml" Target="../ink/ink1065.xml"/><Relationship Id="rId204" Type="http://schemas.openxmlformats.org/officeDocument/2006/relationships/customXml" Target="../ink/ink1072.xml"/><Relationship Id="rId220" Type="http://schemas.openxmlformats.org/officeDocument/2006/relationships/customXml" Target="../ink/ink1080.xml"/><Relationship Id="rId225" Type="http://schemas.openxmlformats.org/officeDocument/2006/relationships/image" Target="../media/image1082.png"/><Relationship Id="rId241" Type="http://schemas.openxmlformats.org/officeDocument/2006/relationships/image" Target="../media/image1090.png"/><Relationship Id="rId246" Type="http://schemas.openxmlformats.org/officeDocument/2006/relationships/customXml" Target="../ink/ink1093.xml"/><Relationship Id="rId267" Type="http://schemas.openxmlformats.org/officeDocument/2006/relationships/image" Target="../media/image1103.png"/><Relationship Id="rId288" Type="http://schemas.openxmlformats.org/officeDocument/2006/relationships/customXml" Target="../ink/ink1114.xml"/><Relationship Id="rId15" Type="http://schemas.openxmlformats.org/officeDocument/2006/relationships/image" Target="../media/image977.png"/><Relationship Id="rId36" Type="http://schemas.openxmlformats.org/officeDocument/2006/relationships/customXml" Target="../ink/ink988.xml"/><Relationship Id="rId57" Type="http://schemas.openxmlformats.org/officeDocument/2006/relationships/image" Target="../media/image998.png"/><Relationship Id="rId106" Type="http://schemas.openxmlformats.org/officeDocument/2006/relationships/customXml" Target="../ink/ink1023.xml"/><Relationship Id="rId127" Type="http://schemas.openxmlformats.org/officeDocument/2006/relationships/image" Target="../media/image1033.png"/><Relationship Id="rId262" Type="http://schemas.openxmlformats.org/officeDocument/2006/relationships/customXml" Target="../ink/ink1101.xml"/><Relationship Id="rId283" Type="http://schemas.openxmlformats.org/officeDocument/2006/relationships/image" Target="../media/image1111.png"/><Relationship Id="rId313" Type="http://schemas.openxmlformats.org/officeDocument/2006/relationships/image" Target="../media/image1125.png"/><Relationship Id="rId318" Type="http://schemas.openxmlformats.org/officeDocument/2006/relationships/customXml" Target="../ink/ink1129.xml"/><Relationship Id="rId339" Type="http://schemas.openxmlformats.org/officeDocument/2006/relationships/image" Target="../media/image1138.png"/><Relationship Id="rId10" Type="http://schemas.openxmlformats.org/officeDocument/2006/relationships/customXml" Target="../ink/ink975.xml"/><Relationship Id="rId31" Type="http://schemas.openxmlformats.org/officeDocument/2006/relationships/image" Target="../media/image985.png"/><Relationship Id="rId52" Type="http://schemas.openxmlformats.org/officeDocument/2006/relationships/customXml" Target="../ink/ink996.xml"/><Relationship Id="rId73" Type="http://schemas.openxmlformats.org/officeDocument/2006/relationships/image" Target="../media/image1006.png"/><Relationship Id="rId78" Type="http://schemas.openxmlformats.org/officeDocument/2006/relationships/customXml" Target="../ink/ink1009.xml"/><Relationship Id="rId94" Type="http://schemas.openxmlformats.org/officeDocument/2006/relationships/customXml" Target="../ink/ink1017.xml"/><Relationship Id="rId99" Type="http://schemas.openxmlformats.org/officeDocument/2006/relationships/image" Target="../media/image1019.png"/><Relationship Id="rId101" Type="http://schemas.openxmlformats.org/officeDocument/2006/relationships/image" Target="../media/image1020.png"/><Relationship Id="rId122" Type="http://schemas.openxmlformats.org/officeDocument/2006/relationships/customXml" Target="../ink/ink1031.xml"/><Relationship Id="rId143" Type="http://schemas.openxmlformats.org/officeDocument/2006/relationships/image" Target="../media/image1041.png"/><Relationship Id="rId148" Type="http://schemas.openxmlformats.org/officeDocument/2006/relationships/customXml" Target="../ink/ink1044.xml"/><Relationship Id="rId164" Type="http://schemas.openxmlformats.org/officeDocument/2006/relationships/customXml" Target="../ink/ink1052.xml"/><Relationship Id="rId169" Type="http://schemas.openxmlformats.org/officeDocument/2006/relationships/image" Target="../media/image1054.png"/><Relationship Id="rId185" Type="http://schemas.openxmlformats.org/officeDocument/2006/relationships/image" Target="../media/image1062.png"/><Relationship Id="rId334" Type="http://schemas.openxmlformats.org/officeDocument/2006/relationships/customXml" Target="../ink/ink1137.xml"/><Relationship Id="rId4" Type="http://schemas.openxmlformats.org/officeDocument/2006/relationships/customXml" Target="../ink/ink972.xml"/><Relationship Id="rId9" Type="http://schemas.openxmlformats.org/officeDocument/2006/relationships/image" Target="../media/image974.png"/><Relationship Id="rId180" Type="http://schemas.openxmlformats.org/officeDocument/2006/relationships/customXml" Target="../ink/ink1060.xml"/><Relationship Id="rId210" Type="http://schemas.openxmlformats.org/officeDocument/2006/relationships/customXml" Target="../ink/ink1075.xml"/><Relationship Id="rId215" Type="http://schemas.openxmlformats.org/officeDocument/2006/relationships/image" Target="../media/image1077.png"/><Relationship Id="rId236" Type="http://schemas.openxmlformats.org/officeDocument/2006/relationships/customXml" Target="../ink/ink1088.xml"/><Relationship Id="rId257" Type="http://schemas.openxmlformats.org/officeDocument/2006/relationships/image" Target="../media/image1098.png"/><Relationship Id="rId278" Type="http://schemas.openxmlformats.org/officeDocument/2006/relationships/customXml" Target="../ink/ink1109.xml"/><Relationship Id="rId26" Type="http://schemas.openxmlformats.org/officeDocument/2006/relationships/customXml" Target="../ink/ink983.xml"/><Relationship Id="rId231" Type="http://schemas.openxmlformats.org/officeDocument/2006/relationships/image" Target="../media/image1085.png"/><Relationship Id="rId252" Type="http://schemas.openxmlformats.org/officeDocument/2006/relationships/customXml" Target="../ink/ink1096.xml"/><Relationship Id="rId273" Type="http://schemas.openxmlformats.org/officeDocument/2006/relationships/image" Target="../media/image1106.png"/><Relationship Id="rId294" Type="http://schemas.openxmlformats.org/officeDocument/2006/relationships/customXml" Target="../ink/ink1117.xml"/><Relationship Id="rId308" Type="http://schemas.openxmlformats.org/officeDocument/2006/relationships/customXml" Target="../ink/ink1124.xml"/><Relationship Id="rId329" Type="http://schemas.openxmlformats.org/officeDocument/2006/relationships/image" Target="../media/image1133.png"/><Relationship Id="rId47" Type="http://schemas.openxmlformats.org/officeDocument/2006/relationships/image" Target="../media/image993.png"/><Relationship Id="rId68" Type="http://schemas.openxmlformats.org/officeDocument/2006/relationships/customXml" Target="../ink/ink1004.xml"/><Relationship Id="rId89" Type="http://schemas.openxmlformats.org/officeDocument/2006/relationships/image" Target="../media/image1014.png"/><Relationship Id="rId112" Type="http://schemas.openxmlformats.org/officeDocument/2006/relationships/customXml" Target="../ink/ink1026.xml"/><Relationship Id="rId133" Type="http://schemas.openxmlformats.org/officeDocument/2006/relationships/image" Target="../media/image1036.png"/><Relationship Id="rId154" Type="http://schemas.openxmlformats.org/officeDocument/2006/relationships/customXml" Target="../ink/ink1047.xml"/><Relationship Id="rId175" Type="http://schemas.openxmlformats.org/officeDocument/2006/relationships/image" Target="../media/image1057.png"/><Relationship Id="rId340" Type="http://schemas.openxmlformats.org/officeDocument/2006/relationships/customXml" Target="../ink/ink1140.xml"/><Relationship Id="rId196" Type="http://schemas.openxmlformats.org/officeDocument/2006/relationships/customXml" Target="../ink/ink1068.xml"/><Relationship Id="rId200" Type="http://schemas.openxmlformats.org/officeDocument/2006/relationships/customXml" Target="../ink/ink1070.xml"/><Relationship Id="rId16" Type="http://schemas.openxmlformats.org/officeDocument/2006/relationships/customXml" Target="../ink/ink978.xml"/><Relationship Id="rId221" Type="http://schemas.openxmlformats.org/officeDocument/2006/relationships/image" Target="../media/image1080.png"/><Relationship Id="rId242" Type="http://schemas.openxmlformats.org/officeDocument/2006/relationships/customXml" Target="../ink/ink1091.xml"/><Relationship Id="rId263" Type="http://schemas.openxmlformats.org/officeDocument/2006/relationships/image" Target="../media/image1101.png"/><Relationship Id="rId284" Type="http://schemas.openxmlformats.org/officeDocument/2006/relationships/customXml" Target="../ink/ink1112.xml"/><Relationship Id="rId319" Type="http://schemas.openxmlformats.org/officeDocument/2006/relationships/image" Target="../media/image1128.png"/><Relationship Id="rId37" Type="http://schemas.openxmlformats.org/officeDocument/2006/relationships/image" Target="../media/image988.png"/><Relationship Id="rId58" Type="http://schemas.openxmlformats.org/officeDocument/2006/relationships/customXml" Target="../ink/ink999.xml"/><Relationship Id="rId79" Type="http://schemas.openxmlformats.org/officeDocument/2006/relationships/image" Target="../media/image1009.png"/><Relationship Id="rId102" Type="http://schemas.openxmlformats.org/officeDocument/2006/relationships/customXml" Target="../ink/ink1021.xml"/><Relationship Id="rId123" Type="http://schemas.openxmlformats.org/officeDocument/2006/relationships/image" Target="../media/image1031.png"/><Relationship Id="rId144" Type="http://schemas.openxmlformats.org/officeDocument/2006/relationships/customXml" Target="../ink/ink1042.xml"/><Relationship Id="rId330" Type="http://schemas.openxmlformats.org/officeDocument/2006/relationships/customXml" Target="../ink/ink1135.xml"/><Relationship Id="rId90" Type="http://schemas.openxmlformats.org/officeDocument/2006/relationships/customXml" Target="../ink/ink1015.xml"/><Relationship Id="rId165" Type="http://schemas.openxmlformats.org/officeDocument/2006/relationships/image" Target="../media/image1052.png"/><Relationship Id="rId186" Type="http://schemas.openxmlformats.org/officeDocument/2006/relationships/customXml" Target="../ink/ink1063.xml"/><Relationship Id="rId211" Type="http://schemas.openxmlformats.org/officeDocument/2006/relationships/image" Target="../media/image1075.png"/><Relationship Id="rId232" Type="http://schemas.openxmlformats.org/officeDocument/2006/relationships/customXml" Target="../ink/ink1086.xml"/><Relationship Id="rId253" Type="http://schemas.openxmlformats.org/officeDocument/2006/relationships/image" Target="../media/image1096.png"/><Relationship Id="rId274" Type="http://schemas.openxmlformats.org/officeDocument/2006/relationships/customXml" Target="../ink/ink1107.xml"/><Relationship Id="rId295" Type="http://schemas.openxmlformats.org/officeDocument/2006/relationships/image" Target="../media/image1116.png"/><Relationship Id="rId309" Type="http://schemas.openxmlformats.org/officeDocument/2006/relationships/image" Target="../media/image1123.png"/><Relationship Id="rId27" Type="http://schemas.openxmlformats.org/officeDocument/2006/relationships/image" Target="../media/image983.png"/><Relationship Id="rId48" Type="http://schemas.openxmlformats.org/officeDocument/2006/relationships/customXml" Target="../ink/ink994.xml"/><Relationship Id="rId69" Type="http://schemas.openxmlformats.org/officeDocument/2006/relationships/image" Target="../media/image1004.png"/><Relationship Id="rId113" Type="http://schemas.openxmlformats.org/officeDocument/2006/relationships/image" Target="../media/image1026.png"/><Relationship Id="rId134" Type="http://schemas.openxmlformats.org/officeDocument/2006/relationships/customXml" Target="../ink/ink1037.xml"/><Relationship Id="rId320" Type="http://schemas.openxmlformats.org/officeDocument/2006/relationships/customXml" Target="../ink/ink1130.xml"/><Relationship Id="rId80" Type="http://schemas.openxmlformats.org/officeDocument/2006/relationships/customXml" Target="../ink/ink1010.xml"/><Relationship Id="rId155" Type="http://schemas.openxmlformats.org/officeDocument/2006/relationships/image" Target="../media/image1047.png"/><Relationship Id="rId176" Type="http://schemas.openxmlformats.org/officeDocument/2006/relationships/customXml" Target="../ink/ink1058.xml"/><Relationship Id="rId197" Type="http://schemas.openxmlformats.org/officeDocument/2006/relationships/image" Target="../media/image1068.png"/><Relationship Id="rId341" Type="http://schemas.openxmlformats.org/officeDocument/2006/relationships/image" Target="../media/image1139.png"/><Relationship Id="rId201" Type="http://schemas.openxmlformats.org/officeDocument/2006/relationships/image" Target="../media/image1070.png"/><Relationship Id="rId222" Type="http://schemas.openxmlformats.org/officeDocument/2006/relationships/customXml" Target="../ink/ink1081.xml"/><Relationship Id="rId243" Type="http://schemas.openxmlformats.org/officeDocument/2006/relationships/image" Target="../media/image1091.png"/><Relationship Id="rId264" Type="http://schemas.openxmlformats.org/officeDocument/2006/relationships/customXml" Target="../ink/ink1102.xml"/><Relationship Id="rId285" Type="http://schemas.openxmlformats.org/officeDocument/2006/relationships/image" Target="../media/image480.png"/><Relationship Id="rId17" Type="http://schemas.openxmlformats.org/officeDocument/2006/relationships/image" Target="../media/image978.png"/><Relationship Id="rId38" Type="http://schemas.openxmlformats.org/officeDocument/2006/relationships/customXml" Target="../ink/ink989.xml"/><Relationship Id="rId59" Type="http://schemas.openxmlformats.org/officeDocument/2006/relationships/image" Target="../media/image999.png"/><Relationship Id="rId103" Type="http://schemas.openxmlformats.org/officeDocument/2006/relationships/image" Target="../media/image1021.png"/><Relationship Id="rId124" Type="http://schemas.openxmlformats.org/officeDocument/2006/relationships/customXml" Target="../ink/ink1032.xml"/><Relationship Id="rId310" Type="http://schemas.openxmlformats.org/officeDocument/2006/relationships/customXml" Target="../ink/ink1125.xml"/><Relationship Id="rId70" Type="http://schemas.openxmlformats.org/officeDocument/2006/relationships/customXml" Target="../ink/ink1005.xml"/><Relationship Id="rId91" Type="http://schemas.openxmlformats.org/officeDocument/2006/relationships/image" Target="../media/image1015.png"/><Relationship Id="rId145" Type="http://schemas.openxmlformats.org/officeDocument/2006/relationships/image" Target="../media/image1042.png"/><Relationship Id="rId166" Type="http://schemas.openxmlformats.org/officeDocument/2006/relationships/customXml" Target="../ink/ink1053.xml"/><Relationship Id="rId187" Type="http://schemas.openxmlformats.org/officeDocument/2006/relationships/image" Target="../media/image1063.png"/><Relationship Id="rId331" Type="http://schemas.openxmlformats.org/officeDocument/2006/relationships/image" Target="../media/image113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6.xml"/><Relationship Id="rId233" Type="http://schemas.openxmlformats.org/officeDocument/2006/relationships/image" Target="../media/image1086.png"/><Relationship Id="rId254" Type="http://schemas.openxmlformats.org/officeDocument/2006/relationships/customXml" Target="../ink/ink1097.xml"/><Relationship Id="rId28" Type="http://schemas.openxmlformats.org/officeDocument/2006/relationships/customXml" Target="../ink/ink984.xml"/><Relationship Id="rId49" Type="http://schemas.openxmlformats.org/officeDocument/2006/relationships/image" Target="../media/image994.png"/><Relationship Id="rId114" Type="http://schemas.openxmlformats.org/officeDocument/2006/relationships/customXml" Target="../ink/ink1027.xml"/><Relationship Id="rId275" Type="http://schemas.openxmlformats.org/officeDocument/2006/relationships/image" Target="../media/image1107.png"/><Relationship Id="rId296" Type="http://schemas.openxmlformats.org/officeDocument/2006/relationships/customXml" Target="../ink/ink1118.xml"/><Relationship Id="rId300" Type="http://schemas.openxmlformats.org/officeDocument/2006/relationships/customXml" Target="../ink/ink1120.xml"/><Relationship Id="rId60" Type="http://schemas.openxmlformats.org/officeDocument/2006/relationships/customXml" Target="../ink/ink1000.xml"/><Relationship Id="rId81" Type="http://schemas.openxmlformats.org/officeDocument/2006/relationships/image" Target="../media/image1010.png"/><Relationship Id="rId135" Type="http://schemas.openxmlformats.org/officeDocument/2006/relationships/image" Target="../media/image1037.png"/><Relationship Id="rId156" Type="http://schemas.openxmlformats.org/officeDocument/2006/relationships/customXml" Target="../ink/ink1048.xml"/><Relationship Id="rId177" Type="http://schemas.openxmlformats.org/officeDocument/2006/relationships/image" Target="../media/image1058.png"/><Relationship Id="rId198" Type="http://schemas.openxmlformats.org/officeDocument/2006/relationships/customXml" Target="../ink/ink1069.xml"/><Relationship Id="rId321" Type="http://schemas.openxmlformats.org/officeDocument/2006/relationships/image" Target="../media/image1129.png"/><Relationship Id="rId342" Type="http://schemas.openxmlformats.org/officeDocument/2006/relationships/customXml" Target="../ink/ink1141.xml"/><Relationship Id="rId202" Type="http://schemas.openxmlformats.org/officeDocument/2006/relationships/customXml" Target="../ink/ink1071.xml"/><Relationship Id="rId223" Type="http://schemas.openxmlformats.org/officeDocument/2006/relationships/image" Target="../media/image1081.png"/><Relationship Id="rId244" Type="http://schemas.openxmlformats.org/officeDocument/2006/relationships/customXml" Target="../ink/ink1092.xml"/><Relationship Id="rId18" Type="http://schemas.openxmlformats.org/officeDocument/2006/relationships/customXml" Target="../ink/ink979.xml"/><Relationship Id="rId39" Type="http://schemas.openxmlformats.org/officeDocument/2006/relationships/image" Target="../media/image989.png"/><Relationship Id="rId265" Type="http://schemas.openxmlformats.org/officeDocument/2006/relationships/image" Target="../media/image1102.png"/><Relationship Id="rId286" Type="http://schemas.openxmlformats.org/officeDocument/2006/relationships/customXml" Target="../ink/ink1113.xml"/><Relationship Id="rId50" Type="http://schemas.openxmlformats.org/officeDocument/2006/relationships/customXml" Target="../ink/ink995.xml"/><Relationship Id="rId104" Type="http://schemas.openxmlformats.org/officeDocument/2006/relationships/customXml" Target="../ink/ink1022.xml"/><Relationship Id="rId125" Type="http://schemas.openxmlformats.org/officeDocument/2006/relationships/image" Target="../media/image1032.png"/><Relationship Id="rId146" Type="http://schemas.openxmlformats.org/officeDocument/2006/relationships/customXml" Target="../ink/ink1043.xml"/><Relationship Id="rId167" Type="http://schemas.openxmlformats.org/officeDocument/2006/relationships/image" Target="../media/image1053.png"/><Relationship Id="rId188" Type="http://schemas.openxmlformats.org/officeDocument/2006/relationships/customXml" Target="../ink/ink1064.xml"/><Relationship Id="rId311" Type="http://schemas.openxmlformats.org/officeDocument/2006/relationships/image" Target="../media/image1124.png"/><Relationship Id="rId332" Type="http://schemas.openxmlformats.org/officeDocument/2006/relationships/customXml" Target="../ink/ink1136.xml"/><Relationship Id="rId71" Type="http://schemas.openxmlformats.org/officeDocument/2006/relationships/image" Target="../media/image1005.png"/><Relationship Id="rId92" Type="http://schemas.openxmlformats.org/officeDocument/2006/relationships/customXml" Target="../ink/ink1016.xml"/><Relationship Id="rId213" Type="http://schemas.openxmlformats.org/officeDocument/2006/relationships/image" Target="../media/image1076.png"/><Relationship Id="rId234" Type="http://schemas.openxmlformats.org/officeDocument/2006/relationships/customXml" Target="../ink/ink1087.xml"/><Relationship Id="rId2" Type="http://schemas.openxmlformats.org/officeDocument/2006/relationships/customXml" Target="../ink/ink971.xml"/><Relationship Id="rId29" Type="http://schemas.openxmlformats.org/officeDocument/2006/relationships/image" Target="../media/image984.png"/><Relationship Id="rId255" Type="http://schemas.openxmlformats.org/officeDocument/2006/relationships/image" Target="../media/image1097.png"/><Relationship Id="rId276" Type="http://schemas.openxmlformats.org/officeDocument/2006/relationships/customXml" Target="../ink/ink1108.xml"/><Relationship Id="rId297" Type="http://schemas.openxmlformats.org/officeDocument/2006/relationships/image" Target="../media/image1117.png"/><Relationship Id="rId40" Type="http://schemas.openxmlformats.org/officeDocument/2006/relationships/customXml" Target="../ink/ink990.xml"/><Relationship Id="rId115" Type="http://schemas.openxmlformats.org/officeDocument/2006/relationships/image" Target="../media/image1027.png"/><Relationship Id="rId136" Type="http://schemas.openxmlformats.org/officeDocument/2006/relationships/customXml" Target="../ink/ink1038.xml"/><Relationship Id="rId157" Type="http://schemas.openxmlformats.org/officeDocument/2006/relationships/image" Target="../media/image1048.png"/><Relationship Id="rId178" Type="http://schemas.openxmlformats.org/officeDocument/2006/relationships/customXml" Target="../ink/ink1059.xml"/><Relationship Id="rId301" Type="http://schemas.openxmlformats.org/officeDocument/2006/relationships/image" Target="../media/image1119.png"/><Relationship Id="rId322" Type="http://schemas.openxmlformats.org/officeDocument/2006/relationships/customXml" Target="../ink/ink1131.xml"/><Relationship Id="rId343" Type="http://schemas.openxmlformats.org/officeDocument/2006/relationships/image" Target="../media/image1140.png"/><Relationship Id="rId61" Type="http://schemas.openxmlformats.org/officeDocument/2006/relationships/image" Target="../media/image1000.png"/><Relationship Id="rId82" Type="http://schemas.openxmlformats.org/officeDocument/2006/relationships/customXml" Target="../ink/ink1011.xml"/><Relationship Id="rId199" Type="http://schemas.openxmlformats.org/officeDocument/2006/relationships/image" Target="../media/image1069.png"/><Relationship Id="rId203" Type="http://schemas.openxmlformats.org/officeDocument/2006/relationships/image" Target="../media/image1071.png"/><Relationship Id="rId19" Type="http://schemas.openxmlformats.org/officeDocument/2006/relationships/image" Target="../media/image979.png"/><Relationship Id="rId224" Type="http://schemas.openxmlformats.org/officeDocument/2006/relationships/customXml" Target="../ink/ink1082.xml"/><Relationship Id="rId245" Type="http://schemas.openxmlformats.org/officeDocument/2006/relationships/image" Target="../media/image1092.png"/><Relationship Id="rId266" Type="http://schemas.openxmlformats.org/officeDocument/2006/relationships/customXml" Target="../ink/ink1103.xml"/><Relationship Id="rId287" Type="http://schemas.openxmlformats.org/officeDocument/2006/relationships/image" Target="../media/image1112.png"/><Relationship Id="rId30" Type="http://schemas.openxmlformats.org/officeDocument/2006/relationships/customXml" Target="../ink/ink985.xml"/><Relationship Id="rId105" Type="http://schemas.openxmlformats.org/officeDocument/2006/relationships/image" Target="../media/image1022.png"/><Relationship Id="rId126" Type="http://schemas.openxmlformats.org/officeDocument/2006/relationships/customXml" Target="../ink/ink1033.xml"/><Relationship Id="rId147" Type="http://schemas.openxmlformats.org/officeDocument/2006/relationships/image" Target="../media/image1043.png"/><Relationship Id="rId168" Type="http://schemas.openxmlformats.org/officeDocument/2006/relationships/customXml" Target="../ink/ink1054.xml"/><Relationship Id="rId312" Type="http://schemas.openxmlformats.org/officeDocument/2006/relationships/customXml" Target="../ink/ink1126.xml"/><Relationship Id="rId333" Type="http://schemas.openxmlformats.org/officeDocument/2006/relationships/image" Target="../media/image1135.png"/><Relationship Id="rId51" Type="http://schemas.openxmlformats.org/officeDocument/2006/relationships/image" Target="../media/image995.png"/><Relationship Id="rId72" Type="http://schemas.openxmlformats.org/officeDocument/2006/relationships/customXml" Target="../ink/ink1006.xml"/><Relationship Id="rId93" Type="http://schemas.openxmlformats.org/officeDocument/2006/relationships/image" Target="../media/image1016.png"/><Relationship Id="rId189" Type="http://schemas.openxmlformats.org/officeDocument/2006/relationships/image" Target="../media/image1064.png"/><Relationship Id="rId3" Type="http://schemas.openxmlformats.org/officeDocument/2006/relationships/image" Target="../media/image971.png"/><Relationship Id="rId214" Type="http://schemas.openxmlformats.org/officeDocument/2006/relationships/customXml" Target="../ink/ink1077.xml"/><Relationship Id="rId235" Type="http://schemas.openxmlformats.org/officeDocument/2006/relationships/image" Target="../media/image1087.png"/><Relationship Id="rId256" Type="http://schemas.openxmlformats.org/officeDocument/2006/relationships/customXml" Target="../ink/ink1098.xml"/><Relationship Id="rId277" Type="http://schemas.openxmlformats.org/officeDocument/2006/relationships/image" Target="../media/image1108.png"/><Relationship Id="rId298" Type="http://schemas.openxmlformats.org/officeDocument/2006/relationships/customXml" Target="../ink/ink1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23E97E2-5C14-4118-81C8-6F24E9B0A9B4}"/>
              </a:ext>
            </a:extLst>
          </p:cNvPr>
          <p:cNvGrpSpPr/>
          <p:nvPr/>
        </p:nvGrpSpPr>
        <p:grpSpPr>
          <a:xfrm>
            <a:off x="465054" y="824713"/>
            <a:ext cx="6144480" cy="428431"/>
            <a:chOff x="496157" y="97224"/>
            <a:chExt cx="614448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F11646-E065-447E-9890-765F956C9D2B}"/>
                    </a:ext>
                  </a:extLst>
                </p14:cNvPr>
                <p14:cNvContentPartPr/>
                <p14:nvPr/>
              </p14:nvContentPartPr>
              <p14:xfrm>
                <a:off x="496157" y="254544"/>
                <a:ext cx="275760" cy="30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F11646-E065-447E-9890-765F956C9D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7517" y="244053"/>
                  <a:ext cx="293400" cy="5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3A8DEC-4D59-44B3-8956-D31EF71C5DED}"/>
                    </a:ext>
                  </a:extLst>
                </p14:cNvPr>
                <p14:cNvContentPartPr/>
                <p14:nvPr/>
              </p14:nvContentPartPr>
              <p14:xfrm>
                <a:off x="629357" y="262104"/>
                <a:ext cx="52920" cy="215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3A8DEC-4D59-44B3-8956-D31EF71C5D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0717" y="251645"/>
                  <a:ext cx="70560" cy="236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F09BD5-2C4C-44E3-9790-01F9C28AAC12}"/>
                    </a:ext>
                  </a:extLst>
                </p14:cNvPr>
                <p14:cNvContentPartPr/>
                <p14:nvPr/>
              </p14:nvContentPartPr>
              <p14:xfrm>
                <a:off x="861917" y="261744"/>
                <a:ext cx="192240" cy="241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F09BD5-2C4C-44E3-9790-01F9C28AAC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2917" y="250860"/>
                  <a:ext cx="209880" cy="262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AB0F89-8811-4E00-89C3-119677A12A20}"/>
                    </a:ext>
                  </a:extLst>
                </p14:cNvPr>
                <p14:cNvContentPartPr/>
                <p14:nvPr/>
              </p14:nvContentPartPr>
              <p14:xfrm>
                <a:off x="1146677" y="299184"/>
                <a:ext cx="270360" cy="225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AB0F89-8811-4E00-89C3-119677A12A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7677" y="288743"/>
                  <a:ext cx="288000" cy="246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DBB70B-0FC2-48A6-90C5-85F489D45816}"/>
                    </a:ext>
                  </a:extLst>
                </p14:cNvPr>
                <p14:cNvContentPartPr/>
                <p14:nvPr/>
              </p14:nvContentPartPr>
              <p14:xfrm>
                <a:off x="1513877" y="367224"/>
                <a:ext cx="120240" cy="7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DBB70B-0FC2-48A6-90C5-85F489D458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4877" y="356224"/>
                  <a:ext cx="13788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761EC2-1CA8-4629-BDFC-1888A74F1254}"/>
                    </a:ext>
                  </a:extLst>
                </p14:cNvPr>
                <p14:cNvContentPartPr/>
                <p14:nvPr/>
              </p14:nvContentPartPr>
              <p14:xfrm>
                <a:off x="1513877" y="412224"/>
                <a:ext cx="150120" cy="7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761EC2-1CA8-4629-BDFC-1888A74F12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04877" y="401224"/>
                  <a:ext cx="16776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E68F52-E437-450E-BB75-5327B1110929}"/>
                    </a:ext>
                  </a:extLst>
                </p14:cNvPr>
                <p14:cNvContentPartPr/>
                <p14:nvPr/>
              </p14:nvContentPartPr>
              <p14:xfrm>
                <a:off x="1843637" y="262104"/>
                <a:ext cx="225360" cy="37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E68F52-E437-450E-BB75-5327B11109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34637" y="251676"/>
                  <a:ext cx="243000" cy="59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3677E5-3BFF-479D-82ED-1E91E327259A}"/>
                    </a:ext>
                  </a:extLst>
                </p14:cNvPr>
                <p14:cNvContentPartPr/>
                <p14:nvPr/>
              </p14:nvContentPartPr>
              <p14:xfrm>
                <a:off x="1955957" y="307104"/>
                <a:ext cx="23040" cy="158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3677E5-3BFF-479D-82ED-1E91E32725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6957" y="296225"/>
                  <a:ext cx="40680" cy="179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07EAFF-887C-4D25-AEEC-4E2439745297}"/>
                    </a:ext>
                  </a:extLst>
                </p14:cNvPr>
                <p14:cNvContentPartPr/>
                <p14:nvPr/>
              </p14:nvContentPartPr>
              <p14:xfrm>
                <a:off x="2075477" y="384144"/>
                <a:ext cx="118440" cy="81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07EAFF-887C-4D25-AEEC-4E24397452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66477" y="373702"/>
                  <a:ext cx="136080" cy="102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A88406-9A97-465B-A13A-D887B5A21F58}"/>
                    </a:ext>
                  </a:extLst>
                </p14:cNvPr>
                <p14:cNvContentPartPr/>
                <p14:nvPr/>
              </p14:nvContentPartPr>
              <p14:xfrm>
                <a:off x="2368157" y="224664"/>
                <a:ext cx="23040" cy="202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A88406-9A97-465B-A13A-D887B5A21F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9517" y="213791"/>
                  <a:ext cx="40680" cy="22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7C6582-5D04-47DD-87FC-54751A839062}"/>
                    </a:ext>
                  </a:extLst>
                </p14:cNvPr>
                <p14:cNvContentPartPr/>
                <p14:nvPr/>
              </p14:nvContentPartPr>
              <p14:xfrm>
                <a:off x="2293277" y="352104"/>
                <a:ext cx="262800" cy="45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7C6582-5D04-47DD-87FC-54751A8390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4637" y="341200"/>
                  <a:ext cx="280440" cy="66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C15AC1-31EB-46F6-9579-6C569A4128B3}"/>
                    </a:ext>
                  </a:extLst>
                </p14:cNvPr>
                <p14:cNvContentPartPr/>
                <p14:nvPr/>
              </p14:nvContentPartPr>
              <p14:xfrm>
                <a:off x="2570477" y="231504"/>
                <a:ext cx="240480" cy="218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C15AC1-31EB-46F6-9579-6C569A4128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61837" y="220622"/>
                  <a:ext cx="258120" cy="239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53847D-69CA-448B-9149-6095C654968D}"/>
                    </a:ext>
                  </a:extLst>
                </p14:cNvPr>
                <p14:cNvContentPartPr/>
                <p14:nvPr/>
              </p14:nvContentPartPr>
              <p14:xfrm>
                <a:off x="3269597" y="202344"/>
                <a:ext cx="13320" cy="202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53847D-69CA-448B-9149-6095C65496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60957" y="191471"/>
                  <a:ext cx="30960" cy="22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1FE478-BDC7-4E45-B7B6-D988DB00DD81}"/>
                    </a:ext>
                  </a:extLst>
                </p14:cNvPr>
                <p14:cNvContentPartPr/>
                <p14:nvPr/>
              </p14:nvContentPartPr>
              <p14:xfrm>
                <a:off x="3342677" y="165984"/>
                <a:ext cx="270360" cy="209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1FE478-BDC7-4E45-B7B6-D988DB00DD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33677" y="155094"/>
                  <a:ext cx="288000" cy="230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5FE863-D6AA-4A91-8BAF-79D9CCD553DA}"/>
                    </a:ext>
                  </a:extLst>
                </p14:cNvPr>
                <p14:cNvContentPartPr/>
                <p14:nvPr/>
              </p14:nvContentPartPr>
              <p14:xfrm>
                <a:off x="3507557" y="284784"/>
                <a:ext cx="135360" cy="15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5FE863-D6AA-4A91-8BAF-79D9CCD553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98557" y="273727"/>
                  <a:ext cx="15300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F477F5-4CA6-4BB4-BB35-E51D73651680}"/>
                    </a:ext>
                  </a:extLst>
                </p14:cNvPr>
                <p14:cNvContentPartPr/>
                <p14:nvPr/>
              </p14:nvContentPartPr>
              <p14:xfrm>
                <a:off x="3687557" y="158784"/>
                <a:ext cx="832320" cy="208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F477F5-4CA6-4BB4-BB35-E51D736516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78557" y="148322"/>
                  <a:ext cx="849960" cy="230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7E28C5-56BD-4951-B032-64F2854868BC}"/>
                    </a:ext>
                  </a:extLst>
                </p14:cNvPr>
                <p14:cNvContentPartPr/>
                <p14:nvPr/>
              </p14:nvContentPartPr>
              <p14:xfrm>
                <a:off x="4796717" y="97224"/>
                <a:ext cx="697680" cy="428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7E28C5-56BD-4951-B032-64F2854868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87717" y="86340"/>
                  <a:ext cx="715320" cy="449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2089A8-5344-4CF3-9D30-EBF6BDFFB07B}"/>
                    </a:ext>
                  </a:extLst>
                </p14:cNvPr>
                <p14:cNvContentPartPr/>
                <p14:nvPr/>
              </p14:nvContentPartPr>
              <p14:xfrm>
                <a:off x="5591237" y="239064"/>
                <a:ext cx="255240" cy="83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2089A8-5344-4CF3-9D30-EBF6BDFFB0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82237" y="228199"/>
                  <a:ext cx="272880" cy="10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237840-88D8-456A-BF83-B99AC1828144}"/>
                    </a:ext>
                  </a:extLst>
                </p14:cNvPr>
                <p14:cNvContentPartPr/>
                <p14:nvPr/>
              </p14:nvContentPartPr>
              <p14:xfrm>
                <a:off x="5891117" y="112344"/>
                <a:ext cx="45360" cy="165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237840-88D8-456A-BF83-B99AC18281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82117" y="101473"/>
                  <a:ext cx="63000" cy="186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2F91B8-80EA-4B05-9FEF-431573720E6E}"/>
                    </a:ext>
                  </a:extLst>
                </p14:cNvPr>
                <p14:cNvContentPartPr/>
                <p14:nvPr/>
              </p14:nvContentPartPr>
              <p14:xfrm>
                <a:off x="5845757" y="111984"/>
                <a:ext cx="248040" cy="97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2F91B8-80EA-4B05-9FEF-431573720E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37117" y="101539"/>
                  <a:ext cx="265680" cy="119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FDA236-6EBD-44DE-AE11-49460A23287E}"/>
                    </a:ext>
                  </a:extLst>
                </p14:cNvPr>
                <p14:cNvContentPartPr/>
                <p14:nvPr/>
              </p14:nvContentPartPr>
              <p14:xfrm>
                <a:off x="6028277" y="202704"/>
                <a:ext cx="342720" cy="119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FDA236-6EBD-44DE-AE11-49460A2328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19637" y="192267"/>
                  <a:ext cx="360360" cy="140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13D969-CF3A-4DD8-975E-E7223239C336}"/>
                    </a:ext>
                  </a:extLst>
                </p14:cNvPr>
                <p14:cNvContentPartPr/>
                <p14:nvPr/>
              </p14:nvContentPartPr>
              <p14:xfrm>
                <a:off x="518117" y="442104"/>
                <a:ext cx="6122520" cy="173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13D969-CF3A-4DD8-975E-E7223239C33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9477" y="431205"/>
                  <a:ext cx="6140160" cy="1948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27795FE-DA94-4581-8F89-57B00F11C3E4}"/>
              </a:ext>
            </a:extLst>
          </p:cNvPr>
          <p:cNvGrpSpPr/>
          <p:nvPr/>
        </p:nvGrpSpPr>
        <p:grpSpPr>
          <a:xfrm>
            <a:off x="755574" y="1400783"/>
            <a:ext cx="5442120" cy="394810"/>
            <a:chOff x="786677" y="676824"/>
            <a:chExt cx="544212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7E06E1-05F5-41D3-AE51-1C4276D53239}"/>
                    </a:ext>
                  </a:extLst>
                </p14:cNvPr>
                <p14:cNvContentPartPr/>
                <p14:nvPr/>
              </p14:nvContentPartPr>
              <p14:xfrm>
                <a:off x="809357" y="734064"/>
                <a:ext cx="300240" cy="45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7E06E1-05F5-41D3-AE51-1C4276D532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0357" y="723696"/>
                  <a:ext cx="317880" cy="66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2A79A0-E77C-4A93-A7EC-D44416907691}"/>
                    </a:ext>
                  </a:extLst>
                </p14:cNvPr>
                <p14:cNvContentPartPr/>
                <p14:nvPr/>
              </p14:nvContentPartPr>
              <p14:xfrm>
                <a:off x="801797" y="771864"/>
                <a:ext cx="97920" cy="307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2A79A0-E77C-4A93-A7EC-D444169076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2797" y="760965"/>
                  <a:ext cx="115560" cy="329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913BFF0-7309-4CCB-82B8-C97E933F97B0}"/>
                    </a:ext>
                  </a:extLst>
                </p14:cNvPr>
                <p14:cNvContentPartPr/>
                <p14:nvPr/>
              </p14:nvContentPartPr>
              <p14:xfrm>
                <a:off x="786677" y="936744"/>
                <a:ext cx="172800" cy="7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913BFF0-7309-4CCB-82B8-C97E933F97B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8037" y="925744"/>
                  <a:ext cx="19044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70254D-4D8B-4CFB-8F5F-448C10B4FB09}"/>
                    </a:ext>
                  </a:extLst>
                </p14:cNvPr>
                <p14:cNvContentPartPr/>
                <p14:nvPr/>
              </p14:nvContentPartPr>
              <p14:xfrm>
                <a:off x="1071437" y="944664"/>
                <a:ext cx="105120" cy="82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70254D-4D8B-4CFB-8F5F-448C10B4FB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2797" y="934241"/>
                  <a:ext cx="122760" cy="1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9E74D58-1617-4636-A89D-5E67B74ADA7C}"/>
                    </a:ext>
                  </a:extLst>
                </p14:cNvPr>
                <p14:cNvContentPartPr/>
                <p14:nvPr/>
              </p14:nvContentPartPr>
              <p14:xfrm>
                <a:off x="1251437" y="943944"/>
                <a:ext cx="139680" cy="83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9E74D58-1617-4636-A89D-5E67B74ADA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42437" y="933495"/>
                  <a:ext cx="157320" cy="104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FF9D3B5-DC64-4321-98DB-48F588625CD6}"/>
                    </a:ext>
                  </a:extLst>
                </p14:cNvPr>
                <p14:cNvContentPartPr/>
                <p14:nvPr/>
              </p14:nvContentPartPr>
              <p14:xfrm>
                <a:off x="1468517" y="914064"/>
                <a:ext cx="98280" cy="120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FF9D3B5-DC64-4321-98DB-48F588625C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59877" y="903621"/>
                  <a:ext cx="115920" cy="1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ECA949-E6DA-4DE9-811B-3A61D9F4C45C}"/>
                    </a:ext>
                  </a:extLst>
                </p14:cNvPr>
                <p14:cNvContentPartPr/>
                <p14:nvPr/>
              </p14:nvContentPartPr>
              <p14:xfrm>
                <a:off x="1636997" y="833064"/>
                <a:ext cx="432000" cy="19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ECA949-E6DA-4DE9-811B-3A61D9F4C4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27997" y="822183"/>
                  <a:ext cx="449640" cy="215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09C5F3-0AB2-4C62-BC98-5A2673AFE6DE}"/>
                    </a:ext>
                  </a:extLst>
                </p14:cNvPr>
                <p14:cNvContentPartPr/>
                <p14:nvPr/>
              </p14:nvContentPartPr>
              <p14:xfrm>
                <a:off x="2430797" y="684384"/>
                <a:ext cx="725040" cy="470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09C5F3-0AB2-4C62-BC98-5A2673AFE6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21797" y="673501"/>
                  <a:ext cx="742680" cy="491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6C151D-8520-443D-84A5-5E86A50E9F46}"/>
                    </a:ext>
                  </a:extLst>
                </p14:cNvPr>
                <p14:cNvContentPartPr/>
                <p14:nvPr/>
              </p14:nvContentPartPr>
              <p14:xfrm>
                <a:off x="3237557" y="906864"/>
                <a:ext cx="7920" cy="7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6C151D-8520-443D-84A5-5E86A50E9F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28917" y="895864"/>
                  <a:ext cx="2556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E906AA-0B77-4081-AB5B-0F8852976425}"/>
                    </a:ext>
                  </a:extLst>
                </p14:cNvPr>
                <p14:cNvContentPartPr/>
                <p14:nvPr/>
              </p14:nvContentPartPr>
              <p14:xfrm>
                <a:off x="3230357" y="744504"/>
                <a:ext cx="375120" cy="192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E906AA-0B77-4081-AB5B-0F88529764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21357" y="734050"/>
                  <a:ext cx="392760" cy="214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4B1CA8C-10DD-41B7-BD93-4C0E43E70C5F}"/>
                    </a:ext>
                  </a:extLst>
                </p14:cNvPr>
                <p14:cNvContentPartPr/>
                <p14:nvPr/>
              </p14:nvContentPartPr>
              <p14:xfrm>
                <a:off x="3552557" y="764304"/>
                <a:ext cx="592560" cy="180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4B1CA8C-10DD-41B7-BD93-4C0E43E70C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43557" y="753417"/>
                  <a:ext cx="610200" cy="202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2A3ADD-FDD8-4FA0-B9B9-BFEAEB042EC3}"/>
                    </a:ext>
                  </a:extLst>
                </p14:cNvPr>
                <p14:cNvContentPartPr/>
                <p14:nvPr/>
              </p14:nvContentPartPr>
              <p14:xfrm>
                <a:off x="4511237" y="676824"/>
                <a:ext cx="1005120" cy="410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2A3ADD-FDD8-4FA0-B9B9-BFEAEB042E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02597" y="666366"/>
                  <a:ext cx="1022760" cy="431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911275-077F-4149-BAE5-346EB99CE61C}"/>
                    </a:ext>
                  </a:extLst>
                </p14:cNvPr>
                <p14:cNvContentPartPr/>
                <p14:nvPr/>
              </p14:nvContentPartPr>
              <p14:xfrm>
                <a:off x="5531477" y="682224"/>
                <a:ext cx="697320" cy="217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911275-077F-4149-BAE5-346EB99CE6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22837" y="671334"/>
                  <a:ext cx="714960" cy="2391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F68A9D-8486-4AD6-B579-04C25F1B7E8D}"/>
              </a:ext>
            </a:extLst>
          </p:cNvPr>
          <p:cNvGrpSpPr/>
          <p:nvPr/>
        </p:nvGrpSpPr>
        <p:grpSpPr>
          <a:xfrm>
            <a:off x="965094" y="2209979"/>
            <a:ext cx="1057680" cy="496859"/>
            <a:chOff x="996197" y="1475304"/>
            <a:chExt cx="1057680" cy="60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CB1832-A7B0-43AD-8710-539DCA36F0F8}"/>
                    </a:ext>
                  </a:extLst>
                </p14:cNvPr>
                <p14:cNvContentPartPr/>
                <p14:nvPr/>
              </p14:nvContentPartPr>
              <p14:xfrm>
                <a:off x="996197" y="1588704"/>
                <a:ext cx="255960" cy="487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CB1832-A7B0-43AD-8710-539DCA36F0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7197" y="1578251"/>
                  <a:ext cx="273600" cy="509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C14BB6-4AB8-42A1-ACF2-41183B3E1015}"/>
                    </a:ext>
                  </a:extLst>
                </p14:cNvPr>
                <p14:cNvContentPartPr/>
                <p14:nvPr/>
              </p14:nvContentPartPr>
              <p14:xfrm>
                <a:off x="1408757" y="1483944"/>
                <a:ext cx="195120" cy="45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C14BB6-4AB8-42A1-ACF2-41183B3E10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00117" y="1473040"/>
                  <a:ext cx="212760" cy="66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4A16114-31BD-453B-B7AB-361C7020C55D}"/>
                    </a:ext>
                  </a:extLst>
                </p14:cNvPr>
                <p14:cNvContentPartPr/>
                <p14:nvPr/>
              </p14:nvContentPartPr>
              <p14:xfrm>
                <a:off x="1453757" y="1483944"/>
                <a:ext cx="15480" cy="165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4A16114-31BD-453B-B7AB-361C7020C5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5117" y="1473073"/>
                  <a:ext cx="33120" cy="186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3CCF74-1002-475A-BD89-30E9F8544BBD}"/>
                    </a:ext>
                  </a:extLst>
                </p14:cNvPr>
                <p14:cNvContentPartPr/>
                <p14:nvPr/>
              </p14:nvContentPartPr>
              <p14:xfrm>
                <a:off x="1611077" y="1475304"/>
                <a:ext cx="135720" cy="211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3CCF74-1002-475A-BD89-30E9F8544B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02077" y="1464847"/>
                  <a:ext cx="153360" cy="232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FB2642-18E9-4C02-9405-7555FDE1FC82}"/>
                    </a:ext>
                  </a:extLst>
                </p14:cNvPr>
                <p14:cNvContentPartPr/>
                <p14:nvPr/>
              </p14:nvContentPartPr>
              <p14:xfrm>
                <a:off x="1618637" y="1596264"/>
                <a:ext cx="112680" cy="7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FB2642-18E9-4C02-9405-7555FDE1FC8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09997" y="1585264"/>
                  <a:ext cx="13032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80862B-9D36-4CA0-9636-17C087820F69}"/>
                    </a:ext>
                  </a:extLst>
                </p14:cNvPr>
                <p14:cNvContentPartPr/>
                <p14:nvPr/>
              </p14:nvContentPartPr>
              <p14:xfrm>
                <a:off x="1926077" y="1858704"/>
                <a:ext cx="127800" cy="15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80862B-9D36-4CA0-9636-17C087820F6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17077" y="1847647"/>
                  <a:ext cx="14544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446565-1551-4A8B-B8D9-12703FB30324}"/>
                    </a:ext>
                  </a:extLst>
                </p14:cNvPr>
                <p14:cNvContentPartPr/>
                <p14:nvPr/>
              </p14:nvContentPartPr>
              <p14:xfrm>
                <a:off x="1858397" y="1955904"/>
                <a:ext cx="158040" cy="8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446565-1551-4A8B-B8D9-12703FB303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49757" y="1945104"/>
                  <a:ext cx="175680" cy="298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8646B23-4293-4A49-8547-937AEA3DF084}"/>
              </a:ext>
            </a:extLst>
          </p:cNvPr>
          <p:cNvGrpSpPr/>
          <p:nvPr/>
        </p:nvGrpSpPr>
        <p:grpSpPr>
          <a:xfrm>
            <a:off x="2345694" y="2082261"/>
            <a:ext cx="816480" cy="768495"/>
            <a:chOff x="2376797" y="1319064"/>
            <a:chExt cx="816480" cy="92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D5AB4D-A79A-4061-9029-1D68C2E5F6E0}"/>
                    </a:ext>
                  </a:extLst>
                </p14:cNvPr>
                <p14:cNvContentPartPr/>
                <p14:nvPr/>
              </p14:nvContentPartPr>
              <p14:xfrm>
                <a:off x="2655797" y="1446504"/>
                <a:ext cx="297360" cy="412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D5AB4D-A79A-4061-9029-1D68C2E5F6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47157" y="1435613"/>
                  <a:ext cx="315000" cy="433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C110DD-4711-4618-9604-8B8305C3CDF3}"/>
                    </a:ext>
                  </a:extLst>
                </p14:cNvPr>
                <p14:cNvContentPartPr/>
                <p14:nvPr/>
              </p14:nvContentPartPr>
              <p14:xfrm>
                <a:off x="2915357" y="1618584"/>
                <a:ext cx="30600" cy="180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C110DD-4711-4618-9604-8B8305C3CD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06717" y="1608128"/>
                  <a:ext cx="48240" cy="201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EBF7A1-8825-41E5-8BAA-B8F0B0E68E99}"/>
                    </a:ext>
                  </a:extLst>
                </p14:cNvPr>
                <p14:cNvContentPartPr/>
                <p14:nvPr/>
              </p14:nvContentPartPr>
              <p14:xfrm>
                <a:off x="2967917" y="1603824"/>
                <a:ext cx="68040" cy="180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EBF7A1-8825-41E5-8BAA-B8F0B0E68E9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58917" y="1592933"/>
                  <a:ext cx="85680" cy="201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AA86245-3694-4AFA-83C6-ED5CEAC15CE0}"/>
                    </a:ext>
                  </a:extLst>
                </p14:cNvPr>
                <p14:cNvContentPartPr/>
                <p14:nvPr/>
              </p14:nvContentPartPr>
              <p14:xfrm>
                <a:off x="2967917" y="1716144"/>
                <a:ext cx="75240" cy="7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AA86245-3694-4AFA-83C6-ED5CEAC15C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58917" y="1705584"/>
                  <a:ext cx="9288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7E1C6D-8158-44C5-B3B7-5EBC5B52F317}"/>
                    </a:ext>
                  </a:extLst>
                </p14:cNvPr>
                <p14:cNvContentPartPr/>
                <p14:nvPr/>
              </p14:nvContentPartPr>
              <p14:xfrm>
                <a:off x="2555717" y="1821264"/>
                <a:ext cx="637560" cy="53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7E1C6D-8158-44C5-B3B7-5EBC5B52F3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46717" y="1810346"/>
                  <a:ext cx="655200" cy="74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77CD96-FD83-489C-A9CB-5D2EEA1A48E8}"/>
                    </a:ext>
                  </a:extLst>
                </p14:cNvPr>
                <p14:cNvContentPartPr/>
                <p14:nvPr/>
              </p14:nvContentPartPr>
              <p14:xfrm>
                <a:off x="2533757" y="1928904"/>
                <a:ext cx="389520" cy="260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77CD96-FD83-489C-A9CB-5D2EEA1A48E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25117" y="1918023"/>
                  <a:ext cx="407160" cy="281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B1F40F-9A9C-4BBD-B8DE-B646BA371438}"/>
                    </a:ext>
                  </a:extLst>
                </p14:cNvPr>
                <p14:cNvContentPartPr/>
                <p14:nvPr/>
              </p14:nvContentPartPr>
              <p14:xfrm>
                <a:off x="2963597" y="2106024"/>
                <a:ext cx="12600" cy="83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B1F40F-9A9C-4BBD-B8DE-B646BA3714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54597" y="2095139"/>
                  <a:ext cx="30240" cy="104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B366880-9380-4745-80E7-5AFBB6C8F433}"/>
                    </a:ext>
                  </a:extLst>
                </p14:cNvPr>
                <p14:cNvContentPartPr/>
                <p14:nvPr/>
              </p14:nvContentPartPr>
              <p14:xfrm>
                <a:off x="2376797" y="1319064"/>
                <a:ext cx="306720" cy="929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B366880-9380-4745-80E7-5AFBB6C8F4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67797" y="1308175"/>
                  <a:ext cx="324360" cy="9512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2E091C-B7FF-4A8F-A800-2C6632EE74EC}"/>
              </a:ext>
            </a:extLst>
          </p:cNvPr>
          <p:cNvGrpSpPr/>
          <p:nvPr/>
        </p:nvGrpSpPr>
        <p:grpSpPr>
          <a:xfrm>
            <a:off x="3409134" y="1981669"/>
            <a:ext cx="4084200" cy="818479"/>
            <a:chOff x="3440237" y="1213224"/>
            <a:chExt cx="4084200" cy="9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3158AA-60B2-4883-B8AA-39F8028706B1}"/>
                    </a:ext>
                  </a:extLst>
                </p14:cNvPr>
                <p14:cNvContentPartPr/>
                <p14:nvPr/>
              </p14:nvContentPartPr>
              <p14:xfrm>
                <a:off x="3440237" y="1821264"/>
                <a:ext cx="165240" cy="21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3158AA-60B2-4883-B8AA-39F8028706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31237" y="1810464"/>
                  <a:ext cx="182880" cy="42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5AF8561-F330-4788-A7F9-9B0AC33ACAFD}"/>
                    </a:ext>
                  </a:extLst>
                </p14:cNvPr>
                <p14:cNvContentPartPr/>
                <p14:nvPr/>
              </p14:nvContentPartPr>
              <p14:xfrm>
                <a:off x="3913637" y="1393944"/>
                <a:ext cx="311400" cy="622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5AF8561-F330-4788-A7F9-9B0AC33ACA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04637" y="1383490"/>
                  <a:ext cx="329040" cy="643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F43BA46-32D3-44B3-914C-4CA177474155}"/>
                    </a:ext>
                  </a:extLst>
                </p14:cNvPr>
                <p14:cNvContentPartPr/>
                <p14:nvPr/>
              </p14:nvContentPartPr>
              <p14:xfrm>
                <a:off x="4204517" y="1573584"/>
                <a:ext cx="165240" cy="125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F43BA46-32D3-44B3-914C-4CA1774741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95877" y="1563144"/>
                  <a:ext cx="182880" cy="146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EE480A-FAAA-411C-B477-DBD66C690469}"/>
                    </a:ext>
                  </a:extLst>
                </p14:cNvPr>
                <p14:cNvContentPartPr/>
                <p14:nvPr/>
              </p14:nvContentPartPr>
              <p14:xfrm>
                <a:off x="4406837" y="1583304"/>
                <a:ext cx="53280" cy="140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EE480A-FAAA-411C-B477-DBD66C6904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97837" y="1572845"/>
                  <a:ext cx="70920" cy="162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EC8E883-6B6E-4B52-862E-92EECA68E3F9}"/>
                    </a:ext>
                  </a:extLst>
                </p14:cNvPr>
                <p14:cNvContentPartPr/>
                <p14:nvPr/>
              </p14:nvContentPartPr>
              <p14:xfrm>
                <a:off x="4399277" y="1648824"/>
                <a:ext cx="60480" cy="15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EC8E883-6B6E-4B52-862E-92EECA68E3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90637" y="1637767"/>
                  <a:ext cx="7812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B93053-B29C-46DD-A9C4-21E272622970}"/>
                    </a:ext>
                  </a:extLst>
                </p14:cNvPr>
                <p14:cNvContentPartPr/>
                <p14:nvPr/>
              </p14:nvContentPartPr>
              <p14:xfrm>
                <a:off x="4004357" y="1813704"/>
                <a:ext cx="641520" cy="15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B93053-B29C-46DD-A9C4-21E2726229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95357" y="1802647"/>
                  <a:ext cx="65916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A366A6-E616-4E03-BAA8-A55868C70D98}"/>
                    </a:ext>
                  </a:extLst>
                </p14:cNvPr>
                <p14:cNvContentPartPr/>
                <p14:nvPr/>
              </p14:nvContentPartPr>
              <p14:xfrm>
                <a:off x="3926957" y="1910904"/>
                <a:ext cx="540360" cy="263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A366A6-E616-4E03-BAA8-A55868C70D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18317" y="1900450"/>
                  <a:ext cx="558000" cy="28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7106EAB-2A41-42B5-A4F3-616CF1C822BE}"/>
                    </a:ext>
                  </a:extLst>
                </p14:cNvPr>
                <p14:cNvContentPartPr/>
                <p14:nvPr/>
              </p14:nvContentPartPr>
              <p14:xfrm>
                <a:off x="4556957" y="1393944"/>
                <a:ext cx="187560" cy="667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7106EAB-2A41-42B5-A4F3-616CF1C822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47957" y="1383052"/>
                  <a:ext cx="205200" cy="688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796575-FFFF-46CC-8231-0877F71A695D}"/>
                    </a:ext>
                  </a:extLst>
                </p14:cNvPr>
                <p14:cNvContentPartPr/>
                <p14:nvPr/>
              </p14:nvContentPartPr>
              <p14:xfrm>
                <a:off x="4781597" y="1318704"/>
                <a:ext cx="545040" cy="817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796575-FFFF-46CC-8231-0877F71A69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72957" y="1308250"/>
                  <a:ext cx="562680" cy="838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43FC52B-6F52-4634-BF6E-7465BD722B32}"/>
                    </a:ext>
                  </a:extLst>
                </p14:cNvPr>
                <p14:cNvContentPartPr/>
                <p14:nvPr/>
              </p14:nvContentPartPr>
              <p14:xfrm>
                <a:off x="5224397" y="1348584"/>
                <a:ext cx="404640" cy="855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43FC52B-6F52-4634-BF6E-7465BD722B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15397" y="1338131"/>
                  <a:ext cx="422280" cy="876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B04DC1-DD55-4A41-A698-7B7090E38CE6}"/>
                    </a:ext>
                  </a:extLst>
                </p14:cNvPr>
                <p14:cNvContentPartPr/>
                <p14:nvPr/>
              </p14:nvContentPartPr>
              <p14:xfrm>
                <a:off x="5568197" y="1266504"/>
                <a:ext cx="285840" cy="622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B04DC1-DD55-4A41-A698-7B7090E38C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59197" y="1255616"/>
                  <a:ext cx="303480" cy="644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866DAA-D0B7-4564-88D0-5FECA5F4049B}"/>
                    </a:ext>
                  </a:extLst>
                </p14:cNvPr>
                <p14:cNvContentPartPr/>
                <p14:nvPr/>
              </p14:nvContentPartPr>
              <p14:xfrm>
                <a:off x="5853317" y="1536144"/>
                <a:ext cx="45360" cy="120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866DAA-D0B7-4564-88D0-5FECA5F404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44677" y="1525688"/>
                  <a:ext cx="63000" cy="141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52FA3D-DF2A-47B8-8630-B47CCB7386B0}"/>
                    </a:ext>
                  </a:extLst>
                </p14:cNvPr>
                <p14:cNvContentPartPr/>
                <p14:nvPr/>
              </p14:nvContentPartPr>
              <p14:xfrm>
                <a:off x="5942957" y="1539744"/>
                <a:ext cx="60840" cy="184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52FA3D-DF2A-47B8-8630-B47CCB7386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34317" y="1528850"/>
                  <a:ext cx="78480" cy="205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984408-F30F-44D2-A84C-BA7B4A512C73}"/>
                    </a:ext>
                  </a:extLst>
                </p14:cNvPr>
                <p14:cNvContentPartPr/>
                <p14:nvPr/>
              </p14:nvContentPartPr>
              <p14:xfrm>
                <a:off x="5943317" y="1633704"/>
                <a:ext cx="45360" cy="2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984408-F30F-44D2-A84C-BA7B4A512C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34677" y="1623434"/>
                  <a:ext cx="63000" cy="43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4863AF0-5B8C-434B-A3BD-DA7E37B20F09}"/>
                    </a:ext>
                  </a:extLst>
                </p14:cNvPr>
                <p14:cNvContentPartPr/>
                <p14:nvPr/>
              </p14:nvContentPartPr>
              <p14:xfrm>
                <a:off x="5465597" y="1798584"/>
                <a:ext cx="575640" cy="38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4863AF0-5B8C-434B-A3BD-DA7E37B20F0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56957" y="1788177"/>
                  <a:ext cx="593280" cy="59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1AA7D2-8779-4277-A487-28563DFCC609}"/>
                    </a:ext>
                  </a:extLst>
                </p14:cNvPr>
                <p14:cNvContentPartPr/>
                <p14:nvPr/>
              </p14:nvContentPartPr>
              <p14:xfrm>
                <a:off x="5396477" y="1942224"/>
                <a:ext cx="344880" cy="25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1AA7D2-8779-4277-A487-28563DFCC6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87837" y="1931769"/>
                  <a:ext cx="362520" cy="272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FAF8F2-BFA3-495A-8F0D-F45E0524E7DE}"/>
                    </a:ext>
                  </a:extLst>
                </p14:cNvPr>
                <p14:cNvContentPartPr/>
                <p14:nvPr/>
              </p14:nvContentPartPr>
              <p14:xfrm>
                <a:off x="5823437" y="2083344"/>
                <a:ext cx="30240" cy="82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FAF8F2-BFA3-495A-8F0D-F45E0524E7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14797" y="2072885"/>
                  <a:ext cx="47880" cy="104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078F48E-6D0B-4964-BADC-3732B605DD88}"/>
                    </a:ext>
                  </a:extLst>
                </p14:cNvPr>
                <p14:cNvContentPartPr/>
                <p14:nvPr/>
              </p14:nvContentPartPr>
              <p14:xfrm>
                <a:off x="6198197" y="1708584"/>
                <a:ext cx="135360" cy="172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078F48E-6D0B-4964-BADC-3732B605DD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89557" y="1698138"/>
                  <a:ext cx="153000" cy="194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FB01BEF-476A-4FD3-8403-72A4B3E828DC}"/>
                    </a:ext>
                  </a:extLst>
                </p14:cNvPr>
                <p14:cNvContentPartPr/>
                <p14:nvPr/>
              </p14:nvContentPartPr>
              <p14:xfrm>
                <a:off x="6692837" y="1305024"/>
                <a:ext cx="255600" cy="531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FB01BEF-476A-4FD3-8403-72A4B3E828D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84197" y="1294128"/>
                  <a:ext cx="273240" cy="553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A670EF4-B710-4780-BDED-B7344B64F5E0}"/>
                    </a:ext>
                  </a:extLst>
                </p14:cNvPr>
                <p14:cNvContentPartPr/>
                <p14:nvPr/>
              </p14:nvContentPartPr>
              <p14:xfrm>
                <a:off x="6955277" y="1531464"/>
                <a:ext cx="120240" cy="88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A670EF4-B710-4780-BDED-B7344B64F5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46277" y="1520558"/>
                  <a:ext cx="137880" cy="109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8CEE5CB-3431-4264-8EF4-C66EAC393A1B}"/>
                    </a:ext>
                  </a:extLst>
                </p14:cNvPr>
                <p14:cNvContentPartPr/>
                <p14:nvPr/>
              </p14:nvContentPartPr>
              <p14:xfrm>
                <a:off x="7090997" y="1543344"/>
                <a:ext cx="74520" cy="128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CEE5CB-3431-4264-8EF4-C66EAC393A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81997" y="1532459"/>
                  <a:ext cx="92160" cy="150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48F724-F0A7-4DCA-BFD6-9C4CD7925E49}"/>
                    </a:ext>
                  </a:extLst>
                </p14:cNvPr>
                <p14:cNvContentPartPr/>
                <p14:nvPr/>
              </p14:nvContentPartPr>
              <p14:xfrm>
                <a:off x="7120157" y="1596264"/>
                <a:ext cx="60480" cy="7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48F724-F0A7-4DCA-BFD6-9C4CD7925E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11157" y="1585264"/>
                  <a:ext cx="7812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6D65E5-9D7C-464E-AD37-72368FDAE0E9}"/>
                    </a:ext>
                  </a:extLst>
                </p14:cNvPr>
                <p14:cNvContentPartPr/>
                <p14:nvPr/>
              </p14:nvContentPartPr>
              <p14:xfrm>
                <a:off x="6655397" y="1783824"/>
                <a:ext cx="585000" cy="45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6D65E5-9D7C-464E-AD37-72368FDAE0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46757" y="1772920"/>
                  <a:ext cx="602640" cy="66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10E8187-A95B-42E7-9BAE-8F870917E67C}"/>
                    </a:ext>
                  </a:extLst>
                </p14:cNvPr>
                <p14:cNvContentPartPr/>
                <p14:nvPr/>
              </p14:nvContentPartPr>
              <p14:xfrm>
                <a:off x="6625517" y="1911264"/>
                <a:ext cx="338400" cy="240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10E8187-A95B-42E7-9BAE-8F870917E6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16517" y="1900812"/>
                  <a:ext cx="356040" cy="262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D30BC9-ACDD-48B5-A624-55843EA3FC71}"/>
                    </a:ext>
                  </a:extLst>
                </p14:cNvPr>
                <p14:cNvContentPartPr/>
                <p14:nvPr/>
              </p14:nvContentPartPr>
              <p14:xfrm>
                <a:off x="6977597" y="2067864"/>
                <a:ext cx="195120" cy="53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D30BC9-ACDD-48B5-A624-55843EA3FC7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68957" y="2056962"/>
                  <a:ext cx="212760" cy="75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845C33C-D01A-42A8-8042-4B6AF04AC2C4}"/>
                    </a:ext>
                  </a:extLst>
                </p14:cNvPr>
                <p14:cNvContentPartPr/>
                <p14:nvPr/>
              </p14:nvContentPartPr>
              <p14:xfrm>
                <a:off x="7300157" y="1213224"/>
                <a:ext cx="224280" cy="743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845C33C-D01A-42A8-8042-4B6AF04AC2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91157" y="1202771"/>
                  <a:ext cx="241920" cy="7643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252190-FDE7-4577-BB35-4AFF6F7BC77F}"/>
              </a:ext>
            </a:extLst>
          </p:cNvPr>
          <p:cNvGrpSpPr/>
          <p:nvPr/>
        </p:nvGrpSpPr>
        <p:grpSpPr>
          <a:xfrm>
            <a:off x="905694" y="3217019"/>
            <a:ext cx="2376360" cy="446578"/>
            <a:chOff x="936797" y="2487624"/>
            <a:chExt cx="237636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D59E944-2388-4BCB-8FA5-2B8774E5F34C}"/>
                    </a:ext>
                  </a:extLst>
                </p14:cNvPr>
                <p14:cNvContentPartPr/>
                <p14:nvPr/>
              </p14:nvContentPartPr>
              <p14:xfrm>
                <a:off x="936797" y="2652504"/>
                <a:ext cx="420120" cy="31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D59E944-2388-4BCB-8FA5-2B8774E5F34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7797" y="2641629"/>
                  <a:ext cx="437760" cy="52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6F18218-D863-4C86-A0A8-E7788F7757A4}"/>
                    </a:ext>
                  </a:extLst>
                </p14:cNvPr>
                <p14:cNvContentPartPr/>
                <p14:nvPr/>
              </p14:nvContentPartPr>
              <p14:xfrm>
                <a:off x="1094117" y="2705424"/>
                <a:ext cx="45360" cy="322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6F18218-D863-4C86-A0A8-E7788F7757A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5117" y="2694977"/>
                  <a:ext cx="63000" cy="34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36DDD8-8FFB-49C2-B9D8-EC4464DEED6B}"/>
                    </a:ext>
                  </a:extLst>
                </p14:cNvPr>
                <p14:cNvContentPartPr/>
                <p14:nvPr/>
              </p14:nvContentPartPr>
              <p14:xfrm>
                <a:off x="1386437" y="2540544"/>
                <a:ext cx="187560" cy="7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36DDD8-8FFB-49C2-B9D8-EC4464DEED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77437" y="2529984"/>
                  <a:ext cx="20520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100D89-FCEC-427A-A3E7-5D428F0C7D3B}"/>
                    </a:ext>
                  </a:extLst>
                </p14:cNvPr>
                <p14:cNvContentPartPr/>
                <p14:nvPr/>
              </p14:nvContentPartPr>
              <p14:xfrm>
                <a:off x="1423877" y="2532984"/>
                <a:ext cx="15840" cy="222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100D89-FCEC-427A-A3E7-5D428F0C7D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15237" y="2522538"/>
                  <a:ext cx="33480" cy="244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AEE7415-B851-4B86-B525-D89891BD5C15}"/>
                    </a:ext>
                  </a:extLst>
                </p14:cNvPr>
                <p14:cNvContentPartPr/>
                <p14:nvPr/>
              </p14:nvContentPartPr>
              <p14:xfrm>
                <a:off x="1603877" y="2532984"/>
                <a:ext cx="110880" cy="210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AEE7415-B851-4B86-B525-D89891BD5C1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94877" y="2522106"/>
                  <a:ext cx="128520" cy="231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62C07A-4272-4328-A228-33E7EFA24D1D}"/>
                    </a:ext>
                  </a:extLst>
                </p14:cNvPr>
                <p14:cNvContentPartPr/>
                <p14:nvPr/>
              </p14:nvContentPartPr>
              <p14:xfrm>
                <a:off x="1641317" y="2660424"/>
                <a:ext cx="367560" cy="105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62C07A-4272-4328-A228-33E7EFA24D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32317" y="2649999"/>
                  <a:ext cx="385200" cy="126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A34A44D-CD8F-4416-BAA9-EB134690EBDE}"/>
                    </a:ext>
                  </a:extLst>
                </p14:cNvPr>
                <p14:cNvContentPartPr/>
                <p14:nvPr/>
              </p14:nvContentPartPr>
              <p14:xfrm>
                <a:off x="1888637" y="2698224"/>
                <a:ext cx="472680" cy="240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A34A44D-CD8F-4416-BAA9-EB134690EB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79637" y="2687349"/>
                  <a:ext cx="490320" cy="261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955342-DA04-46C9-8801-E87E9EDD35CF}"/>
                    </a:ext>
                  </a:extLst>
                </p14:cNvPr>
                <p14:cNvContentPartPr/>
                <p14:nvPr/>
              </p14:nvContentPartPr>
              <p14:xfrm>
                <a:off x="2480837" y="2700384"/>
                <a:ext cx="180360" cy="305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955342-DA04-46C9-8801-E87E9EDD35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71837" y="2689497"/>
                  <a:ext cx="198000" cy="326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309909C-613F-463E-9319-9967BA99A532}"/>
                    </a:ext>
                  </a:extLst>
                </p14:cNvPr>
                <p14:cNvContentPartPr/>
                <p14:nvPr/>
              </p14:nvContentPartPr>
              <p14:xfrm>
                <a:off x="2652557" y="2662944"/>
                <a:ext cx="293400" cy="275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309909C-613F-463E-9319-9967BA99A53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43557" y="2652499"/>
                  <a:ext cx="311040" cy="296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51BB218-A466-4EAA-8556-62B0447A17A5}"/>
                    </a:ext>
                  </a:extLst>
                </p14:cNvPr>
                <p14:cNvContentPartPr/>
                <p14:nvPr/>
              </p14:nvContentPartPr>
              <p14:xfrm>
                <a:off x="2983037" y="2532984"/>
                <a:ext cx="157680" cy="7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51BB218-A466-4EAA-8556-62B0447A17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74037" y="2522424"/>
                  <a:ext cx="17532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AA8615-EE94-4863-95CB-7D4F044A7E10}"/>
                    </a:ext>
                  </a:extLst>
                </p14:cNvPr>
                <p14:cNvContentPartPr/>
                <p14:nvPr/>
              </p14:nvContentPartPr>
              <p14:xfrm>
                <a:off x="3012917" y="2555664"/>
                <a:ext cx="37800" cy="165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AA8615-EE94-4863-95CB-7D4F044A7E1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03917" y="2544793"/>
                  <a:ext cx="55440" cy="186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229344D-0593-437C-97D4-8111B66681C7}"/>
                    </a:ext>
                  </a:extLst>
                </p14:cNvPr>
                <p14:cNvContentPartPr/>
                <p14:nvPr/>
              </p14:nvContentPartPr>
              <p14:xfrm>
                <a:off x="3193277" y="2487624"/>
                <a:ext cx="119880" cy="210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229344D-0593-437C-97D4-8111B66681C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84277" y="2477181"/>
                  <a:ext cx="137520" cy="2319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C738B43-9FFA-417B-8BB3-8378EA7013B5}"/>
              </a:ext>
            </a:extLst>
          </p:cNvPr>
          <p:cNvGrpSpPr/>
          <p:nvPr/>
        </p:nvGrpSpPr>
        <p:grpSpPr>
          <a:xfrm>
            <a:off x="3536214" y="3531426"/>
            <a:ext cx="210240" cy="80925"/>
            <a:chOff x="3567317" y="2840424"/>
            <a:chExt cx="21024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C2C4EBC-06FA-4D5A-866E-34393094C4DF}"/>
                    </a:ext>
                  </a:extLst>
                </p14:cNvPr>
                <p14:cNvContentPartPr/>
                <p14:nvPr/>
              </p14:nvContentPartPr>
              <p14:xfrm>
                <a:off x="3589997" y="2840424"/>
                <a:ext cx="105120" cy="7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C2C4EBC-06FA-4D5A-866E-34393094C4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80997" y="2829424"/>
                  <a:ext cx="12276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FFB98E-F9DF-4063-B56F-0981B202922B}"/>
                    </a:ext>
                  </a:extLst>
                </p14:cNvPr>
                <p14:cNvContentPartPr/>
                <p14:nvPr/>
              </p14:nvContentPartPr>
              <p14:xfrm>
                <a:off x="3567317" y="2930424"/>
                <a:ext cx="210240" cy="7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FFB98E-F9DF-4063-B56F-0981B20292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58677" y="2919424"/>
                  <a:ext cx="227880" cy="2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966D47-9663-4EB7-8653-71EA8732AA87}"/>
                  </a:ext>
                </a:extLst>
              </p14:cNvPr>
              <p14:cNvContentPartPr/>
              <p14:nvPr/>
            </p14:nvContentPartPr>
            <p14:xfrm>
              <a:off x="4203294" y="3286542"/>
              <a:ext cx="217800" cy="248133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966D47-9663-4EB7-8653-71EA8732AA8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194294" y="3277899"/>
                <a:ext cx="235440" cy="2657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8F6D176-DF1F-4429-8321-B720B25EF24A}"/>
              </a:ext>
            </a:extLst>
          </p:cNvPr>
          <p:cNvGrpSpPr/>
          <p:nvPr/>
        </p:nvGrpSpPr>
        <p:grpSpPr>
          <a:xfrm>
            <a:off x="4705494" y="3086268"/>
            <a:ext cx="3403440" cy="775041"/>
            <a:chOff x="4736597" y="2322384"/>
            <a:chExt cx="3403440" cy="9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D021699-4AAA-4CF4-B6E4-089653FD95D7}"/>
                    </a:ext>
                  </a:extLst>
                </p14:cNvPr>
                <p14:cNvContentPartPr/>
                <p14:nvPr/>
              </p14:nvContentPartPr>
              <p14:xfrm>
                <a:off x="4736597" y="2442984"/>
                <a:ext cx="185400" cy="427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D021699-4AAA-4CF4-B6E4-089653FD95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27957" y="2432096"/>
                  <a:ext cx="203040" cy="449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8A652DB-4862-4139-AB23-51C01F4B2D46}"/>
                    </a:ext>
                  </a:extLst>
                </p14:cNvPr>
                <p14:cNvContentPartPr/>
                <p14:nvPr/>
              </p14:nvContentPartPr>
              <p14:xfrm>
                <a:off x="4983917" y="2638104"/>
                <a:ext cx="22680" cy="120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8A652DB-4862-4139-AB23-51C01F4B2D4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75277" y="2627213"/>
                  <a:ext cx="40320" cy="141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57F858E-D42A-42F2-BD92-D14116E03BED}"/>
                    </a:ext>
                  </a:extLst>
                </p14:cNvPr>
                <p14:cNvContentPartPr/>
                <p14:nvPr/>
              </p14:nvContentPartPr>
              <p14:xfrm>
                <a:off x="5031797" y="2667984"/>
                <a:ext cx="50760" cy="105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57F858E-D42A-42F2-BD92-D14116E03B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22797" y="2657531"/>
                  <a:ext cx="68400" cy="127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8A15AAF-C5CB-443D-8715-5BC761643920}"/>
                    </a:ext>
                  </a:extLst>
                </p14:cNvPr>
                <p14:cNvContentPartPr/>
                <p14:nvPr/>
              </p14:nvContentPartPr>
              <p14:xfrm>
                <a:off x="5044037" y="2728104"/>
                <a:ext cx="37800" cy="7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8A15AAF-C5CB-443D-8715-5BC76164392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35037" y="2717104"/>
                  <a:ext cx="5544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6D03823-5F9A-408B-9789-FB299A659216}"/>
                    </a:ext>
                  </a:extLst>
                </p14:cNvPr>
                <p14:cNvContentPartPr/>
                <p14:nvPr/>
              </p14:nvContentPartPr>
              <p14:xfrm>
                <a:off x="5118917" y="2473224"/>
                <a:ext cx="247680" cy="315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6D03823-5F9A-408B-9789-FB299A6592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10277" y="2462334"/>
                  <a:ext cx="265320" cy="336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BF4232F-7122-4560-B6AF-9658E1ABCCE9}"/>
                    </a:ext>
                  </a:extLst>
                </p14:cNvPr>
                <p14:cNvContentPartPr/>
                <p14:nvPr/>
              </p14:nvContentPartPr>
              <p14:xfrm>
                <a:off x="5136197" y="2580504"/>
                <a:ext cx="388080" cy="402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BF4232F-7122-4560-B6AF-9658E1ABCCE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27557" y="2570050"/>
                  <a:ext cx="405720" cy="423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F67DD66-129E-409D-BEBE-0E2FF829DE3E}"/>
                    </a:ext>
                  </a:extLst>
                </p14:cNvPr>
                <p14:cNvContentPartPr/>
                <p14:nvPr/>
              </p14:nvContentPartPr>
              <p14:xfrm>
                <a:off x="5605997" y="2660424"/>
                <a:ext cx="7920" cy="60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F67DD66-129E-409D-BEBE-0E2FF829DE3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97357" y="2649981"/>
                  <a:ext cx="25560" cy="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3F09505-7D67-4539-B305-13D674FC3EBA}"/>
                    </a:ext>
                  </a:extLst>
                </p14:cNvPr>
                <p14:cNvContentPartPr/>
                <p14:nvPr/>
              </p14:nvContentPartPr>
              <p14:xfrm>
                <a:off x="5628677" y="2428224"/>
                <a:ext cx="472680" cy="555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3F09505-7D67-4539-B305-13D674FC3EB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19677" y="2417339"/>
                  <a:ext cx="490320" cy="576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24C8068-856B-4CE8-B2EC-3E5C2271BD8B}"/>
                    </a:ext>
                  </a:extLst>
                </p14:cNvPr>
                <p14:cNvContentPartPr/>
                <p14:nvPr/>
              </p14:nvContentPartPr>
              <p14:xfrm>
                <a:off x="6140957" y="2398344"/>
                <a:ext cx="199800" cy="569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24C8068-856B-4CE8-B2EC-3E5C2271BD8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32317" y="2387460"/>
                  <a:ext cx="217440" cy="591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D63112E-ADE6-45B0-8CE5-15BB34DFB14C}"/>
                    </a:ext>
                  </a:extLst>
                </p14:cNvPr>
                <p14:cNvContentPartPr/>
                <p14:nvPr/>
              </p14:nvContentPartPr>
              <p14:xfrm>
                <a:off x="6415637" y="2390424"/>
                <a:ext cx="191520" cy="628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D63112E-ADE6-45B0-8CE5-15BB34DFB14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06637" y="2379970"/>
                  <a:ext cx="209160" cy="649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FC4AC1-29B0-4F3B-A1A4-ACA0C3ED49F5}"/>
                    </a:ext>
                  </a:extLst>
                </p14:cNvPr>
                <p14:cNvContentPartPr/>
                <p14:nvPr/>
              </p14:nvContentPartPr>
              <p14:xfrm>
                <a:off x="6655397" y="2473224"/>
                <a:ext cx="37800" cy="180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FC4AC1-29B0-4F3B-A1A4-ACA0C3ED49F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46757" y="2462333"/>
                  <a:ext cx="55440" cy="201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489DCFB-94A7-44A9-9A45-218509969E75}"/>
                    </a:ext>
                  </a:extLst>
                </p14:cNvPr>
                <p14:cNvContentPartPr/>
                <p14:nvPr/>
              </p14:nvContentPartPr>
              <p14:xfrm>
                <a:off x="6747917" y="2480784"/>
                <a:ext cx="87840" cy="173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489DCFB-94A7-44A9-9A45-218509969E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38917" y="2469907"/>
                  <a:ext cx="105480" cy="194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F797700-47AC-4883-BB38-56C0758F0AB3}"/>
                    </a:ext>
                  </a:extLst>
                </p14:cNvPr>
                <p14:cNvContentPartPr/>
                <p14:nvPr/>
              </p14:nvContentPartPr>
              <p14:xfrm>
                <a:off x="6737837" y="2570784"/>
                <a:ext cx="142920" cy="15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F797700-47AC-4883-BB38-56C0758F0A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29197" y="2559727"/>
                  <a:ext cx="16056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3A3595-EEFF-4171-A7B6-2BFD14EC22D2}"/>
                    </a:ext>
                  </a:extLst>
                </p14:cNvPr>
                <p14:cNvContentPartPr/>
                <p14:nvPr/>
              </p14:nvContentPartPr>
              <p14:xfrm>
                <a:off x="6363077" y="2720544"/>
                <a:ext cx="576360" cy="37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3A3595-EEFF-4171-A7B6-2BFD14EC22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54437" y="2709682"/>
                  <a:ext cx="594000" cy="59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339AE0C-F451-4940-A20B-F5A62D758F31}"/>
                    </a:ext>
                  </a:extLst>
                </p14:cNvPr>
                <p14:cNvContentPartPr/>
                <p14:nvPr/>
              </p14:nvContentPartPr>
              <p14:xfrm>
                <a:off x="6333197" y="2892984"/>
                <a:ext cx="360000" cy="367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339AE0C-F451-4940-A20B-F5A62D758F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24197" y="2882094"/>
                  <a:ext cx="377640" cy="388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C312A6D-61FE-4DE3-9F3B-2C4EF85BC75C}"/>
                    </a:ext>
                  </a:extLst>
                </p14:cNvPr>
                <p14:cNvContentPartPr/>
                <p14:nvPr/>
              </p14:nvContentPartPr>
              <p14:xfrm>
                <a:off x="6767717" y="2997744"/>
                <a:ext cx="22680" cy="90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C312A6D-61FE-4DE3-9F3B-2C4EF85BC75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59077" y="2987267"/>
                  <a:ext cx="40320" cy="111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4BA85AE-D775-45AD-8B9B-065708B0B432}"/>
                    </a:ext>
                  </a:extLst>
                </p14:cNvPr>
                <p14:cNvContentPartPr/>
                <p14:nvPr/>
              </p14:nvContentPartPr>
              <p14:xfrm>
                <a:off x="7037717" y="2660424"/>
                <a:ext cx="157680" cy="187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4BA85AE-D775-45AD-8B9B-065708B0B4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28717" y="2649980"/>
                  <a:ext cx="175320" cy="20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CBCC58-F3F3-44C0-8653-60053E39A106}"/>
                    </a:ext>
                  </a:extLst>
                </p14:cNvPr>
                <p14:cNvContentPartPr/>
                <p14:nvPr/>
              </p14:nvContentPartPr>
              <p14:xfrm>
                <a:off x="7300157" y="2382504"/>
                <a:ext cx="293040" cy="637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CBCC58-F3F3-44C0-8653-60053E39A1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91157" y="2371618"/>
                  <a:ext cx="310680" cy="6592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155DBA-D860-43C3-AC3A-F0A9C10E3200}"/>
                    </a:ext>
                  </a:extLst>
                </p14:cNvPr>
                <p14:cNvContentPartPr/>
                <p14:nvPr/>
              </p14:nvContentPartPr>
              <p14:xfrm>
                <a:off x="7584917" y="2503464"/>
                <a:ext cx="105120" cy="157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155DBA-D860-43C3-AC3A-F0A9C10E320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75917" y="2492574"/>
                  <a:ext cx="122760" cy="179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E172EF5-8BC8-440E-9F70-86E4AE0795FB}"/>
                    </a:ext>
                  </a:extLst>
                </p14:cNvPr>
                <p14:cNvContentPartPr/>
                <p14:nvPr/>
              </p14:nvContentPartPr>
              <p14:xfrm>
                <a:off x="7711637" y="2550624"/>
                <a:ext cx="61200" cy="125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E172EF5-8BC8-440E-9F70-86E4AE0795F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02637" y="2539749"/>
                  <a:ext cx="78840" cy="146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1960CA1-DF4B-4D1C-8936-0B16A8DDEC2C}"/>
                    </a:ext>
                  </a:extLst>
                </p14:cNvPr>
                <p14:cNvContentPartPr/>
                <p14:nvPr/>
              </p14:nvContentPartPr>
              <p14:xfrm>
                <a:off x="7697237" y="2615784"/>
                <a:ext cx="82800" cy="7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1960CA1-DF4B-4D1C-8936-0B16A8DDEC2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88597" y="2604784"/>
                  <a:ext cx="10044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2A217E-7266-4E90-9485-086D742AF5CD}"/>
                    </a:ext>
                  </a:extLst>
                </p14:cNvPr>
                <p14:cNvContentPartPr/>
                <p14:nvPr/>
              </p14:nvContentPartPr>
              <p14:xfrm>
                <a:off x="7399877" y="2720544"/>
                <a:ext cx="432720" cy="30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2A217E-7266-4E90-9485-086D742AF5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91237" y="2709769"/>
                  <a:ext cx="450360" cy="51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3E3539F-5A0C-4FC4-B71F-CF16233FAC69}"/>
                    </a:ext>
                  </a:extLst>
                </p14:cNvPr>
                <p14:cNvContentPartPr/>
                <p14:nvPr/>
              </p14:nvContentPartPr>
              <p14:xfrm>
                <a:off x="7299797" y="2818104"/>
                <a:ext cx="307800" cy="267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3E3539F-5A0C-4FC4-B71F-CF16233FAC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90797" y="2807210"/>
                  <a:ext cx="325440" cy="288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10C0015-0CCD-41BC-95BD-4EC9310D6EC0}"/>
                    </a:ext>
                  </a:extLst>
                </p14:cNvPr>
                <p14:cNvContentPartPr/>
                <p14:nvPr/>
              </p14:nvContentPartPr>
              <p14:xfrm>
                <a:off x="7652237" y="2952384"/>
                <a:ext cx="172800" cy="68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10C0015-0CCD-41BC-95BD-4EC9310D6E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43597" y="2941492"/>
                  <a:ext cx="190440" cy="89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ED1980-96BB-44CA-9229-1D1AD99CFDAF}"/>
                    </a:ext>
                  </a:extLst>
                </p14:cNvPr>
                <p14:cNvContentPartPr/>
                <p14:nvPr/>
              </p14:nvContentPartPr>
              <p14:xfrm>
                <a:off x="7922237" y="2322384"/>
                <a:ext cx="217800" cy="675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ED1980-96BB-44CA-9229-1D1AD99CFD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13237" y="2311928"/>
                  <a:ext cx="235440" cy="6970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A2E2F9B-00B2-49B7-A544-B1C2904C7BC5}"/>
              </a:ext>
            </a:extLst>
          </p:cNvPr>
          <p:cNvGrpSpPr/>
          <p:nvPr/>
        </p:nvGrpSpPr>
        <p:grpSpPr>
          <a:xfrm>
            <a:off x="6766854" y="1272509"/>
            <a:ext cx="592200" cy="266878"/>
            <a:chOff x="6797957" y="561984"/>
            <a:chExt cx="5922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F26A64-B06E-4440-9954-9DD7B4F1F33F}"/>
                    </a:ext>
                  </a:extLst>
                </p14:cNvPr>
                <p14:cNvContentPartPr/>
                <p14:nvPr/>
              </p14:nvContentPartPr>
              <p14:xfrm>
                <a:off x="6797957" y="636864"/>
                <a:ext cx="202680" cy="30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F26A64-B06E-4440-9954-9DD7B4F1F33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88957" y="626496"/>
                  <a:ext cx="220320" cy="51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F5DF75-8684-4103-BDF6-EDFEE0187010}"/>
                    </a:ext>
                  </a:extLst>
                </p14:cNvPr>
                <p14:cNvContentPartPr/>
                <p14:nvPr/>
              </p14:nvContentPartPr>
              <p14:xfrm>
                <a:off x="6887957" y="689424"/>
                <a:ext cx="37800" cy="150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F5DF75-8684-4103-BDF6-EDFEE01870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78957" y="678546"/>
                  <a:ext cx="55440" cy="171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FA57DC4-D319-41A6-9F96-236C7F94D34E}"/>
                    </a:ext>
                  </a:extLst>
                </p14:cNvPr>
                <p14:cNvContentPartPr/>
                <p14:nvPr/>
              </p14:nvContentPartPr>
              <p14:xfrm>
                <a:off x="7217357" y="561984"/>
                <a:ext cx="135720" cy="322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FA57DC4-D319-41A6-9F96-236C7F94D3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08357" y="551104"/>
                  <a:ext cx="153360" cy="344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E748A29-D1D2-477D-B286-C4204EFEB485}"/>
                    </a:ext>
                  </a:extLst>
                </p14:cNvPr>
                <p14:cNvContentPartPr/>
                <p14:nvPr/>
              </p14:nvContentPartPr>
              <p14:xfrm>
                <a:off x="7187477" y="704184"/>
                <a:ext cx="202680" cy="7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E748A29-D1D2-477D-B286-C4204EFEB4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78837" y="693624"/>
                  <a:ext cx="220320" cy="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7604882-35EF-4A5D-9FBD-64BBAB01A8E0}"/>
              </a:ext>
            </a:extLst>
          </p:cNvPr>
          <p:cNvGrpSpPr/>
          <p:nvPr/>
        </p:nvGrpSpPr>
        <p:grpSpPr>
          <a:xfrm>
            <a:off x="658374" y="4001263"/>
            <a:ext cx="2383560" cy="557851"/>
            <a:chOff x="689477" y="3260184"/>
            <a:chExt cx="2383560" cy="67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7034E6A-02F9-4FCA-8517-DC2A4DF51D71}"/>
                    </a:ext>
                  </a:extLst>
                </p14:cNvPr>
                <p14:cNvContentPartPr/>
                <p14:nvPr/>
              </p14:nvContentPartPr>
              <p14:xfrm>
                <a:off x="689477" y="3260184"/>
                <a:ext cx="2129040" cy="38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7034E6A-02F9-4FCA-8517-DC2A4DF51D7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0477" y="3249343"/>
                  <a:ext cx="2146680" cy="59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49AE41-AD9E-41E8-82B8-B48BBDA30A7F}"/>
                    </a:ext>
                  </a:extLst>
                </p14:cNvPr>
                <p14:cNvContentPartPr/>
                <p14:nvPr/>
              </p14:nvContentPartPr>
              <p14:xfrm>
                <a:off x="1013837" y="3507504"/>
                <a:ext cx="392760" cy="90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49AE41-AD9E-41E8-82B8-B48BBDA30A7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4837" y="3496591"/>
                  <a:ext cx="410400" cy="111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80F71F-E73B-4A99-9867-43C18606740F}"/>
                    </a:ext>
                  </a:extLst>
                </p14:cNvPr>
                <p14:cNvContentPartPr/>
                <p14:nvPr/>
              </p14:nvContentPartPr>
              <p14:xfrm>
                <a:off x="1145957" y="3544944"/>
                <a:ext cx="53640" cy="202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80F71F-E73B-4A99-9867-43C1860674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6957" y="3534502"/>
                  <a:ext cx="71280" cy="2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6424705-EC66-46C0-BE84-0B7DD0C1E022}"/>
                    </a:ext>
                  </a:extLst>
                </p14:cNvPr>
                <p14:cNvContentPartPr/>
                <p14:nvPr/>
              </p14:nvContentPartPr>
              <p14:xfrm>
                <a:off x="1423877" y="3485184"/>
                <a:ext cx="300600" cy="312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6424705-EC66-46C0-BE84-0B7DD0C1E02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15237" y="3474304"/>
                  <a:ext cx="318240" cy="333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A296091-7D5D-4825-A196-926FA0322EDF}"/>
                    </a:ext>
                  </a:extLst>
                </p14:cNvPr>
                <p14:cNvContentPartPr/>
                <p14:nvPr/>
              </p14:nvContentPartPr>
              <p14:xfrm>
                <a:off x="2233517" y="3433704"/>
                <a:ext cx="22680" cy="261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A296091-7D5D-4825-A196-926FA0322ED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24517" y="3423250"/>
                  <a:ext cx="40320" cy="282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301749C-A5AC-4DF8-BC27-8890D85BC300}"/>
                    </a:ext>
                  </a:extLst>
                </p14:cNvPr>
                <p14:cNvContentPartPr/>
                <p14:nvPr/>
              </p14:nvContentPartPr>
              <p14:xfrm>
                <a:off x="2158277" y="3447024"/>
                <a:ext cx="209880" cy="188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301749C-A5AC-4DF8-BC27-8890D85BC30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49637" y="3436128"/>
                  <a:ext cx="227520" cy="209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3E13DC-0EE2-46AC-A5CC-E37E981ACAF5}"/>
                    </a:ext>
                  </a:extLst>
                </p14:cNvPr>
                <p14:cNvContentPartPr/>
                <p14:nvPr/>
              </p14:nvContentPartPr>
              <p14:xfrm>
                <a:off x="2405597" y="3411384"/>
                <a:ext cx="352800" cy="381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3E13DC-0EE2-46AC-A5CC-E37E981ACAF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96957" y="3400504"/>
                  <a:ext cx="370440" cy="402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1192772-F06B-43E0-97D4-131FECBAE711}"/>
                    </a:ext>
                  </a:extLst>
                </p14:cNvPr>
                <p14:cNvContentPartPr/>
                <p14:nvPr/>
              </p14:nvContentPartPr>
              <p14:xfrm>
                <a:off x="1049117" y="3822144"/>
                <a:ext cx="1708920" cy="60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1192772-F06B-43E0-97D4-131FECBAE71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0117" y="3811701"/>
                  <a:ext cx="1726560" cy="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CC7CDB7-F50C-4A00-AC54-1B25EFB9BFFE}"/>
                    </a:ext>
                  </a:extLst>
                </p14:cNvPr>
                <p14:cNvContentPartPr/>
                <p14:nvPr/>
              </p14:nvContentPartPr>
              <p14:xfrm>
                <a:off x="3027677" y="3859944"/>
                <a:ext cx="45360" cy="75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CC7CDB7-F50C-4A00-AC54-1B25EFB9BFF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19037" y="3849071"/>
                  <a:ext cx="63000" cy="965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B1A535C-C22C-4D1A-AD20-CDA41EC7D7CC}"/>
              </a:ext>
            </a:extLst>
          </p:cNvPr>
          <p:cNvGrpSpPr/>
          <p:nvPr/>
        </p:nvGrpSpPr>
        <p:grpSpPr>
          <a:xfrm>
            <a:off x="3491574" y="4117893"/>
            <a:ext cx="2855520" cy="526910"/>
            <a:chOff x="3522677" y="3380064"/>
            <a:chExt cx="2855520" cy="63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BBB46AF-84A0-4254-8614-7B124B9A1CC1}"/>
                    </a:ext>
                  </a:extLst>
                </p14:cNvPr>
                <p14:cNvContentPartPr/>
                <p14:nvPr/>
              </p14:nvContentPartPr>
              <p14:xfrm>
                <a:off x="3522677" y="3388704"/>
                <a:ext cx="972360" cy="314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BBB46AF-84A0-4254-8614-7B124B9A1CC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13677" y="3378257"/>
                  <a:ext cx="990000" cy="335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BD75216-7311-4B43-AD5E-E5BBABD087F3}"/>
                    </a:ext>
                  </a:extLst>
                </p14:cNvPr>
                <p14:cNvContentPartPr/>
                <p14:nvPr/>
              </p14:nvContentPartPr>
              <p14:xfrm>
                <a:off x="4481717" y="3454944"/>
                <a:ext cx="135360" cy="232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BD75216-7311-4B43-AD5E-E5BBABD087F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73077" y="3444492"/>
                  <a:ext cx="153000" cy="25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303D75-8A87-4998-A48E-DBA0C1421822}"/>
                    </a:ext>
                  </a:extLst>
                </p14:cNvPr>
                <p14:cNvContentPartPr/>
                <p14:nvPr/>
              </p14:nvContentPartPr>
              <p14:xfrm>
                <a:off x="4774037" y="3380064"/>
                <a:ext cx="30240" cy="240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303D75-8A87-4998-A48E-DBA0C14218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65397" y="3369624"/>
                  <a:ext cx="47880" cy="261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3BA31FF-F35F-4DC2-B599-C933B3AF5835}"/>
                    </a:ext>
                  </a:extLst>
                </p14:cNvPr>
                <p14:cNvContentPartPr/>
                <p14:nvPr/>
              </p14:nvContentPartPr>
              <p14:xfrm>
                <a:off x="4661717" y="3537384"/>
                <a:ext cx="292680" cy="480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3BA31FF-F35F-4DC2-B599-C933B3AF583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52717" y="3526499"/>
                  <a:ext cx="310320" cy="501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92663A9-A455-40B3-9C91-2D063A514FE6}"/>
                    </a:ext>
                  </a:extLst>
                </p14:cNvPr>
                <p14:cNvContentPartPr/>
                <p14:nvPr/>
              </p14:nvContentPartPr>
              <p14:xfrm>
                <a:off x="5186597" y="3477264"/>
                <a:ext cx="38160" cy="442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92663A9-A455-40B3-9C91-2D063A514F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77597" y="3466804"/>
                  <a:ext cx="55800" cy="464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BC257EB-CFC3-4643-8C34-03227D357112}"/>
                    </a:ext>
                  </a:extLst>
                </p14:cNvPr>
                <p14:cNvContentPartPr/>
                <p14:nvPr/>
              </p14:nvContentPartPr>
              <p14:xfrm>
                <a:off x="5148797" y="3477624"/>
                <a:ext cx="405360" cy="300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BC257EB-CFC3-4643-8C34-03227D35711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40157" y="3466733"/>
                  <a:ext cx="423000" cy="321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16DD779-CFD9-409A-9CAD-8FCCC623EE89}"/>
                    </a:ext>
                  </a:extLst>
                </p14:cNvPr>
                <p14:cNvContentPartPr/>
                <p14:nvPr/>
              </p14:nvContentPartPr>
              <p14:xfrm>
                <a:off x="5486117" y="3574824"/>
                <a:ext cx="22680" cy="75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16DD779-CFD9-409A-9CAD-8FCCC623EE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7477" y="3564386"/>
                  <a:ext cx="40320" cy="96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695DE54-B1C7-4E46-9E3B-ECD8CEDCE6BB}"/>
                    </a:ext>
                  </a:extLst>
                </p14:cNvPr>
                <p14:cNvContentPartPr/>
                <p14:nvPr/>
              </p14:nvContentPartPr>
              <p14:xfrm>
                <a:off x="5643797" y="3537384"/>
                <a:ext cx="255240" cy="105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695DE54-B1C7-4E46-9E3B-ECD8CEDCE6B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34797" y="3526495"/>
                  <a:ext cx="272880" cy="127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43BE5EF-C332-45D3-9FF8-DF3DC0B81912}"/>
                    </a:ext>
                  </a:extLst>
                </p14:cNvPr>
                <p14:cNvContentPartPr/>
                <p14:nvPr/>
              </p14:nvContentPartPr>
              <p14:xfrm>
                <a:off x="5995877" y="3417504"/>
                <a:ext cx="52920" cy="225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43BE5EF-C332-45D3-9FF8-DF3DC0B8191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87237" y="3407042"/>
                  <a:ext cx="70560" cy="246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DCAA51-CFFD-4C79-A65C-05B2B962CB49}"/>
                    </a:ext>
                  </a:extLst>
                </p14:cNvPr>
                <p14:cNvContentPartPr/>
                <p14:nvPr/>
              </p14:nvContentPartPr>
              <p14:xfrm>
                <a:off x="6145637" y="3425064"/>
                <a:ext cx="30240" cy="225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DCAA51-CFFD-4C79-A65C-05B2B962CB4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36997" y="3414167"/>
                  <a:ext cx="47880" cy="246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66D0F1F-BB9A-4C63-ACCE-FA58B637E720}"/>
                    </a:ext>
                  </a:extLst>
                </p14:cNvPr>
                <p14:cNvContentPartPr/>
                <p14:nvPr/>
              </p14:nvContentPartPr>
              <p14:xfrm>
                <a:off x="6041237" y="3589944"/>
                <a:ext cx="281880" cy="350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66D0F1F-BB9A-4C63-ACCE-FA58B637E72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32237" y="3579052"/>
                  <a:ext cx="299520" cy="371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074FE03-225C-4B51-A09B-80F8704739DA}"/>
                    </a:ext>
                  </a:extLst>
                </p14:cNvPr>
                <p14:cNvContentPartPr/>
                <p14:nvPr/>
              </p14:nvContentPartPr>
              <p14:xfrm>
                <a:off x="6355517" y="3882264"/>
                <a:ext cx="22680" cy="105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074FE03-225C-4B51-A09B-80F8704739D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46877" y="3871404"/>
                  <a:ext cx="40320" cy="1264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49C7053-F718-4D19-B7F1-2E54B01F6601}"/>
              </a:ext>
            </a:extLst>
          </p:cNvPr>
          <p:cNvGrpSpPr/>
          <p:nvPr/>
        </p:nvGrpSpPr>
        <p:grpSpPr>
          <a:xfrm>
            <a:off x="6841734" y="4067225"/>
            <a:ext cx="944640" cy="613487"/>
            <a:chOff x="6872837" y="3320304"/>
            <a:chExt cx="944640" cy="74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DA89656-6357-4CD8-BC05-70E91B0995FF}"/>
                    </a:ext>
                  </a:extLst>
                </p14:cNvPr>
                <p14:cNvContentPartPr/>
                <p14:nvPr/>
              </p14:nvContentPartPr>
              <p14:xfrm>
                <a:off x="6894797" y="3364944"/>
                <a:ext cx="113040" cy="240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DA89656-6357-4CD8-BC05-70E91B0995F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86157" y="3354056"/>
                  <a:ext cx="130680" cy="262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AAF360F-7E00-4A79-B5CE-252CE8649E46}"/>
                    </a:ext>
                  </a:extLst>
                </p14:cNvPr>
                <p14:cNvContentPartPr/>
                <p14:nvPr/>
              </p14:nvContentPartPr>
              <p14:xfrm>
                <a:off x="6880397" y="3522624"/>
                <a:ext cx="127800" cy="16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AAF360F-7E00-4A79-B5CE-252CE8649E4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871397" y="3511678"/>
                  <a:ext cx="145440" cy="37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2545A78-BDF1-4916-8CE6-ABB8C0B7F049}"/>
                    </a:ext>
                  </a:extLst>
                </p14:cNvPr>
                <p14:cNvContentPartPr/>
                <p14:nvPr/>
              </p14:nvContentPartPr>
              <p14:xfrm>
                <a:off x="6880397" y="3327504"/>
                <a:ext cx="165240" cy="7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2545A78-BDF1-4916-8CE6-ABB8C0B7F04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71397" y="3317083"/>
                  <a:ext cx="182880" cy="28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1127A9-E053-4AAB-8520-F84847D7B2FD}"/>
                    </a:ext>
                  </a:extLst>
                </p14:cNvPr>
                <p14:cNvContentPartPr/>
                <p14:nvPr/>
              </p14:nvContentPartPr>
              <p14:xfrm>
                <a:off x="7127717" y="3492384"/>
                <a:ext cx="202680" cy="7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1127A9-E053-4AAB-8520-F84847D7B2F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18717" y="3481824"/>
                  <a:ext cx="22032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19A985-FDAD-4305-AED2-5CA303760992}"/>
                    </a:ext>
                  </a:extLst>
                </p14:cNvPr>
                <p14:cNvContentPartPr/>
                <p14:nvPr/>
              </p14:nvContentPartPr>
              <p14:xfrm>
                <a:off x="7202597" y="3394824"/>
                <a:ext cx="119520" cy="225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19A985-FDAD-4305-AED2-5CA30376099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93597" y="3384362"/>
                  <a:ext cx="137160" cy="246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88309BB-0581-400C-8524-C9F61FFA4D87}"/>
                    </a:ext>
                  </a:extLst>
                </p14:cNvPr>
                <p14:cNvContentPartPr/>
                <p14:nvPr/>
              </p14:nvContentPartPr>
              <p14:xfrm>
                <a:off x="7457477" y="3375024"/>
                <a:ext cx="16200" cy="245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88309BB-0581-400C-8524-C9F61FFA4D8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48477" y="3364122"/>
                  <a:ext cx="33840" cy="266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015B392-2603-44D0-986D-DE5BBBA626FB}"/>
                    </a:ext>
                  </a:extLst>
                </p14:cNvPr>
                <p14:cNvContentPartPr/>
                <p14:nvPr/>
              </p14:nvContentPartPr>
              <p14:xfrm>
                <a:off x="7449917" y="3402744"/>
                <a:ext cx="135360" cy="225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015B392-2603-44D0-986D-DE5BBBA626F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41277" y="3391847"/>
                  <a:ext cx="153000" cy="246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9717C35-469D-4FF1-B39A-29629CE8D4CB}"/>
                    </a:ext>
                  </a:extLst>
                </p14:cNvPr>
                <p14:cNvContentPartPr/>
                <p14:nvPr/>
              </p14:nvContentPartPr>
              <p14:xfrm>
                <a:off x="7479797" y="3320304"/>
                <a:ext cx="127800" cy="22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9717C35-469D-4FF1-B39A-29629CE8D4C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71157" y="3309606"/>
                  <a:ext cx="145440" cy="43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887A502-1FCC-49E0-BEA9-3D0DF6541C73}"/>
                    </a:ext>
                  </a:extLst>
                </p14:cNvPr>
                <p14:cNvContentPartPr/>
                <p14:nvPr/>
              </p14:nvContentPartPr>
              <p14:xfrm>
                <a:off x="6872837" y="3859944"/>
                <a:ext cx="23040" cy="142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887A502-1FCC-49E0-BEA9-3D0DF6541C7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63837" y="3849051"/>
                  <a:ext cx="40680" cy="164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2A16685-70EE-4474-BA3E-935713ACF704}"/>
                    </a:ext>
                  </a:extLst>
                </p14:cNvPr>
                <p14:cNvContentPartPr/>
                <p14:nvPr/>
              </p14:nvContentPartPr>
              <p14:xfrm>
                <a:off x="6991997" y="3852024"/>
                <a:ext cx="24120" cy="210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2A16685-70EE-4474-BA3E-935713ACF70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83357" y="3841577"/>
                  <a:ext cx="41760" cy="231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9AFEB68-50BB-4488-A5CD-D7F3B8F89C90}"/>
                    </a:ext>
                  </a:extLst>
                </p14:cNvPr>
                <p14:cNvContentPartPr/>
                <p14:nvPr/>
              </p14:nvContentPartPr>
              <p14:xfrm>
                <a:off x="6895157" y="3769944"/>
                <a:ext cx="105120" cy="180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9AFEB68-50BB-4488-A5CD-D7F3B8F89C9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86517" y="3759053"/>
                  <a:ext cx="122760" cy="201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DFD09F2-49F9-4F79-95D0-45AF95A0631A}"/>
                    </a:ext>
                  </a:extLst>
                </p14:cNvPr>
                <p14:cNvContentPartPr/>
                <p14:nvPr/>
              </p14:nvContentPartPr>
              <p14:xfrm>
                <a:off x="7127717" y="3934824"/>
                <a:ext cx="135360" cy="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DFD09F2-49F9-4F79-95D0-45AF95A0631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18717" y="3925824"/>
                  <a:ext cx="15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582F281-E6E5-4115-8792-6E0C12DA2AD0}"/>
                    </a:ext>
                  </a:extLst>
                </p14:cNvPr>
                <p14:cNvContentPartPr/>
                <p14:nvPr/>
              </p14:nvContentPartPr>
              <p14:xfrm>
                <a:off x="7210157" y="3874704"/>
                <a:ext cx="80280" cy="140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582F281-E6E5-4115-8792-6E0C12DA2AD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01157" y="3864239"/>
                  <a:ext cx="97920" cy="161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526E814-6952-463E-A936-E68733586AFB}"/>
                    </a:ext>
                  </a:extLst>
                </p14:cNvPr>
                <p14:cNvContentPartPr/>
                <p14:nvPr/>
              </p14:nvContentPartPr>
              <p14:xfrm>
                <a:off x="7442357" y="3942384"/>
                <a:ext cx="105120" cy="15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526E814-6952-463E-A936-E68733586AF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433717" y="3931327"/>
                  <a:ext cx="12276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83862D3-4A8F-44D5-8642-A49CCE908996}"/>
                    </a:ext>
                  </a:extLst>
                </p14:cNvPr>
                <p14:cNvContentPartPr/>
                <p14:nvPr/>
              </p14:nvContentPartPr>
              <p14:xfrm>
                <a:off x="7576997" y="3822144"/>
                <a:ext cx="180360" cy="177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83862D3-4A8F-44D5-8642-A49CCE9089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568357" y="3811242"/>
                  <a:ext cx="198000" cy="198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0B44A6C-DA3F-4585-9B22-303244ECAE92}"/>
                    </a:ext>
                  </a:extLst>
                </p14:cNvPr>
                <p14:cNvContentPartPr/>
                <p14:nvPr/>
              </p14:nvContentPartPr>
              <p14:xfrm>
                <a:off x="7682117" y="3747264"/>
                <a:ext cx="45360" cy="7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0B44A6C-DA3F-4585-9B22-303244ECAE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73477" y="3736704"/>
                  <a:ext cx="6300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6DACB93-78E9-4539-9AD4-2AE3AD291057}"/>
                    </a:ext>
                  </a:extLst>
                </p14:cNvPr>
                <p14:cNvContentPartPr/>
                <p14:nvPr/>
              </p14:nvContentPartPr>
              <p14:xfrm>
                <a:off x="7787237" y="4002144"/>
                <a:ext cx="30240" cy="60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6DACB93-78E9-4539-9AD4-2AE3AD2910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78237" y="3991701"/>
                  <a:ext cx="47880" cy="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C01999D-F78A-4A57-AF13-13E5F17E6183}"/>
              </a:ext>
            </a:extLst>
          </p:cNvPr>
          <p:cNvGrpSpPr/>
          <p:nvPr/>
        </p:nvGrpSpPr>
        <p:grpSpPr>
          <a:xfrm>
            <a:off x="8041254" y="4029830"/>
            <a:ext cx="682200" cy="185356"/>
            <a:chOff x="8072357" y="3327864"/>
            <a:chExt cx="68220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7B6E98C-F24D-48A0-B153-717836F2CB0B}"/>
                    </a:ext>
                  </a:extLst>
                </p14:cNvPr>
                <p14:cNvContentPartPr/>
                <p14:nvPr/>
              </p14:nvContentPartPr>
              <p14:xfrm>
                <a:off x="8072357" y="3327864"/>
                <a:ext cx="239760" cy="224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7B6E98C-F24D-48A0-B153-717836F2CB0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63357" y="3317412"/>
                  <a:ext cx="257400" cy="245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1D86ED1-4E8C-4A32-9483-C007DAF27D72}"/>
                    </a:ext>
                  </a:extLst>
                </p14:cNvPr>
                <p14:cNvContentPartPr/>
                <p14:nvPr/>
              </p14:nvContentPartPr>
              <p14:xfrm>
                <a:off x="8394197" y="3395184"/>
                <a:ext cx="90360" cy="15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1D86ED1-4E8C-4A32-9483-C007DAF27D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85557" y="3384127"/>
                  <a:ext cx="10800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B0471E5-5FA4-4701-B042-A139332C125F}"/>
                    </a:ext>
                  </a:extLst>
                </p14:cNvPr>
                <p14:cNvContentPartPr/>
                <p14:nvPr/>
              </p14:nvContentPartPr>
              <p14:xfrm>
                <a:off x="8446757" y="3350544"/>
                <a:ext cx="307800" cy="180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B0471E5-5FA4-4701-B042-A139332C12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38117" y="3339648"/>
                  <a:ext cx="325440" cy="201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D181688-3938-476E-8B25-185B12699799}"/>
                    </a:ext>
                  </a:extLst>
                </p14:cNvPr>
                <p14:cNvContentPartPr/>
                <p14:nvPr/>
              </p14:nvContentPartPr>
              <p14:xfrm>
                <a:off x="8634317" y="3432624"/>
                <a:ext cx="112680" cy="79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D181688-3938-476E-8B25-185B1269979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625317" y="3421624"/>
                  <a:ext cx="130320" cy="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3D1DF11-5DF3-4CF9-BDB3-796181C86B24}"/>
              </a:ext>
            </a:extLst>
          </p:cNvPr>
          <p:cNvGrpSpPr/>
          <p:nvPr/>
        </p:nvGrpSpPr>
        <p:grpSpPr>
          <a:xfrm>
            <a:off x="8101014" y="4482813"/>
            <a:ext cx="659880" cy="217190"/>
            <a:chOff x="8132117" y="3777504"/>
            <a:chExt cx="65988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D179B7D-C8A2-43C6-B817-B23AB268176E}"/>
                    </a:ext>
                  </a:extLst>
                </p14:cNvPr>
                <p14:cNvContentPartPr/>
                <p14:nvPr/>
              </p14:nvContentPartPr>
              <p14:xfrm>
                <a:off x="8141837" y="3821784"/>
                <a:ext cx="72720" cy="120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D179B7D-C8A2-43C6-B817-B23AB26817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133197" y="3810906"/>
                  <a:ext cx="90360" cy="1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D2FD352-36EE-4A0C-8439-0D38CE215675}"/>
                    </a:ext>
                  </a:extLst>
                </p14:cNvPr>
                <p14:cNvContentPartPr/>
                <p14:nvPr/>
              </p14:nvContentPartPr>
              <p14:xfrm>
                <a:off x="8132117" y="3874704"/>
                <a:ext cx="322560" cy="37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D2FD352-36EE-4A0C-8439-0D38CE2156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23117" y="3864276"/>
                  <a:ext cx="340200" cy="59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7C9D069-3B1C-4408-85D4-70E3BD560A32}"/>
                    </a:ext>
                  </a:extLst>
                </p14:cNvPr>
                <p14:cNvContentPartPr/>
                <p14:nvPr/>
              </p14:nvContentPartPr>
              <p14:xfrm>
                <a:off x="8402117" y="3806664"/>
                <a:ext cx="57600" cy="136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7C9D069-3B1C-4408-85D4-70E3BD560A3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393477" y="3795760"/>
                  <a:ext cx="75240" cy="157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BDAE3D1-6303-4875-A0A8-6097C883D8D7}"/>
                    </a:ext>
                  </a:extLst>
                </p14:cNvPr>
                <p14:cNvContentPartPr/>
                <p14:nvPr/>
              </p14:nvContentPartPr>
              <p14:xfrm>
                <a:off x="8521637" y="3777504"/>
                <a:ext cx="270360" cy="262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BDAE3D1-6303-4875-A0A8-6097C883D8D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12637" y="3766608"/>
                  <a:ext cx="288000" cy="2841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A05098B-EE9A-432B-9869-23BC465D19D7}"/>
              </a:ext>
            </a:extLst>
          </p:cNvPr>
          <p:cNvGrpSpPr/>
          <p:nvPr/>
        </p:nvGrpSpPr>
        <p:grpSpPr>
          <a:xfrm>
            <a:off x="860694" y="4948962"/>
            <a:ext cx="4632120" cy="737853"/>
            <a:chOff x="891797" y="4188984"/>
            <a:chExt cx="4632120" cy="89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661C834-025F-41D1-B4BA-88D031460D41}"/>
                    </a:ext>
                  </a:extLst>
                </p14:cNvPr>
                <p14:cNvContentPartPr/>
                <p14:nvPr/>
              </p14:nvContentPartPr>
              <p14:xfrm>
                <a:off x="891797" y="4451064"/>
                <a:ext cx="285120" cy="300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661C834-025F-41D1-B4BA-88D031460D4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82797" y="4440611"/>
                  <a:ext cx="302760" cy="322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F150FB9-E587-4AB4-AF7E-C205ACA67E72}"/>
                    </a:ext>
                  </a:extLst>
                </p14:cNvPr>
                <p14:cNvContentPartPr/>
                <p14:nvPr/>
              </p14:nvContentPartPr>
              <p14:xfrm>
                <a:off x="1198877" y="4354584"/>
                <a:ext cx="165240" cy="7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F150FB9-E587-4AB4-AF7E-C205ACA67E7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90237" y="4343584"/>
                  <a:ext cx="18288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677C9AD-72DA-4F25-AD04-61BCC07DC4CA}"/>
                    </a:ext>
                  </a:extLst>
                </p14:cNvPr>
                <p14:cNvContentPartPr/>
                <p14:nvPr/>
              </p14:nvContentPartPr>
              <p14:xfrm>
                <a:off x="1236677" y="4392024"/>
                <a:ext cx="15480" cy="1501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677C9AD-72DA-4F25-AD04-61BCC07DC4C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227677" y="4381146"/>
                  <a:ext cx="33120" cy="171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C4A9DA5-5754-4657-8B6A-E21227B4A524}"/>
                    </a:ext>
                  </a:extLst>
                </p14:cNvPr>
                <p14:cNvContentPartPr/>
                <p14:nvPr/>
              </p14:nvContentPartPr>
              <p14:xfrm>
                <a:off x="1388957" y="4317144"/>
                <a:ext cx="125640" cy="210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C4A9DA5-5754-4657-8B6A-E21227B4A52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379957" y="4306262"/>
                  <a:ext cx="143280" cy="231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43D2BFC-D273-4045-8A3D-09BEBDE15E8A}"/>
                    </a:ext>
                  </a:extLst>
                </p14:cNvPr>
                <p14:cNvContentPartPr/>
                <p14:nvPr/>
              </p14:nvContentPartPr>
              <p14:xfrm>
                <a:off x="1648877" y="4571664"/>
                <a:ext cx="67680" cy="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43D2BFC-D273-4045-8A3D-09BEBDE15E8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639877" y="4563024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F2552EF-8491-49EF-A149-30234671CE38}"/>
                    </a:ext>
                  </a:extLst>
                </p14:cNvPr>
                <p14:cNvContentPartPr/>
                <p14:nvPr/>
              </p14:nvContentPartPr>
              <p14:xfrm>
                <a:off x="1566437" y="4646904"/>
                <a:ext cx="135360" cy="15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F2552EF-8491-49EF-A149-30234671CE3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557437" y="4635847"/>
                  <a:ext cx="15300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DBC32A6-DF7F-4BF9-90AC-C85CC049C0F2}"/>
                    </a:ext>
                  </a:extLst>
                </p14:cNvPr>
                <p14:cNvContentPartPr/>
                <p14:nvPr/>
              </p14:nvContentPartPr>
              <p14:xfrm>
                <a:off x="2038397" y="4264584"/>
                <a:ext cx="290160" cy="524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DBC32A6-DF7F-4BF9-90AC-C85CC049C0F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29757" y="4253694"/>
                  <a:ext cx="307800" cy="546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2FDF512-E6F9-449E-8B40-26D5572F0B02}"/>
                    </a:ext>
                  </a:extLst>
                </p14:cNvPr>
                <p14:cNvContentPartPr/>
                <p14:nvPr/>
              </p14:nvContentPartPr>
              <p14:xfrm>
                <a:off x="2356277" y="4459344"/>
                <a:ext cx="12600" cy="112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2FDF512-E6F9-449E-8B40-26D5572F0B0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47637" y="4448903"/>
                  <a:ext cx="30240" cy="133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9E949C3-1614-4A06-A184-8D3A9DB93DB6}"/>
                    </a:ext>
                  </a:extLst>
                </p14:cNvPr>
                <p14:cNvContentPartPr/>
                <p14:nvPr/>
              </p14:nvContentPartPr>
              <p14:xfrm>
                <a:off x="2398037" y="4482024"/>
                <a:ext cx="75240" cy="97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9E949C3-1614-4A06-A184-8D3A9DB93DB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89397" y="4471144"/>
                  <a:ext cx="92880" cy="119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0EA02FB-3577-4E94-A079-607EFBF67961}"/>
                    </a:ext>
                  </a:extLst>
                </p14:cNvPr>
                <p14:cNvContentPartPr/>
                <p14:nvPr/>
              </p14:nvContentPartPr>
              <p14:xfrm>
                <a:off x="2383277" y="4534224"/>
                <a:ext cx="150120" cy="15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0EA02FB-3577-4E94-A079-607EFBF6796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74277" y="4523609"/>
                  <a:ext cx="16776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85FA50B-8485-4D08-8F4D-DE18B0DEC6DA}"/>
                    </a:ext>
                  </a:extLst>
                </p14:cNvPr>
                <p14:cNvContentPartPr/>
                <p14:nvPr/>
              </p14:nvContentPartPr>
              <p14:xfrm>
                <a:off x="1971077" y="4639344"/>
                <a:ext cx="697320" cy="45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85FA50B-8485-4D08-8F4D-DE18B0DEC6D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962077" y="4628440"/>
                  <a:ext cx="714960" cy="66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7AB0BB0-7001-484B-858C-49ED206462DD}"/>
                    </a:ext>
                  </a:extLst>
                </p14:cNvPr>
                <p14:cNvContentPartPr/>
                <p14:nvPr/>
              </p14:nvContentPartPr>
              <p14:xfrm>
                <a:off x="2176637" y="4788744"/>
                <a:ext cx="162000" cy="185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7AB0BB0-7001-484B-858C-49ED206462D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67997" y="4778279"/>
                  <a:ext cx="179640" cy="207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CC65D42-0FAB-4E6D-9F2C-861C085992D2}"/>
                    </a:ext>
                  </a:extLst>
                </p14:cNvPr>
                <p14:cNvContentPartPr/>
                <p14:nvPr/>
              </p14:nvContentPartPr>
              <p14:xfrm>
                <a:off x="2165837" y="4871544"/>
                <a:ext cx="270360" cy="150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CC65D42-0FAB-4E6D-9F2C-861C085992D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57197" y="4861101"/>
                  <a:ext cx="288000" cy="171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F8DF4C2-494B-408A-BB71-548CCF7E4FCA}"/>
                    </a:ext>
                  </a:extLst>
                </p14:cNvPr>
                <p14:cNvContentPartPr/>
                <p14:nvPr/>
              </p14:nvContentPartPr>
              <p14:xfrm>
                <a:off x="2862797" y="4616664"/>
                <a:ext cx="135360" cy="30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F8DF4C2-494B-408A-BB71-548CCF7E4FC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54157" y="4606296"/>
                  <a:ext cx="153000" cy="51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07C8F5B-0A88-4800-A86C-EA47420741E3}"/>
                    </a:ext>
                  </a:extLst>
                </p14:cNvPr>
                <p14:cNvContentPartPr/>
                <p14:nvPr/>
              </p14:nvContentPartPr>
              <p14:xfrm>
                <a:off x="1918517" y="4188984"/>
                <a:ext cx="240120" cy="892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07C8F5B-0A88-4800-A86C-EA47420741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09877" y="4178096"/>
                  <a:ext cx="257760" cy="914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DBE36B5-C5BB-4E10-9241-AA3894A6D49D}"/>
                    </a:ext>
                  </a:extLst>
                </p14:cNvPr>
                <p14:cNvContentPartPr/>
                <p14:nvPr/>
              </p14:nvContentPartPr>
              <p14:xfrm>
                <a:off x="3259877" y="4241904"/>
                <a:ext cx="203400" cy="585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DBE36B5-C5BB-4E10-9241-AA3894A6D49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51237" y="4231450"/>
                  <a:ext cx="221040" cy="606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5D8931C-E070-41D3-B43A-CD272ACD05AD}"/>
                    </a:ext>
                  </a:extLst>
                </p14:cNvPr>
                <p14:cNvContentPartPr/>
                <p14:nvPr/>
              </p14:nvContentPartPr>
              <p14:xfrm>
                <a:off x="3447437" y="4413624"/>
                <a:ext cx="90720" cy="133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5D8931C-E070-41D3-B43A-CD272ACD05A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38797" y="4403183"/>
                  <a:ext cx="108360" cy="154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64C95EF-4685-4637-BAA4-DEFBDF4E957B}"/>
                    </a:ext>
                  </a:extLst>
                </p14:cNvPr>
                <p14:cNvContentPartPr/>
                <p14:nvPr/>
              </p14:nvContentPartPr>
              <p14:xfrm>
                <a:off x="3574877" y="4414344"/>
                <a:ext cx="112680" cy="136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64C95EF-4685-4637-BAA4-DEFBDF4E95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66237" y="4403475"/>
                  <a:ext cx="130320" cy="157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C44F7F9-80F5-4328-84D7-2B4D6ACF2DC7}"/>
                    </a:ext>
                  </a:extLst>
                </p14:cNvPr>
                <p14:cNvContentPartPr/>
                <p14:nvPr/>
              </p14:nvContentPartPr>
              <p14:xfrm>
                <a:off x="3574877" y="4489224"/>
                <a:ext cx="52920" cy="79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C44F7F9-80F5-4328-84D7-2B4D6ACF2DC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66237" y="4478664"/>
                  <a:ext cx="7056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49CA17E-049E-43CA-821A-B4BFA3CC45D1}"/>
                    </a:ext>
                  </a:extLst>
                </p14:cNvPr>
                <p14:cNvContentPartPr/>
                <p14:nvPr/>
              </p14:nvContentPartPr>
              <p14:xfrm>
                <a:off x="3215237" y="4601904"/>
                <a:ext cx="577440" cy="45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49CA17E-049E-43CA-821A-B4BFA3CC45D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06237" y="4591000"/>
                  <a:ext cx="595080" cy="66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C5A9B95-1E79-4661-AA5B-A2CE2D959F0E}"/>
                    </a:ext>
                  </a:extLst>
                </p14:cNvPr>
                <p14:cNvContentPartPr/>
                <p14:nvPr/>
              </p14:nvContentPartPr>
              <p14:xfrm>
                <a:off x="3252677" y="4773984"/>
                <a:ext cx="195120" cy="142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C5A9B95-1E79-4661-AA5B-A2CE2D959F0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44037" y="4763526"/>
                  <a:ext cx="212760" cy="164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7BB783D-6196-4BBD-9BEB-FCF73192CBFC}"/>
                    </a:ext>
                  </a:extLst>
                </p14:cNvPr>
                <p14:cNvContentPartPr/>
                <p14:nvPr/>
              </p14:nvContentPartPr>
              <p14:xfrm>
                <a:off x="3448877" y="4871544"/>
                <a:ext cx="74160" cy="680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7BB783D-6196-4BBD-9BEB-FCF73192CBF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439877" y="4860640"/>
                  <a:ext cx="91800" cy="89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B4E501D-24FA-4AEB-95C4-0034ACEA4F7B}"/>
                    </a:ext>
                  </a:extLst>
                </p14:cNvPr>
                <p14:cNvContentPartPr/>
                <p14:nvPr/>
              </p14:nvContentPartPr>
              <p14:xfrm>
                <a:off x="3642917" y="4214544"/>
                <a:ext cx="299880" cy="792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B4E501D-24FA-4AEB-95C4-0034ACEA4F7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33917" y="4203654"/>
                  <a:ext cx="317520" cy="813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CBFFDB8-56D2-4C75-AE87-57E55719E1C2}"/>
                    </a:ext>
                  </a:extLst>
                </p14:cNvPr>
                <p14:cNvContentPartPr/>
                <p14:nvPr/>
              </p14:nvContentPartPr>
              <p14:xfrm>
                <a:off x="3987077" y="4205904"/>
                <a:ext cx="322560" cy="666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CBFFDB8-56D2-4C75-AE87-57E55719E1C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78437" y="4195022"/>
                  <a:ext cx="340200" cy="687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74B02A4-92CD-469C-B80D-249A7039DDB8}"/>
                    </a:ext>
                  </a:extLst>
                </p14:cNvPr>
                <p14:cNvContentPartPr/>
                <p14:nvPr/>
              </p14:nvContentPartPr>
              <p14:xfrm>
                <a:off x="4421957" y="4294464"/>
                <a:ext cx="172800" cy="540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74B02A4-92CD-469C-B80D-249A7039DDB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12957" y="4284012"/>
                  <a:ext cx="190440" cy="561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7FC61ED-731E-4320-B5B8-7BE9D7B3E271}"/>
                    </a:ext>
                  </a:extLst>
                </p14:cNvPr>
                <p14:cNvContentPartPr/>
                <p14:nvPr/>
              </p14:nvContentPartPr>
              <p14:xfrm>
                <a:off x="4676837" y="4275024"/>
                <a:ext cx="135360" cy="649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7FC61ED-731E-4320-B5B8-7BE9D7B3E27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667837" y="4264135"/>
                  <a:ext cx="153000" cy="670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24C0B85-0632-44EA-8979-F2D02C5A6950}"/>
                    </a:ext>
                  </a:extLst>
                </p14:cNvPr>
                <p14:cNvContentPartPr/>
                <p14:nvPr/>
              </p14:nvContentPartPr>
              <p14:xfrm>
                <a:off x="4925237" y="4369344"/>
                <a:ext cx="43920" cy="1728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24C0B85-0632-44EA-8979-F2D02C5A695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16597" y="4358898"/>
                  <a:ext cx="61560" cy="194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5986888-B137-46E3-8285-D581239C8A14}"/>
                    </a:ext>
                  </a:extLst>
                </p14:cNvPr>
                <p14:cNvContentPartPr/>
                <p14:nvPr/>
              </p14:nvContentPartPr>
              <p14:xfrm>
                <a:off x="4969157" y="4459344"/>
                <a:ext cx="60840" cy="105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5986888-B137-46E3-8285-D581239C8A1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960157" y="4448447"/>
                  <a:ext cx="78480" cy="126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F608A71-E647-457B-9792-2D7453C683EF}"/>
                    </a:ext>
                  </a:extLst>
                </p14:cNvPr>
                <p14:cNvContentPartPr/>
                <p14:nvPr/>
              </p14:nvContentPartPr>
              <p14:xfrm>
                <a:off x="4961597" y="4511904"/>
                <a:ext cx="67680" cy="7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F608A71-E647-457B-9792-2D7453C683E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952597" y="4500904"/>
                  <a:ext cx="8532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9DAD0D2-E567-48DB-AFAD-0D056047826B}"/>
                    </a:ext>
                  </a:extLst>
                </p14:cNvPr>
                <p14:cNvContentPartPr/>
                <p14:nvPr/>
              </p14:nvContentPartPr>
              <p14:xfrm>
                <a:off x="4616717" y="4579224"/>
                <a:ext cx="637560" cy="75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9DAD0D2-E567-48DB-AFAD-0D056047826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08077" y="4568786"/>
                  <a:ext cx="655200" cy="96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EEBF08F-FDC7-4E95-AD7D-1DE5A3DD2532}"/>
                    </a:ext>
                  </a:extLst>
                </p14:cNvPr>
                <p14:cNvContentPartPr/>
                <p14:nvPr/>
              </p14:nvContentPartPr>
              <p14:xfrm>
                <a:off x="4729757" y="4788384"/>
                <a:ext cx="179640" cy="150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EEBF08F-FDC7-4E95-AD7D-1DE5A3DD253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20757" y="4777485"/>
                  <a:ext cx="197280" cy="172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09E0210-99BB-4523-9170-7A3F0010A601}"/>
                    </a:ext>
                  </a:extLst>
                </p14:cNvPr>
                <p14:cNvContentPartPr/>
                <p14:nvPr/>
              </p14:nvContentPartPr>
              <p14:xfrm>
                <a:off x="4983917" y="4556904"/>
                <a:ext cx="540000" cy="397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09E0210-99BB-4523-9170-7A3F0010A60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975277" y="4546021"/>
                  <a:ext cx="557640" cy="418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D777DDA-CEFF-45D7-8504-EC35B4394083}"/>
                    </a:ext>
                  </a:extLst>
                </p14:cNvPr>
                <p14:cNvContentPartPr/>
                <p14:nvPr/>
              </p14:nvContentPartPr>
              <p14:xfrm>
                <a:off x="5463797" y="4511904"/>
                <a:ext cx="15480" cy="172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D777DDA-CEFF-45D7-8504-EC35B439408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454797" y="4501022"/>
                  <a:ext cx="33120" cy="1941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2CA0F5F-6B0D-4800-8D77-EF408B0EE620}"/>
              </a:ext>
            </a:extLst>
          </p:cNvPr>
          <p:cNvGrpSpPr/>
          <p:nvPr/>
        </p:nvGrpSpPr>
        <p:grpSpPr>
          <a:xfrm>
            <a:off x="5874774" y="4951120"/>
            <a:ext cx="757440" cy="607537"/>
            <a:chOff x="5905877" y="4204824"/>
            <a:chExt cx="757440" cy="73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ABAE15A-6039-4223-B44E-2A6FD652CAB6}"/>
                    </a:ext>
                  </a:extLst>
                </p14:cNvPr>
                <p14:cNvContentPartPr/>
                <p14:nvPr/>
              </p14:nvContentPartPr>
              <p14:xfrm>
                <a:off x="5980757" y="4256664"/>
                <a:ext cx="187920" cy="532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ABAE15A-6039-4223-B44E-2A6FD652CAB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71757" y="4246208"/>
                  <a:ext cx="205560" cy="554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D142A5B-E3A8-46AE-A1FD-0B094C5BB320}"/>
                    </a:ext>
                  </a:extLst>
                </p14:cNvPr>
                <p14:cNvContentPartPr/>
                <p14:nvPr/>
              </p14:nvContentPartPr>
              <p14:xfrm>
                <a:off x="6220517" y="4421904"/>
                <a:ext cx="162000" cy="135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D142A5B-E3A8-46AE-A1FD-0B094C5BB32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11877" y="4411023"/>
                  <a:ext cx="179640" cy="156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50619B8-834D-4D3E-B690-36E3B1427782}"/>
                    </a:ext>
                  </a:extLst>
                </p14:cNvPr>
                <p14:cNvContentPartPr/>
                <p14:nvPr/>
              </p14:nvContentPartPr>
              <p14:xfrm>
                <a:off x="6295757" y="4496784"/>
                <a:ext cx="90360" cy="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50619B8-834D-4D3E-B690-36E3B142778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286757" y="4488144"/>
                  <a:ext cx="10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CF63E5D-9CC2-46A3-A216-90CB45D2DE78}"/>
                    </a:ext>
                  </a:extLst>
                </p14:cNvPr>
                <p14:cNvContentPartPr/>
                <p14:nvPr/>
              </p14:nvContentPartPr>
              <p14:xfrm>
                <a:off x="5905877" y="4594344"/>
                <a:ext cx="592560" cy="292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CF63E5D-9CC2-46A3-A216-90CB45D2DE7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97237" y="4583456"/>
                  <a:ext cx="610200" cy="314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B013A0F-D7CC-458F-93BD-3C5CA0394D2B}"/>
                    </a:ext>
                  </a:extLst>
                </p14:cNvPr>
                <p14:cNvContentPartPr/>
                <p14:nvPr/>
              </p14:nvContentPartPr>
              <p14:xfrm>
                <a:off x="6040877" y="4834104"/>
                <a:ext cx="195120" cy="22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B013A0F-D7CC-458F-93BD-3C5CA0394D2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31877" y="4823834"/>
                  <a:ext cx="212760" cy="43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1F7022D-0394-4614-A1AA-126D436F0DCC}"/>
                    </a:ext>
                  </a:extLst>
                </p14:cNvPr>
                <p14:cNvContentPartPr/>
                <p14:nvPr/>
              </p14:nvContentPartPr>
              <p14:xfrm>
                <a:off x="6235637" y="4856784"/>
                <a:ext cx="157680" cy="831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1F7022D-0394-4614-A1AA-126D436F0DC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226997" y="4845899"/>
                  <a:ext cx="175320" cy="104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0270919-F68E-4D28-8C60-572CD1E3E7A3}"/>
                    </a:ext>
                  </a:extLst>
                </p14:cNvPr>
                <p14:cNvContentPartPr/>
                <p14:nvPr/>
              </p14:nvContentPartPr>
              <p14:xfrm>
                <a:off x="6430757" y="4204824"/>
                <a:ext cx="232560" cy="652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0270919-F68E-4D28-8C60-572CD1E3E7A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421757" y="4193937"/>
                  <a:ext cx="250200" cy="6736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6A2D59A-D079-49E3-8784-BD8EFB297A09}"/>
              </a:ext>
            </a:extLst>
          </p:cNvPr>
          <p:cNvGrpSpPr/>
          <p:nvPr/>
        </p:nvGrpSpPr>
        <p:grpSpPr>
          <a:xfrm>
            <a:off x="785814" y="5969450"/>
            <a:ext cx="1229400" cy="459076"/>
            <a:chOff x="816917" y="5238744"/>
            <a:chExt cx="122940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B8C1124-F813-4B34-8661-D3323FCA06DE}"/>
                    </a:ext>
                  </a:extLst>
                </p14:cNvPr>
                <p14:cNvContentPartPr/>
                <p14:nvPr/>
              </p14:nvContentPartPr>
              <p14:xfrm>
                <a:off x="816917" y="5411184"/>
                <a:ext cx="450000" cy="20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B8C1124-F813-4B34-8661-D3323FCA06D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7917" y="5400269"/>
                  <a:ext cx="467640" cy="41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AB9E89E-2F9B-4C7B-ABFD-7ADBA0229E14}"/>
                    </a:ext>
                  </a:extLst>
                </p14:cNvPr>
                <p14:cNvContentPartPr/>
                <p14:nvPr/>
              </p14:nvContentPartPr>
              <p14:xfrm>
                <a:off x="958757" y="5441424"/>
                <a:ext cx="24120" cy="352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AB9E89E-2F9B-4C7B-ABFD-7ADBA0229E1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49757" y="5430535"/>
                  <a:ext cx="41760" cy="374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E2C9889-9329-4E51-B1C8-7BB77F11223F}"/>
                    </a:ext>
                  </a:extLst>
                </p14:cNvPr>
                <p14:cNvContentPartPr/>
                <p14:nvPr/>
              </p14:nvContentPartPr>
              <p14:xfrm>
                <a:off x="1176557" y="5238744"/>
                <a:ext cx="225360" cy="240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E2C9889-9329-4E51-B1C8-7BB77F11223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67557" y="5228304"/>
                  <a:ext cx="243000" cy="261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1102A86-4FF0-4EC8-A6AD-83E5C122404B}"/>
                    </a:ext>
                  </a:extLst>
                </p14:cNvPr>
                <p14:cNvContentPartPr/>
                <p14:nvPr/>
              </p14:nvContentPartPr>
              <p14:xfrm>
                <a:off x="1379237" y="5262144"/>
                <a:ext cx="179640" cy="232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1102A86-4FF0-4EC8-A6AD-83E5C122404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70597" y="5251253"/>
                  <a:ext cx="197280" cy="253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01917F4-75D7-4BB9-9A82-222F8E834E38}"/>
                    </a:ext>
                  </a:extLst>
                </p14:cNvPr>
                <p14:cNvContentPartPr/>
                <p14:nvPr/>
              </p14:nvContentPartPr>
              <p14:xfrm>
                <a:off x="1461317" y="5261424"/>
                <a:ext cx="215280" cy="225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01917F4-75D7-4BB9-9A82-222F8E834E3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452677" y="5250979"/>
                  <a:ext cx="232920" cy="246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0159028-7E10-4E90-912A-409912AC356C}"/>
                    </a:ext>
                  </a:extLst>
                </p14:cNvPr>
                <p14:cNvContentPartPr/>
                <p14:nvPr/>
              </p14:nvContentPartPr>
              <p14:xfrm>
                <a:off x="1910957" y="5658504"/>
                <a:ext cx="135360" cy="154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0159028-7E10-4E90-912A-409912AC356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902317" y="5647889"/>
                  <a:ext cx="15300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5C815C2-5861-4AC4-B50E-B1AC1A591B3C}"/>
                    </a:ext>
                  </a:extLst>
                </p14:cNvPr>
                <p14:cNvContentPartPr/>
                <p14:nvPr/>
              </p14:nvContentPartPr>
              <p14:xfrm>
                <a:off x="1896197" y="5740944"/>
                <a:ext cx="150120" cy="154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5C815C2-5861-4AC4-B50E-B1AC1A591B3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887197" y="5730329"/>
                  <a:ext cx="167760" cy="371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DA72368C-F8FA-489E-990D-BF30D4BFB3E4}"/>
              </a:ext>
            </a:extLst>
          </p:cNvPr>
          <p:cNvGrpSpPr/>
          <p:nvPr/>
        </p:nvGrpSpPr>
        <p:grpSpPr>
          <a:xfrm>
            <a:off x="2654934" y="5922297"/>
            <a:ext cx="4186800" cy="935703"/>
            <a:chOff x="2686037" y="5141544"/>
            <a:chExt cx="4186800" cy="11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A0F73DB-7C75-45EB-A9E3-ADC769E2D57D}"/>
                    </a:ext>
                  </a:extLst>
                </p14:cNvPr>
                <p14:cNvContentPartPr/>
                <p14:nvPr/>
              </p14:nvContentPartPr>
              <p14:xfrm>
                <a:off x="2686037" y="5342784"/>
                <a:ext cx="237240" cy="271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A0F73DB-7C75-45EB-A9E3-ADC769E2D57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677037" y="5332324"/>
                  <a:ext cx="254880" cy="292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AEEF51E-D249-46D6-9959-34C41963FAC3}"/>
                    </a:ext>
                  </a:extLst>
                </p14:cNvPr>
                <p14:cNvContentPartPr/>
                <p14:nvPr/>
              </p14:nvContentPartPr>
              <p14:xfrm>
                <a:off x="2997077" y="5309304"/>
                <a:ext cx="275400" cy="597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AEEF51E-D249-46D6-9959-34C41963FAC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988437" y="5298413"/>
                  <a:ext cx="293040" cy="618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37DE0AB-0510-46F1-8AD2-32881CBCAD1A}"/>
                    </a:ext>
                  </a:extLst>
                </p14:cNvPr>
                <p14:cNvContentPartPr/>
                <p14:nvPr/>
              </p14:nvContentPartPr>
              <p14:xfrm>
                <a:off x="3319997" y="5463744"/>
                <a:ext cx="22680" cy="676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37DE0AB-0510-46F1-8AD2-32881CBCAD1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311357" y="5452898"/>
                  <a:ext cx="40320" cy="88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6411565-35BE-4DB2-9337-93175CD8B5F4}"/>
                    </a:ext>
                  </a:extLst>
                </p14:cNvPr>
                <p14:cNvContentPartPr/>
                <p14:nvPr/>
              </p14:nvContentPartPr>
              <p14:xfrm>
                <a:off x="3432677" y="5464104"/>
                <a:ext cx="105120" cy="150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6411565-35BE-4DB2-9337-93175CD8B5F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23677" y="5453205"/>
                  <a:ext cx="122760" cy="172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00D1303-3BD6-4E90-B0DF-E3DAF566197D}"/>
                    </a:ext>
                  </a:extLst>
                </p14:cNvPr>
                <p14:cNvContentPartPr/>
                <p14:nvPr/>
              </p14:nvContentPartPr>
              <p14:xfrm>
                <a:off x="3567317" y="5253864"/>
                <a:ext cx="195120" cy="4125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00D1303-3BD6-4E90-B0DF-E3DAF566197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58677" y="5242973"/>
                  <a:ext cx="212760" cy="433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386BB4F-DA5F-4041-A2BE-421F514D7423}"/>
                    </a:ext>
                  </a:extLst>
                </p14:cNvPr>
                <p14:cNvContentPartPr/>
                <p14:nvPr/>
              </p14:nvContentPartPr>
              <p14:xfrm>
                <a:off x="3852437" y="5328744"/>
                <a:ext cx="112680" cy="2178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386BB4F-DA5F-4041-A2BE-421F514D742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43437" y="5318290"/>
                  <a:ext cx="130320" cy="239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B528D63-F965-4393-B3C5-A0DE8542E687}"/>
                    </a:ext>
                  </a:extLst>
                </p14:cNvPr>
                <p14:cNvContentPartPr/>
                <p14:nvPr/>
              </p14:nvContentPartPr>
              <p14:xfrm>
                <a:off x="4092197" y="5478864"/>
                <a:ext cx="30240" cy="135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B528D63-F965-4393-B3C5-A0DE8542E68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083197" y="5467983"/>
                  <a:ext cx="47880" cy="156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E04F041-6052-49AA-AAAD-85B631957DEC}"/>
                    </a:ext>
                  </a:extLst>
                </p14:cNvPr>
                <p14:cNvContentPartPr/>
                <p14:nvPr/>
              </p14:nvContentPartPr>
              <p14:xfrm>
                <a:off x="4114517" y="5186184"/>
                <a:ext cx="697680" cy="772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E04F041-6052-49AA-AAAD-85B631957DE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105877" y="5175732"/>
                  <a:ext cx="715320" cy="793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8D06D46-14D3-4C6B-A265-08AAC1F3C257}"/>
                    </a:ext>
                  </a:extLst>
                </p14:cNvPr>
                <p14:cNvContentPartPr/>
                <p14:nvPr/>
              </p14:nvContentPartPr>
              <p14:xfrm>
                <a:off x="4724357" y="5201304"/>
                <a:ext cx="372600" cy="960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8D06D46-14D3-4C6B-A265-08AAC1F3C25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15357" y="5190413"/>
                  <a:ext cx="390240" cy="981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8CCFC59-9141-43D2-BAB2-A1D95792FFDD}"/>
                    </a:ext>
                  </a:extLst>
                </p14:cNvPr>
                <p14:cNvContentPartPr/>
                <p14:nvPr/>
              </p14:nvContentPartPr>
              <p14:xfrm>
                <a:off x="5039357" y="5313624"/>
                <a:ext cx="252360" cy="6825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8CCFC59-9141-43D2-BAB2-A1D95792FFD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030357" y="5302734"/>
                  <a:ext cx="270000" cy="703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92A50DA-4B38-4E95-945E-CDCFCF88BB11}"/>
                    </a:ext>
                  </a:extLst>
                </p14:cNvPr>
                <p14:cNvContentPartPr/>
                <p14:nvPr/>
              </p14:nvContentPartPr>
              <p14:xfrm>
                <a:off x="5321237" y="5486064"/>
                <a:ext cx="22680" cy="1501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92A50DA-4B38-4E95-945E-CDCFCF88BB1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312597" y="5475621"/>
                  <a:ext cx="40320" cy="171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FA630AC-C680-4F25-B081-0A55DA2B38D2}"/>
                    </a:ext>
                  </a:extLst>
                </p14:cNvPr>
                <p14:cNvContentPartPr/>
                <p14:nvPr/>
              </p14:nvContentPartPr>
              <p14:xfrm>
                <a:off x="5366237" y="5508744"/>
                <a:ext cx="61200" cy="158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FA630AC-C680-4F25-B081-0A55DA2B38D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357597" y="5497865"/>
                  <a:ext cx="78840" cy="179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B5C42FC-ABF0-4D0F-9C2B-03CE78EFFDF6}"/>
                    </a:ext>
                  </a:extLst>
                </p14:cNvPr>
                <p14:cNvContentPartPr/>
                <p14:nvPr/>
              </p14:nvContentPartPr>
              <p14:xfrm>
                <a:off x="4941437" y="5748504"/>
                <a:ext cx="559080" cy="30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B5C42FC-ABF0-4D0F-9C2B-03CE78EFFDF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932437" y="5737603"/>
                  <a:ext cx="576720" cy="52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EE64FDA-50C1-4EDA-88F7-3293E8E29E49}"/>
                    </a:ext>
                  </a:extLst>
                </p14:cNvPr>
                <p14:cNvContentPartPr/>
                <p14:nvPr/>
              </p14:nvContentPartPr>
              <p14:xfrm>
                <a:off x="5126477" y="5908704"/>
                <a:ext cx="202680" cy="1972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EE64FDA-50C1-4EDA-88F7-3293E8E29E4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117477" y="5898252"/>
                  <a:ext cx="220320" cy="218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8E7E7C5-920E-4C8A-8366-52AEB25A7433}"/>
                    </a:ext>
                  </a:extLst>
                </p14:cNvPr>
                <p14:cNvContentPartPr/>
                <p14:nvPr/>
              </p14:nvContentPartPr>
              <p14:xfrm>
                <a:off x="5118917" y="6048384"/>
                <a:ext cx="165240" cy="154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8E7E7C5-920E-4C8A-8366-52AEB25A74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110277" y="6037327"/>
                  <a:ext cx="182880" cy="37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C79A645-00A1-45B7-95F2-15B1116856D1}"/>
                    </a:ext>
                  </a:extLst>
                </p14:cNvPr>
                <p14:cNvContentPartPr/>
                <p14:nvPr/>
              </p14:nvContentPartPr>
              <p14:xfrm>
                <a:off x="5373797" y="5748504"/>
                <a:ext cx="457560" cy="420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C79A645-00A1-45B7-95F2-15B1116856D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364797" y="5738055"/>
                  <a:ext cx="475200" cy="441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F255ABB-E96B-4B7F-B55C-F692FD17DDE5}"/>
                    </a:ext>
                  </a:extLst>
                </p14:cNvPr>
                <p14:cNvContentPartPr/>
                <p14:nvPr/>
              </p14:nvContentPartPr>
              <p14:xfrm>
                <a:off x="5703557" y="5673624"/>
                <a:ext cx="30240" cy="2102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F255ABB-E96B-4B7F-B55C-F692FD17DDE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694917" y="5662742"/>
                  <a:ext cx="47880" cy="231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6EE3BE9-82C3-4C5A-A32F-92B05678EC7F}"/>
                    </a:ext>
                  </a:extLst>
                </p14:cNvPr>
                <p14:cNvContentPartPr/>
                <p14:nvPr/>
              </p14:nvContentPartPr>
              <p14:xfrm>
                <a:off x="6032957" y="5171784"/>
                <a:ext cx="240120" cy="8168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6EE3BE9-82C3-4C5A-A32F-92B05678EC7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023957" y="5161334"/>
                  <a:ext cx="257760" cy="838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69F6F8B-C798-4CA3-8C89-1F39151E016F}"/>
                    </a:ext>
                  </a:extLst>
                </p14:cNvPr>
                <p14:cNvContentPartPr/>
                <p14:nvPr/>
              </p14:nvContentPartPr>
              <p14:xfrm>
                <a:off x="6280637" y="5463024"/>
                <a:ext cx="112680" cy="1512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69F6F8B-C798-4CA3-8C89-1F39151E016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71997" y="5452162"/>
                  <a:ext cx="130320" cy="172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0B8BB9B-A9F9-483F-8293-623415CBDE34}"/>
                    </a:ext>
                  </a:extLst>
                </p14:cNvPr>
                <p14:cNvContentPartPr/>
                <p14:nvPr/>
              </p14:nvContentPartPr>
              <p14:xfrm>
                <a:off x="6460637" y="5471304"/>
                <a:ext cx="87840" cy="1278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0B8BB9B-A9F9-483F-8293-623415CBDE3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451637" y="5460437"/>
                  <a:ext cx="105480" cy="149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E279DF7-2901-4D62-BBF4-1D591CC8197E}"/>
                    </a:ext>
                  </a:extLst>
                </p14:cNvPr>
                <p14:cNvContentPartPr/>
                <p14:nvPr/>
              </p14:nvContentPartPr>
              <p14:xfrm>
                <a:off x="6482957" y="5531064"/>
                <a:ext cx="67680" cy="79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E279DF7-2901-4D62-BBF4-1D591CC8197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74317" y="5520504"/>
                  <a:ext cx="8532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DC90084-871D-4B55-8A59-AC579E44D660}"/>
                    </a:ext>
                  </a:extLst>
                </p14:cNvPr>
                <p14:cNvContentPartPr/>
                <p14:nvPr/>
              </p14:nvContentPartPr>
              <p14:xfrm>
                <a:off x="6063197" y="5771184"/>
                <a:ext cx="457560" cy="435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DC90084-871D-4B55-8A59-AC579E44D66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54557" y="5760292"/>
                  <a:ext cx="475200" cy="456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84804A9-95EF-4086-A057-3D48FB3379C7}"/>
                    </a:ext>
                  </a:extLst>
                </p14:cNvPr>
                <p14:cNvContentPartPr/>
                <p14:nvPr/>
              </p14:nvContentPartPr>
              <p14:xfrm>
                <a:off x="6123317" y="6078264"/>
                <a:ext cx="217800" cy="79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84804A9-95EF-4086-A057-3D48FB3379C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114317" y="6067704"/>
                  <a:ext cx="235440" cy="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5BE8D36-8DD3-4FE1-B61A-3F39EDCC23B5}"/>
                    </a:ext>
                  </a:extLst>
                </p14:cNvPr>
                <p14:cNvContentPartPr/>
                <p14:nvPr/>
              </p14:nvContentPartPr>
              <p14:xfrm>
                <a:off x="6310877" y="6145944"/>
                <a:ext cx="150120" cy="127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5BE8D36-8DD3-4FE1-B61A-3F39EDCC23B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302237" y="6135077"/>
                  <a:ext cx="167760" cy="149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7FE5A19-9355-442B-9A18-626FEB16B47C}"/>
                    </a:ext>
                  </a:extLst>
                </p14:cNvPr>
                <p14:cNvContentPartPr/>
                <p14:nvPr/>
              </p14:nvContentPartPr>
              <p14:xfrm>
                <a:off x="6707957" y="5141544"/>
                <a:ext cx="164880" cy="8319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7FE5A19-9355-442B-9A18-626FEB16B47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698957" y="5131090"/>
                  <a:ext cx="182520" cy="85330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6" name="TextBox 275">
            <a:extLst>
              <a:ext uri="{FF2B5EF4-FFF2-40B4-BE49-F238E27FC236}">
                <a16:creationId xmlns:a16="http://schemas.microsoft.com/office/drawing/2014/main" id="{FEF8C66A-DEC9-4F5B-A774-20A8609D4602}"/>
              </a:ext>
            </a:extLst>
          </p:cNvPr>
          <p:cNvSpPr txBox="1"/>
          <p:nvPr/>
        </p:nvSpPr>
        <p:spPr>
          <a:xfrm>
            <a:off x="264894" y="68900"/>
            <a:ext cx="4572000" cy="30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Interesting Physical Phenomena</a:t>
            </a:r>
            <a:endParaRPr lang="en-US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EA404332-E1C5-40D0-A010-3A3729ABD902}"/>
              </a:ext>
            </a:extLst>
          </p:cNvPr>
          <p:cNvSpPr txBox="1"/>
          <p:nvPr/>
        </p:nvSpPr>
        <p:spPr>
          <a:xfrm>
            <a:off x="253374" y="340472"/>
            <a:ext cx="4572000" cy="30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Total Internal 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44EF8E3-E98C-4718-9CD7-21BFE424C350}"/>
              </a:ext>
            </a:extLst>
          </p:cNvPr>
          <p:cNvGrpSpPr/>
          <p:nvPr/>
        </p:nvGrpSpPr>
        <p:grpSpPr>
          <a:xfrm>
            <a:off x="730830" y="122064"/>
            <a:ext cx="639720" cy="792360"/>
            <a:chOff x="730830" y="122064"/>
            <a:chExt cx="639720" cy="79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3C34FB4-788A-4732-957A-955FB2067D81}"/>
                    </a:ext>
                  </a:extLst>
                </p14:cNvPr>
                <p14:cNvContentPartPr/>
                <p14:nvPr/>
              </p14:nvContentPartPr>
              <p14:xfrm>
                <a:off x="876270" y="122064"/>
                <a:ext cx="240120" cy="489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3C34FB4-788A-4732-957A-955FB2067D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7630" y="113424"/>
                  <a:ext cx="2577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878767-747F-42C6-95A4-4A54D6618AAC}"/>
                    </a:ext>
                  </a:extLst>
                </p14:cNvPr>
                <p14:cNvContentPartPr/>
                <p14:nvPr/>
              </p14:nvContentPartPr>
              <p14:xfrm>
                <a:off x="1131510" y="322224"/>
                <a:ext cx="30240" cy="97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878767-747F-42C6-95A4-4A54D6618A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2870" y="313224"/>
                  <a:ext cx="47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009544-9BCB-44C9-B56D-BB535A5BE10C}"/>
                    </a:ext>
                  </a:extLst>
                </p14:cNvPr>
                <p14:cNvContentPartPr/>
                <p14:nvPr/>
              </p14:nvContentPartPr>
              <p14:xfrm>
                <a:off x="1168950" y="336624"/>
                <a:ext cx="79560" cy="120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009544-9BCB-44C9-B56D-BB535A5BE1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0310" y="327624"/>
                  <a:ext cx="97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552C28-C9F5-4638-B8FD-6CA65BADDFB4}"/>
                    </a:ext>
                  </a:extLst>
                </p14:cNvPr>
                <p14:cNvContentPartPr/>
                <p14:nvPr/>
              </p14:nvContentPartPr>
              <p14:xfrm>
                <a:off x="730830" y="509424"/>
                <a:ext cx="639720" cy="15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552C28-C9F5-4638-B8FD-6CA65BADDF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2190" y="500424"/>
                  <a:ext cx="65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9732A3-077D-4E01-B575-78BD475305CE}"/>
                    </a:ext>
                  </a:extLst>
                </p14:cNvPr>
                <p14:cNvContentPartPr/>
                <p14:nvPr/>
              </p14:nvContentPartPr>
              <p14:xfrm>
                <a:off x="861510" y="659544"/>
                <a:ext cx="218160" cy="217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9732A3-077D-4E01-B575-78BD475305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2510" y="650544"/>
                  <a:ext cx="235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493230-214B-4FCF-98D4-E54648F1C2D0}"/>
                    </a:ext>
                  </a:extLst>
                </p14:cNvPr>
                <p14:cNvContentPartPr/>
                <p14:nvPr/>
              </p14:nvContentPartPr>
              <p14:xfrm>
                <a:off x="861870" y="764304"/>
                <a:ext cx="345240" cy="150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493230-214B-4FCF-98D4-E54648F1C2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2870" y="755664"/>
                  <a:ext cx="36288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665F12-4CAE-4498-97E7-991E07B1A8F8}"/>
                  </a:ext>
                </a:extLst>
              </p14:cNvPr>
              <p14:cNvContentPartPr/>
              <p14:nvPr/>
            </p14:nvContentPartPr>
            <p14:xfrm>
              <a:off x="1603830" y="442104"/>
              <a:ext cx="172800" cy="120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665F12-4CAE-4498-97E7-991E07B1A8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94830" y="433104"/>
                <a:ext cx="19044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AF4AF0A-72D2-4089-9FAE-B2298417AABE}"/>
              </a:ext>
            </a:extLst>
          </p:cNvPr>
          <p:cNvGrpSpPr/>
          <p:nvPr/>
        </p:nvGrpSpPr>
        <p:grpSpPr>
          <a:xfrm>
            <a:off x="2218350" y="119544"/>
            <a:ext cx="495000" cy="765000"/>
            <a:chOff x="2218350" y="119544"/>
            <a:chExt cx="495000" cy="76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DCE495-BD7E-4892-992A-E9DA80BC0080}"/>
                    </a:ext>
                  </a:extLst>
                </p14:cNvPr>
                <p14:cNvContentPartPr/>
                <p14:nvPr/>
              </p14:nvContentPartPr>
              <p14:xfrm>
                <a:off x="2218350" y="119544"/>
                <a:ext cx="169560" cy="555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DCE495-BD7E-4892-992A-E9DA80BC00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9710" y="110904"/>
                  <a:ext cx="18720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714AF7-BD33-458F-B412-1DA461232209}"/>
                    </a:ext>
                  </a:extLst>
                </p14:cNvPr>
                <p14:cNvContentPartPr/>
                <p14:nvPr/>
              </p14:nvContentPartPr>
              <p14:xfrm>
                <a:off x="2422830" y="246984"/>
                <a:ext cx="110880" cy="12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714AF7-BD33-458F-B412-1DA4612322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13830" y="238344"/>
                  <a:ext cx="128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C7F541-0E25-4EAB-ACCD-9B65D2F54B9E}"/>
                    </a:ext>
                  </a:extLst>
                </p14:cNvPr>
                <p14:cNvContentPartPr/>
                <p14:nvPr/>
              </p14:nvContentPartPr>
              <p14:xfrm>
                <a:off x="2615430" y="280104"/>
                <a:ext cx="97920" cy="87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C7F541-0E25-4EAB-ACCD-9B65D2F54B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06790" y="271104"/>
                  <a:ext cx="115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19B943-0035-404F-894C-EFFFC927F1A2}"/>
                    </a:ext>
                  </a:extLst>
                </p14:cNvPr>
                <p14:cNvContentPartPr/>
                <p14:nvPr/>
              </p14:nvContentPartPr>
              <p14:xfrm>
                <a:off x="2218350" y="444624"/>
                <a:ext cx="472680" cy="28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19B943-0035-404F-894C-EFFFC927F1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09350" y="435624"/>
                  <a:ext cx="49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12065E-B7DB-4343-A6FD-57C8A57D8D62}"/>
                    </a:ext>
                  </a:extLst>
                </p14:cNvPr>
                <p14:cNvContentPartPr/>
                <p14:nvPr/>
              </p14:nvContentPartPr>
              <p14:xfrm>
                <a:off x="2316270" y="584304"/>
                <a:ext cx="179640" cy="165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12065E-B7DB-4343-A6FD-57C8A57D8D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7630" y="575664"/>
                  <a:ext cx="197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F21542-AC7C-48F7-83F5-CF7074CD146B}"/>
                    </a:ext>
                  </a:extLst>
                </p14:cNvPr>
                <p14:cNvContentPartPr/>
                <p14:nvPr/>
              </p14:nvContentPartPr>
              <p14:xfrm>
                <a:off x="2338230" y="681864"/>
                <a:ext cx="172800" cy="1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F21542-AC7C-48F7-83F5-CF7074CD14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29590" y="673224"/>
                  <a:ext cx="190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A2DE52-20B5-4AAB-ACE0-B0DE6891F3F2}"/>
                    </a:ext>
                  </a:extLst>
                </p14:cNvPr>
                <p14:cNvContentPartPr/>
                <p14:nvPr/>
              </p14:nvContentPartPr>
              <p14:xfrm>
                <a:off x="2450550" y="726864"/>
                <a:ext cx="187560" cy="157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A2DE52-20B5-4AAB-ACE0-B0DE6891F3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41910" y="717864"/>
                  <a:ext cx="2052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F7BEF-1695-46DE-B90B-8B3C86CB316E}"/>
                  </a:ext>
                </a:extLst>
              </p14:cNvPr>
              <p14:cNvContentPartPr/>
              <p14:nvPr/>
            </p14:nvContentPartPr>
            <p14:xfrm>
              <a:off x="3020430" y="704184"/>
              <a:ext cx="30240" cy="157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F7BEF-1695-46DE-B90B-8B3C86CB31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11430" y="695544"/>
                <a:ext cx="4788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0F6514B-F5E9-43DE-9A9B-877EBAADAF6C}"/>
              </a:ext>
            </a:extLst>
          </p:cNvPr>
          <p:cNvGrpSpPr/>
          <p:nvPr/>
        </p:nvGrpSpPr>
        <p:grpSpPr>
          <a:xfrm>
            <a:off x="4146510" y="74544"/>
            <a:ext cx="1204560" cy="885240"/>
            <a:chOff x="4146510" y="74544"/>
            <a:chExt cx="1204560" cy="88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654600-7CDF-45DD-B094-66651D415BBA}"/>
                    </a:ext>
                  </a:extLst>
                </p14:cNvPr>
                <p14:cNvContentPartPr/>
                <p14:nvPr/>
              </p14:nvContentPartPr>
              <p14:xfrm>
                <a:off x="4174590" y="157344"/>
                <a:ext cx="187560" cy="517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654600-7CDF-45DD-B094-66651D415B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65590" y="148344"/>
                  <a:ext cx="2052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214DAF-925B-4F32-AE39-1AE9B2B5FECF}"/>
                    </a:ext>
                  </a:extLst>
                </p14:cNvPr>
                <p14:cNvContentPartPr/>
                <p14:nvPr/>
              </p14:nvContentPartPr>
              <p14:xfrm>
                <a:off x="4369350" y="367224"/>
                <a:ext cx="45360" cy="75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214DAF-925B-4F32-AE39-1AE9B2B5FE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60710" y="358224"/>
                  <a:ext cx="63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53A6A8-5C39-4A41-B88E-C16F6B2D3C8C}"/>
                    </a:ext>
                  </a:extLst>
                </p14:cNvPr>
                <p14:cNvContentPartPr/>
                <p14:nvPr/>
              </p14:nvContentPartPr>
              <p14:xfrm>
                <a:off x="4454310" y="112344"/>
                <a:ext cx="95400" cy="90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53A6A8-5C39-4A41-B88E-C16F6B2D3C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45310" y="103344"/>
                  <a:ext cx="113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3F37FC-7171-44BD-A454-48BADC399288}"/>
                    </a:ext>
                  </a:extLst>
                </p14:cNvPr>
                <p14:cNvContentPartPr/>
                <p14:nvPr/>
              </p14:nvContentPartPr>
              <p14:xfrm>
                <a:off x="4549350" y="322224"/>
                <a:ext cx="112680" cy="7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3F37FC-7171-44BD-A454-48BADC3992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40350" y="313224"/>
                  <a:ext cx="13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2D115C-2987-4704-BA37-A3BC78E87E18}"/>
                    </a:ext>
                  </a:extLst>
                </p14:cNvPr>
                <p14:cNvContentPartPr/>
                <p14:nvPr/>
              </p14:nvContentPartPr>
              <p14:xfrm>
                <a:off x="4833390" y="142224"/>
                <a:ext cx="178560" cy="510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2D115C-2987-4704-BA37-A3BC78E87E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24750" y="133224"/>
                  <a:ext cx="19620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A2B4B6-E93F-46A9-8BBA-4602F8F63081}"/>
                    </a:ext>
                  </a:extLst>
                </p14:cNvPr>
                <p14:cNvContentPartPr/>
                <p14:nvPr/>
              </p14:nvContentPartPr>
              <p14:xfrm>
                <a:off x="5088990" y="284784"/>
                <a:ext cx="67680" cy="97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A2B4B6-E93F-46A9-8BBA-4602F8F630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9990" y="275784"/>
                  <a:ext cx="85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2551BB-BF2F-46FD-956E-B4DBAF9E5146}"/>
                    </a:ext>
                  </a:extLst>
                </p14:cNvPr>
                <p14:cNvContentPartPr/>
                <p14:nvPr/>
              </p14:nvContentPartPr>
              <p14:xfrm>
                <a:off x="5133990" y="74544"/>
                <a:ext cx="67680" cy="121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2551BB-BF2F-46FD-956E-B4DBAF9E51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24990" y="65904"/>
                  <a:ext cx="85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06ED02-45E3-4B00-B489-9F7D3E3EAEED}"/>
                    </a:ext>
                  </a:extLst>
                </p14:cNvPr>
                <p14:cNvContentPartPr/>
                <p14:nvPr/>
              </p14:nvContentPartPr>
              <p14:xfrm>
                <a:off x="4146510" y="441384"/>
                <a:ext cx="1204560" cy="23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06ED02-45E3-4B00-B489-9F7D3E3EAE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37870" y="432384"/>
                  <a:ext cx="1222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ADB292-7047-4D85-BA11-20B2B1B38BA3}"/>
                    </a:ext>
                  </a:extLst>
                </p14:cNvPr>
                <p14:cNvContentPartPr/>
                <p14:nvPr/>
              </p14:nvContentPartPr>
              <p14:xfrm>
                <a:off x="4557990" y="621384"/>
                <a:ext cx="201600" cy="225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ADB292-7047-4D85-BA11-20B2B1B38B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49350" y="612744"/>
                  <a:ext cx="219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20C37B-A51A-4B4D-9F84-210E7A40DF76}"/>
                    </a:ext>
                  </a:extLst>
                </p14:cNvPr>
                <p14:cNvContentPartPr/>
                <p14:nvPr/>
              </p14:nvContentPartPr>
              <p14:xfrm>
                <a:off x="4519470" y="779424"/>
                <a:ext cx="292680" cy="180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20C37B-A51A-4B4D-9F84-210E7A40DF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10470" y="770424"/>
                  <a:ext cx="310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3A48DC-2E68-4C95-80D2-3B7D45071FB0}"/>
                    </a:ext>
                  </a:extLst>
                </p14:cNvPr>
                <p14:cNvContentPartPr/>
                <p14:nvPr/>
              </p14:nvContentPartPr>
              <p14:xfrm>
                <a:off x="4849230" y="651264"/>
                <a:ext cx="240120" cy="53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3A48DC-2E68-4C95-80D2-3B7D45071F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40230" y="642624"/>
                  <a:ext cx="25776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13A4255-0A64-4B1D-87B3-EBE24F88BBA7}"/>
                  </a:ext>
                </a:extLst>
              </p14:cNvPr>
              <p14:cNvContentPartPr/>
              <p14:nvPr/>
            </p14:nvContentPartPr>
            <p14:xfrm>
              <a:off x="5598750" y="419424"/>
              <a:ext cx="150120" cy="112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13A4255-0A64-4B1D-87B3-EBE24F88BBA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89750" y="410784"/>
                <a:ext cx="16776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99F55C-9C5F-4478-9FE8-F586AA85D5C8}"/>
              </a:ext>
            </a:extLst>
          </p:cNvPr>
          <p:cNvGrpSpPr/>
          <p:nvPr/>
        </p:nvGrpSpPr>
        <p:grpSpPr>
          <a:xfrm>
            <a:off x="6100590" y="51864"/>
            <a:ext cx="1484640" cy="847800"/>
            <a:chOff x="6100590" y="51864"/>
            <a:chExt cx="1484640" cy="84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AE22E89-FA53-4161-A77F-2F518712F54F}"/>
                    </a:ext>
                  </a:extLst>
                </p14:cNvPr>
                <p14:cNvContentPartPr/>
                <p14:nvPr/>
              </p14:nvContentPartPr>
              <p14:xfrm>
                <a:off x="6100590" y="104064"/>
                <a:ext cx="353520" cy="548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AE22E89-FA53-4161-A77F-2F518712F5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91950" y="95064"/>
                  <a:ext cx="3711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586E0E1-3009-4719-AB40-10C16589B6DB}"/>
                    </a:ext>
                  </a:extLst>
                </p14:cNvPr>
                <p14:cNvContentPartPr/>
                <p14:nvPr/>
              </p14:nvContentPartPr>
              <p14:xfrm>
                <a:off x="6460950" y="299544"/>
                <a:ext cx="135000" cy="105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586E0E1-3009-4719-AB40-10C16589B6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51950" y="290904"/>
                  <a:ext cx="152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D9EF612-91F9-4D33-A5FB-37CBFBA0C546}"/>
                    </a:ext>
                  </a:extLst>
                </p14:cNvPr>
                <p14:cNvContentPartPr/>
                <p14:nvPr/>
              </p14:nvContentPartPr>
              <p14:xfrm>
                <a:off x="6557790" y="55104"/>
                <a:ext cx="113040" cy="65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D9EF612-91F9-4D33-A5FB-37CBFBA0C5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49150" y="46464"/>
                  <a:ext cx="130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9A69F1B-F2B8-4DA2-8853-A64983DAEFFE}"/>
                    </a:ext>
                  </a:extLst>
                </p14:cNvPr>
                <p14:cNvContentPartPr/>
                <p14:nvPr/>
              </p14:nvContentPartPr>
              <p14:xfrm>
                <a:off x="6707910" y="269664"/>
                <a:ext cx="172800" cy="7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9A69F1B-F2B8-4DA2-8853-A64983DAEF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99270" y="260664"/>
                  <a:ext cx="190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A979BFA-615C-43F3-84EF-D5058A8D9F87}"/>
                    </a:ext>
                  </a:extLst>
                </p14:cNvPr>
                <p14:cNvContentPartPr/>
                <p14:nvPr/>
              </p14:nvContentPartPr>
              <p14:xfrm>
                <a:off x="7015350" y="51864"/>
                <a:ext cx="289440" cy="5630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A979BFA-615C-43F3-84EF-D5058A8D9F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06350" y="42864"/>
                  <a:ext cx="3070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DB98652-71DF-4FDC-9EF4-1B76DF652BBC}"/>
                    </a:ext>
                  </a:extLst>
                </p14:cNvPr>
                <p14:cNvContentPartPr/>
                <p14:nvPr/>
              </p14:nvContentPartPr>
              <p14:xfrm>
                <a:off x="7314870" y="224664"/>
                <a:ext cx="90360" cy="105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DB98652-71DF-4FDC-9EF4-1B76DF652B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06230" y="216024"/>
                  <a:ext cx="108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E3B3046-3C45-4C47-9104-353CACB14297}"/>
                    </a:ext>
                  </a:extLst>
                </p14:cNvPr>
                <p14:cNvContentPartPr/>
                <p14:nvPr/>
              </p14:nvContentPartPr>
              <p14:xfrm>
                <a:off x="7292550" y="269664"/>
                <a:ext cx="97920" cy="90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E3B3046-3C45-4C47-9104-353CACB142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3550" y="260664"/>
                  <a:ext cx="115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8C7C276-8500-484A-92E0-DB354F492FA7}"/>
                    </a:ext>
                  </a:extLst>
                </p14:cNvPr>
                <p14:cNvContentPartPr/>
                <p14:nvPr/>
              </p14:nvContentPartPr>
              <p14:xfrm>
                <a:off x="7404870" y="59784"/>
                <a:ext cx="97920" cy="105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8C7C276-8500-484A-92E0-DB354F492F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96230" y="50784"/>
                  <a:ext cx="115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BF9ED1D-9B42-4539-B45C-C4CD137A0E66}"/>
                    </a:ext>
                  </a:extLst>
                </p14:cNvPr>
                <p14:cNvContentPartPr/>
                <p14:nvPr/>
              </p14:nvContentPartPr>
              <p14:xfrm>
                <a:off x="6325590" y="426624"/>
                <a:ext cx="1259640" cy="237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BF9ED1D-9B42-4539-B45C-C4CD137A0E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16950" y="417984"/>
                  <a:ext cx="1277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E32B486-9F81-439D-8E98-372D2287F608}"/>
                    </a:ext>
                  </a:extLst>
                </p14:cNvPr>
                <p14:cNvContentPartPr/>
                <p14:nvPr/>
              </p14:nvContentPartPr>
              <p14:xfrm>
                <a:off x="6805830" y="613824"/>
                <a:ext cx="172440" cy="1735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E32B486-9F81-439D-8E98-372D2287F6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96830" y="604824"/>
                  <a:ext cx="190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8298477-BDBA-4220-BFF5-CA19213BFCF8}"/>
                    </a:ext>
                  </a:extLst>
                </p14:cNvPr>
                <p14:cNvContentPartPr/>
                <p14:nvPr/>
              </p14:nvContentPartPr>
              <p14:xfrm>
                <a:off x="6752910" y="689424"/>
                <a:ext cx="290160" cy="210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8298477-BDBA-4220-BFF5-CA19213BFC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43910" y="680424"/>
                  <a:ext cx="307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D65F8DF-62B3-413B-9623-8C2F5700BA4B}"/>
                    </a:ext>
                  </a:extLst>
                </p14:cNvPr>
                <p14:cNvContentPartPr/>
                <p14:nvPr/>
              </p14:nvContentPartPr>
              <p14:xfrm>
                <a:off x="7104990" y="591504"/>
                <a:ext cx="157680" cy="53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D65F8DF-62B3-413B-9623-8C2F5700BA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96350" y="582504"/>
                  <a:ext cx="1753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4548B836-46D5-4D5D-907D-CB4DEC732DBC}"/>
                  </a:ext>
                </a:extLst>
              </p14:cNvPr>
              <p14:cNvContentPartPr/>
              <p14:nvPr/>
            </p14:nvContentPartPr>
            <p14:xfrm>
              <a:off x="6842550" y="2435784"/>
              <a:ext cx="1821600" cy="15084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4548B836-46D5-4D5D-907D-CB4DEC732DB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33910" y="2426784"/>
                <a:ext cx="18392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D9C0A0-6CFC-4020-8E7D-80C7A669D9B1}"/>
              </a:ext>
            </a:extLst>
          </p:cNvPr>
          <p:cNvGrpSpPr/>
          <p:nvPr/>
        </p:nvGrpSpPr>
        <p:grpSpPr>
          <a:xfrm>
            <a:off x="1221870" y="3627384"/>
            <a:ext cx="1094040" cy="427680"/>
            <a:chOff x="1221870" y="3627384"/>
            <a:chExt cx="109404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7B255B-95B9-4018-BF9D-2318D8B94676}"/>
                    </a:ext>
                  </a:extLst>
                </p14:cNvPr>
                <p14:cNvContentPartPr/>
                <p14:nvPr/>
              </p14:nvContentPartPr>
              <p14:xfrm>
                <a:off x="1221870" y="3694704"/>
                <a:ext cx="195120" cy="200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7B255B-95B9-4018-BF9D-2318D8B946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3230" y="3686064"/>
                  <a:ext cx="212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9970AB-8331-4882-B9CD-776FEE578751}"/>
                    </a:ext>
                  </a:extLst>
                </p14:cNvPr>
                <p14:cNvContentPartPr/>
                <p14:nvPr/>
              </p14:nvContentPartPr>
              <p14:xfrm>
                <a:off x="1471350" y="3627384"/>
                <a:ext cx="20880" cy="202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9970AB-8331-4882-B9CD-776FEE5787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62710" y="3618744"/>
                  <a:ext cx="38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11ECAF6-0CC0-47AF-8B63-832365229E6A}"/>
                    </a:ext>
                  </a:extLst>
                </p14:cNvPr>
                <p14:cNvContentPartPr/>
                <p14:nvPr/>
              </p14:nvContentPartPr>
              <p14:xfrm>
                <a:off x="1521030" y="3687144"/>
                <a:ext cx="397080" cy="211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11ECAF6-0CC0-47AF-8B63-832365229E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12390" y="3678144"/>
                  <a:ext cx="414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11538C-CC23-4C59-859B-95313807906B}"/>
                    </a:ext>
                  </a:extLst>
                </p14:cNvPr>
                <p14:cNvContentPartPr/>
                <p14:nvPr/>
              </p14:nvContentPartPr>
              <p14:xfrm>
                <a:off x="1896150" y="3927264"/>
                <a:ext cx="113040" cy="127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11538C-CC23-4C59-859B-9531380790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87150" y="3918264"/>
                  <a:ext cx="130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16E1CA1-C84F-476C-812D-8941FC549951}"/>
                    </a:ext>
                  </a:extLst>
                </p14:cNvPr>
                <p14:cNvContentPartPr/>
                <p14:nvPr/>
              </p14:nvContentPartPr>
              <p14:xfrm>
                <a:off x="2203230" y="3897384"/>
                <a:ext cx="112680" cy="67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16E1CA1-C84F-476C-812D-8941FC54995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94590" y="3888384"/>
                  <a:ext cx="1303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D621556-D4CA-43EB-B975-DA57AFC913B8}"/>
              </a:ext>
            </a:extLst>
          </p:cNvPr>
          <p:cNvGrpSpPr/>
          <p:nvPr/>
        </p:nvGrpSpPr>
        <p:grpSpPr>
          <a:xfrm>
            <a:off x="2638110" y="3515064"/>
            <a:ext cx="1377000" cy="764640"/>
            <a:chOff x="2638110" y="3515064"/>
            <a:chExt cx="1377000" cy="76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A547BD-016C-4FDF-BFB8-2E8367B5DAF2}"/>
                    </a:ext>
                  </a:extLst>
                </p14:cNvPr>
                <p14:cNvContentPartPr/>
                <p14:nvPr/>
              </p14:nvContentPartPr>
              <p14:xfrm>
                <a:off x="2638110" y="3515064"/>
                <a:ext cx="1377000" cy="743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A547BD-016C-4FDF-BFB8-2E8367B5DA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29110" y="3506064"/>
                  <a:ext cx="139464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E86D799-B93A-4396-AF95-0DF32723348D}"/>
                    </a:ext>
                  </a:extLst>
                </p14:cNvPr>
                <p14:cNvContentPartPr/>
                <p14:nvPr/>
              </p14:nvContentPartPr>
              <p14:xfrm>
                <a:off x="3372870" y="3641424"/>
                <a:ext cx="194760" cy="128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E86D799-B93A-4396-AF95-0DF3272334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64230" y="3632784"/>
                  <a:ext cx="21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89B3999-6AEC-481E-9B23-77C59791C09D}"/>
                    </a:ext>
                  </a:extLst>
                </p14:cNvPr>
                <p14:cNvContentPartPr/>
                <p14:nvPr/>
              </p14:nvContentPartPr>
              <p14:xfrm>
                <a:off x="3380070" y="3687504"/>
                <a:ext cx="187560" cy="7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89B3999-6AEC-481E-9B23-77C59791C0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71430" y="3678504"/>
                  <a:ext cx="20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0D0860-6888-48B3-ACB2-6C34E05F77E4}"/>
                    </a:ext>
                  </a:extLst>
                </p14:cNvPr>
                <p14:cNvContentPartPr/>
                <p14:nvPr/>
              </p14:nvContentPartPr>
              <p14:xfrm>
                <a:off x="3649710" y="3754824"/>
                <a:ext cx="38160" cy="172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0D0860-6888-48B3-ACB2-6C34E05F77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41070" y="3746184"/>
                  <a:ext cx="55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11EB497-83F3-4023-ADBD-457213D28C62}"/>
                    </a:ext>
                  </a:extLst>
                </p14:cNvPr>
                <p14:cNvContentPartPr/>
                <p14:nvPr/>
              </p14:nvContentPartPr>
              <p14:xfrm>
                <a:off x="2997750" y="3934464"/>
                <a:ext cx="982440" cy="20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11EB497-83F3-4023-ADBD-457213D28C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8750" y="3925824"/>
                  <a:ext cx="1000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71899CA-CD97-4A90-A1E3-A4158B59566A}"/>
                    </a:ext>
                  </a:extLst>
                </p14:cNvPr>
                <p14:cNvContentPartPr/>
                <p14:nvPr/>
              </p14:nvContentPartPr>
              <p14:xfrm>
                <a:off x="3027990" y="4017264"/>
                <a:ext cx="172440" cy="188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71899CA-CD97-4A90-A1E3-A4158B5956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19350" y="4008264"/>
                  <a:ext cx="190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40CD97D-3ECE-4D1D-BCA6-D12A421AAE81}"/>
                    </a:ext>
                  </a:extLst>
                </p14:cNvPr>
                <p14:cNvContentPartPr/>
                <p14:nvPr/>
              </p14:nvContentPartPr>
              <p14:xfrm>
                <a:off x="3050310" y="4122024"/>
                <a:ext cx="240120" cy="157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40CD97D-3ECE-4D1D-BCA6-D12A421AAE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41670" y="4113384"/>
                  <a:ext cx="257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778A73-6226-4084-AF1A-36F2669C059A}"/>
                    </a:ext>
                  </a:extLst>
                </p14:cNvPr>
                <p14:cNvContentPartPr/>
                <p14:nvPr/>
              </p14:nvContentPartPr>
              <p14:xfrm>
                <a:off x="3395190" y="4032024"/>
                <a:ext cx="105120" cy="180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778A73-6226-4084-AF1A-36F2669C05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86190" y="4023384"/>
                  <a:ext cx="12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6D347EC-BABD-4D37-83F7-99D09565EA26}"/>
                    </a:ext>
                  </a:extLst>
                </p14:cNvPr>
                <p14:cNvContentPartPr/>
                <p14:nvPr/>
              </p14:nvContentPartPr>
              <p14:xfrm>
                <a:off x="3619110" y="4009704"/>
                <a:ext cx="113760" cy="195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6D347EC-BABD-4D37-83F7-99D09565EA2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10110" y="4000704"/>
                  <a:ext cx="131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5F6C4F0-8573-46FE-A5C5-093DDAEA9775}"/>
                    </a:ext>
                  </a:extLst>
                </p14:cNvPr>
                <p14:cNvContentPartPr/>
                <p14:nvPr/>
              </p14:nvContentPartPr>
              <p14:xfrm>
                <a:off x="3627390" y="4122024"/>
                <a:ext cx="112680" cy="7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5F6C4F0-8573-46FE-A5C5-093DDAEA97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18750" y="4113384"/>
                  <a:ext cx="13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FEED26-F2A6-4429-807B-09B7EA12FD7C}"/>
                    </a:ext>
                  </a:extLst>
                </p14:cNvPr>
                <p14:cNvContentPartPr/>
                <p14:nvPr/>
              </p14:nvContentPartPr>
              <p14:xfrm>
                <a:off x="3807390" y="4174584"/>
                <a:ext cx="82800" cy="90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FEED26-F2A6-4429-807B-09B7EA12FD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98390" y="4165584"/>
                  <a:ext cx="1004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F1CF143-D597-49BE-B617-B9C71C9118DC}"/>
              </a:ext>
            </a:extLst>
          </p:cNvPr>
          <p:cNvGrpSpPr/>
          <p:nvPr/>
        </p:nvGrpSpPr>
        <p:grpSpPr>
          <a:xfrm>
            <a:off x="794190" y="1044024"/>
            <a:ext cx="4362480" cy="2333520"/>
            <a:chOff x="794190" y="1044024"/>
            <a:chExt cx="4362480" cy="23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2695602-9513-4A67-A565-CFA14F0FF308}"/>
                    </a:ext>
                  </a:extLst>
                </p14:cNvPr>
                <p14:cNvContentPartPr/>
                <p14:nvPr/>
              </p14:nvContentPartPr>
              <p14:xfrm>
                <a:off x="928830" y="1214304"/>
                <a:ext cx="412920" cy="884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2695602-9513-4A67-A565-CFA14F0FF30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9830" y="1205664"/>
                  <a:ext cx="43056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7001635-970A-46F4-9439-3222B01730F5}"/>
                    </a:ext>
                  </a:extLst>
                </p14:cNvPr>
                <p14:cNvContentPartPr/>
                <p14:nvPr/>
              </p14:nvContentPartPr>
              <p14:xfrm>
                <a:off x="1386390" y="1483944"/>
                <a:ext cx="75240" cy="1429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7001635-970A-46F4-9439-3222B01730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77750" y="1474944"/>
                  <a:ext cx="9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61B2B92-F39E-4844-9B60-A2736ABD2BED}"/>
                    </a:ext>
                  </a:extLst>
                </p14:cNvPr>
                <p14:cNvContentPartPr/>
                <p14:nvPr/>
              </p14:nvContentPartPr>
              <p14:xfrm>
                <a:off x="1311510" y="1364064"/>
                <a:ext cx="502560" cy="285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61B2B92-F39E-4844-9B60-A2736ABD2B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02510" y="1355064"/>
                  <a:ext cx="5202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4425AD6-BFBF-47B2-AE34-DB7CFCD98825}"/>
                    </a:ext>
                  </a:extLst>
                </p14:cNvPr>
                <p14:cNvContentPartPr/>
                <p14:nvPr/>
              </p14:nvContentPartPr>
              <p14:xfrm>
                <a:off x="1746030" y="1491504"/>
                <a:ext cx="67680" cy="15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4425AD6-BFBF-47B2-AE34-DB7CFCD988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37390" y="1482504"/>
                  <a:ext cx="85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70E4ADB-26AF-422B-A835-B37BD5524522}"/>
                    </a:ext>
                  </a:extLst>
                </p14:cNvPr>
                <p14:cNvContentPartPr/>
                <p14:nvPr/>
              </p14:nvContentPartPr>
              <p14:xfrm>
                <a:off x="1947990" y="1321944"/>
                <a:ext cx="323280" cy="1702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70E4ADB-26AF-422B-A835-B37BD55245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39350" y="1313304"/>
                  <a:ext cx="340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C2F3B5E-6982-4FCD-9E9B-B479005CFEA6}"/>
                    </a:ext>
                  </a:extLst>
                </p14:cNvPr>
                <p14:cNvContentPartPr/>
                <p14:nvPr/>
              </p14:nvContentPartPr>
              <p14:xfrm>
                <a:off x="2375670" y="1235904"/>
                <a:ext cx="622080" cy="3668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C2F3B5E-6982-4FCD-9E9B-B479005CFEA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67030" y="1227264"/>
                  <a:ext cx="639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4A89CD3-FEA9-4E1F-AC38-12423CFF5518}"/>
                    </a:ext>
                  </a:extLst>
                </p14:cNvPr>
                <p14:cNvContentPartPr/>
                <p14:nvPr/>
              </p14:nvContentPartPr>
              <p14:xfrm>
                <a:off x="2435430" y="1381704"/>
                <a:ext cx="368280" cy="334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4A89CD3-FEA9-4E1F-AC38-12423CFF551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26790" y="1373064"/>
                  <a:ext cx="385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15703FB-C525-41A2-8410-A0FC101C82DE}"/>
                    </a:ext>
                  </a:extLst>
                </p14:cNvPr>
                <p14:cNvContentPartPr/>
                <p14:nvPr/>
              </p14:nvContentPartPr>
              <p14:xfrm>
                <a:off x="2982990" y="1078944"/>
                <a:ext cx="315000" cy="7092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15703FB-C525-41A2-8410-A0FC101C82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73990" y="1070304"/>
                  <a:ext cx="33264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DBDC5B5-4568-42A1-BA0C-AC2104E51C6B}"/>
                    </a:ext>
                  </a:extLst>
                </p14:cNvPr>
                <p14:cNvContentPartPr/>
                <p14:nvPr/>
              </p14:nvContentPartPr>
              <p14:xfrm>
                <a:off x="3260190" y="1044024"/>
                <a:ext cx="1207080" cy="504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DBDC5B5-4568-42A1-BA0C-AC2104E51C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51190" y="1035384"/>
                  <a:ext cx="1224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05DC2A2-7A61-4FBF-B79D-2D3037667C60}"/>
                    </a:ext>
                  </a:extLst>
                </p14:cNvPr>
                <p14:cNvContentPartPr/>
                <p14:nvPr/>
              </p14:nvContentPartPr>
              <p14:xfrm>
                <a:off x="3567630" y="1176504"/>
                <a:ext cx="135000" cy="165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05DC2A2-7A61-4FBF-B79D-2D3037667C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58990" y="1167864"/>
                  <a:ext cx="152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D29CE64-E230-4C5A-87E0-DA812AA26E48}"/>
                    </a:ext>
                  </a:extLst>
                </p14:cNvPr>
                <p14:cNvContentPartPr/>
                <p14:nvPr/>
              </p14:nvContentPartPr>
              <p14:xfrm>
                <a:off x="3529830" y="1266504"/>
                <a:ext cx="97920" cy="79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D29CE64-E230-4C5A-87E0-DA812AA26E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1190" y="1257504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4EB2F9F-0488-48E1-8F2C-4AE0EB0FCDA9}"/>
                    </a:ext>
                  </a:extLst>
                </p14:cNvPr>
                <p14:cNvContentPartPr/>
                <p14:nvPr/>
              </p14:nvContentPartPr>
              <p14:xfrm>
                <a:off x="3754830" y="1199184"/>
                <a:ext cx="330120" cy="2098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4EB2F9F-0488-48E1-8F2C-4AE0EB0FCD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46190" y="1190544"/>
                  <a:ext cx="347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3226365-81D7-46D9-8A1A-21D69F2BD127}"/>
                    </a:ext>
                  </a:extLst>
                </p14:cNvPr>
                <p14:cNvContentPartPr/>
                <p14:nvPr/>
              </p14:nvContentPartPr>
              <p14:xfrm>
                <a:off x="3919710" y="1281624"/>
                <a:ext cx="52920" cy="7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3226365-81D7-46D9-8A1A-21D69F2BD12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11070" y="1272624"/>
                  <a:ext cx="7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C03FE28-2866-4020-8856-B1DE914C623D}"/>
                    </a:ext>
                  </a:extLst>
                </p14:cNvPr>
                <p14:cNvContentPartPr/>
                <p14:nvPr/>
              </p14:nvContentPartPr>
              <p14:xfrm>
                <a:off x="4069470" y="1319064"/>
                <a:ext cx="83160" cy="127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C03FE28-2866-4020-8856-B1DE914C62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60470" y="1310064"/>
                  <a:ext cx="100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4F193D-435E-40EA-B4BA-92B2A4983428}"/>
                    </a:ext>
                  </a:extLst>
                </p14:cNvPr>
                <p14:cNvContentPartPr/>
                <p14:nvPr/>
              </p14:nvContentPartPr>
              <p14:xfrm>
                <a:off x="3252630" y="1468464"/>
                <a:ext cx="1364400" cy="30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4F193D-435E-40EA-B4BA-92B2A498342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43990" y="1459824"/>
                  <a:ext cx="1382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1CE35D-7765-42FB-84BE-472D612951D7}"/>
                    </a:ext>
                  </a:extLst>
                </p14:cNvPr>
                <p14:cNvContentPartPr/>
                <p14:nvPr/>
              </p14:nvContentPartPr>
              <p14:xfrm>
                <a:off x="3410310" y="1611024"/>
                <a:ext cx="187560" cy="187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E1CE35D-7765-42FB-84BE-472D612951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01670" y="1602384"/>
                  <a:ext cx="205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F0D004-94DC-4DC2-AAA6-CAAA5D375B1D}"/>
                    </a:ext>
                  </a:extLst>
                </p14:cNvPr>
                <p14:cNvContentPartPr/>
                <p14:nvPr/>
              </p14:nvContentPartPr>
              <p14:xfrm>
                <a:off x="3409950" y="1708584"/>
                <a:ext cx="524880" cy="18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F0D004-94DC-4DC2-AAA6-CAAA5D375B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01310" y="1699944"/>
                  <a:ext cx="542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01EA7B-F33E-44D6-9B2A-6FF83081A319}"/>
                    </a:ext>
                  </a:extLst>
                </p14:cNvPr>
                <p14:cNvContentPartPr/>
                <p14:nvPr/>
              </p14:nvContentPartPr>
              <p14:xfrm>
                <a:off x="3859950" y="1596264"/>
                <a:ext cx="45360" cy="217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01EA7B-F33E-44D6-9B2A-6FF83081A3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50950" y="1587624"/>
                  <a:ext cx="63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E27701-8B45-47DC-A93B-409471D6510A}"/>
                    </a:ext>
                  </a:extLst>
                </p14:cNvPr>
                <p14:cNvContentPartPr/>
                <p14:nvPr/>
              </p14:nvContentPartPr>
              <p14:xfrm>
                <a:off x="4077030" y="1603824"/>
                <a:ext cx="135360" cy="210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E27701-8B45-47DC-A93B-409471D6510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68390" y="1594824"/>
                  <a:ext cx="153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0352A4-6656-4FBE-9E21-C33750BB678E}"/>
                    </a:ext>
                  </a:extLst>
                </p14:cNvPr>
                <p14:cNvContentPartPr/>
                <p14:nvPr/>
              </p14:nvContentPartPr>
              <p14:xfrm>
                <a:off x="4212030" y="1821264"/>
                <a:ext cx="479880" cy="82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70352A4-6656-4FBE-9E21-C33750BB67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03390" y="1812264"/>
                  <a:ext cx="49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901F8F-C755-4660-AA8D-60DE78AEA5F7}"/>
                    </a:ext>
                  </a:extLst>
                </p14:cNvPr>
                <p14:cNvContentPartPr/>
                <p14:nvPr/>
              </p14:nvContentPartPr>
              <p14:xfrm>
                <a:off x="794190" y="2106384"/>
                <a:ext cx="308160" cy="651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901F8F-C755-4660-AA8D-60DE78AEA5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5190" y="2097384"/>
                  <a:ext cx="32580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4305E1-8748-45B8-89DC-3C615D1EAA4A}"/>
                    </a:ext>
                  </a:extLst>
                </p14:cNvPr>
                <p14:cNvContentPartPr/>
                <p14:nvPr/>
              </p14:nvContentPartPr>
              <p14:xfrm>
                <a:off x="1168950" y="2278464"/>
                <a:ext cx="82800" cy="180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4305E1-8748-45B8-89DC-3C615D1EAA4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0310" y="2269464"/>
                  <a:ext cx="100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96DD8D-B9CA-450B-BCAB-47CC2B35548E}"/>
                    </a:ext>
                  </a:extLst>
                </p14:cNvPr>
                <p14:cNvContentPartPr/>
                <p14:nvPr/>
              </p14:nvContentPartPr>
              <p14:xfrm>
                <a:off x="1116750" y="2173344"/>
                <a:ext cx="524880" cy="300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96DD8D-B9CA-450B-BCAB-47CC2B35548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7750" y="2164704"/>
                  <a:ext cx="542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E1299C-62EF-4F21-9A94-FB7A5B0632EF}"/>
                    </a:ext>
                  </a:extLst>
                </p14:cNvPr>
                <p14:cNvContentPartPr/>
                <p14:nvPr/>
              </p14:nvContentPartPr>
              <p14:xfrm>
                <a:off x="1506270" y="2255784"/>
                <a:ext cx="127800" cy="1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E1299C-62EF-4F21-9A94-FB7A5B0632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97630" y="2247144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7D74CE-DB7C-47C9-A670-B63CBA4548A4}"/>
                    </a:ext>
                  </a:extLst>
                </p14:cNvPr>
                <p14:cNvContentPartPr/>
                <p14:nvPr/>
              </p14:nvContentPartPr>
              <p14:xfrm>
                <a:off x="1791030" y="2071464"/>
                <a:ext cx="282240" cy="604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7D74CE-DB7C-47C9-A670-B63CBA4548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82390" y="2062824"/>
                  <a:ext cx="2998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F9B33D8-4821-413F-8284-CF4AD472CA3A}"/>
                    </a:ext>
                  </a:extLst>
                </p14:cNvPr>
                <p14:cNvContentPartPr/>
                <p14:nvPr/>
              </p14:nvContentPartPr>
              <p14:xfrm>
                <a:off x="2113590" y="2310864"/>
                <a:ext cx="37800" cy="147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F9B33D8-4821-413F-8284-CF4AD472CA3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04590" y="2302224"/>
                  <a:ext cx="55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C14C0A9-29FF-4752-A6B4-A86BE82B67E3}"/>
                    </a:ext>
                  </a:extLst>
                </p14:cNvPr>
                <p14:cNvContentPartPr/>
                <p14:nvPr/>
              </p14:nvContentPartPr>
              <p14:xfrm>
                <a:off x="2368110" y="2090544"/>
                <a:ext cx="132480" cy="143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C14C0A9-29FF-4752-A6B4-A86BE82B67E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59470" y="2081904"/>
                  <a:ext cx="150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C4C150-0F0A-4DFC-8DE3-BAAC73818962}"/>
                    </a:ext>
                  </a:extLst>
                </p14:cNvPr>
                <p14:cNvContentPartPr/>
                <p14:nvPr/>
              </p14:nvContentPartPr>
              <p14:xfrm>
                <a:off x="2577990" y="2016024"/>
                <a:ext cx="792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C4C150-0F0A-4DFC-8DE3-BAAC738189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69350" y="2007024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E6EA79-086E-40B2-9DCA-B33D17F78F46}"/>
                    </a:ext>
                  </a:extLst>
                </p14:cNvPr>
                <p14:cNvContentPartPr/>
                <p14:nvPr/>
              </p14:nvContentPartPr>
              <p14:xfrm>
                <a:off x="2540550" y="2135904"/>
                <a:ext cx="67680" cy="97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E6EA79-086E-40B2-9DCA-B33D17F78F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31910" y="2127264"/>
                  <a:ext cx="85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0C641F-DB75-4794-B4EB-471785AE3082}"/>
                    </a:ext>
                  </a:extLst>
                </p14:cNvPr>
                <p14:cNvContentPartPr/>
                <p14:nvPr/>
              </p14:nvContentPartPr>
              <p14:xfrm>
                <a:off x="2638110" y="2158224"/>
                <a:ext cx="75600" cy="90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0C641F-DB75-4794-B4EB-471785AE30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29110" y="2149584"/>
                  <a:ext cx="93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81F85E-EEB0-4C41-9477-06127EF2D93C}"/>
                    </a:ext>
                  </a:extLst>
                </p14:cNvPr>
                <p14:cNvContentPartPr/>
                <p14:nvPr/>
              </p14:nvContentPartPr>
              <p14:xfrm>
                <a:off x="2892270" y="2093784"/>
                <a:ext cx="136440" cy="214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81F85E-EEB0-4C41-9477-06127EF2D93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83270" y="2084784"/>
                  <a:ext cx="154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169092B-559A-408A-8107-6077BD8ECF7B}"/>
                    </a:ext>
                  </a:extLst>
                </p14:cNvPr>
                <p14:cNvContentPartPr/>
                <p14:nvPr/>
              </p14:nvContentPartPr>
              <p14:xfrm>
                <a:off x="3005310" y="2347944"/>
                <a:ext cx="68400" cy="155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169092B-559A-408A-8107-6077BD8ECF7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96310" y="2338944"/>
                  <a:ext cx="86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87BCED2-00D7-4A13-A42A-A4005172E509}"/>
                    </a:ext>
                  </a:extLst>
                </p14:cNvPr>
                <p14:cNvContentPartPr/>
                <p14:nvPr/>
              </p14:nvContentPartPr>
              <p14:xfrm>
                <a:off x="3425070" y="2225904"/>
                <a:ext cx="172800" cy="79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87BCED2-00D7-4A13-A42A-A4005172E5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16430" y="2216904"/>
                  <a:ext cx="190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1A6ABD0-79A3-4670-82DD-41760FA68BAD}"/>
                    </a:ext>
                  </a:extLst>
                </p14:cNvPr>
                <p14:cNvContentPartPr/>
                <p14:nvPr/>
              </p14:nvContentPartPr>
              <p14:xfrm>
                <a:off x="3402750" y="2315904"/>
                <a:ext cx="120240" cy="226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1A6ABD0-79A3-4670-82DD-41760FA68B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93750" y="2306904"/>
                  <a:ext cx="13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8AA2D1C-FA57-420A-AB9E-94EAA0FD074B}"/>
                    </a:ext>
                  </a:extLst>
                </p14:cNvPr>
                <p14:cNvContentPartPr/>
                <p14:nvPr/>
              </p14:nvContentPartPr>
              <p14:xfrm>
                <a:off x="3755190" y="2113224"/>
                <a:ext cx="172800" cy="4489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8AA2D1C-FA57-420A-AB9E-94EAA0FD07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46190" y="2104584"/>
                  <a:ext cx="1904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B15D377-169E-426F-A55D-F1641D187A62}"/>
                    </a:ext>
                  </a:extLst>
                </p14:cNvPr>
                <p14:cNvContentPartPr/>
                <p14:nvPr/>
              </p14:nvContentPartPr>
              <p14:xfrm>
                <a:off x="3934830" y="2270184"/>
                <a:ext cx="135360" cy="1364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B15D377-169E-426F-A55D-F1641D187A6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25830" y="2261184"/>
                  <a:ext cx="153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2B6C8BE-5B8C-4D52-AE6B-53DC116FD9C3}"/>
                    </a:ext>
                  </a:extLst>
                </p14:cNvPr>
                <p14:cNvContentPartPr/>
                <p14:nvPr/>
              </p14:nvContentPartPr>
              <p14:xfrm>
                <a:off x="4234350" y="2120784"/>
                <a:ext cx="195840" cy="907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2B6C8BE-5B8C-4D52-AE6B-53DC116FD9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25710" y="2112144"/>
                  <a:ext cx="213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180D0FB-8FE7-4A2F-8BD6-51AF1A18DF3D}"/>
                    </a:ext>
                  </a:extLst>
                </p14:cNvPr>
                <p14:cNvContentPartPr/>
                <p14:nvPr/>
              </p14:nvContentPartPr>
              <p14:xfrm>
                <a:off x="4421910" y="2045904"/>
                <a:ext cx="75240" cy="1875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180D0FB-8FE7-4A2F-8BD6-51AF1A18DF3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13270" y="2037264"/>
                  <a:ext cx="92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74EEEFF-C86C-4854-861C-A20D694C3EA4}"/>
                    </a:ext>
                  </a:extLst>
                </p14:cNvPr>
                <p14:cNvContentPartPr/>
                <p14:nvPr/>
              </p14:nvContentPartPr>
              <p14:xfrm>
                <a:off x="4534230" y="2098464"/>
                <a:ext cx="420840" cy="1947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74EEEFF-C86C-4854-861C-A20D694C3EA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25590" y="2089464"/>
                  <a:ext cx="438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BC1782A-C285-469F-945D-158EFA190E7C}"/>
                    </a:ext>
                  </a:extLst>
                </p14:cNvPr>
                <p14:cNvContentPartPr/>
                <p14:nvPr/>
              </p14:nvContentPartPr>
              <p14:xfrm>
                <a:off x="4953990" y="2285664"/>
                <a:ext cx="157680" cy="128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BC1782A-C285-469F-945D-158EFA190E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44990" y="2277024"/>
                  <a:ext cx="175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A0E0F4-7CDD-436F-A5D9-57D6E1C5BB55}"/>
                    </a:ext>
                  </a:extLst>
                </p14:cNvPr>
                <p14:cNvContentPartPr/>
                <p14:nvPr/>
              </p14:nvContentPartPr>
              <p14:xfrm>
                <a:off x="1191630" y="2952744"/>
                <a:ext cx="195120" cy="128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A0E0F4-7CDD-436F-A5D9-57D6E1C5BB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82630" y="2944104"/>
                  <a:ext cx="212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AF6B1D-FB85-4AC9-8630-0FC9800E84A6}"/>
                    </a:ext>
                  </a:extLst>
                </p14:cNvPr>
                <p14:cNvContentPartPr/>
                <p14:nvPr/>
              </p14:nvContentPartPr>
              <p14:xfrm>
                <a:off x="1364070" y="2825304"/>
                <a:ext cx="82800" cy="285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AF6B1D-FB85-4AC9-8630-0FC9800E84A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55070" y="2816664"/>
                  <a:ext cx="100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F6469B1-7D17-41D3-8DBC-E03D1746BFDE}"/>
                    </a:ext>
                  </a:extLst>
                </p14:cNvPr>
                <p14:cNvContentPartPr/>
                <p14:nvPr/>
              </p14:nvContentPartPr>
              <p14:xfrm>
                <a:off x="1453710" y="3027984"/>
                <a:ext cx="195480" cy="75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F6469B1-7D17-41D3-8DBC-E03D1746BF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45070" y="3018984"/>
                  <a:ext cx="213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2515B2C-19F2-46F2-BEDD-99430C6CEB25}"/>
                    </a:ext>
                  </a:extLst>
                </p14:cNvPr>
                <p14:cNvContentPartPr/>
                <p14:nvPr/>
              </p14:nvContentPartPr>
              <p14:xfrm>
                <a:off x="1722990" y="2915304"/>
                <a:ext cx="136080" cy="200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2515B2C-19F2-46F2-BEDD-99430C6CEB2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14350" y="2906664"/>
                  <a:ext cx="153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8B3D301-55F3-4CB7-8684-5C84E7D1A946}"/>
                    </a:ext>
                  </a:extLst>
                </p14:cNvPr>
                <p14:cNvContentPartPr/>
                <p14:nvPr/>
              </p14:nvContentPartPr>
              <p14:xfrm>
                <a:off x="1971030" y="3087744"/>
                <a:ext cx="45360" cy="172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8B3D301-55F3-4CB7-8684-5C84E7D1A94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62030" y="3079104"/>
                  <a:ext cx="63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45C0B6-1083-4AB0-BFBC-F903AE22B71B}"/>
                    </a:ext>
                  </a:extLst>
                </p14:cNvPr>
                <p14:cNvContentPartPr/>
                <p14:nvPr/>
              </p14:nvContentPartPr>
              <p14:xfrm>
                <a:off x="2263350" y="2997744"/>
                <a:ext cx="105120" cy="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45C0B6-1083-4AB0-BFBC-F903AE22B71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54350" y="2989104"/>
                  <a:ext cx="12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273C160-FC02-49F0-A0E5-C119393B4EB0}"/>
                    </a:ext>
                  </a:extLst>
                </p14:cNvPr>
                <p14:cNvContentPartPr/>
                <p14:nvPr/>
              </p14:nvContentPartPr>
              <p14:xfrm>
                <a:off x="2225910" y="3057864"/>
                <a:ext cx="142920" cy="22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273C160-FC02-49F0-A0E5-C119393B4EB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16910" y="3048864"/>
                  <a:ext cx="160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2641A6-26B6-473C-82B6-36F144CF8254}"/>
                    </a:ext>
                  </a:extLst>
                </p14:cNvPr>
                <p14:cNvContentPartPr/>
                <p14:nvPr/>
              </p14:nvContentPartPr>
              <p14:xfrm>
                <a:off x="2705430" y="2652864"/>
                <a:ext cx="897120" cy="682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2641A6-26B6-473C-82B6-36F144CF825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96790" y="2644224"/>
                  <a:ext cx="91476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29F8DAA-FA2D-49C4-8A3E-78C9482F159E}"/>
                    </a:ext>
                  </a:extLst>
                </p14:cNvPr>
                <p14:cNvContentPartPr/>
                <p14:nvPr/>
              </p14:nvContentPartPr>
              <p14:xfrm>
                <a:off x="3206910" y="2742864"/>
                <a:ext cx="143640" cy="200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29F8DAA-FA2D-49C4-8A3E-78C9482F159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97910" y="2733864"/>
                  <a:ext cx="161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1371D4-7905-45E3-BED6-2AE2033F0B4F}"/>
                    </a:ext>
                  </a:extLst>
                </p14:cNvPr>
                <p14:cNvContentPartPr/>
                <p14:nvPr/>
              </p14:nvContentPartPr>
              <p14:xfrm>
                <a:off x="3230310" y="2802984"/>
                <a:ext cx="120240" cy="7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1371D4-7905-45E3-BED6-2AE2033F0B4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221310" y="2793984"/>
                  <a:ext cx="137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70E74B8-FF1A-4B4E-82D1-6821C4CE00C4}"/>
                    </a:ext>
                  </a:extLst>
                </p14:cNvPr>
                <p14:cNvContentPartPr/>
                <p14:nvPr/>
              </p14:nvContentPartPr>
              <p14:xfrm>
                <a:off x="3357750" y="2839704"/>
                <a:ext cx="142920" cy="136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70E74B8-FF1A-4B4E-82D1-6821C4CE00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48750" y="2830704"/>
                  <a:ext cx="160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B605D5-DD95-489A-BDDB-3C11BB568965}"/>
                    </a:ext>
                  </a:extLst>
                </p14:cNvPr>
                <p14:cNvContentPartPr/>
                <p14:nvPr/>
              </p14:nvContentPartPr>
              <p14:xfrm>
                <a:off x="2940510" y="3020424"/>
                <a:ext cx="904680" cy="30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B605D5-DD95-489A-BDDB-3C11BB56896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31510" y="3011424"/>
                  <a:ext cx="922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8A4D95-78B8-4221-ABDD-AE0404BDD5E8}"/>
                    </a:ext>
                  </a:extLst>
                </p14:cNvPr>
                <p14:cNvContentPartPr/>
                <p14:nvPr/>
              </p14:nvContentPartPr>
              <p14:xfrm>
                <a:off x="2923230" y="3110424"/>
                <a:ext cx="142200" cy="202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8A4D95-78B8-4221-ABDD-AE0404BDD5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14590" y="3101424"/>
                  <a:ext cx="159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6D34C1-52D9-44D5-9B33-72404A2BF4C4}"/>
                    </a:ext>
                  </a:extLst>
                </p14:cNvPr>
                <p14:cNvContentPartPr/>
                <p14:nvPr/>
              </p14:nvContentPartPr>
              <p14:xfrm>
                <a:off x="2930430" y="3222744"/>
                <a:ext cx="210240" cy="150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6D34C1-52D9-44D5-9B33-72404A2BF4C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21430" y="3213744"/>
                  <a:ext cx="227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874814-625C-40A9-A396-7246074DA05E}"/>
                    </a:ext>
                  </a:extLst>
                </p14:cNvPr>
                <p14:cNvContentPartPr/>
                <p14:nvPr/>
              </p14:nvContentPartPr>
              <p14:xfrm>
                <a:off x="3230310" y="3185304"/>
                <a:ext cx="105120" cy="22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874814-625C-40A9-A396-7246074DA0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21310" y="3176304"/>
                  <a:ext cx="122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AD13F0D-CB5C-41A0-976F-CB02C948E454}"/>
                    </a:ext>
                  </a:extLst>
                </p14:cNvPr>
                <p14:cNvContentPartPr/>
                <p14:nvPr/>
              </p14:nvContentPartPr>
              <p14:xfrm>
                <a:off x="3260190" y="3110424"/>
                <a:ext cx="337680" cy="210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AD13F0D-CB5C-41A0-976F-CB02C948E4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51190" y="3101424"/>
                  <a:ext cx="355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47D3B7-5780-45DE-892A-B6E2E9F065DA}"/>
                    </a:ext>
                  </a:extLst>
                </p14:cNvPr>
                <p14:cNvContentPartPr/>
                <p14:nvPr/>
              </p14:nvContentPartPr>
              <p14:xfrm>
                <a:off x="3492390" y="3245064"/>
                <a:ext cx="97920" cy="7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47D3B7-5780-45DE-892A-B6E2E9F065D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83750" y="3236424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42AE50-9F67-4E83-B021-6D720E79D2EE}"/>
                    </a:ext>
                  </a:extLst>
                </p14:cNvPr>
                <p14:cNvContentPartPr/>
                <p14:nvPr/>
              </p14:nvContentPartPr>
              <p14:xfrm>
                <a:off x="3642510" y="3312384"/>
                <a:ext cx="67680" cy="65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42AE50-9F67-4E83-B021-6D720E79D2E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33510" y="3303744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D6E722-33B7-4652-8518-B77AE7770B3E}"/>
                    </a:ext>
                  </a:extLst>
                </p14:cNvPr>
                <p14:cNvContentPartPr/>
                <p14:nvPr/>
              </p14:nvContentPartPr>
              <p14:xfrm>
                <a:off x="2288190" y="2472864"/>
                <a:ext cx="437400" cy="30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D6E722-33B7-4652-8518-B77AE7770B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79550" y="2464224"/>
                  <a:ext cx="455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E6CB04F-ACAB-4927-8BE1-C5CA5E31A71F}"/>
                    </a:ext>
                  </a:extLst>
                </p14:cNvPr>
                <p14:cNvContentPartPr/>
                <p14:nvPr/>
              </p14:nvContentPartPr>
              <p14:xfrm>
                <a:off x="4769310" y="1543704"/>
                <a:ext cx="350280" cy="367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E6CB04F-ACAB-4927-8BE1-C5CA5E31A71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60310" y="1535064"/>
                  <a:ext cx="3679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0B781B7-2F47-4905-BC48-DC2A6CC7D7C9}"/>
                    </a:ext>
                  </a:extLst>
                </p14:cNvPr>
                <p14:cNvContentPartPr/>
                <p14:nvPr/>
              </p14:nvContentPartPr>
              <p14:xfrm>
                <a:off x="4773990" y="1453704"/>
                <a:ext cx="90720" cy="157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0B781B7-2F47-4905-BC48-DC2A6CC7D7C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64990" y="1445064"/>
                  <a:ext cx="108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696D330-2462-4F45-A1AA-0AF5548C75C0}"/>
                    </a:ext>
                  </a:extLst>
                </p14:cNvPr>
                <p14:cNvContentPartPr/>
                <p14:nvPr/>
              </p14:nvContentPartPr>
              <p14:xfrm>
                <a:off x="4903590" y="1828464"/>
                <a:ext cx="253080" cy="67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696D330-2462-4F45-A1AA-0AF5548C75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94950" y="1819824"/>
                  <a:ext cx="2707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148A26C-A59A-48DD-8B09-FC2FCDFA57F5}"/>
              </a:ext>
            </a:extLst>
          </p:cNvPr>
          <p:cNvGrpSpPr/>
          <p:nvPr/>
        </p:nvGrpSpPr>
        <p:grpSpPr>
          <a:xfrm>
            <a:off x="891750" y="4504344"/>
            <a:ext cx="1281960" cy="337680"/>
            <a:chOff x="891750" y="4504344"/>
            <a:chExt cx="128196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CB11914-52EC-4AF0-8B00-A6072B30E839}"/>
                    </a:ext>
                  </a:extLst>
                </p14:cNvPr>
                <p14:cNvContentPartPr/>
                <p14:nvPr/>
              </p14:nvContentPartPr>
              <p14:xfrm>
                <a:off x="891750" y="4601904"/>
                <a:ext cx="240120" cy="240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CB11914-52EC-4AF0-8B00-A6072B30E83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2750" y="4592904"/>
                  <a:ext cx="257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00F386-BC64-462F-A24C-01363CF02E08}"/>
                    </a:ext>
                  </a:extLst>
                </p14:cNvPr>
                <p14:cNvContentPartPr/>
                <p14:nvPr/>
              </p14:nvContentPartPr>
              <p14:xfrm>
                <a:off x="1154190" y="4504344"/>
                <a:ext cx="67680" cy="300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00F386-BC64-462F-A24C-01363CF02E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5190" y="4495704"/>
                  <a:ext cx="85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A49D6B2-9713-4D90-98EC-CB1C61D0CC97}"/>
                    </a:ext>
                  </a:extLst>
                </p14:cNvPr>
                <p14:cNvContentPartPr/>
                <p14:nvPr/>
              </p14:nvContentPartPr>
              <p14:xfrm>
                <a:off x="1280910" y="4601904"/>
                <a:ext cx="120960" cy="195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A49D6B2-9713-4D90-98EC-CB1C61D0CC9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72270" y="4592904"/>
                  <a:ext cx="138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1CF8BA2-DB92-4776-8D46-C35BDF93BFEE}"/>
                    </a:ext>
                  </a:extLst>
                </p14:cNvPr>
                <p14:cNvContentPartPr/>
                <p14:nvPr/>
              </p14:nvContentPartPr>
              <p14:xfrm>
                <a:off x="1461270" y="4541784"/>
                <a:ext cx="330120" cy="217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1CF8BA2-DB92-4776-8D46-C35BDF93BFE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52630" y="4533144"/>
                  <a:ext cx="347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4B19BE1-1E72-421D-B2F0-235DA3C3F170}"/>
                    </a:ext>
                  </a:extLst>
                </p14:cNvPr>
                <p14:cNvContentPartPr/>
                <p14:nvPr/>
              </p14:nvContentPartPr>
              <p14:xfrm>
                <a:off x="1851150" y="4684344"/>
                <a:ext cx="22680" cy="150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4B19BE1-1E72-421D-B2F0-235DA3C3F17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42150" y="4675344"/>
                  <a:ext cx="40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F2091D2-37C7-45AB-B1D8-B70F4A32D1B5}"/>
                    </a:ext>
                  </a:extLst>
                </p14:cNvPr>
                <p14:cNvContentPartPr/>
                <p14:nvPr/>
              </p14:nvContentPartPr>
              <p14:xfrm>
                <a:off x="2075790" y="4594344"/>
                <a:ext cx="97920" cy="180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F2091D2-37C7-45AB-B1D8-B70F4A32D1B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67150" y="4585344"/>
                  <a:ext cx="11556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EBA2CF1-3928-431A-A351-18DA45AA721C}"/>
                  </a:ext>
                </a:extLst>
              </p14:cNvPr>
              <p14:cNvContentPartPr/>
              <p14:nvPr/>
            </p14:nvContentPartPr>
            <p14:xfrm>
              <a:off x="4526670" y="3020424"/>
              <a:ext cx="300240" cy="1724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EBA2CF1-3928-431A-A351-18DA45AA721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518030" y="3011424"/>
                <a:ext cx="317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86F7952-8D7E-4E75-959F-8ECCC6C00AAC}"/>
                  </a:ext>
                </a:extLst>
              </p14:cNvPr>
              <p14:cNvContentPartPr/>
              <p14:nvPr/>
            </p14:nvContentPartPr>
            <p14:xfrm>
              <a:off x="4774350" y="3859584"/>
              <a:ext cx="285120" cy="1281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86F7952-8D7E-4E75-959F-8ECCC6C00AA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765350" y="3850944"/>
                <a:ext cx="30276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729686B-EEF8-4EA6-A79A-319B19186F33}"/>
              </a:ext>
            </a:extLst>
          </p:cNvPr>
          <p:cNvGrpSpPr/>
          <p:nvPr/>
        </p:nvGrpSpPr>
        <p:grpSpPr>
          <a:xfrm>
            <a:off x="3844830" y="4586784"/>
            <a:ext cx="195120" cy="128160"/>
            <a:chOff x="3844830" y="4586784"/>
            <a:chExt cx="19512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CFD4CF1-C7FE-4334-A70C-AE51044FD4D7}"/>
                    </a:ext>
                  </a:extLst>
                </p14:cNvPr>
                <p14:cNvContentPartPr/>
                <p14:nvPr/>
              </p14:nvContentPartPr>
              <p14:xfrm>
                <a:off x="3853470" y="4586784"/>
                <a:ext cx="149760" cy="30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CFD4CF1-C7FE-4334-A70C-AE51044FD4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44830" y="4577784"/>
                  <a:ext cx="167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5680DA1-D756-4E5C-8D67-52CBDDA70556}"/>
                    </a:ext>
                  </a:extLst>
                </p14:cNvPr>
                <p14:cNvContentPartPr/>
                <p14:nvPr/>
              </p14:nvContentPartPr>
              <p14:xfrm>
                <a:off x="3844830" y="4676784"/>
                <a:ext cx="195120" cy="38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5680DA1-D756-4E5C-8D67-52CBDDA705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35830" y="4667784"/>
                  <a:ext cx="2127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FDEFE16-6181-4DD7-A950-055B18547CB4}"/>
              </a:ext>
            </a:extLst>
          </p:cNvPr>
          <p:cNvGrpSpPr/>
          <p:nvPr/>
        </p:nvGrpSpPr>
        <p:grpSpPr>
          <a:xfrm>
            <a:off x="4474470" y="4773264"/>
            <a:ext cx="862200" cy="323640"/>
            <a:chOff x="4474470" y="4773264"/>
            <a:chExt cx="86220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694BF9B-56C9-4F53-944A-899A8907399B}"/>
                    </a:ext>
                  </a:extLst>
                </p14:cNvPr>
                <p14:cNvContentPartPr/>
                <p14:nvPr/>
              </p14:nvContentPartPr>
              <p14:xfrm>
                <a:off x="4474470" y="4811424"/>
                <a:ext cx="180360" cy="142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694BF9B-56C9-4F53-944A-899A890739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65470" y="4802424"/>
                  <a:ext cx="198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195F823-68B0-46FD-ACB9-C752B54E1F26}"/>
                    </a:ext>
                  </a:extLst>
                </p14:cNvPr>
                <p14:cNvContentPartPr/>
                <p14:nvPr/>
              </p14:nvContentPartPr>
              <p14:xfrm>
                <a:off x="4527030" y="4856784"/>
                <a:ext cx="232560" cy="240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195F823-68B0-46FD-ACB9-C752B54E1F2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18030" y="4847784"/>
                  <a:ext cx="250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F460422-9659-4F84-ABF0-83EF75FDB3EE}"/>
                    </a:ext>
                  </a:extLst>
                </p14:cNvPr>
                <p14:cNvContentPartPr/>
                <p14:nvPr/>
              </p14:nvContentPartPr>
              <p14:xfrm>
                <a:off x="4849230" y="4826544"/>
                <a:ext cx="157680" cy="135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F460422-9659-4F84-ABF0-83EF75FDB3E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40230" y="4817904"/>
                  <a:ext cx="175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8BAE084-1C97-4959-AAAF-3647482A48E2}"/>
                    </a:ext>
                  </a:extLst>
                </p14:cNvPr>
                <p14:cNvContentPartPr/>
                <p14:nvPr/>
              </p14:nvContentPartPr>
              <p14:xfrm>
                <a:off x="5111310" y="4773264"/>
                <a:ext cx="135360" cy="203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8BAE084-1C97-4959-AAAF-3647482A48E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02670" y="4764624"/>
                  <a:ext cx="153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482D78-79A3-4D24-BA84-029E12724CFE}"/>
                    </a:ext>
                  </a:extLst>
                </p14:cNvPr>
                <p14:cNvContentPartPr/>
                <p14:nvPr/>
              </p14:nvContentPartPr>
              <p14:xfrm>
                <a:off x="5118870" y="4863984"/>
                <a:ext cx="217800" cy="158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482D78-79A3-4D24-BA84-029E12724CF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10230" y="4855344"/>
                  <a:ext cx="2354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4CCDE64-3B69-4F07-9B7F-77E5C9A5D551}"/>
              </a:ext>
            </a:extLst>
          </p:cNvPr>
          <p:cNvGrpSpPr/>
          <p:nvPr/>
        </p:nvGrpSpPr>
        <p:grpSpPr>
          <a:xfrm>
            <a:off x="4453230" y="4287264"/>
            <a:ext cx="1415520" cy="382320"/>
            <a:chOff x="4453230" y="4287264"/>
            <a:chExt cx="141552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C470158-F25F-4144-98A9-6B097637453C}"/>
                    </a:ext>
                  </a:extLst>
                </p14:cNvPr>
                <p14:cNvContentPartPr/>
                <p14:nvPr/>
              </p14:nvContentPartPr>
              <p14:xfrm>
                <a:off x="4541790" y="4296984"/>
                <a:ext cx="165240" cy="222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C470158-F25F-4144-98A9-6B09763745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33150" y="4288344"/>
                  <a:ext cx="182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877F266-B5AD-4F1F-8949-5AB5160FCE46}"/>
                    </a:ext>
                  </a:extLst>
                </p14:cNvPr>
                <p14:cNvContentPartPr/>
                <p14:nvPr/>
              </p14:nvContentPartPr>
              <p14:xfrm>
                <a:off x="4527030" y="4451784"/>
                <a:ext cx="232560" cy="157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877F266-B5AD-4F1F-8949-5AB5160FCE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18030" y="4443144"/>
                  <a:ext cx="250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FCC169D-369F-49F4-9529-6473EAE00642}"/>
                    </a:ext>
                  </a:extLst>
                </p14:cNvPr>
                <p14:cNvContentPartPr/>
                <p14:nvPr/>
              </p14:nvContentPartPr>
              <p14:xfrm>
                <a:off x="4856790" y="4339464"/>
                <a:ext cx="135360" cy="2102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FCC169D-369F-49F4-9529-6473EAE006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47790" y="4330824"/>
                  <a:ext cx="153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E8E7C34-EA40-4E96-AC97-E600D2030FB4}"/>
                    </a:ext>
                  </a:extLst>
                </p14:cNvPr>
                <p14:cNvContentPartPr/>
                <p14:nvPr/>
              </p14:nvContentPartPr>
              <p14:xfrm>
                <a:off x="5118870" y="4287264"/>
                <a:ext cx="135360" cy="239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E8E7C34-EA40-4E96-AC97-E600D2030F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10230" y="4278624"/>
                  <a:ext cx="153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2DED208-E36F-4A24-BCFE-F996502030EF}"/>
                    </a:ext>
                  </a:extLst>
                </p14:cNvPr>
                <p14:cNvContentPartPr/>
                <p14:nvPr/>
              </p14:nvContentPartPr>
              <p14:xfrm>
                <a:off x="5283750" y="4489224"/>
                <a:ext cx="82800" cy="105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2DED208-E36F-4A24-BCFE-F996502030E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75110" y="4480584"/>
                  <a:ext cx="100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2134608-B2F6-44FB-8233-9027E64852B2}"/>
                    </a:ext>
                  </a:extLst>
                </p14:cNvPr>
                <p14:cNvContentPartPr/>
                <p14:nvPr/>
              </p14:nvContentPartPr>
              <p14:xfrm>
                <a:off x="4453230" y="4631424"/>
                <a:ext cx="1062000" cy="23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2134608-B2F6-44FB-8233-9027E64852B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44230" y="4622784"/>
                  <a:ext cx="1079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6816112-1BAA-46CC-9626-82987D179BE4}"/>
                    </a:ext>
                  </a:extLst>
                </p14:cNvPr>
                <p14:cNvContentPartPr/>
                <p14:nvPr/>
              </p14:nvContentPartPr>
              <p14:xfrm>
                <a:off x="5733390" y="4586784"/>
                <a:ext cx="135360" cy="82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6816112-1BAA-46CC-9626-82987D179BE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24750" y="4578144"/>
                  <a:ext cx="1530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4543DFF-372D-4912-9398-E1964F810CD0}"/>
                  </a:ext>
                </a:extLst>
              </p14:cNvPr>
              <p14:cNvContentPartPr/>
              <p14:nvPr/>
            </p14:nvContentPartPr>
            <p14:xfrm>
              <a:off x="6243150" y="4466904"/>
              <a:ext cx="75240" cy="28512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4543DFF-372D-4912-9398-E1964F810CD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234510" y="4457904"/>
                <a:ext cx="9288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9924711-D03C-4AE3-88B0-FBD7624594B8}"/>
              </a:ext>
            </a:extLst>
          </p:cNvPr>
          <p:cNvGrpSpPr/>
          <p:nvPr/>
        </p:nvGrpSpPr>
        <p:grpSpPr>
          <a:xfrm>
            <a:off x="884190" y="5223984"/>
            <a:ext cx="1146960" cy="506880"/>
            <a:chOff x="884190" y="5223984"/>
            <a:chExt cx="114696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E072938-E54F-4818-8BCA-E5451A234FBB}"/>
                    </a:ext>
                  </a:extLst>
                </p14:cNvPr>
                <p14:cNvContentPartPr/>
                <p14:nvPr/>
              </p14:nvContentPartPr>
              <p14:xfrm>
                <a:off x="884190" y="5440704"/>
                <a:ext cx="186480" cy="128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E072938-E54F-4818-8BCA-E5451A234FB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5190" y="5432064"/>
                  <a:ext cx="20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D973B5-CE02-4F85-B7D6-057BFA43F079}"/>
                    </a:ext>
                  </a:extLst>
                </p14:cNvPr>
                <p14:cNvContentPartPr/>
                <p14:nvPr/>
              </p14:nvContentPartPr>
              <p14:xfrm>
                <a:off x="1131510" y="5223984"/>
                <a:ext cx="52920" cy="337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D973B5-CE02-4F85-B7D6-057BFA43F07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2870" y="5214984"/>
                  <a:ext cx="70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7E0DC87-F011-4591-9BA2-0BBBA9B47D28}"/>
                    </a:ext>
                  </a:extLst>
                </p14:cNvPr>
                <p14:cNvContentPartPr/>
                <p14:nvPr/>
              </p14:nvContentPartPr>
              <p14:xfrm>
                <a:off x="1236270" y="5448624"/>
                <a:ext cx="113040" cy="90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7E0DC87-F011-4591-9BA2-0BBBA9B47D2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27630" y="5439984"/>
                  <a:ext cx="130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7135710-5AB1-4426-8067-5CA697C51D69}"/>
                    </a:ext>
                  </a:extLst>
                </p14:cNvPr>
                <p14:cNvContentPartPr/>
                <p14:nvPr/>
              </p14:nvContentPartPr>
              <p14:xfrm>
                <a:off x="1468830" y="5283744"/>
                <a:ext cx="23040" cy="132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7135710-5AB1-4426-8067-5CA697C51D6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59830" y="5274744"/>
                  <a:ext cx="40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B74FFD-3357-4763-985A-46CAFA317198}"/>
                    </a:ext>
                  </a:extLst>
                </p14:cNvPr>
                <p14:cNvContentPartPr/>
                <p14:nvPr/>
              </p14:nvContentPartPr>
              <p14:xfrm>
                <a:off x="1678350" y="5396424"/>
                <a:ext cx="162360" cy="191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B74FFD-3357-4763-985A-46CAFA31719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69350" y="5387784"/>
                  <a:ext cx="180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0107206-C454-43C4-9760-2149B8954CA2}"/>
                    </a:ext>
                  </a:extLst>
                </p14:cNvPr>
                <p14:cNvContentPartPr/>
                <p14:nvPr/>
              </p14:nvContentPartPr>
              <p14:xfrm>
                <a:off x="1993350" y="5576064"/>
                <a:ext cx="37800" cy="154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0107206-C454-43C4-9760-2149B8954CA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84710" y="5567424"/>
                  <a:ext cx="554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32CBF98-6D8D-4D4F-BB45-8ACB9EDC3229}"/>
              </a:ext>
            </a:extLst>
          </p:cNvPr>
          <p:cNvGrpSpPr/>
          <p:nvPr/>
        </p:nvGrpSpPr>
        <p:grpSpPr>
          <a:xfrm>
            <a:off x="2241030" y="5223624"/>
            <a:ext cx="1409040" cy="427680"/>
            <a:chOff x="2241030" y="5223624"/>
            <a:chExt cx="140904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51A5DB5-1F8E-4C71-BCB7-8CD6FF49482A}"/>
                    </a:ext>
                  </a:extLst>
                </p14:cNvPr>
                <p14:cNvContentPartPr/>
                <p14:nvPr/>
              </p14:nvContentPartPr>
              <p14:xfrm>
                <a:off x="2241030" y="5433864"/>
                <a:ext cx="217800" cy="15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51A5DB5-1F8E-4C71-BCB7-8CD6FF49482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32030" y="5424864"/>
                  <a:ext cx="235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CA7F3C6-619C-488C-9118-2D4593851FDD}"/>
                    </a:ext>
                  </a:extLst>
                </p14:cNvPr>
                <p14:cNvContentPartPr/>
                <p14:nvPr/>
              </p14:nvContentPartPr>
              <p14:xfrm>
                <a:off x="2353350" y="5403624"/>
                <a:ext cx="30240" cy="165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CA7F3C6-619C-488C-9118-2D4593851FD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44350" y="5394984"/>
                  <a:ext cx="47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88EC1B-55EE-4764-A841-B9A206CCAC5D}"/>
                    </a:ext>
                  </a:extLst>
                </p14:cNvPr>
                <p14:cNvContentPartPr/>
                <p14:nvPr/>
              </p14:nvContentPartPr>
              <p14:xfrm>
                <a:off x="2638110" y="5373744"/>
                <a:ext cx="420120" cy="173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88EC1B-55EE-4764-A841-B9A206CCAC5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29110" y="5364744"/>
                  <a:ext cx="437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FBC6CCB-1DC9-457F-B2FC-C20518215168}"/>
                    </a:ext>
                  </a:extLst>
                </p14:cNvPr>
                <p14:cNvContentPartPr/>
                <p14:nvPr/>
              </p14:nvContentPartPr>
              <p14:xfrm>
                <a:off x="3132750" y="5223624"/>
                <a:ext cx="135360" cy="98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FBC6CCB-1DC9-457F-B2FC-C205182151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124110" y="5214984"/>
                  <a:ext cx="153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D82553B-7447-4A6C-AB33-9F98E054DFFD}"/>
                    </a:ext>
                  </a:extLst>
                </p14:cNvPr>
                <p14:cNvContentPartPr/>
                <p14:nvPr/>
              </p14:nvContentPartPr>
              <p14:xfrm>
                <a:off x="3322470" y="5238744"/>
                <a:ext cx="200160" cy="262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D82553B-7447-4A6C-AB33-9F98E054DFF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13830" y="5230104"/>
                  <a:ext cx="217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47643D-6E74-4622-801A-BBFCCEFD8D43}"/>
                    </a:ext>
                  </a:extLst>
                </p14:cNvPr>
                <p14:cNvContentPartPr/>
                <p14:nvPr/>
              </p14:nvContentPartPr>
              <p14:xfrm>
                <a:off x="3619830" y="5486064"/>
                <a:ext cx="30240" cy="165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47643D-6E74-4622-801A-BBFCCEFD8D4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11190" y="5477424"/>
                  <a:ext cx="4788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3256719-596E-40DE-87C9-0EB86799BD30}"/>
                  </a:ext>
                </a:extLst>
              </p14:cNvPr>
              <p14:cNvContentPartPr/>
              <p14:nvPr/>
            </p14:nvContentPartPr>
            <p14:xfrm>
              <a:off x="3942390" y="5373744"/>
              <a:ext cx="180360" cy="828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3256719-596E-40DE-87C9-0EB86799BD30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933390" y="5365104"/>
                <a:ext cx="198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12FDBEA-4937-4A86-ADEB-F4A938371A74}"/>
                  </a:ext>
                </a:extLst>
              </p14:cNvPr>
              <p14:cNvContentPartPr/>
              <p14:nvPr/>
            </p14:nvContentPartPr>
            <p14:xfrm>
              <a:off x="4369350" y="5216424"/>
              <a:ext cx="45360" cy="2775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12FDBEA-4937-4A86-ADEB-F4A938371A7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360710" y="5207424"/>
                <a:ext cx="6300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57F2064-7FE2-472A-BB91-0F7F2E6CD649}"/>
              </a:ext>
            </a:extLst>
          </p:cNvPr>
          <p:cNvGrpSpPr/>
          <p:nvPr/>
        </p:nvGrpSpPr>
        <p:grpSpPr>
          <a:xfrm>
            <a:off x="2421030" y="4466904"/>
            <a:ext cx="1101600" cy="450000"/>
            <a:chOff x="2421030" y="4466904"/>
            <a:chExt cx="110160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64AB01-2B73-42F6-8A6A-962242EDAC2C}"/>
                    </a:ext>
                  </a:extLst>
                </p14:cNvPr>
                <p14:cNvContentPartPr/>
                <p14:nvPr/>
              </p14:nvContentPartPr>
              <p14:xfrm>
                <a:off x="2421030" y="4593624"/>
                <a:ext cx="217440" cy="203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64AB01-2B73-42F6-8A6A-962242EDAC2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12390" y="4584624"/>
                  <a:ext cx="235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BC142D-D168-42BF-91C4-F42CCCED8568}"/>
                    </a:ext>
                  </a:extLst>
                </p14:cNvPr>
                <p14:cNvContentPartPr/>
                <p14:nvPr/>
              </p14:nvContentPartPr>
              <p14:xfrm>
                <a:off x="2690670" y="4466904"/>
                <a:ext cx="37800" cy="345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BC142D-D168-42BF-91C4-F42CCCED856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81670" y="4457904"/>
                  <a:ext cx="55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E273D35-B6D1-459F-9DD4-B59956368FBC}"/>
                    </a:ext>
                  </a:extLst>
                </p14:cNvPr>
                <p14:cNvContentPartPr/>
                <p14:nvPr/>
              </p14:nvContentPartPr>
              <p14:xfrm>
                <a:off x="2802270" y="4624224"/>
                <a:ext cx="128520" cy="180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E273D35-B6D1-459F-9DD4-B59956368FB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93270" y="4615224"/>
                  <a:ext cx="146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92C545-9F47-45C5-A9FF-005E0866FCBF}"/>
                    </a:ext>
                  </a:extLst>
                </p14:cNvPr>
                <p14:cNvContentPartPr/>
                <p14:nvPr/>
              </p14:nvContentPartPr>
              <p14:xfrm>
                <a:off x="2975430" y="4542144"/>
                <a:ext cx="37800" cy="90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92C545-9F47-45C5-A9FF-005E0866FCB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966430" y="4533144"/>
                  <a:ext cx="55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69D28E0-517B-4460-93CF-C963FD7144CF}"/>
                    </a:ext>
                  </a:extLst>
                </p14:cNvPr>
                <p14:cNvContentPartPr/>
                <p14:nvPr/>
              </p14:nvContentPartPr>
              <p14:xfrm>
                <a:off x="3199710" y="4549344"/>
                <a:ext cx="121320" cy="262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69D28E0-517B-4460-93CF-C963FD7144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90710" y="4540344"/>
                  <a:ext cx="138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4B2E881-598B-41E7-B8B7-03FBC80168FB}"/>
                    </a:ext>
                  </a:extLst>
                </p14:cNvPr>
                <p14:cNvContentPartPr/>
                <p14:nvPr/>
              </p14:nvContentPartPr>
              <p14:xfrm>
                <a:off x="3409950" y="4834104"/>
                <a:ext cx="112680" cy="82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4B2E881-598B-41E7-B8B7-03FBC80168F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01310" y="4825464"/>
                  <a:ext cx="130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D407B4B-5145-413A-9814-058D54174991}"/>
                    </a:ext>
                  </a:extLst>
                </p14:cNvPr>
                <p14:cNvContentPartPr/>
                <p14:nvPr/>
              </p14:nvContentPartPr>
              <p14:xfrm>
                <a:off x="3162630" y="4728984"/>
                <a:ext cx="127800" cy="30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D407B4B-5145-413A-9814-058D541749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153990" y="4720344"/>
                  <a:ext cx="1454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6C4E4D7-F5D1-4DE4-AC35-C2FF7FA9DBE3}"/>
              </a:ext>
            </a:extLst>
          </p:cNvPr>
          <p:cNvGrpSpPr/>
          <p:nvPr/>
        </p:nvGrpSpPr>
        <p:grpSpPr>
          <a:xfrm>
            <a:off x="1297110" y="6003024"/>
            <a:ext cx="2300760" cy="436320"/>
            <a:chOff x="1297110" y="6003024"/>
            <a:chExt cx="230076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219BCF-94AD-46F3-82AB-BBC99CA97430}"/>
                    </a:ext>
                  </a:extLst>
                </p14:cNvPr>
                <p14:cNvContentPartPr/>
                <p14:nvPr/>
              </p14:nvContentPartPr>
              <p14:xfrm>
                <a:off x="1297110" y="6108144"/>
                <a:ext cx="214200" cy="222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219BCF-94AD-46F3-82AB-BBC99CA9743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88110" y="6099144"/>
                  <a:ext cx="231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19A244-630D-43B8-9848-7BDE8E890780}"/>
                    </a:ext>
                  </a:extLst>
                </p14:cNvPr>
                <p14:cNvContentPartPr/>
                <p14:nvPr/>
              </p14:nvContentPartPr>
              <p14:xfrm>
                <a:off x="1513830" y="6033264"/>
                <a:ext cx="22680" cy="7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19A244-630D-43B8-9848-7BDE8E89078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04830" y="6024624"/>
                  <a:ext cx="4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CE20A6D-8F18-4BF3-8706-B0FD4358FE68}"/>
                    </a:ext>
                  </a:extLst>
                </p14:cNvPr>
                <p14:cNvContentPartPr/>
                <p14:nvPr/>
              </p14:nvContentPartPr>
              <p14:xfrm>
                <a:off x="1491510" y="6100944"/>
                <a:ext cx="45360" cy="195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CE20A6D-8F18-4BF3-8706-B0FD4358FE6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82510" y="6091944"/>
                  <a:ext cx="63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19020FB-AECF-4FD3-977A-75DC9E045E54}"/>
                    </a:ext>
                  </a:extLst>
                </p14:cNvPr>
                <p14:cNvContentPartPr/>
                <p14:nvPr/>
              </p14:nvContentPartPr>
              <p14:xfrm>
                <a:off x="1589070" y="6100944"/>
                <a:ext cx="165240" cy="217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19020FB-AECF-4FD3-977A-75DC9E045E5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80430" y="6091944"/>
                  <a:ext cx="182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FDA8169-3B3C-407A-AA8C-B8C237446280}"/>
                    </a:ext>
                  </a:extLst>
                </p14:cNvPr>
                <p14:cNvContentPartPr/>
                <p14:nvPr/>
              </p14:nvContentPartPr>
              <p14:xfrm>
                <a:off x="1786350" y="6003384"/>
                <a:ext cx="162360" cy="75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FDA8169-3B3C-407A-AA8C-B8C23744628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77710" y="5994384"/>
                  <a:ext cx="180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0260280-E907-48D3-A287-C1991E769AB9}"/>
                    </a:ext>
                  </a:extLst>
                </p14:cNvPr>
                <p14:cNvContentPartPr/>
                <p14:nvPr/>
              </p14:nvContentPartPr>
              <p14:xfrm>
                <a:off x="1981470" y="6063144"/>
                <a:ext cx="169200" cy="277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0260280-E907-48D3-A287-C1991E769AB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72830" y="6054504"/>
                  <a:ext cx="18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3060EBD-A79A-4FC2-AB1F-593EB3BA5F65}"/>
                    </a:ext>
                  </a:extLst>
                </p14:cNvPr>
                <p14:cNvContentPartPr/>
                <p14:nvPr/>
              </p14:nvContentPartPr>
              <p14:xfrm>
                <a:off x="2124030" y="6348264"/>
                <a:ext cx="147240" cy="91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3060EBD-A79A-4FC2-AB1F-593EB3BA5F6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115030" y="6339264"/>
                  <a:ext cx="164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DD8DD24-7D7F-4F89-8945-491E3667DFD3}"/>
                    </a:ext>
                  </a:extLst>
                </p14:cNvPr>
                <p14:cNvContentPartPr/>
                <p14:nvPr/>
              </p14:nvContentPartPr>
              <p14:xfrm>
                <a:off x="2473230" y="6205704"/>
                <a:ext cx="120240" cy="7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DD8DD24-7D7F-4F89-8945-491E3667DFD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464230" y="6197064"/>
                  <a:ext cx="137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B986677-BA06-49B1-80A6-E5B9AD469A36}"/>
                    </a:ext>
                  </a:extLst>
                </p14:cNvPr>
                <p14:cNvContentPartPr/>
                <p14:nvPr/>
              </p14:nvContentPartPr>
              <p14:xfrm>
                <a:off x="2458110" y="6310824"/>
                <a:ext cx="180360" cy="15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B986677-BA06-49B1-80A6-E5B9AD469A3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49470" y="6301824"/>
                  <a:ext cx="19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CA904BA-BB15-4CDB-A78B-16C9CE1A6A2E}"/>
                    </a:ext>
                  </a:extLst>
                </p14:cNvPr>
                <p14:cNvContentPartPr/>
                <p14:nvPr/>
              </p14:nvContentPartPr>
              <p14:xfrm>
                <a:off x="2758350" y="6088344"/>
                <a:ext cx="337680" cy="252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CA904BA-BB15-4CDB-A78B-16C9CE1A6A2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49710" y="6079344"/>
                  <a:ext cx="355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5367483-C255-4C78-A01C-68E3761C77BB}"/>
                    </a:ext>
                  </a:extLst>
                </p14:cNvPr>
                <p14:cNvContentPartPr/>
                <p14:nvPr/>
              </p14:nvContentPartPr>
              <p14:xfrm>
                <a:off x="3140310" y="6025704"/>
                <a:ext cx="45360" cy="57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5367483-C255-4C78-A01C-68E3761C77B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131310" y="6017064"/>
                  <a:ext cx="63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8414A88-E0E5-4116-AA1E-302A93CB0691}"/>
                    </a:ext>
                  </a:extLst>
                </p14:cNvPr>
                <p14:cNvContentPartPr/>
                <p14:nvPr/>
              </p14:nvContentPartPr>
              <p14:xfrm>
                <a:off x="3296910" y="6003024"/>
                <a:ext cx="196560" cy="293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8414A88-E0E5-4116-AA1E-302A93CB069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288270" y="5994384"/>
                  <a:ext cx="214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22E189-2A57-4EFF-84F9-3FC97CBDF5E4}"/>
                    </a:ext>
                  </a:extLst>
                </p14:cNvPr>
                <p14:cNvContentPartPr/>
                <p14:nvPr/>
              </p14:nvContentPartPr>
              <p14:xfrm>
                <a:off x="3582390" y="6303264"/>
                <a:ext cx="15480" cy="90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22E189-2A57-4EFF-84F9-3FC97CBDF5E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73750" y="6294264"/>
                  <a:ext cx="3312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C7685E4-A632-4BBF-A6E4-68F57245D3E9}"/>
                  </a:ext>
                </a:extLst>
              </p14:cNvPr>
              <p14:cNvContentPartPr/>
              <p14:nvPr/>
            </p14:nvContentPartPr>
            <p14:xfrm>
              <a:off x="3829710" y="6363024"/>
              <a:ext cx="37800" cy="7524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C7685E4-A632-4BBF-A6E4-68F57245D3E9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821070" y="6354384"/>
                <a:ext cx="5544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FD340D0-0F4A-48B2-9252-F69C938C2B4E}"/>
              </a:ext>
            </a:extLst>
          </p:cNvPr>
          <p:cNvGrpSpPr/>
          <p:nvPr/>
        </p:nvGrpSpPr>
        <p:grpSpPr>
          <a:xfrm>
            <a:off x="4279350" y="5891064"/>
            <a:ext cx="877680" cy="472320"/>
            <a:chOff x="4279350" y="5891064"/>
            <a:chExt cx="8776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C878BC9-DDB7-4161-AA03-766252AB4DDD}"/>
                    </a:ext>
                  </a:extLst>
                </p14:cNvPr>
                <p14:cNvContentPartPr/>
                <p14:nvPr/>
              </p14:nvContentPartPr>
              <p14:xfrm>
                <a:off x="4279350" y="6055584"/>
                <a:ext cx="162360" cy="113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C878BC9-DDB7-4161-AA03-766252AB4DD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70710" y="6046944"/>
                  <a:ext cx="180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EE8091C-D212-4FE1-B7FA-CA14DF82801F}"/>
                    </a:ext>
                  </a:extLst>
                </p14:cNvPr>
                <p14:cNvContentPartPr/>
                <p14:nvPr/>
              </p14:nvContentPartPr>
              <p14:xfrm>
                <a:off x="4504350" y="5891064"/>
                <a:ext cx="45360" cy="277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EE8091C-D212-4FE1-B7FA-CA14DF82801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95710" y="5882064"/>
                  <a:ext cx="63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215BD59-FBEB-411A-96FB-3AD959840BA4}"/>
                    </a:ext>
                  </a:extLst>
                </p14:cNvPr>
                <p14:cNvContentPartPr/>
                <p14:nvPr/>
              </p14:nvContentPartPr>
              <p14:xfrm>
                <a:off x="4571670" y="6048384"/>
                <a:ext cx="135360" cy="128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215BD59-FBEB-411A-96FB-3AD959840BA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63030" y="6039384"/>
                  <a:ext cx="15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2FFEEBE-7D0B-45E3-864D-B9A54DA94F6B}"/>
                    </a:ext>
                  </a:extLst>
                </p14:cNvPr>
                <p14:cNvContentPartPr/>
                <p14:nvPr/>
              </p14:nvContentPartPr>
              <p14:xfrm>
                <a:off x="4871190" y="5973144"/>
                <a:ext cx="195840" cy="247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2FFEEBE-7D0B-45E3-864D-B9A54DA94F6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62190" y="5964504"/>
                  <a:ext cx="213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FD00FE6-DD97-49CE-99A9-C0F6616483DE}"/>
                    </a:ext>
                  </a:extLst>
                </p14:cNvPr>
                <p14:cNvContentPartPr/>
                <p14:nvPr/>
              </p14:nvContentPartPr>
              <p14:xfrm>
                <a:off x="5096550" y="6250704"/>
                <a:ext cx="60480" cy="112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FD00FE6-DD97-49CE-99A9-C0F6616483D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87550" y="6242064"/>
                  <a:ext cx="7812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99873F67-44DA-4A51-8579-9D659FFD2C01}"/>
                  </a:ext>
                </a:extLst>
              </p14:cNvPr>
              <p14:cNvContentPartPr/>
              <p14:nvPr/>
            </p14:nvContentPartPr>
            <p14:xfrm>
              <a:off x="5403630" y="6070704"/>
              <a:ext cx="112680" cy="1051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99873F67-44DA-4A51-8579-9D659FFD2C01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394990" y="6062064"/>
                <a:ext cx="13032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CE8CF18-0E96-4175-A75D-F110602FA810}"/>
              </a:ext>
            </a:extLst>
          </p:cNvPr>
          <p:cNvGrpSpPr/>
          <p:nvPr/>
        </p:nvGrpSpPr>
        <p:grpSpPr>
          <a:xfrm>
            <a:off x="5755710" y="5951544"/>
            <a:ext cx="892800" cy="344160"/>
            <a:chOff x="5755710" y="5951544"/>
            <a:chExt cx="89280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23E4858-E5A6-4F90-9977-4D982706418E}"/>
                    </a:ext>
                  </a:extLst>
                </p14:cNvPr>
                <p14:cNvContentPartPr/>
                <p14:nvPr/>
              </p14:nvContentPartPr>
              <p14:xfrm>
                <a:off x="5755710" y="5973864"/>
                <a:ext cx="405720" cy="187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23E4858-E5A6-4F90-9977-4D982706418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47070" y="5965224"/>
                  <a:ext cx="423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C0BDC30-CAAE-4EED-92C3-B527DD1B95A0}"/>
                    </a:ext>
                  </a:extLst>
                </p14:cNvPr>
                <p14:cNvContentPartPr/>
                <p14:nvPr/>
              </p14:nvContentPartPr>
              <p14:xfrm>
                <a:off x="6370950" y="5951544"/>
                <a:ext cx="186840" cy="195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C0BDC30-CAAE-4EED-92C3-B527DD1B95A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61950" y="5942544"/>
                  <a:ext cx="204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BC5CEF4-6202-4707-AD39-706CB147FC91}"/>
                    </a:ext>
                  </a:extLst>
                </p14:cNvPr>
                <p14:cNvContentPartPr/>
                <p14:nvPr/>
              </p14:nvContentPartPr>
              <p14:xfrm>
                <a:off x="6633030" y="6108144"/>
                <a:ext cx="15480" cy="187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BC5CEF4-6202-4707-AD39-706CB147FC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24030" y="6099504"/>
                  <a:ext cx="331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B3263DB-605B-44BE-B020-06B52216E441}"/>
              </a:ext>
            </a:extLst>
          </p:cNvPr>
          <p:cNvGrpSpPr/>
          <p:nvPr/>
        </p:nvGrpSpPr>
        <p:grpSpPr>
          <a:xfrm>
            <a:off x="6770190" y="5733384"/>
            <a:ext cx="1744200" cy="570240"/>
            <a:chOff x="6770190" y="5733384"/>
            <a:chExt cx="174420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0EC2D1-C948-4E73-96EF-3ECA897FEE83}"/>
                    </a:ext>
                  </a:extLst>
                </p14:cNvPr>
                <p14:cNvContentPartPr/>
                <p14:nvPr/>
              </p14:nvContentPartPr>
              <p14:xfrm>
                <a:off x="6814470" y="6048384"/>
                <a:ext cx="126360" cy="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0EC2D1-C948-4E73-96EF-3ECA897FEE8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05470" y="6039384"/>
                  <a:ext cx="14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66FF1F1-7217-45FE-BD54-BFCF10E28EB7}"/>
                    </a:ext>
                  </a:extLst>
                </p14:cNvPr>
                <p14:cNvContentPartPr/>
                <p14:nvPr/>
              </p14:nvContentPartPr>
              <p14:xfrm>
                <a:off x="6770190" y="6122544"/>
                <a:ext cx="162720" cy="86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66FF1F1-7217-45FE-BD54-BFCF10E28EB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761550" y="6113904"/>
                  <a:ext cx="180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FEE3BE4-5D37-405E-910D-CE60E889E34F}"/>
                    </a:ext>
                  </a:extLst>
                </p14:cNvPr>
                <p14:cNvContentPartPr/>
                <p14:nvPr/>
              </p14:nvContentPartPr>
              <p14:xfrm>
                <a:off x="7127670" y="5942904"/>
                <a:ext cx="142920" cy="1508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FEE3BE4-5D37-405E-910D-CE60E889E34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18670" y="5934264"/>
                  <a:ext cx="160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C384DFA-3B10-4974-BB68-976FF2F656ED}"/>
                    </a:ext>
                  </a:extLst>
                </p14:cNvPr>
                <p14:cNvContentPartPr/>
                <p14:nvPr/>
              </p14:nvContentPartPr>
              <p14:xfrm>
                <a:off x="7270230" y="5846064"/>
                <a:ext cx="22680" cy="2401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C384DFA-3B10-4974-BB68-976FF2F656E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261230" y="5837064"/>
                  <a:ext cx="40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6CAF8E6-C4C2-447C-ABBF-06BEB5F3CF70}"/>
                    </a:ext>
                  </a:extLst>
                </p14:cNvPr>
                <p14:cNvContentPartPr/>
                <p14:nvPr/>
              </p14:nvContentPartPr>
              <p14:xfrm>
                <a:off x="7329990" y="5995824"/>
                <a:ext cx="120240" cy="82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6CAF8E6-C4C2-447C-ABBF-06BEB5F3CF7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21350" y="5987184"/>
                  <a:ext cx="137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9D3345A-06AF-4471-A4A9-556F3585C343}"/>
                    </a:ext>
                  </a:extLst>
                </p14:cNvPr>
                <p14:cNvContentPartPr/>
                <p14:nvPr/>
              </p14:nvContentPartPr>
              <p14:xfrm>
                <a:off x="7540230" y="5770824"/>
                <a:ext cx="239760" cy="532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9D3345A-06AF-4471-A4A9-556F3585C34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31230" y="5762184"/>
                  <a:ext cx="25740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7A3D143-D630-418F-B3B8-B089A5C83972}"/>
                    </a:ext>
                  </a:extLst>
                </p14:cNvPr>
                <p14:cNvContentPartPr/>
                <p14:nvPr/>
              </p14:nvContentPartPr>
              <p14:xfrm>
                <a:off x="7712310" y="5853624"/>
                <a:ext cx="127800" cy="226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7A3D143-D630-418F-B3B8-B089A5C839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03310" y="5844624"/>
                  <a:ext cx="14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8ABA60B-153B-472F-A801-13FC1621FE75}"/>
                    </a:ext>
                  </a:extLst>
                </p14:cNvPr>
                <p14:cNvContentPartPr/>
                <p14:nvPr/>
              </p14:nvContentPartPr>
              <p14:xfrm>
                <a:off x="7734630" y="5883504"/>
                <a:ext cx="37800" cy="105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8ABA60B-153B-472F-A801-13FC1621FE7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25990" y="5874504"/>
                  <a:ext cx="55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B908B6-46AA-49B5-A097-F53235084BFA}"/>
                    </a:ext>
                  </a:extLst>
                </p14:cNvPr>
                <p14:cNvContentPartPr/>
                <p14:nvPr/>
              </p14:nvContentPartPr>
              <p14:xfrm>
                <a:off x="7607190" y="5875944"/>
                <a:ext cx="216360" cy="187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B908B6-46AA-49B5-A097-F53235084BF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98550" y="5867304"/>
                  <a:ext cx="234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8C12655-9816-4C16-A756-D7681A8FE991}"/>
                    </a:ext>
                  </a:extLst>
                </p14:cNvPr>
                <p14:cNvContentPartPr/>
                <p14:nvPr/>
              </p14:nvContentPartPr>
              <p14:xfrm>
                <a:off x="7630230" y="6108144"/>
                <a:ext cx="172440" cy="1177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8C12655-9816-4C16-A756-D7681A8FE99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21230" y="6099504"/>
                  <a:ext cx="19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507A94E-13A5-4B05-876F-2A9607A33923}"/>
                    </a:ext>
                  </a:extLst>
                </p14:cNvPr>
                <p14:cNvContentPartPr/>
                <p14:nvPr/>
              </p14:nvContentPartPr>
              <p14:xfrm>
                <a:off x="7922190" y="6033264"/>
                <a:ext cx="150480" cy="15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507A94E-13A5-4B05-876F-2A9607A3392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13190" y="6024264"/>
                  <a:ext cx="168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AC7244F-3734-48AF-AC1C-5C36DE30F8AB}"/>
                    </a:ext>
                  </a:extLst>
                </p14:cNvPr>
                <p14:cNvContentPartPr/>
                <p14:nvPr/>
              </p14:nvContentPartPr>
              <p14:xfrm>
                <a:off x="8154030" y="5875944"/>
                <a:ext cx="136800" cy="1810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AC7244F-3734-48AF-AC1C-5C36DE30F8A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45390" y="5866944"/>
                  <a:ext cx="154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15C218A-B921-4D9E-8F21-68ED959D20FB}"/>
                    </a:ext>
                  </a:extLst>
                </p14:cNvPr>
                <p14:cNvContentPartPr/>
                <p14:nvPr/>
              </p14:nvContentPartPr>
              <p14:xfrm>
                <a:off x="8311710" y="6033264"/>
                <a:ext cx="52920" cy="112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15C218A-B921-4D9E-8F21-68ED959D20F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303070" y="6024624"/>
                  <a:ext cx="70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722F02B-4ACD-479C-8052-C8F6726408DB}"/>
                    </a:ext>
                  </a:extLst>
                </p14:cNvPr>
                <p14:cNvContentPartPr/>
                <p14:nvPr/>
              </p14:nvContentPartPr>
              <p14:xfrm>
                <a:off x="8439150" y="5733384"/>
                <a:ext cx="75240" cy="435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722F02B-4ACD-479C-8052-C8F6726408D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30510" y="5724744"/>
                  <a:ext cx="92880" cy="45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CAC3325-01D6-4DFB-9482-6FA0E90C2447}"/>
                  </a:ext>
                </a:extLst>
              </p14:cNvPr>
              <p14:cNvContentPartPr/>
              <p14:nvPr/>
            </p14:nvContentPartPr>
            <p14:xfrm>
              <a:off x="4848870" y="5778384"/>
              <a:ext cx="330120" cy="2304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CAC3325-01D6-4DFB-9482-6FA0E90C244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4840230" y="5769744"/>
                <a:ext cx="347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49BF0C01-995F-4644-A49C-48765B1C99BA}"/>
                  </a:ext>
                </a:extLst>
              </p14:cNvPr>
              <p14:cNvContentPartPr/>
              <p14:nvPr/>
            </p14:nvContentPartPr>
            <p14:xfrm>
              <a:off x="7774590" y="5673984"/>
              <a:ext cx="541080" cy="1548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49BF0C01-995F-4644-A49C-48765B1C99B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765950" y="5665344"/>
                <a:ext cx="558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9095DFE8-15F7-4ACD-827C-F9E5DED31C30}"/>
                  </a:ext>
                </a:extLst>
              </p14:cNvPr>
              <p14:cNvContentPartPr/>
              <p14:nvPr/>
            </p14:nvContentPartPr>
            <p14:xfrm>
              <a:off x="7682430" y="6333144"/>
              <a:ext cx="501120" cy="7524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9095DFE8-15F7-4ACD-827C-F9E5DED31C3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673430" y="6324504"/>
                <a:ext cx="5187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D8D3EA8E-97DD-4661-8C59-BE7E2C1A3B1A}"/>
              </a:ext>
            </a:extLst>
          </p:cNvPr>
          <p:cNvGrpSpPr/>
          <p:nvPr/>
        </p:nvGrpSpPr>
        <p:grpSpPr>
          <a:xfrm>
            <a:off x="5200950" y="6565344"/>
            <a:ext cx="533160" cy="292680"/>
            <a:chOff x="5200950" y="6565344"/>
            <a:chExt cx="53316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0F9711C-4917-4C34-B451-96CD1E5CB44B}"/>
                    </a:ext>
                  </a:extLst>
                </p14:cNvPr>
                <p14:cNvContentPartPr/>
                <p14:nvPr/>
              </p14:nvContentPartPr>
              <p14:xfrm>
                <a:off x="5200950" y="6565344"/>
                <a:ext cx="203400" cy="1501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0F9711C-4917-4C34-B451-96CD1E5CB44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191950" y="6556704"/>
                  <a:ext cx="221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57460A8-BEAD-4888-AB62-96FF92B2B4A0}"/>
                    </a:ext>
                  </a:extLst>
                </p14:cNvPr>
                <p14:cNvContentPartPr/>
                <p14:nvPr/>
              </p14:nvContentPartPr>
              <p14:xfrm>
                <a:off x="5448630" y="6655344"/>
                <a:ext cx="285120" cy="2026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57460A8-BEAD-4888-AB62-96FF92B2B4A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39990" y="6646704"/>
                  <a:ext cx="302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395E9B7-FBF8-4B7F-AFA4-C76EC8B76B4E}"/>
                    </a:ext>
                  </a:extLst>
                </p14:cNvPr>
                <p14:cNvContentPartPr/>
                <p14:nvPr/>
              </p14:nvContentPartPr>
              <p14:xfrm>
                <a:off x="5688750" y="6588024"/>
                <a:ext cx="45360" cy="1652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395E9B7-FBF8-4B7F-AFA4-C76EC8B76B4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79750" y="6579024"/>
                  <a:ext cx="630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327932B-DA09-4F5B-A653-DF00D571841A}"/>
              </a:ext>
            </a:extLst>
          </p:cNvPr>
          <p:cNvGrpSpPr/>
          <p:nvPr/>
        </p:nvGrpSpPr>
        <p:grpSpPr>
          <a:xfrm>
            <a:off x="5958030" y="6550584"/>
            <a:ext cx="450360" cy="277920"/>
            <a:chOff x="5958030" y="6550584"/>
            <a:chExt cx="45036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FECD630-96EF-4116-950C-4109AAAF1344}"/>
                    </a:ext>
                  </a:extLst>
                </p14:cNvPr>
                <p14:cNvContentPartPr/>
                <p14:nvPr/>
              </p14:nvContentPartPr>
              <p14:xfrm>
                <a:off x="5958030" y="6550584"/>
                <a:ext cx="110520" cy="1659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FECD630-96EF-4116-950C-4109AAAF134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49390" y="6541584"/>
                  <a:ext cx="128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94403CF-E0E8-4F13-9BE7-F7529A82363D}"/>
                    </a:ext>
                  </a:extLst>
                </p14:cNvPr>
                <p14:cNvContentPartPr/>
                <p14:nvPr/>
              </p14:nvContentPartPr>
              <p14:xfrm>
                <a:off x="6035790" y="6692784"/>
                <a:ext cx="110160" cy="1357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94403CF-E0E8-4F13-9BE7-F7529A82363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27150" y="6683784"/>
                  <a:ext cx="127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E8A889F-C6AB-409A-9B51-D9D1BFB692FA}"/>
                    </a:ext>
                  </a:extLst>
                </p14:cNvPr>
                <p14:cNvContentPartPr/>
                <p14:nvPr/>
              </p14:nvContentPartPr>
              <p14:xfrm>
                <a:off x="6318030" y="6640584"/>
                <a:ext cx="90360" cy="604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E8A889F-C6AB-409A-9B51-D9D1BFB692F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09390" y="6631584"/>
                  <a:ext cx="1080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A3CC50E2-6F10-448B-BC75-1B182C154ACD}"/>
              </a:ext>
            </a:extLst>
          </p:cNvPr>
          <p:cNvGrpSpPr/>
          <p:nvPr/>
        </p:nvGrpSpPr>
        <p:grpSpPr>
          <a:xfrm>
            <a:off x="6583350" y="6408024"/>
            <a:ext cx="489600" cy="352800"/>
            <a:chOff x="6583350" y="6408024"/>
            <a:chExt cx="48960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7BA1FEE-72E0-4A19-95E1-AFF250D8BB11}"/>
                    </a:ext>
                  </a:extLst>
                </p14:cNvPr>
                <p14:cNvContentPartPr/>
                <p14:nvPr/>
              </p14:nvContentPartPr>
              <p14:xfrm>
                <a:off x="6583350" y="6527544"/>
                <a:ext cx="219240" cy="385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7BA1FEE-72E0-4A19-95E1-AFF250D8BB1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74350" y="6518544"/>
                  <a:ext cx="236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907FA87-E713-446D-B3C1-2A4F529C45AC}"/>
                    </a:ext>
                  </a:extLst>
                </p14:cNvPr>
                <p14:cNvContentPartPr/>
                <p14:nvPr/>
              </p14:nvContentPartPr>
              <p14:xfrm>
                <a:off x="6603150" y="6550584"/>
                <a:ext cx="45720" cy="1353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907FA87-E713-446D-B3C1-2A4F529C45A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94150" y="6541584"/>
                  <a:ext cx="63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2511921-1938-4971-8B07-8D4C7CE5CAC8}"/>
                    </a:ext>
                  </a:extLst>
                </p14:cNvPr>
                <p14:cNvContentPartPr/>
                <p14:nvPr/>
              </p14:nvContentPartPr>
              <p14:xfrm>
                <a:off x="6670470" y="6560304"/>
                <a:ext cx="360" cy="1252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2511921-1938-4971-8B07-8D4C7CE5CAC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661470" y="6551664"/>
                  <a:ext cx="18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84331E3-6E8F-4231-A550-B2DD5F5D27EF}"/>
                    </a:ext>
                  </a:extLst>
                </p14:cNvPr>
                <p14:cNvContentPartPr/>
                <p14:nvPr/>
              </p14:nvContentPartPr>
              <p14:xfrm>
                <a:off x="6707910" y="6408024"/>
                <a:ext cx="210240" cy="3528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84331E3-6E8F-4231-A550-B2DD5F5D27E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99270" y="6399384"/>
                  <a:ext cx="2278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F355ED3-100B-469A-AFC6-D75994D5BF6D}"/>
                    </a:ext>
                  </a:extLst>
                </p14:cNvPr>
                <p14:cNvContentPartPr/>
                <p14:nvPr/>
              </p14:nvContentPartPr>
              <p14:xfrm>
                <a:off x="6917790" y="6617544"/>
                <a:ext cx="155160" cy="910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F355ED3-100B-469A-AFC6-D75994D5BF6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908790" y="6608544"/>
                  <a:ext cx="1728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79F8C4D7-3E4E-4A08-B15D-A7A1B73E4CE4}"/>
              </a:ext>
            </a:extLst>
          </p:cNvPr>
          <p:cNvGrpSpPr/>
          <p:nvPr/>
        </p:nvGrpSpPr>
        <p:grpSpPr>
          <a:xfrm>
            <a:off x="5695950" y="1274424"/>
            <a:ext cx="3141000" cy="1858680"/>
            <a:chOff x="5695950" y="1274424"/>
            <a:chExt cx="3141000" cy="18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17D9047-5B63-498B-B9CD-1DDAEF33B6E1}"/>
                    </a:ext>
                  </a:extLst>
                </p14:cNvPr>
                <p14:cNvContentPartPr/>
                <p14:nvPr/>
              </p14:nvContentPartPr>
              <p14:xfrm>
                <a:off x="8536710" y="2383224"/>
                <a:ext cx="147600" cy="1576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17D9047-5B63-498B-B9CD-1DDAEF33B6E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528070" y="2374584"/>
                  <a:ext cx="165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C889293-B45E-4E84-B171-0B90E101D066}"/>
                    </a:ext>
                  </a:extLst>
                </p14:cNvPr>
                <p14:cNvContentPartPr/>
                <p14:nvPr/>
              </p14:nvContentPartPr>
              <p14:xfrm>
                <a:off x="8746590" y="2428224"/>
                <a:ext cx="90360" cy="97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C889293-B45E-4E84-B171-0B90E101D06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37590" y="2419584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DF2B58-709B-4FA6-9141-E1B6BEF77797}"/>
                    </a:ext>
                  </a:extLst>
                </p14:cNvPr>
                <p14:cNvContentPartPr/>
                <p14:nvPr/>
              </p14:nvContentPartPr>
              <p14:xfrm>
                <a:off x="5695950" y="1319064"/>
                <a:ext cx="330840" cy="387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DF2B58-709B-4FA6-9141-E1B6BEF7779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687310" y="1310064"/>
                  <a:ext cx="3484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6B66F8-3B8B-4E51-8086-FBEC608D4ED0}"/>
                    </a:ext>
                  </a:extLst>
                </p14:cNvPr>
                <p14:cNvContentPartPr/>
                <p14:nvPr/>
              </p14:nvContentPartPr>
              <p14:xfrm>
                <a:off x="6085830" y="1513824"/>
                <a:ext cx="23040" cy="135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6B66F8-3B8B-4E51-8086-FBEC608D4ED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076830" y="1505184"/>
                  <a:ext cx="40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9B73C93-1845-41D8-ACB0-1553D646C200}"/>
                    </a:ext>
                  </a:extLst>
                </p14:cNvPr>
                <p14:cNvContentPartPr/>
                <p14:nvPr/>
              </p14:nvContentPartPr>
              <p14:xfrm>
                <a:off x="6318030" y="1341384"/>
                <a:ext cx="105120" cy="135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9B73C93-1845-41D8-ACB0-1553D646C20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09390" y="1332744"/>
                  <a:ext cx="122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65CA3F-9107-49DA-ABDF-7E0E41C72407}"/>
                    </a:ext>
                  </a:extLst>
                </p14:cNvPr>
                <p14:cNvContentPartPr/>
                <p14:nvPr/>
              </p14:nvContentPartPr>
              <p14:xfrm>
                <a:off x="6423150" y="1298904"/>
                <a:ext cx="412560" cy="470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65CA3F-9107-49DA-ABDF-7E0E41C724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414150" y="1289904"/>
                  <a:ext cx="4302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D18C9C2-2F88-4ED9-89D4-A32C45C6BFD4}"/>
                    </a:ext>
                  </a:extLst>
                </p14:cNvPr>
                <p14:cNvContentPartPr/>
                <p14:nvPr/>
              </p14:nvContentPartPr>
              <p14:xfrm>
                <a:off x="7007790" y="1281624"/>
                <a:ext cx="157680" cy="135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D18C9C2-2F88-4ED9-89D4-A32C45C6BFD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998790" y="1272624"/>
                  <a:ext cx="175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E6FD0A-F6CD-4746-A156-96D83841E632}"/>
                    </a:ext>
                  </a:extLst>
                </p14:cNvPr>
                <p14:cNvContentPartPr/>
                <p14:nvPr/>
              </p14:nvContentPartPr>
              <p14:xfrm>
                <a:off x="7180590" y="1274424"/>
                <a:ext cx="381960" cy="345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E6FD0A-F6CD-4746-A156-96D83841E63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171950" y="1265424"/>
                  <a:ext cx="399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E7C2F2E-3672-468F-A292-6A6090A399DF}"/>
                    </a:ext>
                  </a:extLst>
                </p14:cNvPr>
                <p14:cNvContentPartPr/>
                <p14:nvPr/>
              </p14:nvContentPartPr>
              <p14:xfrm>
                <a:off x="7704030" y="1881024"/>
                <a:ext cx="128880" cy="1139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E7C2F2E-3672-468F-A292-6A6090A399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95030" y="1872024"/>
                  <a:ext cx="146520" cy="11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2C74930-6C31-4C5C-8433-613E6504F871}"/>
                    </a:ext>
                  </a:extLst>
                </p14:cNvPr>
                <p14:cNvContentPartPr/>
                <p14:nvPr/>
              </p14:nvContentPartPr>
              <p14:xfrm>
                <a:off x="7922550" y="1558464"/>
                <a:ext cx="217080" cy="232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2C74930-6C31-4C5C-8433-613E6504F87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913550" y="1549824"/>
                  <a:ext cx="234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121DAEF-01DE-4D46-A68B-48EF07A151E8}"/>
                    </a:ext>
                  </a:extLst>
                </p14:cNvPr>
                <p14:cNvContentPartPr/>
                <p14:nvPr/>
              </p14:nvContentPartPr>
              <p14:xfrm>
                <a:off x="6940110" y="2061024"/>
                <a:ext cx="900000" cy="4352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121DAEF-01DE-4D46-A68B-48EF07A151E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931470" y="2052024"/>
                  <a:ext cx="9176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B2AD22C-38CC-460D-AFF1-323D7C10DEB6}"/>
                    </a:ext>
                  </a:extLst>
                </p14:cNvPr>
                <p14:cNvContentPartPr/>
                <p14:nvPr/>
              </p14:nvContentPartPr>
              <p14:xfrm>
                <a:off x="7284990" y="2196024"/>
                <a:ext cx="150840" cy="1958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B2AD22C-38CC-460D-AFF1-323D7C10DEB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276350" y="2187024"/>
                  <a:ext cx="16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121AF16-972A-4772-9F9F-95FA71EE8BC8}"/>
                    </a:ext>
                  </a:extLst>
                </p14:cNvPr>
                <p14:cNvContentPartPr/>
                <p14:nvPr/>
              </p14:nvContentPartPr>
              <p14:xfrm>
                <a:off x="7344750" y="2165784"/>
                <a:ext cx="113400" cy="1879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121AF16-972A-4772-9F9F-95FA71EE8BC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36110" y="2157144"/>
                  <a:ext cx="131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8A4D4F0-0563-4C4D-A921-D393471491B3}"/>
                    </a:ext>
                  </a:extLst>
                </p14:cNvPr>
                <p14:cNvContentPartPr/>
                <p14:nvPr/>
              </p14:nvContentPartPr>
              <p14:xfrm>
                <a:off x="7734630" y="2495184"/>
                <a:ext cx="562320" cy="6379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8A4D4F0-0563-4C4D-A921-D393471491B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725990" y="2486544"/>
                  <a:ext cx="57996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D1D17C2-7907-42C3-ADE2-C5D579DC72E5}"/>
                    </a:ext>
                  </a:extLst>
                </p14:cNvPr>
                <p14:cNvContentPartPr/>
                <p14:nvPr/>
              </p14:nvContentPartPr>
              <p14:xfrm>
                <a:off x="8124510" y="2925024"/>
                <a:ext cx="75240" cy="1256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D1D17C2-7907-42C3-ADE2-C5D579DC72E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115510" y="2916384"/>
                  <a:ext cx="92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60453CA-E031-4C56-BEF7-D2E7EB175DDD}"/>
                    </a:ext>
                  </a:extLst>
                </p14:cNvPr>
                <p14:cNvContentPartPr/>
                <p14:nvPr/>
              </p14:nvContentPartPr>
              <p14:xfrm>
                <a:off x="7781790" y="2445864"/>
                <a:ext cx="455760" cy="579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60453CA-E031-4C56-BEF7-D2E7EB175DD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72790" y="2436864"/>
                  <a:ext cx="473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9CCA162-0D49-4C0A-B1E5-220072AB79FD}"/>
                    </a:ext>
                  </a:extLst>
                </p14:cNvPr>
                <p14:cNvContentPartPr/>
                <p14:nvPr/>
              </p14:nvContentPartPr>
              <p14:xfrm>
                <a:off x="8214510" y="2458104"/>
                <a:ext cx="30240" cy="150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9CCA162-0D49-4C0A-B1E5-220072AB79F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205510" y="2449464"/>
                  <a:ext cx="47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048BBA0-7B04-4222-B8A6-8B36D3E8C5E9}"/>
                    </a:ext>
                  </a:extLst>
                </p14:cNvPr>
                <p14:cNvContentPartPr/>
                <p14:nvPr/>
              </p14:nvContentPartPr>
              <p14:xfrm>
                <a:off x="8214510" y="2750424"/>
                <a:ext cx="30240" cy="2775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048BBA0-7B04-4222-B8A6-8B36D3E8C5E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05510" y="2741784"/>
                  <a:ext cx="47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1197021-3FC3-44DC-A4ED-C91DC8736144}"/>
                    </a:ext>
                  </a:extLst>
                </p14:cNvPr>
                <p14:cNvContentPartPr/>
                <p14:nvPr/>
              </p14:nvContentPartPr>
              <p14:xfrm>
                <a:off x="6992670" y="2173344"/>
                <a:ext cx="15480" cy="604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1197021-3FC3-44DC-A4ED-C91DC873614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84030" y="2164704"/>
                  <a:ext cx="33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39AD577-2661-485D-A3DA-AC82AFBA2B0A}"/>
                    </a:ext>
                  </a:extLst>
                </p14:cNvPr>
                <p14:cNvContentPartPr/>
                <p14:nvPr/>
              </p14:nvContentPartPr>
              <p14:xfrm>
                <a:off x="6970350" y="2383224"/>
                <a:ext cx="22680" cy="1353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39AD577-2661-485D-A3DA-AC82AFBA2B0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61350" y="2374584"/>
                  <a:ext cx="40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D770E7C-2151-4ECE-A7C0-DF9021F9BF90}"/>
                    </a:ext>
                  </a:extLst>
                </p14:cNvPr>
                <p14:cNvContentPartPr/>
                <p14:nvPr/>
              </p14:nvContentPartPr>
              <p14:xfrm>
                <a:off x="6962790" y="2555664"/>
                <a:ext cx="15480" cy="378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D770E7C-2151-4ECE-A7C0-DF9021F9BF9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953790" y="2546664"/>
                  <a:ext cx="33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5232031-B544-4588-8DC9-34126CAC1835}"/>
                    </a:ext>
                  </a:extLst>
                </p14:cNvPr>
                <p14:cNvContentPartPr/>
                <p14:nvPr/>
              </p14:nvContentPartPr>
              <p14:xfrm>
                <a:off x="6820230" y="2608224"/>
                <a:ext cx="345240" cy="378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5232031-B544-4588-8DC9-34126CAC183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811590" y="2599224"/>
                  <a:ext cx="362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ED9B97-DA4D-4618-903B-4A3002342F51}"/>
                    </a:ext>
                  </a:extLst>
                </p14:cNvPr>
                <p14:cNvContentPartPr/>
                <p14:nvPr/>
              </p14:nvContentPartPr>
              <p14:xfrm>
                <a:off x="7562190" y="2278464"/>
                <a:ext cx="217800" cy="142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ED9B97-DA4D-4618-903B-4A3002342F5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553550" y="2269464"/>
                  <a:ext cx="23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61F9FD-ED0C-49E5-A564-BB2E75339EB8}"/>
                    </a:ext>
                  </a:extLst>
                </p14:cNvPr>
                <p14:cNvContentPartPr/>
                <p14:nvPr/>
              </p14:nvContentPartPr>
              <p14:xfrm>
                <a:off x="7549950" y="2055984"/>
                <a:ext cx="88560" cy="110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61F9FD-ED0C-49E5-A564-BB2E75339EB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40950" y="2046984"/>
                  <a:ext cx="106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BF4E8E5-FAAF-4085-976F-985DC33854F9}"/>
                    </a:ext>
                  </a:extLst>
                </p14:cNvPr>
                <p14:cNvContentPartPr/>
                <p14:nvPr/>
              </p14:nvContentPartPr>
              <p14:xfrm>
                <a:off x="7674870" y="2143464"/>
                <a:ext cx="7920" cy="60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BF4E8E5-FAAF-4085-976F-985DC33854F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665870" y="2134464"/>
                  <a:ext cx="25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873D94-145C-450D-954B-2A4077A03E70}"/>
                    </a:ext>
                  </a:extLst>
                </p14:cNvPr>
                <p14:cNvContentPartPr/>
                <p14:nvPr/>
              </p14:nvContentPartPr>
              <p14:xfrm>
                <a:off x="7719870" y="2735304"/>
                <a:ext cx="172800" cy="23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873D94-145C-450D-954B-2A4077A03E7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710870" y="2726664"/>
                  <a:ext cx="190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C0EEC5-2818-4838-B533-682E53B5280F}"/>
                    </a:ext>
                  </a:extLst>
                </p14:cNvPr>
                <p14:cNvContentPartPr/>
                <p14:nvPr/>
              </p14:nvContentPartPr>
              <p14:xfrm>
                <a:off x="7847310" y="2847984"/>
                <a:ext cx="68400" cy="180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C0EEC5-2818-4838-B533-682E53B5280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838310" y="2838984"/>
                  <a:ext cx="86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F10E20A-49B9-4473-A6E2-2FC701F35A4B}"/>
                    </a:ext>
                  </a:extLst>
                </p14:cNvPr>
                <p14:cNvContentPartPr/>
                <p14:nvPr/>
              </p14:nvContentPartPr>
              <p14:xfrm>
                <a:off x="7929390" y="3012864"/>
                <a:ext cx="52920" cy="68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F10E20A-49B9-4473-A6E2-2FC701F35A4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920750" y="3003864"/>
                  <a:ext cx="70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7BFCE95-7304-4C31-9E2E-4918E6D8CD8F}"/>
                    </a:ext>
                  </a:extLst>
                </p14:cNvPr>
                <p14:cNvContentPartPr/>
                <p14:nvPr/>
              </p14:nvContentPartPr>
              <p14:xfrm>
                <a:off x="7877190" y="2420664"/>
                <a:ext cx="7920" cy="3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7BFCE95-7304-4C31-9E2E-4918E6D8CD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68190" y="2412024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411FA87-3ABE-4875-912C-CD1F7CAFC72C}"/>
                    </a:ext>
                  </a:extLst>
                </p14:cNvPr>
                <p14:cNvContentPartPr/>
                <p14:nvPr/>
              </p14:nvContentPartPr>
              <p14:xfrm>
                <a:off x="8161950" y="2090904"/>
                <a:ext cx="187560" cy="1278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411FA87-3ABE-4875-912C-CD1F7CAFC72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153310" y="2082264"/>
                  <a:ext cx="205200" cy="14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675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1" y="1531536"/>
            <a:ext cx="5644441" cy="47751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DD26B93-30B7-4C4E-8601-2D712A57CBFC}"/>
              </a:ext>
            </a:extLst>
          </p:cNvPr>
          <p:cNvGrpSpPr/>
          <p:nvPr/>
        </p:nvGrpSpPr>
        <p:grpSpPr>
          <a:xfrm>
            <a:off x="5029590" y="306384"/>
            <a:ext cx="382320" cy="248400"/>
            <a:chOff x="5029590" y="306384"/>
            <a:chExt cx="38232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486E5B-12CF-4AD7-A4FD-BCEBD594EBA6}"/>
                    </a:ext>
                  </a:extLst>
                </p14:cNvPr>
                <p14:cNvContentPartPr/>
                <p14:nvPr/>
              </p14:nvContentPartPr>
              <p14:xfrm>
                <a:off x="5029590" y="306384"/>
                <a:ext cx="307080" cy="174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486E5B-12CF-4AD7-A4FD-BCEBD594EBA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20590" y="297384"/>
                  <a:ext cx="324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76DF6B-8E8C-456E-9C9E-0EF696583CA6}"/>
                    </a:ext>
                  </a:extLst>
                </p14:cNvPr>
                <p14:cNvContentPartPr/>
                <p14:nvPr/>
              </p14:nvContentPartPr>
              <p14:xfrm>
                <a:off x="5351430" y="404664"/>
                <a:ext cx="60480" cy="150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76DF6B-8E8C-456E-9C9E-0EF696583C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2430" y="395664"/>
                  <a:ext cx="7812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1516D1-EDFE-4D04-B5F9-D119F662C057}"/>
                  </a:ext>
                </a:extLst>
              </p14:cNvPr>
              <p14:cNvContentPartPr/>
              <p14:nvPr/>
            </p14:nvContentPartPr>
            <p14:xfrm>
              <a:off x="5613510" y="277224"/>
              <a:ext cx="172800" cy="15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1516D1-EDFE-4D04-B5F9-D119F662C0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4870" y="268224"/>
                <a:ext cx="19044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E533C-91F3-4BA9-AC8A-2256B9A60738}"/>
              </a:ext>
            </a:extLst>
          </p:cNvPr>
          <p:cNvGrpSpPr/>
          <p:nvPr/>
        </p:nvGrpSpPr>
        <p:grpSpPr>
          <a:xfrm>
            <a:off x="6010590" y="284784"/>
            <a:ext cx="697680" cy="352440"/>
            <a:chOff x="6010590" y="284784"/>
            <a:chExt cx="69768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392678C-FB67-44C5-8EC0-FB0ED74A268E}"/>
                    </a:ext>
                  </a:extLst>
                </p14:cNvPr>
                <p14:cNvContentPartPr/>
                <p14:nvPr/>
              </p14:nvContentPartPr>
              <p14:xfrm>
                <a:off x="6010590" y="284784"/>
                <a:ext cx="165960" cy="247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392678C-FB67-44C5-8EC0-FB0ED74A26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01590" y="275784"/>
                  <a:ext cx="183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4A7C3F-7976-4F78-8F16-61A5084D4852}"/>
                    </a:ext>
                  </a:extLst>
                </p14:cNvPr>
                <p14:cNvContentPartPr/>
                <p14:nvPr/>
              </p14:nvContentPartPr>
              <p14:xfrm>
                <a:off x="6025710" y="389544"/>
                <a:ext cx="157680" cy="60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B4A7C3F-7976-4F78-8F16-61A5084D48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17070" y="380904"/>
                  <a:ext cx="17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6A910B-50C1-4ACC-AF26-034A61E9AA5F}"/>
                    </a:ext>
                  </a:extLst>
                </p14:cNvPr>
                <p14:cNvContentPartPr/>
                <p14:nvPr/>
              </p14:nvContentPartPr>
              <p14:xfrm>
                <a:off x="6160710" y="336984"/>
                <a:ext cx="547560" cy="300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6A910B-50C1-4ACC-AF26-034A61E9AA5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52070" y="328344"/>
                  <a:ext cx="5652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207686-878C-4685-9A5F-ABFE377B5602}"/>
                    </a:ext>
                  </a:extLst>
                </p14:cNvPr>
                <p14:cNvContentPartPr/>
                <p14:nvPr/>
              </p14:nvContentPartPr>
              <p14:xfrm>
                <a:off x="6572910" y="412224"/>
                <a:ext cx="105120" cy="15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207686-878C-4685-9A5F-ABFE377B56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64270" y="403224"/>
                  <a:ext cx="1227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EA3CEA-3EF5-4529-8A99-68DCC89AB3AA}"/>
              </a:ext>
            </a:extLst>
          </p:cNvPr>
          <p:cNvGrpSpPr/>
          <p:nvPr/>
        </p:nvGrpSpPr>
        <p:grpSpPr>
          <a:xfrm>
            <a:off x="6962790" y="119904"/>
            <a:ext cx="757080" cy="525240"/>
            <a:chOff x="6962790" y="119904"/>
            <a:chExt cx="75708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E0C9B5-6A72-4EF4-82F9-7F658DFC361E}"/>
                    </a:ext>
                  </a:extLst>
                </p14:cNvPr>
                <p14:cNvContentPartPr/>
                <p14:nvPr/>
              </p14:nvContentPartPr>
              <p14:xfrm>
                <a:off x="6962790" y="119904"/>
                <a:ext cx="360000" cy="20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E0C9B5-6A72-4EF4-82F9-7F658DFC361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53790" y="110904"/>
                  <a:ext cx="377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B7ECE2-1B87-4109-8B97-E19842D363AC}"/>
                    </a:ext>
                  </a:extLst>
                </p14:cNvPr>
                <p14:cNvContentPartPr/>
                <p14:nvPr/>
              </p14:nvContentPartPr>
              <p14:xfrm>
                <a:off x="7255110" y="179664"/>
                <a:ext cx="30240" cy="202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B7ECE2-1B87-4109-8B97-E19842D363A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46110" y="171024"/>
                  <a:ext cx="47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250D81-A541-4AA4-9867-C30088FEBB3D}"/>
                    </a:ext>
                  </a:extLst>
                </p14:cNvPr>
                <p14:cNvContentPartPr/>
                <p14:nvPr/>
              </p14:nvContentPartPr>
              <p14:xfrm>
                <a:off x="7277430" y="269664"/>
                <a:ext cx="442440" cy="375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250D81-A541-4AA4-9867-C30088FEBB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68790" y="260664"/>
                  <a:ext cx="460080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E6594B-CB2D-4219-9D22-562E284B6426}"/>
                  </a:ext>
                </a:extLst>
              </p14:cNvPr>
              <p14:cNvContentPartPr/>
              <p14:nvPr/>
            </p14:nvContentPartPr>
            <p14:xfrm>
              <a:off x="3784710" y="4185384"/>
              <a:ext cx="292680" cy="424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E6594B-CB2D-4219-9D22-562E284B64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76070" y="4176384"/>
                <a:ext cx="3103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AC6FC1-00DB-4419-A4BB-C3BF56841049}"/>
                  </a:ext>
                </a:extLst>
              </p14:cNvPr>
              <p14:cNvContentPartPr/>
              <p14:nvPr/>
            </p14:nvContentPartPr>
            <p14:xfrm>
              <a:off x="5088990" y="3792264"/>
              <a:ext cx="135360" cy="300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AC6FC1-00DB-4419-A4BB-C3BF5684104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79990" y="3783624"/>
                <a:ext cx="1530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9C9113F-36FD-4DB8-B68D-6FB75A8091BB}"/>
                  </a:ext>
                </a:extLst>
              </p14:cNvPr>
              <p14:cNvContentPartPr/>
              <p14:nvPr/>
            </p14:nvContentPartPr>
            <p14:xfrm>
              <a:off x="3792270" y="3672384"/>
              <a:ext cx="292680" cy="360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9C9113F-36FD-4DB8-B68D-6FB75A8091B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83630" y="3663744"/>
                <a:ext cx="3103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5814F5-6338-443D-BD76-DDBD6D39F06A}"/>
                  </a:ext>
                </a:extLst>
              </p14:cNvPr>
              <p14:cNvContentPartPr/>
              <p14:nvPr/>
            </p14:nvContentPartPr>
            <p14:xfrm>
              <a:off x="5148750" y="3964704"/>
              <a:ext cx="23040" cy="105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5814F5-6338-443D-BD76-DDBD6D39F0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40110" y="3956064"/>
                <a:ext cx="4068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0772FB2-B3E5-4AF1-806C-5AF8139D37A2}"/>
              </a:ext>
            </a:extLst>
          </p:cNvPr>
          <p:cNvGrpSpPr/>
          <p:nvPr/>
        </p:nvGrpSpPr>
        <p:grpSpPr>
          <a:xfrm>
            <a:off x="3555750" y="5433504"/>
            <a:ext cx="437040" cy="338040"/>
            <a:chOff x="3555750" y="5433504"/>
            <a:chExt cx="43704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CD39026-6707-4AAD-AD0D-7B4AE03CE74D}"/>
                    </a:ext>
                  </a:extLst>
                </p14:cNvPr>
                <p14:cNvContentPartPr/>
                <p14:nvPr/>
              </p14:nvContentPartPr>
              <p14:xfrm>
                <a:off x="3555750" y="5433504"/>
                <a:ext cx="154800" cy="120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CD39026-6707-4AAD-AD0D-7B4AE03CE7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46750" y="5424504"/>
                  <a:ext cx="172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E23F7C-F243-46AC-BD60-75C76C943D74}"/>
                    </a:ext>
                  </a:extLst>
                </p14:cNvPr>
                <p14:cNvContentPartPr/>
                <p14:nvPr/>
              </p14:nvContentPartPr>
              <p14:xfrm>
                <a:off x="3837630" y="5546184"/>
                <a:ext cx="15120" cy="210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E23F7C-F243-46AC-BD60-75C76C943D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28630" y="5537184"/>
                  <a:ext cx="32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2525FC-709C-4D5F-98F4-6B279FBDBC7A}"/>
                    </a:ext>
                  </a:extLst>
                </p14:cNvPr>
                <p14:cNvContentPartPr/>
                <p14:nvPr/>
              </p14:nvContentPartPr>
              <p14:xfrm>
                <a:off x="3972270" y="5525664"/>
                <a:ext cx="20520" cy="245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2525FC-709C-4D5F-98F4-6B279FBDBC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63270" y="5517024"/>
                  <a:ext cx="38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0C35EC-DC7E-442A-AE87-8BC9B358A783}"/>
                    </a:ext>
                  </a:extLst>
                </p14:cNvPr>
                <p14:cNvContentPartPr/>
                <p14:nvPr/>
              </p14:nvContentPartPr>
              <p14:xfrm>
                <a:off x="3829710" y="5703504"/>
                <a:ext cx="127800" cy="22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0C35EC-DC7E-442A-AE87-8BC9B358A7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21070" y="5694864"/>
                  <a:ext cx="14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DB87F9-26D1-4AE8-A202-A72F8A9B4008}"/>
                    </a:ext>
                  </a:extLst>
                </p14:cNvPr>
                <p14:cNvContentPartPr/>
                <p14:nvPr/>
              </p14:nvContentPartPr>
              <p14:xfrm>
                <a:off x="3882270" y="5463744"/>
                <a:ext cx="105120" cy="7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DB87F9-26D1-4AE8-A202-A72F8A9B40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73630" y="5454744"/>
                  <a:ext cx="1227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C29666-023D-448F-AEF9-353CC6F06DD8}"/>
              </a:ext>
            </a:extLst>
          </p:cNvPr>
          <p:cNvGrpSpPr/>
          <p:nvPr/>
        </p:nvGrpSpPr>
        <p:grpSpPr>
          <a:xfrm>
            <a:off x="2723430" y="5088984"/>
            <a:ext cx="850320" cy="412560"/>
            <a:chOff x="2723430" y="5088984"/>
            <a:chExt cx="85032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5F434CD-85F6-4E42-BAAB-6D70F0B04ADD}"/>
                    </a:ext>
                  </a:extLst>
                </p14:cNvPr>
                <p14:cNvContentPartPr/>
                <p14:nvPr/>
              </p14:nvContentPartPr>
              <p14:xfrm>
                <a:off x="3201510" y="5373744"/>
                <a:ext cx="372240" cy="127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5F434CD-85F6-4E42-BAAB-6D70F0B04A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92510" y="5365104"/>
                  <a:ext cx="389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6061F2-2AFE-4E04-9066-F9155193F696}"/>
                    </a:ext>
                  </a:extLst>
                </p14:cNvPr>
                <p14:cNvContentPartPr/>
                <p14:nvPr/>
              </p14:nvContentPartPr>
              <p14:xfrm>
                <a:off x="3117270" y="5321184"/>
                <a:ext cx="180720" cy="172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6061F2-2AFE-4E04-9066-F9155193F6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08630" y="5312544"/>
                  <a:ext cx="198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1AC8A4-BC19-40B7-9239-EE476E3508F1}"/>
                    </a:ext>
                  </a:extLst>
                </p14:cNvPr>
                <p14:cNvContentPartPr/>
                <p14:nvPr/>
              </p14:nvContentPartPr>
              <p14:xfrm>
                <a:off x="2723430" y="5163864"/>
                <a:ext cx="199800" cy="247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1AC8A4-BC19-40B7-9239-EE476E3508F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14430" y="5155224"/>
                  <a:ext cx="217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5D6F1F-4C3A-4774-AF2C-872672627C53}"/>
                    </a:ext>
                  </a:extLst>
                </p14:cNvPr>
                <p14:cNvContentPartPr/>
                <p14:nvPr/>
              </p14:nvContentPartPr>
              <p14:xfrm>
                <a:off x="2780670" y="5298864"/>
                <a:ext cx="82800" cy="30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5D6F1F-4C3A-4774-AF2C-872672627C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71670" y="5289864"/>
                  <a:ext cx="10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2E0FED-01C1-44CD-84C9-2E98BA528DA9}"/>
                    </a:ext>
                  </a:extLst>
                </p14:cNvPr>
                <p14:cNvContentPartPr/>
                <p14:nvPr/>
              </p14:nvContentPartPr>
              <p14:xfrm>
                <a:off x="2757990" y="5088984"/>
                <a:ext cx="150480" cy="30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2E0FED-01C1-44CD-84C9-2E98BA528DA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48990" y="5079984"/>
                  <a:ext cx="1681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D192C31-5961-42A8-9A59-C948F33CA5A8}"/>
                  </a:ext>
                </a:extLst>
              </p14:cNvPr>
              <p14:cNvContentPartPr/>
              <p14:nvPr/>
            </p14:nvContentPartPr>
            <p14:xfrm>
              <a:off x="4174590" y="4392024"/>
              <a:ext cx="83520" cy="1580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D192C31-5961-42A8-9A59-C948F33CA5A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65590" y="4383024"/>
                <a:ext cx="1011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F79AC6-139A-444B-9C76-806C7854654E}"/>
                  </a:ext>
                </a:extLst>
              </p14:cNvPr>
              <p14:cNvContentPartPr/>
              <p14:nvPr/>
            </p14:nvContentPartPr>
            <p14:xfrm>
              <a:off x="5564190" y="3155064"/>
              <a:ext cx="222840" cy="4050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F79AC6-139A-444B-9C76-806C7854654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55550" y="3146424"/>
                <a:ext cx="24048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DBC6FB2-CFDF-40A0-822D-2012A78AB4CF}"/>
              </a:ext>
            </a:extLst>
          </p:cNvPr>
          <p:cNvGrpSpPr/>
          <p:nvPr/>
        </p:nvGrpSpPr>
        <p:grpSpPr>
          <a:xfrm>
            <a:off x="6527910" y="2031144"/>
            <a:ext cx="1612080" cy="989640"/>
            <a:chOff x="6527910" y="2031144"/>
            <a:chExt cx="1612080" cy="9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F4421E-8847-4F55-BE28-BFC22DE20DB9}"/>
                    </a:ext>
                  </a:extLst>
                </p14:cNvPr>
                <p14:cNvContentPartPr/>
                <p14:nvPr/>
              </p14:nvContentPartPr>
              <p14:xfrm>
                <a:off x="6579750" y="2589144"/>
                <a:ext cx="106920" cy="31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F4421E-8847-4F55-BE28-BFC22DE20D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70750" y="2580144"/>
                  <a:ext cx="124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7BF5FB-94E3-4EE9-9B34-8BE2448116EB}"/>
                    </a:ext>
                  </a:extLst>
                </p14:cNvPr>
                <p14:cNvContentPartPr/>
                <p14:nvPr/>
              </p14:nvContentPartPr>
              <p14:xfrm>
                <a:off x="6527910" y="2780664"/>
                <a:ext cx="112680" cy="15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7BF5FB-94E3-4EE9-9B34-8BE2448116E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19270" y="2771664"/>
                  <a:ext cx="13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0A04F2-40C4-429C-923C-D6622CD660F5}"/>
                    </a:ext>
                  </a:extLst>
                </p14:cNvPr>
                <p14:cNvContentPartPr/>
                <p14:nvPr/>
              </p14:nvContentPartPr>
              <p14:xfrm>
                <a:off x="6588030" y="2473224"/>
                <a:ext cx="135360" cy="22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0A04F2-40C4-429C-923C-D6622CD660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79030" y="2464224"/>
                  <a:ext cx="15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C7C85F2-E0D7-46EB-991D-DC0FFF134610}"/>
                    </a:ext>
                  </a:extLst>
                </p14:cNvPr>
                <p14:cNvContentPartPr/>
                <p14:nvPr/>
              </p14:nvContentPartPr>
              <p14:xfrm>
                <a:off x="6865230" y="2443344"/>
                <a:ext cx="262800" cy="330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C7C85F2-E0D7-46EB-991D-DC0FFF1346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56230" y="2434344"/>
                  <a:ext cx="280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15F1F2-E145-48AF-8F54-918382EC3EB2}"/>
                    </a:ext>
                  </a:extLst>
                </p14:cNvPr>
                <p14:cNvContentPartPr/>
                <p14:nvPr/>
              </p14:nvContentPartPr>
              <p14:xfrm>
                <a:off x="6992670" y="2728104"/>
                <a:ext cx="203040" cy="173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15F1F2-E145-48AF-8F54-918382EC3E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83670" y="2719104"/>
                  <a:ext cx="220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82BF41-E3C6-4E17-8808-B16397713B79}"/>
                    </a:ext>
                  </a:extLst>
                </p14:cNvPr>
                <p14:cNvContentPartPr/>
                <p14:nvPr/>
              </p14:nvContentPartPr>
              <p14:xfrm>
                <a:off x="7030110" y="2802984"/>
                <a:ext cx="60480" cy="27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82BF41-E3C6-4E17-8808-B16397713B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21470" y="2793984"/>
                  <a:ext cx="78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E43353-C6CF-4A91-9166-B92820CABB6C}"/>
                    </a:ext>
                  </a:extLst>
                </p14:cNvPr>
                <p14:cNvContentPartPr/>
                <p14:nvPr/>
              </p14:nvContentPartPr>
              <p14:xfrm>
                <a:off x="7307670" y="2782464"/>
                <a:ext cx="7920" cy="227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E43353-C6CF-4A91-9166-B92820CABB6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98670" y="2773824"/>
                  <a:ext cx="25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83A0F2F-3206-4345-B85E-F5571218FAB4}"/>
                    </a:ext>
                  </a:extLst>
                </p14:cNvPr>
                <p14:cNvContentPartPr/>
                <p14:nvPr/>
              </p14:nvContentPartPr>
              <p14:xfrm>
                <a:off x="7284990" y="2742864"/>
                <a:ext cx="173520" cy="277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83A0F2F-3206-4345-B85E-F5571218FA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76350" y="2734224"/>
                  <a:ext cx="191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14FD14-C522-431A-92C4-4171DC18BAE2}"/>
                    </a:ext>
                  </a:extLst>
                </p14:cNvPr>
                <p14:cNvContentPartPr/>
                <p14:nvPr/>
              </p14:nvContentPartPr>
              <p14:xfrm>
                <a:off x="7300110" y="2675544"/>
                <a:ext cx="187560" cy="30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14FD14-C522-431A-92C4-4171DC18BA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91110" y="2666904"/>
                  <a:ext cx="205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7A8970-42F0-4162-A87C-1AC667D5A917}"/>
                    </a:ext>
                  </a:extLst>
                </p14:cNvPr>
                <p14:cNvContentPartPr/>
                <p14:nvPr/>
              </p14:nvContentPartPr>
              <p14:xfrm>
                <a:off x="7075110" y="2248224"/>
                <a:ext cx="802440" cy="502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7A8970-42F0-4162-A87C-1AC667D5A9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66470" y="2239584"/>
                  <a:ext cx="8200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0B05ED-46B8-437E-BBC1-B696B878681B}"/>
                    </a:ext>
                  </a:extLst>
                </p14:cNvPr>
                <p14:cNvContentPartPr/>
                <p14:nvPr/>
              </p14:nvContentPartPr>
              <p14:xfrm>
                <a:off x="7689630" y="2277744"/>
                <a:ext cx="195480" cy="128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0B05ED-46B8-437E-BBC1-B696B87868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80990" y="2268744"/>
                  <a:ext cx="213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AE7C82-2D64-4258-84C9-931D775F325C}"/>
                    </a:ext>
                  </a:extLst>
                </p14:cNvPr>
                <p14:cNvContentPartPr/>
                <p14:nvPr/>
              </p14:nvContentPartPr>
              <p14:xfrm>
                <a:off x="7974030" y="2120784"/>
                <a:ext cx="165960" cy="232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AE7C82-2D64-4258-84C9-931D775F325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65030" y="2112144"/>
                  <a:ext cx="183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902CEED-CBDE-478C-8578-822634B84B87}"/>
                    </a:ext>
                  </a:extLst>
                </p14:cNvPr>
                <p14:cNvContentPartPr/>
                <p14:nvPr/>
              </p14:nvContentPartPr>
              <p14:xfrm>
                <a:off x="7989510" y="2031144"/>
                <a:ext cx="127800" cy="30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902CEED-CBDE-478C-8578-822634B84B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80870" y="2022144"/>
                  <a:ext cx="1454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49C13D8-D351-4F46-BB90-DE00959032E3}"/>
                  </a:ext>
                </a:extLst>
              </p14:cNvPr>
              <p14:cNvContentPartPr/>
              <p14:nvPr/>
            </p14:nvContentPartPr>
            <p14:xfrm>
              <a:off x="3874710" y="3087744"/>
              <a:ext cx="157680" cy="2628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49C13D8-D351-4F46-BB90-DE00959032E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66070" y="3079104"/>
                <a:ext cx="17532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7AA63CC8-0EDD-4044-A63D-872DA34AF255}"/>
              </a:ext>
            </a:extLst>
          </p:cNvPr>
          <p:cNvGrpSpPr/>
          <p:nvPr/>
        </p:nvGrpSpPr>
        <p:grpSpPr>
          <a:xfrm>
            <a:off x="6118950" y="3342624"/>
            <a:ext cx="1293840" cy="1705320"/>
            <a:chOff x="6118950" y="3342624"/>
            <a:chExt cx="1293840" cy="170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AE9B96-CC97-4CDA-B6CB-4B5E389CEB15}"/>
                    </a:ext>
                  </a:extLst>
                </p14:cNvPr>
                <p14:cNvContentPartPr/>
                <p14:nvPr/>
              </p14:nvContentPartPr>
              <p14:xfrm>
                <a:off x="6118950" y="3424704"/>
                <a:ext cx="1021680" cy="1297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AE9B96-CC97-4CDA-B6CB-4B5E389CEB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09950" y="3416064"/>
                  <a:ext cx="1039320" cy="13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13D97C-49F6-46D9-953E-8646AA8B4BE2}"/>
                    </a:ext>
                  </a:extLst>
                </p14:cNvPr>
                <p14:cNvContentPartPr/>
                <p14:nvPr/>
              </p14:nvContentPartPr>
              <p14:xfrm>
                <a:off x="6175830" y="3342624"/>
                <a:ext cx="247680" cy="239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13D97C-49F6-46D9-953E-8646AA8B4BE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66830" y="3333984"/>
                  <a:ext cx="265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F202ADD-FAA5-488D-A187-FAB840A5815B}"/>
                    </a:ext>
                  </a:extLst>
                </p14:cNvPr>
                <p14:cNvContentPartPr/>
                <p14:nvPr/>
              </p14:nvContentPartPr>
              <p14:xfrm>
                <a:off x="7128030" y="4714224"/>
                <a:ext cx="195120" cy="333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F202ADD-FAA5-488D-A187-FAB840A581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19030" y="4705224"/>
                  <a:ext cx="212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247999-ED0A-42AE-81EA-E81FD89D293B}"/>
                    </a:ext>
                  </a:extLst>
                </p14:cNvPr>
                <p14:cNvContentPartPr/>
                <p14:nvPr/>
              </p14:nvContentPartPr>
              <p14:xfrm>
                <a:off x="7104990" y="4863984"/>
                <a:ext cx="247680" cy="7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247999-ED0A-42AE-81EA-E81FD89D293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96350" y="4855344"/>
                  <a:ext cx="265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3FCB44-648C-494A-BD57-7770F2D5ADA2}"/>
                    </a:ext>
                  </a:extLst>
                </p14:cNvPr>
                <p14:cNvContentPartPr/>
                <p14:nvPr/>
              </p14:nvContentPartPr>
              <p14:xfrm>
                <a:off x="7247550" y="4616664"/>
                <a:ext cx="165240" cy="45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3FCB44-648C-494A-BD57-7770F2D5AD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38910" y="4608024"/>
                  <a:ext cx="1828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F33C74-12C6-4E69-B7A5-5A182252559C}"/>
              </a:ext>
            </a:extLst>
          </p:cNvPr>
          <p:cNvGrpSpPr/>
          <p:nvPr/>
        </p:nvGrpSpPr>
        <p:grpSpPr>
          <a:xfrm>
            <a:off x="6872430" y="5178984"/>
            <a:ext cx="1297080" cy="675360"/>
            <a:chOff x="6872430" y="5178984"/>
            <a:chExt cx="1297080" cy="6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45E1B7-6228-4E8F-9562-40E0DC80DF05}"/>
                    </a:ext>
                  </a:extLst>
                </p14:cNvPr>
                <p14:cNvContentPartPr/>
                <p14:nvPr/>
              </p14:nvContentPartPr>
              <p14:xfrm>
                <a:off x="6880350" y="5373744"/>
                <a:ext cx="45360" cy="352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45E1B7-6228-4E8F-9562-40E0DC80DF0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71350" y="5365104"/>
                  <a:ext cx="630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EAD3663-3670-4949-86AF-5E0A3A7F61E0}"/>
                    </a:ext>
                  </a:extLst>
                </p14:cNvPr>
                <p14:cNvContentPartPr/>
                <p14:nvPr/>
              </p14:nvContentPartPr>
              <p14:xfrm>
                <a:off x="6872430" y="5389224"/>
                <a:ext cx="196560" cy="209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EAD3663-3670-4949-86AF-5E0A3A7F61E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3790" y="5380584"/>
                  <a:ext cx="214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8F09CB-A632-4E9E-9429-D199E96D26C2}"/>
                    </a:ext>
                  </a:extLst>
                </p14:cNvPr>
                <p14:cNvContentPartPr/>
                <p14:nvPr/>
              </p14:nvContentPartPr>
              <p14:xfrm>
                <a:off x="6910230" y="5306064"/>
                <a:ext cx="142920" cy="37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8F09CB-A632-4E9E-9429-D199E96D26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01590" y="5297424"/>
                  <a:ext cx="160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E1BE947-184C-4575-97DA-BF7420DEAE0F}"/>
                    </a:ext>
                  </a:extLst>
                </p14:cNvPr>
                <p14:cNvContentPartPr/>
                <p14:nvPr/>
              </p14:nvContentPartPr>
              <p14:xfrm>
                <a:off x="7202550" y="5493624"/>
                <a:ext cx="90360" cy="15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E1BE947-184C-4575-97DA-BF7420DEAE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93910" y="5484984"/>
                  <a:ext cx="10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F76232-88B6-4FCF-8A5D-6CCE538CCE0C}"/>
                    </a:ext>
                  </a:extLst>
                </p14:cNvPr>
                <p14:cNvContentPartPr/>
                <p14:nvPr/>
              </p14:nvContentPartPr>
              <p14:xfrm>
                <a:off x="7210110" y="5606304"/>
                <a:ext cx="60480" cy="15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F76232-88B6-4FCF-8A5D-6CCE538CCE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01110" y="5597304"/>
                  <a:ext cx="78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6F6BFD-6C0C-44FE-B227-4D12E3B2744B}"/>
                    </a:ext>
                  </a:extLst>
                </p14:cNvPr>
                <p14:cNvContentPartPr/>
                <p14:nvPr/>
              </p14:nvContentPartPr>
              <p14:xfrm>
                <a:off x="7404510" y="5428824"/>
                <a:ext cx="196200" cy="425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6F6BFD-6C0C-44FE-B227-4D12E3B2744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95870" y="5419824"/>
                  <a:ext cx="2138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4E45C9-F8E3-4CFF-9966-378748DD7580}"/>
                    </a:ext>
                  </a:extLst>
                </p14:cNvPr>
                <p14:cNvContentPartPr/>
                <p14:nvPr/>
              </p14:nvContentPartPr>
              <p14:xfrm>
                <a:off x="7502430" y="5433144"/>
                <a:ext cx="210240" cy="270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4E45C9-F8E3-4CFF-9966-378748DD758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93430" y="5424144"/>
                  <a:ext cx="227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F4E83E8-380B-4189-BE84-F9F67034F210}"/>
                    </a:ext>
                  </a:extLst>
                </p14:cNvPr>
                <p14:cNvContentPartPr/>
                <p14:nvPr/>
              </p14:nvContentPartPr>
              <p14:xfrm>
                <a:off x="7846950" y="5328744"/>
                <a:ext cx="322560" cy="345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F4E83E8-380B-4189-BE84-F9F67034F2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38310" y="5320104"/>
                  <a:ext cx="340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718EB8-D531-4055-A0C2-359472817C55}"/>
                    </a:ext>
                  </a:extLst>
                </p14:cNvPr>
                <p14:cNvContentPartPr/>
                <p14:nvPr/>
              </p14:nvContentPartPr>
              <p14:xfrm>
                <a:off x="7847310" y="5516304"/>
                <a:ext cx="210240" cy="60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718EB8-D531-4055-A0C2-359472817C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38310" y="5507304"/>
                  <a:ext cx="227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47AB091-6886-4246-AB21-CE2BFACDEC57}"/>
                    </a:ext>
                  </a:extLst>
                </p14:cNvPr>
                <p14:cNvContentPartPr/>
                <p14:nvPr/>
              </p14:nvContentPartPr>
              <p14:xfrm>
                <a:off x="7892310" y="5178984"/>
                <a:ext cx="255240" cy="37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47AB091-6886-4246-AB21-CE2BFACDEC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83310" y="5169984"/>
                  <a:ext cx="27288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EE90CBB-9016-4887-84D6-BDF6B627A6C6}"/>
                  </a:ext>
                </a:extLst>
              </p14:cNvPr>
              <p14:cNvContentPartPr/>
              <p14:nvPr/>
            </p14:nvContentPartPr>
            <p14:xfrm>
              <a:off x="1199190" y="464424"/>
              <a:ext cx="90720" cy="5475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EE90CBB-9016-4887-84D6-BDF6B627A6C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90190" y="455784"/>
                <a:ext cx="10836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EB64EDE-FE63-428C-AA5D-BA40BCE37FAA}"/>
              </a:ext>
            </a:extLst>
          </p:cNvPr>
          <p:cNvGrpSpPr/>
          <p:nvPr/>
        </p:nvGrpSpPr>
        <p:grpSpPr>
          <a:xfrm>
            <a:off x="2513190" y="614184"/>
            <a:ext cx="261000" cy="225360"/>
            <a:chOff x="2513190" y="614184"/>
            <a:chExt cx="26100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E13749-D1D0-4061-A14F-09C3A497C976}"/>
                    </a:ext>
                  </a:extLst>
                </p14:cNvPr>
                <p14:cNvContentPartPr/>
                <p14:nvPr/>
              </p14:nvContentPartPr>
              <p14:xfrm>
                <a:off x="2555670" y="614184"/>
                <a:ext cx="218520" cy="225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E13749-D1D0-4061-A14F-09C3A497C9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46670" y="605544"/>
                  <a:ext cx="236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E5D395E-709C-4538-B377-A6411666B51C}"/>
                    </a:ext>
                  </a:extLst>
                </p14:cNvPr>
                <p14:cNvContentPartPr/>
                <p14:nvPr/>
              </p14:nvContentPartPr>
              <p14:xfrm>
                <a:off x="2513190" y="666744"/>
                <a:ext cx="140040" cy="135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E5D395E-709C-4538-B377-A6411666B5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04550" y="657744"/>
                  <a:ext cx="1576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5F23434-8C33-4911-8347-F6DBBEB5936D}"/>
              </a:ext>
            </a:extLst>
          </p:cNvPr>
          <p:cNvGrpSpPr/>
          <p:nvPr/>
        </p:nvGrpSpPr>
        <p:grpSpPr>
          <a:xfrm>
            <a:off x="2622990" y="119904"/>
            <a:ext cx="218160" cy="360000"/>
            <a:chOff x="2622990" y="119904"/>
            <a:chExt cx="21816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6D464BD-8B75-4924-BFC0-44932F7AE242}"/>
                    </a:ext>
                  </a:extLst>
                </p14:cNvPr>
                <p14:cNvContentPartPr/>
                <p14:nvPr/>
              </p14:nvContentPartPr>
              <p14:xfrm>
                <a:off x="2622990" y="152664"/>
                <a:ext cx="37800" cy="311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6D464BD-8B75-4924-BFC0-44932F7AE2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14350" y="143664"/>
                  <a:ext cx="554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7A2CC6B-8DB3-4368-BD7F-14CB65DB6BFB}"/>
                    </a:ext>
                  </a:extLst>
                </p14:cNvPr>
                <p14:cNvContentPartPr/>
                <p14:nvPr/>
              </p14:nvContentPartPr>
              <p14:xfrm>
                <a:off x="2683110" y="150144"/>
                <a:ext cx="158040" cy="329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7A2CC6B-8DB3-4368-BD7F-14CB65DB6BF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74110" y="141504"/>
                  <a:ext cx="175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4E9F8D-453C-4844-9D81-D834290E0A4F}"/>
                    </a:ext>
                  </a:extLst>
                </p14:cNvPr>
                <p14:cNvContentPartPr/>
                <p14:nvPr/>
              </p14:nvContentPartPr>
              <p14:xfrm>
                <a:off x="2690670" y="119904"/>
                <a:ext cx="90360" cy="30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4E9F8D-453C-4844-9D81-D834290E0A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81670" y="110904"/>
                  <a:ext cx="1080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801EA7B-14D3-4BC8-8B73-C9733C441208}"/>
                  </a:ext>
                </a:extLst>
              </p14:cNvPr>
              <p14:cNvContentPartPr/>
              <p14:nvPr/>
            </p14:nvContentPartPr>
            <p14:xfrm>
              <a:off x="1266510" y="591864"/>
              <a:ext cx="20520" cy="315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801EA7B-14D3-4BC8-8B73-C9733C44120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257510" y="583224"/>
                <a:ext cx="381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35D7A08-B3BB-4347-8B65-AF1894E10E04}"/>
                  </a:ext>
                </a:extLst>
              </p14:cNvPr>
              <p14:cNvContentPartPr/>
              <p14:nvPr/>
            </p14:nvContentPartPr>
            <p14:xfrm>
              <a:off x="1176510" y="614544"/>
              <a:ext cx="232920" cy="109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35D7A08-B3BB-4347-8B65-AF1894E10E0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67870" y="605544"/>
                <a:ext cx="2505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0FFFAFE-2029-4117-B109-F0600A1A1855}"/>
                  </a:ext>
                </a:extLst>
              </p14:cNvPr>
              <p14:cNvContentPartPr/>
              <p14:nvPr/>
            </p14:nvContentPartPr>
            <p14:xfrm>
              <a:off x="1160670" y="329424"/>
              <a:ext cx="189360" cy="1360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0FFFAFE-2029-4117-B109-F0600A1A185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52030" y="320784"/>
                <a:ext cx="207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7240D00-4673-47A8-9B30-A85F051B1223}"/>
                  </a:ext>
                </a:extLst>
              </p14:cNvPr>
              <p14:cNvContentPartPr/>
              <p14:nvPr/>
            </p14:nvContentPartPr>
            <p14:xfrm>
              <a:off x="1168950" y="389544"/>
              <a:ext cx="97920" cy="154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7240D00-4673-47A8-9B30-A85F051B122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60310" y="380904"/>
                <a:ext cx="115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F2F1B5-B21D-4FC6-95CE-01A0E9FD7A77}"/>
                  </a:ext>
                </a:extLst>
              </p14:cNvPr>
              <p14:cNvContentPartPr/>
              <p14:nvPr/>
            </p14:nvContentPartPr>
            <p14:xfrm>
              <a:off x="1184070" y="381984"/>
              <a:ext cx="30240" cy="60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F2F1B5-B21D-4FC6-95CE-01A0E9FD7A7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75070" y="373344"/>
                <a:ext cx="478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54FBB14-E51B-4D85-8D86-AF4C09B42828}"/>
                  </a:ext>
                </a:extLst>
              </p14:cNvPr>
              <p14:cNvContentPartPr/>
              <p14:nvPr/>
            </p14:nvContentPartPr>
            <p14:xfrm>
              <a:off x="1139070" y="943944"/>
              <a:ext cx="267840" cy="225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54FBB14-E51B-4D85-8D86-AF4C09B4282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30070" y="935304"/>
                <a:ext cx="2854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18E7675-455F-4291-A2F9-10559D70D4F4}"/>
                  </a:ext>
                </a:extLst>
              </p14:cNvPr>
              <p14:cNvContentPartPr/>
              <p14:nvPr/>
            </p14:nvContentPartPr>
            <p14:xfrm>
              <a:off x="1176510" y="1019184"/>
              <a:ext cx="127800" cy="52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18E7675-455F-4291-A2F9-10559D70D4F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7870" y="1010184"/>
                <a:ext cx="145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78C587E-5C0B-4B70-BED2-B16F81B1AE2F}"/>
                  </a:ext>
                </a:extLst>
              </p14:cNvPr>
              <p14:cNvContentPartPr/>
              <p14:nvPr/>
            </p14:nvContentPartPr>
            <p14:xfrm>
              <a:off x="1288470" y="253824"/>
              <a:ext cx="518040" cy="7808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78C587E-5C0B-4B70-BED2-B16F81B1AE2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279830" y="245184"/>
                <a:ext cx="535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BF8FF5D-6BD2-4867-81B0-889570C593E1}"/>
                  </a:ext>
                </a:extLst>
              </p14:cNvPr>
              <p14:cNvContentPartPr/>
              <p14:nvPr/>
            </p14:nvContentPartPr>
            <p14:xfrm>
              <a:off x="1603830" y="674304"/>
              <a:ext cx="210240" cy="91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BF8FF5D-6BD2-4867-81B0-889570C593E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594830" y="665664"/>
                <a:ext cx="2278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D07CE91-04C9-4712-819A-5FB6AEA362CE}"/>
                  </a:ext>
                </a:extLst>
              </p14:cNvPr>
              <p14:cNvContentPartPr/>
              <p14:nvPr/>
            </p14:nvContentPartPr>
            <p14:xfrm>
              <a:off x="711750" y="336984"/>
              <a:ext cx="412920" cy="6678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D07CE91-04C9-4712-819A-5FB6AEA362C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02750" y="327984"/>
                <a:ext cx="43056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63F6BF5-E410-4370-A961-60F14C182471}"/>
                  </a:ext>
                </a:extLst>
              </p14:cNvPr>
              <p14:cNvContentPartPr/>
              <p14:nvPr/>
            </p14:nvContentPartPr>
            <p14:xfrm>
              <a:off x="674310" y="674304"/>
              <a:ext cx="202680" cy="83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63F6BF5-E410-4370-A961-60F14C1824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65670" y="665664"/>
                <a:ext cx="2203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7EBCBC7-B277-4F69-B66C-7426E839C89C}"/>
                  </a:ext>
                </a:extLst>
              </p14:cNvPr>
              <p14:cNvContentPartPr/>
              <p14:nvPr/>
            </p14:nvContentPartPr>
            <p14:xfrm>
              <a:off x="1401870" y="142584"/>
              <a:ext cx="629640" cy="779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7EBCBC7-B277-4F69-B66C-7426E839C89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92870" y="133944"/>
                <a:ext cx="64728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41BF77E-1225-443A-B1C6-D08B099317B7}"/>
                  </a:ext>
                </a:extLst>
              </p14:cNvPr>
              <p14:cNvContentPartPr/>
              <p14:nvPr/>
            </p14:nvContentPartPr>
            <p14:xfrm>
              <a:off x="1896150" y="689424"/>
              <a:ext cx="127800" cy="7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41BF77E-1225-443A-B1C6-D08B099317B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887150" y="680424"/>
                <a:ext cx="145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48E830F-4E13-420F-9880-7C23DA0F7240}"/>
                  </a:ext>
                </a:extLst>
              </p14:cNvPr>
              <p14:cNvContentPartPr/>
              <p14:nvPr/>
            </p14:nvContentPartPr>
            <p14:xfrm>
              <a:off x="374430" y="246624"/>
              <a:ext cx="742680" cy="945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48E830F-4E13-420F-9880-7C23DA0F724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65790" y="237984"/>
                <a:ext cx="76032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72F5F7D-4100-457C-AEF6-E8B4581507F0}"/>
                  </a:ext>
                </a:extLst>
              </p14:cNvPr>
              <p14:cNvContentPartPr/>
              <p14:nvPr/>
            </p14:nvContentPartPr>
            <p14:xfrm>
              <a:off x="352110" y="636864"/>
              <a:ext cx="210240" cy="1994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72F5F7D-4100-457C-AEF6-E8B4581507F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3110" y="628224"/>
                <a:ext cx="2278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5D800F4-EF68-46B2-985F-5F3C000CBCA7}"/>
                  </a:ext>
                </a:extLst>
              </p14:cNvPr>
              <p14:cNvContentPartPr/>
              <p14:nvPr/>
            </p14:nvContentPartPr>
            <p14:xfrm>
              <a:off x="1011270" y="606624"/>
              <a:ext cx="517680" cy="2106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5D800F4-EF68-46B2-985F-5F3C000CBCA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02630" y="597624"/>
                <a:ext cx="535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2E7A8B7-4977-45D6-9036-35A84AAF31C9}"/>
                  </a:ext>
                </a:extLst>
              </p14:cNvPr>
              <p14:cNvContentPartPr/>
              <p14:nvPr/>
            </p14:nvContentPartPr>
            <p14:xfrm>
              <a:off x="1410870" y="651624"/>
              <a:ext cx="118440" cy="604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2E7A8B7-4977-45D6-9036-35A84AAF31C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401870" y="642984"/>
                <a:ext cx="1360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AABBE76-9158-4006-A34E-43837F8C4634}"/>
                  </a:ext>
                </a:extLst>
              </p14:cNvPr>
              <p14:cNvContentPartPr/>
              <p14:nvPr/>
            </p14:nvContentPartPr>
            <p14:xfrm>
              <a:off x="1416270" y="711744"/>
              <a:ext cx="83160" cy="453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AABBE76-9158-4006-A34E-43837F8C463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07630" y="703104"/>
                <a:ext cx="1008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CF3B923-73D7-4496-8FE3-B142481924D4}"/>
                  </a:ext>
                </a:extLst>
              </p14:cNvPr>
              <p14:cNvContentPartPr/>
              <p14:nvPr/>
            </p14:nvContentPartPr>
            <p14:xfrm>
              <a:off x="179310" y="629664"/>
              <a:ext cx="1297440" cy="4125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CF3B923-73D7-4496-8FE3-B142481924D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70310" y="621024"/>
                <a:ext cx="13150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7743C5D-7533-4482-B108-DE9D43E4644C}"/>
                  </a:ext>
                </a:extLst>
              </p14:cNvPr>
              <p14:cNvContentPartPr/>
              <p14:nvPr/>
            </p14:nvContentPartPr>
            <p14:xfrm>
              <a:off x="1109190" y="29904"/>
              <a:ext cx="45360" cy="2178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7743C5D-7533-4482-B108-DE9D43E4644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0190" y="20904"/>
                <a:ext cx="63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A0A7B6D-B83F-4EB9-93E2-5E8CC3AB80AD}"/>
                  </a:ext>
                </a:extLst>
              </p14:cNvPr>
              <p14:cNvContentPartPr/>
              <p14:nvPr/>
            </p14:nvContentPartPr>
            <p14:xfrm>
              <a:off x="1101630" y="111984"/>
              <a:ext cx="82800" cy="525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A0A7B6D-B83F-4EB9-93E2-5E8CC3AB80A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92630" y="103344"/>
                <a:ext cx="1004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8E1BF13-1B20-4531-A0AC-667DC694AEBF}"/>
                  </a:ext>
                </a:extLst>
              </p14:cNvPr>
              <p14:cNvContentPartPr/>
              <p14:nvPr/>
            </p14:nvContentPartPr>
            <p14:xfrm>
              <a:off x="1319070" y="62664"/>
              <a:ext cx="120240" cy="2296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8E1BF13-1B20-4531-A0AC-667DC694AEB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310070" y="54024"/>
                <a:ext cx="1378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527AD55-4BC7-4CBF-89AA-0362B4FAB468}"/>
                  </a:ext>
                </a:extLst>
              </p14:cNvPr>
              <p14:cNvContentPartPr/>
              <p14:nvPr/>
            </p14:nvContentPartPr>
            <p14:xfrm>
              <a:off x="1303950" y="157344"/>
              <a:ext cx="82800" cy="1126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527AD55-4BC7-4CBF-89AA-0362B4FAB4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295310" y="148344"/>
                <a:ext cx="10044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88A3B8E-88D7-4C20-8653-E973F614C364}"/>
              </a:ext>
            </a:extLst>
          </p:cNvPr>
          <p:cNvGrpSpPr/>
          <p:nvPr/>
        </p:nvGrpSpPr>
        <p:grpSpPr>
          <a:xfrm>
            <a:off x="254550" y="1217184"/>
            <a:ext cx="3378240" cy="2185560"/>
            <a:chOff x="254550" y="1217184"/>
            <a:chExt cx="3378240" cy="21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0BD352C-D452-4302-B12C-43DBA04FAC61}"/>
                    </a:ext>
                  </a:extLst>
                </p14:cNvPr>
                <p14:cNvContentPartPr/>
                <p14:nvPr/>
              </p14:nvContentPartPr>
              <p14:xfrm>
                <a:off x="606990" y="1244184"/>
                <a:ext cx="585000" cy="522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0BD352C-D452-4302-B12C-43DBA04FAC6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7990" y="1235184"/>
                  <a:ext cx="6026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CF50114-C3D2-47A6-957A-8E3AE07C6C3F}"/>
                    </a:ext>
                  </a:extLst>
                </p14:cNvPr>
                <p14:cNvContentPartPr/>
                <p14:nvPr/>
              </p14:nvContentPartPr>
              <p14:xfrm>
                <a:off x="996510" y="1273344"/>
                <a:ext cx="135360" cy="90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CF50114-C3D2-47A6-957A-8E3AE07C6C3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7870" y="1264704"/>
                  <a:ext cx="153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4759C13-F5B3-4D0E-8D58-964CB1276AED}"/>
                    </a:ext>
                  </a:extLst>
                </p14:cNvPr>
                <p14:cNvContentPartPr/>
                <p14:nvPr/>
              </p14:nvContentPartPr>
              <p14:xfrm>
                <a:off x="884190" y="1311144"/>
                <a:ext cx="277920" cy="599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4759C13-F5B3-4D0E-8D58-964CB1276AE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5550" y="1302504"/>
                  <a:ext cx="2955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46C1C89-E8CA-4FEF-BC19-FA21F2C35BAC}"/>
                    </a:ext>
                  </a:extLst>
                </p14:cNvPr>
                <p14:cNvContentPartPr/>
                <p14:nvPr/>
              </p14:nvContentPartPr>
              <p14:xfrm>
                <a:off x="1019190" y="1461264"/>
                <a:ext cx="112680" cy="52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46C1C89-E8CA-4FEF-BC19-FA21F2C35B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0190" y="1452624"/>
                  <a:ext cx="130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466E745-9080-4054-9FCA-602202E0C0C9}"/>
                    </a:ext>
                  </a:extLst>
                </p14:cNvPr>
                <p14:cNvContentPartPr/>
                <p14:nvPr/>
              </p14:nvContentPartPr>
              <p14:xfrm>
                <a:off x="1476390" y="1229064"/>
                <a:ext cx="585000" cy="255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466E745-9080-4054-9FCA-602202E0C0C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467390" y="1220064"/>
                  <a:ext cx="602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719CE9-8A45-4BF6-BF02-1204781FD2A6}"/>
                    </a:ext>
                  </a:extLst>
                </p14:cNvPr>
                <p14:cNvContentPartPr/>
                <p14:nvPr/>
              </p14:nvContentPartPr>
              <p14:xfrm>
                <a:off x="1456950" y="1217184"/>
                <a:ext cx="72000" cy="72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719CE9-8A45-4BF6-BF02-1204781FD2A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48310" y="1208184"/>
                  <a:ext cx="89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7AFBD0D-E583-42F9-874E-F11BE68DA4E8}"/>
                    </a:ext>
                  </a:extLst>
                </p14:cNvPr>
                <p14:cNvContentPartPr/>
                <p14:nvPr/>
              </p14:nvContentPartPr>
              <p14:xfrm>
                <a:off x="1558830" y="1491504"/>
                <a:ext cx="337680" cy="270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7AFBD0D-E583-42F9-874E-F11BE68DA4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49830" y="1482504"/>
                  <a:ext cx="355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F2A0F18-DEE7-457F-8C35-F8AC3C690FB9}"/>
                    </a:ext>
                  </a:extLst>
                </p14:cNvPr>
                <p14:cNvContentPartPr/>
                <p14:nvPr/>
              </p14:nvContentPartPr>
              <p14:xfrm>
                <a:off x="1603830" y="1423824"/>
                <a:ext cx="15480" cy="7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F2A0F18-DEE7-457F-8C35-F8AC3C690F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94830" y="1415184"/>
                  <a:ext cx="33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CE0CF73-537F-4E0D-9A6A-31424B5315A5}"/>
                    </a:ext>
                  </a:extLst>
                </p14:cNvPr>
                <p14:cNvContentPartPr/>
                <p14:nvPr/>
              </p14:nvContentPartPr>
              <p14:xfrm>
                <a:off x="254550" y="2165424"/>
                <a:ext cx="262800" cy="255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CE0CF73-537F-4E0D-9A6A-31424B5315A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5910" y="2156424"/>
                  <a:ext cx="280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A5F6E3F-27C9-43D8-91C8-B3715217BB8E}"/>
                    </a:ext>
                  </a:extLst>
                </p14:cNvPr>
                <p14:cNvContentPartPr/>
                <p14:nvPr/>
              </p14:nvContentPartPr>
              <p14:xfrm>
                <a:off x="262110" y="2330664"/>
                <a:ext cx="120240" cy="45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A5F6E3F-27C9-43D8-91C8-B3715217BB8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3470" y="2322024"/>
                  <a:ext cx="137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6E6FCA2-A99B-406A-84E6-BE38E1F46C1B}"/>
                    </a:ext>
                  </a:extLst>
                </p14:cNvPr>
                <p14:cNvContentPartPr/>
                <p14:nvPr/>
              </p14:nvContentPartPr>
              <p14:xfrm>
                <a:off x="291990" y="2098464"/>
                <a:ext cx="322560" cy="247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6E6FCA2-A99B-406A-84E6-BE38E1F46C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3350" y="2089464"/>
                  <a:ext cx="340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3457F9D-6842-4087-968B-1918798D5CEB}"/>
                    </a:ext>
                  </a:extLst>
                </p14:cNvPr>
                <p14:cNvContentPartPr/>
                <p14:nvPr/>
              </p14:nvContentPartPr>
              <p14:xfrm>
                <a:off x="523830" y="2180904"/>
                <a:ext cx="83160" cy="200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3457F9D-6842-4087-968B-1918798D5CE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5190" y="2171904"/>
                  <a:ext cx="100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4BEECFD-C751-4B22-BFAD-9522CED8931D}"/>
                    </a:ext>
                  </a:extLst>
                </p14:cNvPr>
                <p14:cNvContentPartPr/>
                <p14:nvPr/>
              </p14:nvContentPartPr>
              <p14:xfrm>
                <a:off x="734430" y="2131224"/>
                <a:ext cx="202680" cy="309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4BEECFD-C751-4B22-BFAD-9522CED8931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5430" y="2122224"/>
                  <a:ext cx="220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3E5F630-0852-4D7C-8A37-28DB9379A835}"/>
                    </a:ext>
                  </a:extLst>
                </p14:cNvPr>
                <p14:cNvContentPartPr/>
                <p14:nvPr/>
              </p14:nvContentPartPr>
              <p14:xfrm>
                <a:off x="767190" y="2218344"/>
                <a:ext cx="147600" cy="75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3E5F630-0852-4D7C-8A37-28DB9379A83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8190" y="2209344"/>
                  <a:ext cx="165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07F5309-A242-4F48-BB56-B0958A93A704}"/>
                    </a:ext>
                  </a:extLst>
                </p14:cNvPr>
                <p14:cNvContentPartPr/>
                <p14:nvPr/>
              </p14:nvContentPartPr>
              <p14:xfrm>
                <a:off x="734430" y="2071104"/>
                <a:ext cx="157680" cy="35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7F5309-A242-4F48-BB56-B0958A93A70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5430" y="2062104"/>
                  <a:ext cx="175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EE94380-52E9-4BBE-9FC7-E4404FED2780}"/>
                    </a:ext>
                  </a:extLst>
                </p14:cNvPr>
                <p14:cNvContentPartPr/>
                <p14:nvPr/>
              </p14:nvContentPartPr>
              <p14:xfrm>
                <a:off x="1153830" y="1258944"/>
                <a:ext cx="103320" cy="1001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EE94380-52E9-4BBE-9FC7-E4404FED278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4830" y="1249944"/>
                  <a:ext cx="120960" cy="10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E6B020D-9135-468B-B351-035FB1B1BC2F}"/>
                    </a:ext>
                  </a:extLst>
                </p14:cNvPr>
                <p14:cNvContentPartPr/>
                <p14:nvPr/>
              </p14:nvContentPartPr>
              <p14:xfrm>
                <a:off x="1341390" y="1266504"/>
                <a:ext cx="292680" cy="994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E6B020D-9135-468B-B351-035FB1B1BC2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332750" y="1257504"/>
                  <a:ext cx="310320" cy="10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730EC8E-89D0-4C18-B255-609C00CE340A}"/>
                    </a:ext>
                  </a:extLst>
                </p14:cNvPr>
                <p14:cNvContentPartPr/>
                <p14:nvPr/>
              </p14:nvContentPartPr>
              <p14:xfrm>
                <a:off x="1086870" y="1768704"/>
                <a:ext cx="119880" cy="90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730EC8E-89D0-4C18-B255-609C00CE34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8230" y="1759704"/>
                  <a:ext cx="137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1B49155-5150-418B-8F9F-E07E025E84D7}"/>
                    </a:ext>
                  </a:extLst>
                </p14:cNvPr>
                <p14:cNvContentPartPr/>
                <p14:nvPr/>
              </p14:nvContentPartPr>
              <p14:xfrm>
                <a:off x="1438950" y="1761144"/>
                <a:ext cx="97920" cy="158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1B49155-5150-418B-8F9F-E07E025E84D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29950" y="1752144"/>
                  <a:ext cx="115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DE6D829-AE73-4510-8513-E33CCAC4AC08}"/>
                    </a:ext>
                  </a:extLst>
                </p14:cNvPr>
                <p14:cNvContentPartPr/>
                <p14:nvPr/>
              </p14:nvContentPartPr>
              <p14:xfrm>
                <a:off x="1449030" y="1941144"/>
                <a:ext cx="380160" cy="117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DE6D829-AE73-4510-8513-E33CCAC4AC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40030" y="1932144"/>
                  <a:ext cx="397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DA0398E-487C-4F87-A6D7-4D3357C32C77}"/>
                    </a:ext>
                  </a:extLst>
                </p14:cNvPr>
                <p14:cNvContentPartPr/>
                <p14:nvPr/>
              </p14:nvContentPartPr>
              <p14:xfrm>
                <a:off x="1356510" y="1986144"/>
                <a:ext cx="112680" cy="142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DA0398E-487C-4F87-A6D7-4D3357C32C7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47870" y="1977144"/>
                  <a:ext cx="13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8CE3984-0979-4DC8-B061-76D5072C4F09}"/>
                    </a:ext>
                  </a:extLst>
                </p14:cNvPr>
                <p14:cNvContentPartPr/>
                <p14:nvPr/>
              </p14:nvContentPartPr>
              <p14:xfrm>
                <a:off x="2055990" y="1836384"/>
                <a:ext cx="126000" cy="262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8CE3984-0979-4DC8-B061-76D5072C4F0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46990" y="1827384"/>
                  <a:ext cx="143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E17BDC9-EFE8-4CD2-9A1C-5BB96F141602}"/>
                    </a:ext>
                  </a:extLst>
                </p14:cNvPr>
                <p14:cNvContentPartPr/>
                <p14:nvPr/>
              </p14:nvContentPartPr>
              <p14:xfrm>
                <a:off x="2068590" y="1963464"/>
                <a:ext cx="82800" cy="97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E17BDC9-EFE8-4CD2-9A1C-5BB96F14160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059590" y="1954824"/>
                  <a:ext cx="100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FC158C-E75B-4A40-89B7-50AF83F340FC}"/>
                    </a:ext>
                  </a:extLst>
                </p14:cNvPr>
                <p14:cNvContentPartPr/>
                <p14:nvPr/>
              </p14:nvContentPartPr>
              <p14:xfrm>
                <a:off x="2075790" y="1768704"/>
                <a:ext cx="285120" cy="180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FC158C-E75B-4A40-89B7-50AF83F340F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67150" y="1759704"/>
                  <a:ext cx="30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37903DE-D8C9-4A5F-8FAE-6B3334D4B811}"/>
                    </a:ext>
                  </a:extLst>
                </p14:cNvPr>
                <p14:cNvContentPartPr/>
                <p14:nvPr/>
              </p14:nvContentPartPr>
              <p14:xfrm>
                <a:off x="2255790" y="1858704"/>
                <a:ext cx="97920" cy="202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37903DE-D8C9-4A5F-8FAE-6B3334D4B8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47150" y="1849704"/>
                  <a:ext cx="115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AB84D5-DC88-478B-9B1C-10377F8B8A9D}"/>
                    </a:ext>
                  </a:extLst>
                </p14:cNvPr>
                <p14:cNvContentPartPr/>
                <p14:nvPr/>
              </p14:nvContentPartPr>
              <p14:xfrm>
                <a:off x="2458110" y="1754304"/>
                <a:ext cx="180360" cy="292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AB84D5-DC88-478B-9B1C-10377F8B8A9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49110" y="1745304"/>
                  <a:ext cx="198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7C94E8A-C952-44FF-B7C0-809C988046C2}"/>
                    </a:ext>
                  </a:extLst>
                </p14:cNvPr>
                <p14:cNvContentPartPr/>
                <p14:nvPr/>
              </p14:nvContentPartPr>
              <p14:xfrm>
                <a:off x="2435790" y="1656384"/>
                <a:ext cx="165240" cy="217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7C94E8A-C952-44FF-B7C0-809C988046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426790" y="1647384"/>
                  <a:ext cx="182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084D09-BC36-4F41-8B75-9A88BE005FED}"/>
                    </a:ext>
                  </a:extLst>
                </p14:cNvPr>
                <p14:cNvContentPartPr/>
                <p14:nvPr/>
              </p14:nvContentPartPr>
              <p14:xfrm>
                <a:off x="1898670" y="1663584"/>
                <a:ext cx="245160" cy="555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084D09-BC36-4F41-8B75-9A88BE005FE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90030" y="1654944"/>
                  <a:ext cx="26280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C105959-B937-4F8D-8932-26E112219674}"/>
                    </a:ext>
                  </a:extLst>
                </p14:cNvPr>
                <p14:cNvContentPartPr/>
                <p14:nvPr/>
              </p14:nvContentPartPr>
              <p14:xfrm>
                <a:off x="2503110" y="1558824"/>
                <a:ext cx="210240" cy="569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C105959-B937-4F8D-8932-26E11221967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94470" y="1549824"/>
                  <a:ext cx="2278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D4A2F03-65E4-4408-AEF8-7F4AE5327919}"/>
                    </a:ext>
                  </a:extLst>
                </p14:cNvPr>
                <p14:cNvContentPartPr/>
                <p14:nvPr/>
              </p14:nvContentPartPr>
              <p14:xfrm>
                <a:off x="2780310" y="1738824"/>
                <a:ext cx="60480" cy="60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D4A2F03-65E4-4408-AEF8-7F4AE532791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71670" y="1729824"/>
                  <a:ext cx="7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38F93F-ABFE-4731-81CE-E47CF4D6CFFD}"/>
                    </a:ext>
                  </a:extLst>
                </p14:cNvPr>
                <p14:cNvContentPartPr/>
                <p14:nvPr/>
              </p14:nvContentPartPr>
              <p14:xfrm>
                <a:off x="2959950" y="1618944"/>
                <a:ext cx="73080" cy="202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38F93F-ABFE-4731-81CE-E47CF4D6CFF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50950" y="1610304"/>
                  <a:ext cx="90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35CD2D-EA9A-4208-9FA8-21F7204F30E2}"/>
                    </a:ext>
                  </a:extLst>
                </p14:cNvPr>
                <p14:cNvContentPartPr/>
                <p14:nvPr/>
              </p14:nvContentPartPr>
              <p14:xfrm>
                <a:off x="2944830" y="1453704"/>
                <a:ext cx="105840" cy="112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35CD2D-EA9A-4208-9FA8-21F7204F30E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35830" y="1445064"/>
                  <a:ext cx="123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D48FCA-37CE-4AE9-BD62-DDA55C3748E0}"/>
                    </a:ext>
                  </a:extLst>
                </p14:cNvPr>
                <p14:cNvContentPartPr/>
                <p14:nvPr/>
              </p14:nvContentPartPr>
              <p14:xfrm>
                <a:off x="3185310" y="1521384"/>
                <a:ext cx="112680" cy="30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D48FCA-37CE-4AE9-BD62-DDA55C3748E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76310" y="1512384"/>
                  <a:ext cx="13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CA24207-068C-44A1-9E53-681415195697}"/>
                    </a:ext>
                  </a:extLst>
                </p14:cNvPr>
                <p14:cNvContentPartPr/>
                <p14:nvPr/>
              </p14:nvContentPartPr>
              <p14:xfrm>
                <a:off x="3237870" y="1588704"/>
                <a:ext cx="187560" cy="52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CA24207-068C-44A1-9E53-68141519569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228870" y="1580064"/>
                  <a:ext cx="205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E1D1D5-9B7B-4C4B-B6B2-2A517FF3E93D}"/>
                    </a:ext>
                  </a:extLst>
                </p14:cNvPr>
                <p14:cNvContentPartPr/>
                <p14:nvPr/>
              </p14:nvContentPartPr>
              <p14:xfrm>
                <a:off x="3529830" y="1476384"/>
                <a:ext cx="102960" cy="102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E1D1D5-9B7B-4C4B-B6B2-2A517FF3E93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21190" y="1467384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20F2F6C-F29F-44F9-BA59-CF8FA65577A5}"/>
                    </a:ext>
                  </a:extLst>
                </p14:cNvPr>
                <p14:cNvContentPartPr/>
                <p14:nvPr/>
              </p14:nvContentPartPr>
              <p14:xfrm>
                <a:off x="659190" y="2779944"/>
                <a:ext cx="203400" cy="187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20F2F6C-F29F-44F9-BA59-CF8FA65577A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0550" y="2770944"/>
                  <a:ext cx="221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A4ED5B7-57A9-4537-9F07-5680B2BB212C}"/>
                    </a:ext>
                  </a:extLst>
                </p14:cNvPr>
                <p14:cNvContentPartPr/>
                <p14:nvPr/>
              </p14:nvContentPartPr>
              <p14:xfrm>
                <a:off x="906510" y="2757984"/>
                <a:ext cx="172800" cy="154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A4ED5B7-57A9-4537-9F07-5680B2BB21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97870" y="2748984"/>
                  <a:ext cx="190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D80F6C7-6543-4136-8B0F-C949DC57A9F9}"/>
                    </a:ext>
                  </a:extLst>
                </p14:cNvPr>
                <p14:cNvContentPartPr/>
                <p14:nvPr/>
              </p14:nvContentPartPr>
              <p14:xfrm>
                <a:off x="1161030" y="2638104"/>
                <a:ext cx="83520" cy="195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D80F6C7-6543-4136-8B0F-C949DC57A9F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2030" y="2629104"/>
                  <a:ext cx="101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9631F23-1F5A-4B8F-B3AF-81B833169554}"/>
                    </a:ext>
                  </a:extLst>
                </p14:cNvPr>
                <p14:cNvContentPartPr/>
                <p14:nvPr/>
              </p14:nvContentPartPr>
              <p14:xfrm>
                <a:off x="1333830" y="2518224"/>
                <a:ext cx="150840" cy="454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9631F23-1F5A-4B8F-B3AF-81B83316955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325190" y="2509224"/>
                  <a:ext cx="1684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BA4BD42-99E8-432B-9882-2146827CD36A}"/>
                    </a:ext>
                  </a:extLst>
                </p14:cNvPr>
                <p14:cNvContentPartPr/>
                <p14:nvPr/>
              </p14:nvContentPartPr>
              <p14:xfrm>
                <a:off x="1431390" y="2525784"/>
                <a:ext cx="75240" cy="230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BA4BD42-99E8-432B-9882-2146827CD36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22390" y="2516784"/>
                  <a:ext cx="92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A4B35BD-7D97-4B0B-B530-C353D13553BE}"/>
                    </a:ext>
                  </a:extLst>
                </p14:cNvPr>
                <p14:cNvContentPartPr/>
                <p14:nvPr/>
              </p14:nvContentPartPr>
              <p14:xfrm>
                <a:off x="1588710" y="2472864"/>
                <a:ext cx="225360" cy="230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A4B35BD-7D97-4B0B-B530-C353D13553B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79710" y="2464224"/>
                  <a:ext cx="243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6FE309-4416-4A39-8FC2-245A7A5FDA75}"/>
                    </a:ext>
                  </a:extLst>
                </p14:cNvPr>
                <p14:cNvContentPartPr/>
                <p14:nvPr/>
              </p14:nvContentPartPr>
              <p14:xfrm>
                <a:off x="854310" y="3132744"/>
                <a:ext cx="98280" cy="270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6FE309-4416-4A39-8FC2-245A7A5FDA7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5310" y="3124104"/>
                  <a:ext cx="115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1873639-628D-41EC-91C0-3B9379155BBE}"/>
                    </a:ext>
                  </a:extLst>
                </p14:cNvPr>
                <p14:cNvContentPartPr/>
                <p14:nvPr/>
              </p14:nvContentPartPr>
              <p14:xfrm>
                <a:off x="981030" y="3102864"/>
                <a:ext cx="75960" cy="262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1873639-628D-41EC-91C0-3B9379155BB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2390" y="3093864"/>
                  <a:ext cx="93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9D51C37-E265-42F6-BAE8-4873B8D38A1A}"/>
                    </a:ext>
                  </a:extLst>
                </p14:cNvPr>
                <p14:cNvContentPartPr/>
                <p14:nvPr/>
              </p14:nvContentPartPr>
              <p14:xfrm>
                <a:off x="1131510" y="3057864"/>
                <a:ext cx="345240" cy="225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9D51C37-E265-42F6-BAE8-4873B8D38A1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22870" y="3048864"/>
                  <a:ext cx="362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0DF208E-A18F-48A6-8E71-6459E5B991F5}"/>
                    </a:ext>
                  </a:extLst>
                </p14:cNvPr>
                <p14:cNvContentPartPr/>
                <p14:nvPr/>
              </p14:nvContentPartPr>
              <p14:xfrm>
                <a:off x="1461270" y="3020424"/>
                <a:ext cx="292680" cy="68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0DF208E-A18F-48A6-8E71-6459E5B991F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52630" y="3011424"/>
                  <a:ext cx="3103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4C39747-18D5-4977-871A-6A77879D57C1}"/>
              </a:ext>
            </a:extLst>
          </p:cNvPr>
          <p:cNvGrpSpPr/>
          <p:nvPr/>
        </p:nvGrpSpPr>
        <p:grpSpPr>
          <a:xfrm>
            <a:off x="4481670" y="2555664"/>
            <a:ext cx="1282320" cy="839880"/>
            <a:chOff x="4481670" y="2555664"/>
            <a:chExt cx="1282320" cy="83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F02EAA-06AA-4A2B-BDE3-1EE2F4F1F910}"/>
                    </a:ext>
                  </a:extLst>
                </p14:cNvPr>
                <p14:cNvContentPartPr/>
                <p14:nvPr/>
              </p14:nvContentPartPr>
              <p14:xfrm>
                <a:off x="4781550" y="2720544"/>
                <a:ext cx="644760" cy="495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F02EAA-06AA-4A2B-BDE3-1EE2F4F1F91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772910" y="2711544"/>
                  <a:ext cx="6624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1555ACF-64D6-4613-9253-EC86B8F28EE9}"/>
                    </a:ext>
                  </a:extLst>
                </p14:cNvPr>
                <p14:cNvContentPartPr/>
                <p14:nvPr/>
              </p14:nvContentPartPr>
              <p14:xfrm>
                <a:off x="4714230" y="3102864"/>
                <a:ext cx="187560" cy="142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1555ACF-64D6-4613-9253-EC86B8F28EE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705230" y="3093864"/>
                  <a:ext cx="20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A8223E-BE5B-46F1-9C45-0D7AB6E6C929}"/>
                    </a:ext>
                  </a:extLst>
                </p14:cNvPr>
                <p14:cNvContentPartPr/>
                <p14:nvPr/>
              </p14:nvContentPartPr>
              <p14:xfrm>
                <a:off x="5463750" y="2555664"/>
                <a:ext cx="187560" cy="60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A8223E-BE5B-46F1-9C45-0D7AB6E6C92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54750" y="2546664"/>
                  <a:ext cx="205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A380EF-0314-47CD-B085-4DEE747D9E7D}"/>
                    </a:ext>
                  </a:extLst>
                </p14:cNvPr>
                <p14:cNvContentPartPr/>
                <p14:nvPr/>
              </p14:nvContentPartPr>
              <p14:xfrm>
                <a:off x="5501550" y="2563224"/>
                <a:ext cx="15120" cy="165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A380EF-0314-47CD-B085-4DEE747D9E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492550" y="2554224"/>
                  <a:ext cx="32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B24B4D-E832-4E2E-908C-2FB3D3093AEA}"/>
                    </a:ext>
                  </a:extLst>
                </p14:cNvPr>
                <p14:cNvContentPartPr/>
                <p14:nvPr/>
              </p14:nvContentPartPr>
              <p14:xfrm>
                <a:off x="5561310" y="2563224"/>
                <a:ext cx="202680" cy="217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B24B4D-E832-4E2E-908C-2FB3D3093A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52310" y="2554224"/>
                  <a:ext cx="220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0CA371-121A-4FBA-AE3C-A287B22F97AE}"/>
                    </a:ext>
                  </a:extLst>
                </p14:cNvPr>
                <p14:cNvContentPartPr/>
                <p14:nvPr/>
              </p14:nvContentPartPr>
              <p14:xfrm>
                <a:off x="5643750" y="2787864"/>
                <a:ext cx="105120" cy="83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0CA371-121A-4FBA-AE3C-A287B22F97A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34750" y="2779224"/>
                  <a:ext cx="122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D798D7-890E-4403-A8FA-D5BDC97276AE}"/>
                    </a:ext>
                  </a:extLst>
                </p14:cNvPr>
                <p14:cNvContentPartPr/>
                <p14:nvPr/>
              </p14:nvContentPartPr>
              <p14:xfrm>
                <a:off x="4481670" y="3170544"/>
                <a:ext cx="82800" cy="225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D798D7-890E-4403-A8FA-D5BDC97276A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73030" y="3161904"/>
                  <a:ext cx="100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5CF5701-7472-4E42-B91C-13151B449D22}"/>
                    </a:ext>
                  </a:extLst>
                </p14:cNvPr>
                <p14:cNvContentPartPr/>
                <p14:nvPr/>
              </p14:nvContentPartPr>
              <p14:xfrm>
                <a:off x="4541790" y="2945544"/>
                <a:ext cx="165240" cy="345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5CF5701-7472-4E42-B91C-13151B449D2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33150" y="2936544"/>
                  <a:ext cx="1828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CE1D683-EF2E-4CD5-8475-90D70BD67A9F}"/>
                    </a:ext>
                  </a:extLst>
                </p14:cNvPr>
                <p14:cNvContentPartPr/>
                <p14:nvPr/>
              </p14:nvContentPartPr>
              <p14:xfrm>
                <a:off x="4714230" y="2780664"/>
                <a:ext cx="135360" cy="270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CE1D683-EF2E-4CD5-8475-90D70BD67A9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05230" y="2771664"/>
                  <a:ext cx="153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00B6963-DA81-4DCF-957B-8F6F889FA8DC}"/>
                    </a:ext>
                  </a:extLst>
                </p14:cNvPr>
                <p14:cNvContentPartPr/>
                <p14:nvPr/>
              </p14:nvContentPartPr>
              <p14:xfrm>
                <a:off x="4549350" y="2997744"/>
                <a:ext cx="67680" cy="75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00B6963-DA81-4DCF-957B-8F6F889FA8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40350" y="2989104"/>
                  <a:ext cx="85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131B88B-B1C7-41FD-9672-E10C5D721E0B}"/>
                    </a:ext>
                  </a:extLst>
                </p14:cNvPr>
                <p14:cNvContentPartPr/>
                <p14:nvPr/>
              </p14:nvContentPartPr>
              <p14:xfrm>
                <a:off x="4804230" y="2712984"/>
                <a:ext cx="412560" cy="307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131B88B-B1C7-41FD-9672-E10C5D721E0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95230" y="2704344"/>
                  <a:ext cx="43020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3CCADC7-4FB0-472A-8812-2B1937D4E8DC}"/>
              </a:ext>
            </a:extLst>
          </p:cNvPr>
          <p:cNvGrpSpPr/>
          <p:nvPr/>
        </p:nvGrpSpPr>
        <p:grpSpPr>
          <a:xfrm>
            <a:off x="3987030" y="2503104"/>
            <a:ext cx="307800" cy="502560"/>
            <a:chOff x="3987030" y="2503104"/>
            <a:chExt cx="30780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F89CF78-24EB-4EB2-A8EB-DE6686E29CAE}"/>
                    </a:ext>
                  </a:extLst>
                </p14:cNvPr>
                <p14:cNvContentPartPr/>
                <p14:nvPr/>
              </p14:nvContentPartPr>
              <p14:xfrm>
                <a:off x="3987030" y="2503104"/>
                <a:ext cx="307800" cy="502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F89CF78-24EB-4EB2-A8EB-DE6686E29CA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78390" y="2494464"/>
                  <a:ext cx="3254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487D413-774D-4E7D-86BF-AE78C054CD52}"/>
                    </a:ext>
                  </a:extLst>
                </p14:cNvPr>
                <p14:cNvContentPartPr/>
                <p14:nvPr/>
              </p14:nvContentPartPr>
              <p14:xfrm>
                <a:off x="4009710" y="2563224"/>
                <a:ext cx="210240" cy="195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487D413-774D-4E7D-86BF-AE78C054CD5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00710" y="2554224"/>
                  <a:ext cx="227880" cy="21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210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58345"/>
            <a:ext cx="7886700" cy="34858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317917B-8881-47DB-B1C0-FA48619045EF}"/>
                  </a:ext>
                </a:extLst>
              </p14:cNvPr>
              <p14:cNvContentPartPr/>
              <p14:nvPr/>
            </p14:nvContentPartPr>
            <p14:xfrm>
              <a:off x="5096910" y="2922864"/>
              <a:ext cx="292320" cy="29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317917B-8881-47DB-B1C0-FA4861904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7910" y="2914224"/>
                <a:ext cx="3099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966E23A-18F7-4954-9B5F-7F8E2A51ABAF}"/>
                  </a:ext>
                </a:extLst>
              </p14:cNvPr>
              <p14:cNvContentPartPr/>
              <p14:nvPr/>
            </p14:nvContentPartPr>
            <p14:xfrm>
              <a:off x="6295710" y="4219584"/>
              <a:ext cx="255240" cy="270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966E23A-18F7-4954-9B5F-7F8E2A51AB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6710" y="4210584"/>
                <a:ext cx="27288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86D3778-A3BF-48E0-8029-B15C780BD81B}"/>
              </a:ext>
            </a:extLst>
          </p:cNvPr>
          <p:cNvGrpSpPr/>
          <p:nvPr/>
        </p:nvGrpSpPr>
        <p:grpSpPr>
          <a:xfrm>
            <a:off x="1176510" y="119904"/>
            <a:ext cx="6776280" cy="1739160"/>
            <a:chOff x="1176510" y="119904"/>
            <a:chExt cx="6776280" cy="173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81A3F6-00CE-4503-BE7B-019186288E08}"/>
                    </a:ext>
                  </a:extLst>
                </p14:cNvPr>
                <p14:cNvContentPartPr/>
                <p14:nvPr/>
              </p14:nvContentPartPr>
              <p14:xfrm>
                <a:off x="1835670" y="314664"/>
                <a:ext cx="612360" cy="120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81A3F6-00CE-4503-BE7B-019186288E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27030" y="305664"/>
                  <a:ext cx="630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EF0AB5-DBF6-4A35-87F7-2A21228D0E04}"/>
                    </a:ext>
                  </a:extLst>
                </p14:cNvPr>
                <p14:cNvContentPartPr/>
                <p14:nvPr/>
              </p14:nvContentPartPr>
              <p14:xfrm>
                <a:off x="2405910" y="120264"/>
                <a:ext cx="75240" cy="387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EF0AB5-DBF6-4A35-87F7-2A21228D0E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96910" y="111264"/>
                  <a:ext cx="928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245721-7F7B-4F9F-B511-BC42699997C3}"/>
                    </a:ext>
                  </a:extLst>
                </p14:cNvPr>
                <p14:cNvContentPartPr/>
                <p14:nvPr/>
              </p14:nvContentPartPr>
              <p14:xfrm>
                <a:off x="2570430" y="317184"/>
                <a:ext cx="585000" cy="79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245721-7F7B-4F9F-B511-BC42699997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61790" y="308544"/>
                  <a:ext cx="602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4C2417-6C13-4C09-A10E-E6BBE89063F1}"/>
                    </a:ext>
                  </a:extLst>
                </p14:cNvPr>
                <p14:cNvContentPartPr/>
                <p14:nvPr/>
              </p14:nvContentPartPr>
              <p14:xfrm>
                <a:off x="3619830" y="119904"/>
                <a:ext cx="847440" cy="262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4C2417-6C13-4C09-A10E-E6BBE89063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11190" y="110904"/>
                  <a:ext cx="865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E27E80-DC06-4D66-8F7F-37B19201DB09}"/>
                    </a:ext>
                  </a:extLst>
                </p14:cNvPr>
                <p14:cNvContentPartPr/>
                <p14:nvPr/>
              </p14:nvContentPartPr>
              <p14:xfrm>
                <a:off x="4804950" y="172104"/>
                <a:ext cx="304560" cy="382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E27E80-DC06-4D66-8F7F-37B19201DB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5950" y="163104"/>
                  <a:ext cx="322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AE2D6D-4430-4123-A3A0-2B6DFBABF5A5}"/>
                    </a:ext>
                  </a:extLst>
                </p14:cNvPr>
                <p14:cNvContentPartPr/>
                <p14:nvPr/>
              </p14:nvContentPartPr>
              <p14:xfrm>
                <a:off x="5178990" y="172104"/>
                <a:ext cx="615240" cy="180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AE2D6D-4430-4123-A3A0-2B6DFBABF5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69990" y="163464"/>
                  <a:ext cx="632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AAD520-1972-427A-BFED-D2238F3692CF}"/>
                    </a:ext>
                  </a:extLst>
                </p14:cNvPr>
                <p14:cNvContentPartPr/>
                <p14:nvPr/>
              </p14:nvContentPartPr>
              <p14:xfrm>
                <a:off x="1783830" y="1408704"/>
                <a:ext cx="6168960" cy="263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AAD520-1972-427A-BFED-D2238F3692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74830" y="1399704"/>
                  <a:ext cx="6186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0EC709-1173-4DCD-8A9A-7AD2C00A9669}"/>
                    </a:ext>
                  </a:extLst>
                </p14:cNvPr>
                <p14:cNvContentPartPr/>
                <p14:nvPr/>
              </p14:nvContentPartPr>
              <p14:xfrm>
                <a:off x="2712990" y="1581144"/>
                <a:ext cx="135360" cy="202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0EC709-1173-4DCD-8A9A-7AD2C00A966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04350" y="1572504"/>
                  <a:ext cx="153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BA1187-EA48-4A8F-BD2B-7065B0DD38FE}"/>
                    </a:ext>
                  </a:extLst>
                </p14:cNvPr>
                <p14:cNvContentPartPr/>
                <p14:nvPr/>
              </p14:nvContentPartPr>
              <p14:xfrm>
                <a:off x="2945550" y="1626144"/>
                <a:ext cx="127800" cy="217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BA1187-EA48-4A8F-BD2B-7065B0DD38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36550" y="1617504"/>
                  <a:ext cx="145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FBFCDC-C544-4410-B5A8-A51C3606332A}"/>
                    </a:ext>
                  </a:extLst>
                </p14:cNvPr>
                <p14:cNvContentPartPr/>
                <p14:nvPr/>
              </p14:nvContentPartPr>
              <p14:xfrm>
                <a:off x="3282510" y="1573944"/>
                <a:ext cx="607320" cy="285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FBFCDC-C544-4410-B5A8-A51C360633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73870" y="1564944"/>
                  <a:ext cx="62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8A0393-976A-4F3B-B55C-A91DCC005C9B}"/>
                    </a:ext>
                  </a:extLst>
                </p14:cNvPr>
                <p14:cNvContentPartPr/>
                <p14:nvPr/>
              </p14:nvContentPartPr>
              <p14:xfrm>
                <a:off x="3987030" y="1558824"/>
                <a:ext cx="217800" cy="217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8A0393-976A-4F3B-B55C-A91DCC005C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78390" y="1549824"/>
                  <a:ext cx="235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851E83-CF09-4383-BE58-D381E8040DFA}"/>
                    </a:ext>
                  </a:extLst>
                </p14:cNvPr>
                <p14:cNvContentPartPr/>
                <p14:nvPr/>
              </p14:nvContentPartPr>
              <p14:xfrm>
                <a:off x="4384470" y="1543704"/>
                <a:ext cx="832320" cy="255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851E83-CF09-4383-BE58-D381E8040D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75470" y="1535064"/>
                  <a:ext cx="849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3E1C97-EFEB-432E-923E-5E816644FD5A}"/>
                    </a:ext>
                  </a:extLst>
                </p14:cNvPr>
                <p14:cNvContentPartPr/>
                <p14:nvPr/>
              </p14:nvContentPartPr>
              <p14:xfrm>
                <a:off x="2056350" y="1048704"/>
                <a:ext cx="1878840" cy="330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3E1C97-EFEB-432E-923E-5E816644FD5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47350" y="1040064"/>
                  <a:ext cx="1896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9AAE65-5ACC-467B-A103-2936D9FFD8B4}"/>
                    </a:ext>
                  </a:extLst>
                </p14:cNvPr>
                <p14:cNvContentPartPr/>
                <p14:nvPr/>
              </p14:nvContentPartPr>
              <p14:xfrm>
                <a:off x="2743230" y="1056624"/>
                <a:ext cx="255240" cy="232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9AAE65-5ACC-467B-A103-2936D9FFD8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34590" y="1047624"/>
                  <a:ext cx="272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D962FF-BD22-4DAB-A384-C77974F1BA8D}"/>
                    </a:ext>
                  </a:extLst>
                </p14:cNvPr>
                <p14:cNvContentPartPr/>
                <p14:nvPr/>
              </p14:nvContentPartPr>
              <p14:xfrm>
                <a:off x="3889830" y="899304"/>
                <a:ext cx="158040" cy="614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D962FF-BD22-4DAB-A384-C77974F1BA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80830" y="890304"/>
                  <a:ext cx="17568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46C1BF-701B-48CB-A8E3-4E5212DF88B3}"/>
                    </a:ext>
                  </a:extLst>
                </p14:cNvPr>
                <p14:cNvContentPartPr/>
                <p14:nvPr/>
              </p14:nvContentPartPr>
              <p14:xfrm>
                <a:off x="4077030" y="644424"/>
                <a:ext cx="222120" cy="247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46C1BF-701B-48CB-A8E3-4E5212DF88B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68390" y="635424"/>
                  <a:ext cx="239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BE9012-700C-4270-B392-8EEE41170005}"/>
                    </a:ext>
                  </a:extLst>
                </p14:cNvPr>
                <p14:cNvContentPartPr/>
                <p14:nvPr/>
              </p14:nvContentPartPr>
              <p14:xfrm>
                <a:off x="2428230" y="989304"/>
                <a:ext cx="112680" cy="270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BE9012-700C-4270-B392-8EEE411700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19230" y="980304"/>
                  <a:ext cx="130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E41FF2-D468-4D7A-AA5B-0839D91ADDF4}"/>
                    </a:ext>
                  </a:extLst>
                </p14:cNvPr>
                <p14:cNvContentPartPr/>
                <p14:nvPr/>
              </p14:nvContentPartPr>
              <p14:xfrm>
                <a:off x="2475030" y="936024"/>
                <a:ext cx="138240" cy="120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E41FF2-D468-4D7A-AA5B-0839D91ADD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66390" y="927384"/>
                  <a:ext cx="155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8D8CAB4-10C8-41E9-96E9-0585A6DFFD7F}"/>
                    </a:ext>
                  </a:extLst>
                </p14:cNvPr>
                <p14:cNvContentPartPr/>
                <p14:nvPr/>
              </p14:nvContentPartPr>
              <p14:xfrm>
                <a:off x="2413110" y="1033944"/>
                <a:ext cx="157680" cy="195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8D8CAB4-10C8-41E9-96E9-0585A6DFFD7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04470" y="1025304"/>
                  <a:ext cx="175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24DE98-FE81-4E7A-A882-274B0C476F58}"/>
                    </a:ext>
                  </a:extLst>
                </p14:cNvPr>
                <p14:cNvContentPartPr/>
                <p14:nvPr/>
              </p14:nvContentPartPr>
              <p14:xfrm>
                <a:off x="2435430" y="1139064"/>
                <a:ext cx="38160" cy="52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24DE98-FE81-4E7A-A882-274B0C476F5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26790" y="1130424"/>
                  <a:ext cx="5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3E7E71-CC2A-486F-89A1-B96F20BD7E2C}"/>
                    </a:ext>
                  </a:extLst>
                </p14:cNvPr>
                <p14:cNvContentPartPr/>
                <p14:nvPr/>
              </p14:nvContentPartPr>
              <p14:xfrm>
                <a:off x="1364070" y="786624"/>
                <a:ext cx="142920" cy="30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3E7E71-CC2A-486F-89A1-B96F20BD7E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55070" y="777624"/>
                  <a:ext cx="160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54A4B3C-E00D-4B2F-A736-4E0E4A7DD4B8}"/>
                    </a:ext>
                  </a:extLst>
                </p14:cNvPr>
                <p14:cNvContentPartPr/>
                <p14:nvPr/>
              </p14:nvContentPartPr>
              <p14:xfrm>
                <a:off x="1453710" y="854304"/>
                <a:ext cx="15480" cy="127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54A4B3C-E00D-4B2F-A736-4E0E4A7DD4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45070" y="845304"/>
                  <a:ext cx="3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8D99A4-F9A9-477E-90AE-D21AE3B487DD}"/>
                    </a:ext>
                  </a:extLst>
                </p14:cNvPr>
                <p14:cNvContentPartPr/>
                <p14:nvPr/>
              </p14:nvContentPartPr>
              <p14:xfrm>
                <a:off x="1573950" y="756744"/>
                <a:ext cx="150120" cy="195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8D99A4-F9A9-477E-90AE-D21AE3B487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64950" y="748104"/>
                  <a:ext cx="167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D62D76-4C23-4204-AF89-BFE48427D4D6}"/>
                    </a:ext>
                  </a:extLst>
                </p14:cNvPr>
                <p14:cNvContentPartPr/>
                <p14:nvPr/>
              </p14:nvContentPartPr>
              <p14:xfrm>
                <a:off x="1573950" y="854304"/>
                <a:ext cx="150120" cy="45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D62D76-4C23-4204-AF89-BFE48427D4D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64950" y="845304"/>
                  <a:ext cx="167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0249F6-1D58-4D6B-86EF-E1678D5A79A2}"/>
                    </a:ext>
                  </a:extLst>
                </p14:cNvPr>
                <p14:cNvContentPartPr/>
                <p14:nvPr/>
              </p14:nvContentPartPr>
              <p14:xfrm>
                <a:off x="1176510" y="1229064"/>
                <a:ext cx="165240" cy="255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0249F6-1D58-4D6B-86EF-E1678D5A79A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7510" y="1220064"/>
                  <a:ext cx="182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91517F-72B0-4FDF-AC41-AF31E864AE08}"/>
                    </a:ext>
                  </a:extLst>
                </p14:cNvPr>
                <p14:cNvContentPartPr/>
                <p14:nvPr/>
              </p14:nvContentPartPr>
              <p14:xfrm>
                <a:off x="1461270" y="1146624"/>
                <a:ext cx="90360" cy="157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91517F-72B0-4FDF-AC41-AF31E864AE0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52630" y="1137624"/>
                  <a:ext cx="108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1ACA8E-2840-4D7C-8738-6A1844DB2580}"/>
                    </a:ext>
                  </a:extLst>
                </p14:cNvPr>
                <p14:cNvContentPartPr/>
                <p14:nvPr/>
              </p14:nvContentPartPr>
              <p14:xfrm>
                <a:off x="1581150" y="1131504"/>
                <a:ext cx="180360" cy="154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1ACA8E-2840-4D7C-8738-6A1844DB25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72510" y="1122864"/>
                  <a:ext cx="198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37B322-FC2C-4A9F-A18E-3F96F991DF5E}"/>
                    </a:ext>
                  </a:extLst>
                </p14:cNvPr>
                <p14:cNvContentPartPr/>
                <p14:nvPr/>
              </p14:nvContentPartPr>
              <p14:xfrm>
                <a:off x="4024830" y="726864"/>
                <a:ext cx="2548800" cy="705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37B322-FC2C-4A9F-A18E-3F96F991DF5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15830" y="717864"/>
                  <a:ext cx="256644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9235332-A9ED-4B6F-9B4E-9936AE7102FD}"/>
                    </a:ext>
                  </a:extLst>
                </p14:cNvPr>
                <p14:cNvContentPartPr/>
                <p14:nvPr/>
              </p14:nvContentPartPr>
              <p14:xfrm>
                <a:off x="5823030" y="876624"/>
                <a:ext cx="352800" cy="165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9235332-A9ED-4B6F-9B4E-9936AE7102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14030" y="867984"/>
                  <a:ext cx="370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986F7A-5868-47D1-8D23-A69B717D8329}"/>
                    </a:ext>
                  </a:extLst>
                </p14:cNvPr>
                <p14:cNvContentPartPr/>
                <p14:nvPr/>
              </p14:nvContentPartPr>
              <p14:xfrm>
                <a:off x="7104990" y="374424"/>
                <a:ext cx="450000" cy="40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986F7A-5868-47D1-8D23-A69B717D83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96350" y="365784"/>
                  <a:ext cx="4676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F1046CF-6907-4E20-8215-E81DA01FFB94}"/>
                    </a:ext>
                  </a:extLst>
                </p14:cNvPr>
                <p14:cNvContentPartPr/>
                <p14:nvPr/>
              </p14:nvContentPartPr>
              <p14:xfrm>
                <a:off x="7187430" y="442104"/>
                <a:ext cx="125280" cy="232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F1046CF-6907-4E20-8215-E81DA01FFB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78790" y="433104"/>
                  <a:ext cx="142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4BAD0C-5363-4400-B3A2-72A76CD0E1B9}"/>
                    </a:ext>
                  </a:extLst>
                </p14:cNvPr>
                <p14:cNvContentPartPr/>
                <p14:nvPr/>
              </p14:nvContentPartPr>
              <p14:xfrm>
                <a:off x="7224870" y="531744"/>
                <a:ext cx="68760" cy="105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4BAD0C-5363-4400-B3A2-72A76CD0E1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16230" y="523104"/>
                  <a:ext cx="86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2C3F526-3DFF-42E3-99FA-E743838E3309}"/>
                    </a:ext>
                  </a:extLst>
                </p14:cNvPr>
                <p14:cNvContentPartPr/>
                <p14:nvPr/>
              </p14:nvContentPartPr>
              <p14:xfrm>
                <a:off x="2195670" y="1221504"/>
                <a:ext cx="7920" cy="135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2C3F526-3DFF-42E3-99FA-E743838E33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87030" y="1212864"/>
                  <a:ext cx="25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0CD1EE2-3847-4DF1-83A5-E4DB5296C020}"/>
                    </a:ext>
                  </a:extLst>
                </p14:cNvPr>
                <p14:cNvContentPartPr/>
                <p14:nvPr/>
              </p14:nvContentPartPr>
              <p14:xfrm>
                <a:off x="2296110" y="1209264"/>
                <a:ext cx="35280" cy="140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0CD1EE2-3847-4DF1-83A5-E4DB5296C0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87110" y="1200264"/>
                  <a:ext cx="52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776C6C-9F2D-4127-A79E-CD720B19FDA2}"/>
                    </a:ext>
                  </a:extLst>
                </p14:cNvPr>
                <p14:cNvContentPartPr/>
                <p14:nvPr/>
              </p14:nvContentPartPr>
              <p14:xfrm>
                <a:off x="2165790" y="1296384"/>
                <a:ext cx="142920" cy="60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776C6C-9F2D-4127-A79E-CD720B19FDA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57150" y="1287744"/>
                  <a:ext cx="160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8C64776-D7AB-4811-AD7E-1B7AF642E73F}"/>
                    </a:ext>
                  </a:extLst>
                </p14:cNvPr>
                <p14:cNvContentPartPr/>
                <p14:nvPr/>
              </p14:nvContentPartPr>
              <p14:xfrm>
                <a:off x="2638110" y="711744"/>
                <a:ext cx="150120" cy="162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8C64776-D7AB-4811-AD7E-1B7AF642E73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29110" y="703104"/>
                  <a:ext cx="167760" cy="18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270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60" y="2076227"/>
            <a:ext cx="8829053" cy="29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A9E380C-017B-42F3-9931-A7C928B216F2}"/>
              </a:ext>
            </a:extLst>
          </p:cNvPr>
          <p:cNvSpPr txBox="1"/>
          <p:nvPr/>
        </p:nvSpPr>
        <p:spPr>
          <a:xfrm>
            <a:off x="117763" y="1062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Surface Plasmon Polariton</a:t>
            </a:r>
            <a:endParaRPr lang="en-US" dirty="0"/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04EEEC4-005F-40BF-80C1-7D7294F94AEE}"/>
              </a:ext>
            </a:extLst>
          </p:cNvPr>
          <p:cNvGrpSpPr/>
          <p:nvPr/>
        </p:nvGrpSpPr>
        <p:grpSpPr>
          <a:xfrm>
            <a:off x="766830" y="539304"/>
            <a:ext cx="4412520" cy="615240"/>
            <a:chOff x="766830" y="539304"/>
            <a:chExt cx="4412520" cy="6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75EE76C-0C7E-47A5-96AF-D18720602813}"/>
                    </a:ext>
                  </a:extLst>
                </p14:cNvPr>
                <p14:cNvContentPartPr/>
                <p14:nvPr/>
              </p14:nvContentPartPr>
              <p14:xfrm>
                <a:off x="766830" y="771144"/>
                <a:ext cx="290160" cy="338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75EE76C-0C7E-47A5-96AF-D187206028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7830" y="762504"/>
                  <a:ext cx="3078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D3524C-CA5F-47A9-A04B-35F5DC386D5A}"/>
                    </a:ext>
                  </a:extLst>
                </p14:cNvPr>
                <p14:cNvContentPartPr/>
                <p14:nvPr/>
              </p14:nvContentPartPr>
              <p14:xfrm>
                <a:off x="1101630" y="659544"/>
                <a:ext cx="127800" cy="30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D3524C-CA5F-47A9-A04B-35F5DC386D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2630" y="650544"/>
                  <a:ext cx="14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C512EF-AA1C-4628-81E3-D8AB2EF72D64}"/>
                    </a:ext>
                  </a:extLst>
                </p14:cNvPr>
                <p14:cNvContentPartPr/>
                <p14:nvPr/>
              </p14:nvContentPartPr>
              <p14:xfrm>
                <a:off x="1154190" y="681864"/>
                <a:ext cx="7920" cy="112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C512EF-AA1C-4628-81E3-D8AB2EF72D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5190" y="673224"/>
                  <a:ext cx="2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A98387-03FA-43F9-A828-5C776A43C95C}"/>
                    </a:ext>
                  </a:extLst>
                </p14:cNvPr>
                <p14:cNvContentPartPr/>
                <p14:nvPr/>
              </p14:nvContentPartPr>
              <p14:xfrm>
                <a:off x="1213590" y="666744"/>
                <a:ext cx="181440" cy="135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A98387-03FA-43F9-A828-5C776A43C9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4590" y="658104"/>
                  <a:ext cx="199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4AD64C-46C2-4C30-943E-5E9C0B2B3988}"/>
                    </a:ext>
                  </a:extLst>
                </p14:cNvPr>
                <p14:cNvContentPartPr/>
                <p14:nvPr/>
              </p14:nvContentPartPr>
              <p14:xfrm>
                <a:off x="1543710" y="981744"/>
                <a:ext cx="150120" cy="22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4AD64C-46C2-4C30-943E-5E9C0B2B39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5070" y="972744"/>
                  <a:ext cx="167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B8F0DB-A123-4CD8-9323-4098146B6FFF}"/>
                    </a:ext>
                  </a:extLst>
                </p14:cNvPr>
                <p14:cNvContentPartPr/>
                <p14:nvPr/>
              </p14:nvContentPartPr>
              <p14:xfrm>
                <a:off x="1543710" y="1056624"/>
                <a:ext cx="165240" cy="15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B8F0DB-A123-4CD8-9323-4098146B6F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35070" y="1047984"/>
                  <a:ext cx="18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4B6D77-2F55-4EE2-8272-408728951195}"/>
                    </a:ext>
                  </a:extLst>
                </p14:cNvPr>
                <p14:cNvContentPartPr/>
                <p14:nvPr/>
              </p14:nvContentPartPr>
              <p14:xfrm>
                <a:off x="2194950" y="644424"/>
                <a:ext cx="203760" cy="222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4B6D77-2F55-4EE2-8272-4087289511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5950" y="635424"/>
                  <a:ext cx="221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79BBA36-4AA0-4421-87EC-098159FA5299}"/>
                    </a:ext>
                  </a:extLst>
                </p14:cNvPr>
                <p14:cNvContentPartPr/>
                <p14:nvPr/>
              </p14:nvContentPartPr>
              <p14:xfrm>
                <a:off x="2203230" y="726864"/>
                <a:ext cx="195120" cy="22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79BBA36-4AA0-4421-87EC-098159FA52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4590" y="717864"/>
                  <a:ext cx="212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45160E-1C26-4343-940D-C838F1F4E958}"/>
                    </a:ext>
                  </a:extLst>
                </p14:cNvPr>
                <p14:cNvContentPartPr/>
                <p14:nvPr/>
              </p14:nvContentPartPr>
              <p14:xfrm>
                <a:off x="2397990" y="809304"/>
                <a:ext cx="97920" cy="132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45160E-1C26-4343-940D-C838F1F4E9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9350" y="800304"/>
                  <a:ext cx="115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ABA6F9-8748-4441-A721-D917B876A453}"/>
                    </a:ext>
                  </a:extLst>
                </p14:cNvPr>
                <p14:cNvContentPartPr/>
                <p14:nvPr/>
              </p14:nvContentPartPr>
              <p14:xfrm>
                <a:off x="2600670" y="599424"/>
                <a:ext cx="154440" cy="524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ABA6F9-8748-4441-A721-D917B876A4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91670" y="590784"/>
                  <a:ext cx="1720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971236-A1AE-4AC3-BBA9-B4D18AEF73BC}"/>
                    </a:ext>
                  </a:extLst>
                </p14:cNvPr>
                <p14:cNvContentPartPr/>
                <p14:nvPr/>
              </p14:nvContentPartPr>
              <p14:xfrm>
                <a:off x="2877510" y="801744"/>
                <a:ext cx="53280" cy="169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971236-A1AE-4AC3-BBA9-B4D18AEF73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68870" y="793104"/>
                  <a:ext cx="7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298E12-15BF-4982-950D-597BF9F311FE}"/>
                    </a:ext>
                  </a:extLst>
                </p14:cNvPr>
                <p14:cNvContentPartPr/>
                <p14:nvPr/>
              </p14:nvContentPartPr>
              <p14:xfrm>
                <a:off x="2967870" y="824064"/>
                <a:ext cx="60480" cy="151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298E12-15BF-4982-950D-597BF9F311F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58870" y="815064"/>
                  <a:ext cx="78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3ED3D3-9466-4615-8A7E-4BB354335726}"/>
                    </a:ext>
                  </a:extLst>
                </p14:cNvPr>
                <p14:cNvContentPartPr/>
                <p14:nvPr/>
              </p14:nvContentPartPr>
              <p14:xfrm>
                <a:off x="2967870" y="906864"/>
                <a:ext cx="105120" cy="37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3ED3D3-9466-4615-8A7E-4BB3543357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9230" y="897864"/>
                  <a:ext cx="122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D11295-4D06-4FCA-8F5B-260F42806E4A}"/>
                    </a:ext>
                  </a:extLst>
                </p14:cNvPr>
                <p14:cNvContentPartPr/>
                <p14:nvPr/>
              </p14:nvContentPartPr>
              <p14:xfrm>
                <a:off x="3245070" y="756744"/>
                <a:ext cx="112680" cy="15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D11295-4D06-4FCA-8F5B-260F42806E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6430" y="748104"/>
                  <a:ext cx="13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4D6F49-7E27-4A6A-B191-1D3C043C7FAE}"/>
                    </a:ext>
                  </a:extLst>
                </p14:cNvPr>
                <p14:cNvContentPartPr/>
                <p14:nvPr/>
              </p14:nvContentPartPr>
              <p14:xfrm>
                <a:off x="3648630" y="584304"/>
                <a:ext cx="151200" cy="157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4D6F49-7E27-4A6A-B191-1D3C043C7F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39990" y="575664"/>
                  <a:ext cx="168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62E946-A427-4051-827A-D032B5C35BB8}"/>
                    </a:ext>
                  </a:extLst>
                </p14:cNvPr>
                <p14:cNvContentPartPr/>
                <p14:nvPr/>
              </p14:nvContentPartPr>
              <p14:xfrm>
                <a:off x="3657270" y="689424"/>
                <a:ext cx="172800" cy="7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62E946-A427-4051-827A-D032B5C35B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48630" y="680424"/>
                  <a:ext cx="190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B1BE25-2CF9-43E5-B20E-F7F08AB16C02}"/>
                    </a:ext>
                  </a:extLst>
                </p14:cNvPr>
                <p14:cNvContentPartPr/>
                <p14:nvPr/>
              </p14:nvContentPartPr>
              <p14:xfrm>
                <a:off x="3867150" y="711744"/>
                <a:ext cx="15480" cy="172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B1BE25-2CF9-43E5-B20E-F7F08AB16C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58510" y="703104"/>
                  <a:ext cx="33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8407B8-97B6-4C38-851F-D4DA089B0490}"/>
                    </a:ext>
                  </a:extLst>
                </p14:cNvPr>
                <p14:cNvContentPartPr/>
                <p14:nvPr/>
              </p14:nvContentPartPr>
              <p14:xfrm>
                <a:off x="3971910" y="539304"/>
                <a:ext cx="255960" cy="615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8407B8-97B6-4C38-851F-D4DA089B04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63270" y="530304"/>
                  <a:ext cx="27360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0D5467-04BA-4BF8-9AD9-4C6B394FBBAC}"/>
                    </a:ext>
                  </a:extLst>
                </p14:cNvPr>
                <p14:cNvContentPartPr/>
                <p14:nvPr/>
              </p14:nvContentPartPr>
              <p14:xfrm>
                <a:off x="4241910" y="714984"/>
                <a:ext cx="150480" cy="155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0D5467-04BA-4BF8-9AD9-4C6B394FBB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3270" y="705984"/>
                  <a:ext cx="168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0F1268-04B6-48A5-9EDB-17A87D5E1D12}"/>
                    </a:ext>
                  </a:extLst>
                </p14:cNvPr>
                <p14:cNvContentPartPr/>
                <p14:nvPr/>
              </p14:nvContentPartPr>
              <p14:xfrm>
                <a:off x="4466910" y="714264"/>
                <a:ext cx="52920" cy="162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0F1268-04B6-48A5-9EDB-17A87D5E1D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7910" y="705624"/>
                  <a:ext cx="70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F44D6C-1ECA-4E1F-8160-ABB0F7D2D7D9}"/>
                    </a:ext>
                  </a:extLst>
                </p14:cNvPr>
                <p14:cNvContentPartPr/>
                <p14:nvPr/>
              </p14:nvContentPartPr>
              <p14:xfrm>
                <a:off x="4444230" y="786984"/>
                <a:ext cx="60480" cy="30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F44D6C-1ECA-4E1F-8160-ABB0F7D2D7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35590" y="777984"/>
                  <a:ext cx="7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CE2010-2565-499E-97AF-7C8DEFD7F280}"/>
                    </a:ext>
                  </a:extLst>
                </p14:cNvPr>
                <p14:cNvContentPartPr/>
                <p14:nvPr/>
              </p14:nvContentPartPr>
              <p14:xfrm>
                <a:off x="1926030" y="988584"/>
                <a:ext cx="3253320" cy="91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CE2010-2565-499E-97AF-7C8DEFD7F2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17390" y="979944"/>
                  <a:ext cx="327096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5479067-A367-4DCC-A3A3-AA47A3C55DF4}"/>
              </a:ext>
            </a:extLst>
          </p:cNvPr>
          <p:cNvGrpSpPr/>
          <p:nvPr/>
        </p:nvGrpSpPr>
        <p:grpSpPr>
          <a:xfrm>
            <a:off x="2158950" y="1295664"/>
            <a:ext cx="899280" cy="600840"/>
            <a:chOff x="2158950" y="1295664"/>
            <a:chExt cx="89928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3317EC9-734E-4F72-B41B-5DC68A30D335}"/>
                    </a:ext>
                  </a:extLst>
                </p14:cNvPr>
                <p14:cNvContentPartPr/>
                <p14:nvPr/>
              </p14:nvContentPartPr>
              <p14:xfrm>
                <a:off x="2158950" y="1295664"/>
                <a:ext cx="254880" cy="2415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3317EC9-734E-4F72-B41B-5DC68A30D3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49950" y="1287024"/>
                  <a:ext cx="272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6541D81-3B16-4186-9626-0AD9BBB9725F}"/>
                    </a:ext>
                  </a:extLst>
                </p14:cNvPr>
                <p14:cNvContentPartPr/>
                <p14:nvPr/>
              </p14:nvContentPartPr>
              <p14:xfrm>
                <a:off x="2188470" y="1453704"/>
                <a:ext cx="195120" cy="7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6541D81-3B16-4186-9626-0AD9BBB972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79470" y="1445064"/>
                  <a:ext cx="212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1A07A44-4C00-49C9-A2AF-E6538C60CC6A}"/>
                    </a:ext>
                  </a:extLst>
                </p14:cNvPr>
                <p14:cNvContentPartPr/>
                <p14:nvPr/>
              </p14:nvContentPartPr>
              <p14:xfrm>
                <a:off x="2368110" y="1513824"/>
                <a:ext cx="135360" cy="1278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1A07A44-4C00-49C9-A2AF-E6538C60CC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59470" y="1505184"/>
                  <a:ext cx="15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3D49782-C538-476F-B9A7-A354EBC5371E}"/>
                    </a:ext>
                  </a:extLst>
                </p14:cNvPr>
                <p14:cNvContentPartPr/>
                <p14:nvPr/>
              </p14:nvContentPartPr>
              <p14:xfrm>
                <a:off x="2683110" y="1311864"/>
                <a:ext cx="150120" cy="584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3D49782-C538-476F-B9A7-A354EBC537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4110" y="1302864"/>
                  <a:ext cx="16776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C87F32-668F-43F1-9DA4-801AD1CF80C8}"/>
                    </a:ext>
                  </a:extLst>
                </p14:cNvPr>
                <p14:cNvContentPartPr/>
                <p14:nvPr/>
              </p14:nvContentPartPr>
              <p14:xfrm>
                <a:off x="2863110" y="1513824"/>
                <a:ext cx="22680" cy="1051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C87F32-668F-43F1-9DA4-801AD1CF80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54110" y="1505184"/>
                  <a:ext cx="40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9E3793B-C4EC-42A7-9126-434FA0169929}"/>
                    </a:ext>
                  </a:extLst>
                </p14:cNvPr>
                <p14:cNvContentPartPr/>
                <p14:nvPr/>
              </p14:nvContentPartPr>
              <p14:xfrm>
                <a:off x="2975430" y="1528944"/>
                <a:ext cx="67680" cy="109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9E3793B-C4EC-42A7-9126-434FA01699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66430" y="1519944"/>
                  <a:ext cx="8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6ADBDDD-BD1C-43BC-B721-9994B3EF280E}"/>
                    </a:ext>
                  </a:extLst>
                </p14:cNvPr>
                <p14:cNvContentPartPr/>
                <p14:nvPr/>
              </p14:nvContentPartPr>
              <p14:xfrm>
                <a:off x="2975430" y="1588704"/>
                <a:ext cx="82800" cy="7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6ADBDDD-BD1C-43BC-B721-9994B3EF28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66430" y="1580064"/>
                  <a:ext cx="1004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C327660-6A36-4EDF-BF18-E83D4562D4C0}"/>
              </a:ext>
            </a:extLst>
          </p:cNvPr>
          <p:cNvGrpSpPr/>
          <p:nvPr/>
        </p:nvGrpSpPr>
        <p:grpSpPr>
          <a:xfrm>
            <a:off x="3364950" y="1266864"/>
            <a:ext cx="1304640" cy="592200"/>
            <a:chOff x="3364950" y="1266864"/>
            <a:chExt cx="130464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FCE73A6-3C2B-491D-AF50-AC1C25DC0929}"/>
                    </a:ext>
                  </a:extLst>
                </p14:cNvPr>
                <p14:cNvContentPartPr/>
                <p14:nvPr/>
              </p14:nvContentPartPr>
              <p14:xfrm>
                <a:off x="3364950" y="1423824"/>
                <a:ext cx="195120" cy="22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FCE73A6-3C2B-491D-AF50-AC1C25DC09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56310" y="1415184"/>
                  <a:ext cx="212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AA61754-D157-4841-BEAC-2CE1B3C979A4}"/>
                    </a:ext>
                  </a:extLst>
                </p14:cNvPr>
                <p14:cNvContentPartPr/>
                <p14:nvPr/>
              </p14:nvContentPartPr>
              <p14:xfrm>
                <a:off x="3462510" y="1311504"/>
                <a:ext cx="67680" cy="2102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AA61754-D157-4841-BEAC-2CE1B3C979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53870" y="1302504"/>
                  <a:ext cx="85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6571DED-CD64-4B33-9698-A2E810AA0464}"/>
                    </a:ext>
                  </a:extLst>
                </p14:cNvPr>
                <p14:cNvContentPartPr/>
                <p14:nvPr/>
              </p14:nvContentPartPr>
              <p14:xfrm>
                <a:off x="3664830" y="1288824"/>
                <a:ext cx="165240" cy="2106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6571DED-CD64-4B33-9698-A2E810AA04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56190" y="1280184"/>
                  <a:ext cx="182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C798EAD-BF85-429F-BF15-9E9F5B422A5E}"/>
                    </a:ext>
                  </a:extLst>
                </p14:cNvPr>
                <p14:cNvContentPartPr/>
                <p14:nvPr/>
              </p14:nvContentPartPr>
              <p14:xfrm>
                <a:off x="3897390" y="1438944"/>
                <a:ext cx="360" cy="1278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C798EAD-BF85-429F-BF15-9E9F5B422A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88390" y="1429944"/>
                  <a:ext cx="18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AA67B98-E25F-41FC-8DF7-8269E80F3EFA}"/>
                    </a:ext>
                  </a:extLst>
                </p14:cNvPr>
                <p14:cNvContentPartPr/>
                <p14:nvPr/>
              </p14:nvContentPartPr>
              <p14:xfrm>
                <a:off x="4062270" y="1266864"/>
                <a:ext cx="252720" cy="5922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AA67B98-E25F-41FC-8DF7-8269E80F3E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3270" y="1257864"/>
                  <a:ext cx="27036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90FF774-901D-491D-9B42-5E5CD9E592B7}"/>
                    </a:ext>
                  </a:extLst>
                </p14:cNvPr>
                <p14:cNvContentPartPr/>
                <p14:nvPr/>
              </p14:nvContentPartPr>
              <p14:xfrm>
                <a:off x="4354590" y="1446504"/>
                <a:ext cx="142920" cy="105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90FF774-901D-491D-9B42-5E5CD9E592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5590" y="1437504"/>
                  <a:ext cx="16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8137BB4-FF4A-459C-9F34-136330BFD2C8}"/>
                    </a:ext>
                  </a:extLst>
                </p14:cNvPr>
                <p14:cNvContentPartPr/>
                <p14:nvPr/>
              </p14:nvContentPartPr>
              <p14:xfrm>
                <a:off x="4534230" y="1468464"/>
                <a:ext cx="82800" cy="76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8137BB4-FF4A-459C-9F34-136330BFD2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25230" y="1459824"/>
                  <a:ext cx="100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4605A4B-35D6-4EDF-8672-941B0C9815C7}"/>
                    </a:ext>
                  </a:extLst>
                </p14:cNvPr>
                <p14:cNvContentPartPr/>
                <p14:nvPr/>
              </p14:nvContentPartPr>
              <p14:xfrm>
                <a:off x="4541790" y="1513824"/>
                <a:ext cx="127800" cy="22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4605A4B-35D6-4EDF-8672-941B0C9815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33150" y="1505184"/>
                  <a:ext cx="1454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074CE8D-23F4-4A20-AD21-16811C1BF186}"/>
                  </a:ext>
                </a:extLst>
              </p14:cNvPr>
              <p14:cNvContentPartPr/>
              <p14:nvPr/>
            </p14:nvContentPartPr>
            <p14:xfrm>
              <a:off x="6237750" y="1266504"/>
              <a:ext cx="1594800" cy="2376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074CE8D-23F4-4A20-AD21-16811C1BF1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29110" y="1257504"/>
                <a:ext cx="161244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16C357A-57A2-422C-9DC3-E66C45BA4202}"/>
              </a:ext>
            </a:extLst>
          </p:cNvPr>
          <p:cNvGrpSpPr/>
          <p:nvPr/>
        </p:nvGrpSpPr>
        <p:grpSpPr>
          <a:xfrm>
            <a:off x="6692790" y="614544"/>
            <a:ext cx="367560" cy="315000"/>
            <a:chOff x="6692790" y="614544"/>
            <a:chExt cx="36756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1803C20-E9FB-481F-B874-BE058D652E0D}"/>
                    </a:ext>
                  </a:extLst>
                </p14:cNvPr>
                <p14:cNvContentPartPr/>
                <p14:nvPr/>
              </p14:nvContentPartPr>
              <p14:xfrm>
                <a:off x="6692790" y="614544"/>
                <a:ext cx="225360" cy="240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1803C20-E9FB-481F-B874-BE058D652E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84150" y="605544"/>
                  <a:ext cx="243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C59B73F-9B7F-49B5-8513-4845AA9406C0}"/>
                    </a:ext>
                  </a:extLst>
                </p14:cNvPr>
                <p14:cNvContentPartPr/>
                <p14:nvPr/>
              </p14:nvContentPartPr>
              <p14:xfrm>
                <a:off x="6707910" y="726864"/>
                <a:ext cx="292680" cy="302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C59B73F-9B7F-49B5-8513-4845AA9406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99270" y="717864"/>
                  <a:ext cx="31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CD85782-625C-4042-AF88-0B496FDB5986}"/>
                    </a:ext>
                  </a:extLst>
                </p14:cNvPr>
                <p14:cNvContentPartPr/>
                <p14:nvPr/>
              </p14:nvContentPartPr>
              <p14:xfrm>
                <a:off x="7022550" y="779424"/>
                <a:ext cx="37800" cy="150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CD85782-625C-4042-AF88-0B496FDB59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13910" y="770424"/>
                  <a:ext cx="554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1964AE-CDFC-4774-9677-259175DE978E}"/>
              </a:ext>
            </a:extLst>
          </p:cNvPr>
          <p:cNvGrpSpPr/>
          <p:nvPr/>
        </p:nvGrpSpPr>
        <p:grpSpPr>
          <a:xfrm>
            <a:off x="6640590" y="1536144"/>
            <a:ext cx="315000" cy="405720"/>
            <a:chOff x="6640590" y="1536144"/>
            <a:chExt cx="31500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8A3388D-9F9D-4A31-8562-D84C3D072095}"/>
                    </a:ext>
                  </a:extLst>
                </p14:cNvPr>
                <p14:cNvContentPartPr/>
                <p14:nvPr/>
              </p14:nvContentPartPr>
              <p14:xfrm>
                <a:off x="6640590" y="1536144"/>
                <a:ext cx="195120" cy="2401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8A3388D-9F9D-4A31-8562-D84C3D0720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31590" y="1527504"/>
                  <a:ext cx="212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CD4AF0C-B306-410D-9932-AA520C83096B}"/>
                    </a:ext>
                  </a:extLst>
                </p14:cNvPr>
                <p14:cNvContentPartPr/>
                <p14:nvPr/>
              </p14:nvContentPartPr>
              <p14:xfrm>
                <a:off x="6790350" y="1827744"/>
                <a:ext cx="165240" cy="114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CD4AF0C-B306-410D-9932-AA520C83096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81710" y="1819104"/>
                  <a:ext cx="18288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04E6CD12-6D35-45C2-AF31-0235B19C9536}"/>
                  </a:ext>
                </a:extLst>
              </p14:cNvPr>
              <p14:cNvContentPartPr/>
              <p14:nvPr/>
            </p14:nvContentPartPr>
            <p14:xfrm>
              <a:off x="7045230" y="2113584"/>
              <a:ext cx="135360" cy="16524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04E6CD12-6D35-45C2-AF31-0235B19C953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36230" y="2104584"/>
                <a:ext cx="15300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9D3E9EE-7584-4B04-8004-2C392A40BD40}"/>
              </a:ext>
            </a:extLst>
          </p:cNvPr>
          <p:cNvGrpSpPr/>
          <p:nvPr/>
        </p:nvGrpSpPr>
        <p:grpSpPr>
          <a:xfrm>
            <a:off x="7577310" y="1610664"/>
            <a:ext cx="990000" cy="488520"/>
            <a:chOff x="7577310" y="1610664"/>
            <a:chExt cx="99000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8613303-CD08-4C1E-8DF2-E1EF1D47614D}"/>
                    </a:ext>
                  </a:extLst>
                </p14:cNvPr>
                <p14:cNvContentPartPr/>
                <p14:nvPr/>
              </p14:nvContentPartPr>
              <p14:xfrm>
                <a:off x="7600710" y="1610664"/>
                <a:ext cx="194400" cy="365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8613303-CD08-4C1E-8DF2-E1EF1D4761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91710" y="1602024"/>
                  <a:ext cx="212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F9A5281-FF90-4BD1-B139-BFA526415B96}"/>
                    </a:ext>
                  </a:extLst>
                </p14:cNvPr>
                <p14:cNvContentPartPr/>
                <p14:nvPr/>
              </p14:nvContentPartPr>
              <p14:xfrm>
                <a:off x="7577310" y="1858704"/>
                <a:ext cx="165240" cy="154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F9A5281-FF90-4BD1-B139-BFA526415B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68670" y="1849704"/>
                  <a:ext cx="18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D3E178D-FB52-452D-A25E-EF01B417D7CF}"/>
                    </a:ext>
                  </a:extLst>
                </p14:cNvPr>
                <p14:cNvContentPartPr/>
                <p14:nvPr/>
              </p14:nvContentPartPr>
              <p14:xfrm>
                <a:off x="7704750" y="1955904"/>
                <a:ext cx="172800" cy="143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D3E178D-FB52-452D-A25E-EF01B417D7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96110" y="1946904"/>
                  <a:ext cx="190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0F81509-A587-4B55-AE02-9ACD3C422E47}"/>
                    </a:ext>
                  </a:extLst>
                </p14:cNvPr>
                <p14:cNvContentPartPr/>
                <p14:nvPr/>
              </p14:nvContentPartPr>
              <p14:xfrm>
                <a:off x="7966830" y="1753584"/>
                <a:ext cx="195480" cy="157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0F81509-A587-4B55-AE02-9ACD3C422E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58190" y="1744944"/>
                  <a:ext cx="21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A570922-3636-4829-939B-B36B3FD10A31}"/>
                    </a:ext>
                  </a:extLst>
                </p14:cNvPr>
                <p14:cNvContentPartPr/>
                <p14:nvPr/>
              </p14:nvContentPartPr>
              <p14:xfrm>
                <a:off x="8424390" y="1791024"/>
                <a:ext cx="142920" cy="105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A570922-3636-4829-939B-B36B3FD10A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15390" y="1782384"/>
                  <a:ext cx="1605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9ABEBA-408D-4CF5-A531-07C65F713FEA}"/>
              </a:ext>
            </a:extLst>
          </p:cNvPr>
          <p:cNvGrpSpPr/>
          <p:nvPr/>
        </p:nvGrpSpPr>
        <p:grpSpPr>
          <a:xfrm>
            <a:off x="2158230" y="1866264"/>
            <a:ext cx="817560" cy="442440"/>
            <a:chOff x="2158230" y="1866264"/>
            <a:chExt cx="81756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74FB59A-5291-4266-9549-080F3A80928C}"/>
                    </a:ext>
                  </a:extLst>
                </p14:cNvPr>
                <p14:cNvContentPartPr/>
                <p14:nvPr/>
              </p14:nvContentPartPr>
              <p14:xfrm>
                <a:off x="2158230" y="1866264"/>
                <a:ext cx="97920" cy="442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74FB59A-5291-4266-9549-080F3A8092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49590" y="1857624"/>
                  <a:ext cx="115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D92A18-87AE-448B-B733-ED82A65FD2E4}"/>
                    </a:ext>
                  </a:extLst>
                </p14:cNvPr>
                <p14:cNvContentPartPr/>
                <p14:nvPr/>
              </p14:nvContentPartPr>
              <p14:xfrm>
                <a:off x="2413470" y="1948704"/>
                <a:ext cx="562320" cy="82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D92A18-87AE-448B-B733-ED82A65FD2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04830" y="1939704"/>
                  <a:ext cx="57996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6ADC0B3-8BE3-4646-AF8A-4DAECB1E7124}"/>
                  </a:ext>
                </a:extLst>
              </p14:cNvPr>
              <p14:cNvContentPartPr/>
              <p14:nvPr/>
            </p14:nvContentPartPr>
            <p14:xfrm>
              <a:off x="4167030" y="1746024"/>
              <a:ext cx="495000" cy="60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6ADC0B3-8BE3-4646-AF8A-4DAECB1E712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58390" y="1737384"/>
                <a:ext cx="5126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5CF57B6-1580-41AA-884F-C7118C7BF4F6}"/>
              </a:ext>
            </a:extLst>
          </p:cNvPr>
          <p:cNvGrpSpPr/>
          <p:nvPr/>
        </p:nvGrpSpPr>
        <p:grpSpPr>
          <a:xfrm>
            <a:off x="1154550" y="2503464"/>
            <a:ext cx="1341360" cy="656640"/>
            <a:chOff x="1154550" y="2503464"/>
            <a:chExt cx="134136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8133CCF-77E6-4644-A1ED-959420E1AECA}"/>
                    </a:ext>
                  </a:extLst>
                </p14:cNvPr>
                <p14:cNvContentPartPr/>
                <p14:nvPr/>
              </p14:nvContentPartPr>
              <p14:xfrm>
                <a:off x="1154550" y="2622984"/>
                <a:ext cx="164880" cy="45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8133CCF-77E6-4644-A1ED-959420E1AE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5550" y="2614344"/>
                  <a:ext cx="182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2DC736-9242-4E37-848F-FFAE88190437}"/>
                    </a:ext>
                  </a:extLst>
                </p14:cNvPr>
                <p14:cNvContentPartPr/>
                <p14:nvPr/>
              </p14:nvContentPartPr>
              <p14:xfrm>
                <a:off x="1626870" y="2510304"/>
                <a:ext cx="187200" cy="240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2DC736-9242-4E37-848F-FFAE881904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18230" y="2501304"/>
                  <a:ext cx="204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36EBA9-40D4-4874-8603-D561CAE79C77}"/>
                    </a:ext>
                  </a:extLst>
                </p14:cNvPr>
                <p14:cNvContentPartPr/>
                <p14:nvPr/>
              </p14:nvContentPartPr>
              <p14:xfrm>
                <a:off x="1536150" y="2683104"/>
                <a:ext cx="210240" cy="15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36EBA9-40D4-4874-8603-D561CAE79C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27510" y="2674104"/>
                  <a:ext cx="22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409136-7E52-49DB-8936-073A41224856}"/>
                    </a:ext>
                  </a:extLst>
                </p14:cNvPr>
                <p14:cNvContentPartPr/>
                <p14:nvPr/>
              </p14:nvContentPartPr>
              <p14:xfrm>
                <a:off x="1791030" y="2712984"/>
                <a:ext cx="90360" cy="97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409136-7E52-49DB-8936-073A412248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82390" y="2704344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27EBB9-7F5B-440F-A780-A2BE75A56D1F}"/>
                    </a:ext>
                  </a:extLst>
                </p14:cNvPr>
                <p14:cNvContentPartPr/>
                <p14:nvPr/>
              </p14:nvContentPartPr>
              <p14:xfrm>
                <a:off x="2031150" y="2503464"/>
                <a:ext cx="203400" cy="656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27EBB9-7F5B-440F-A780-A2BE75A56D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22150" y="2494464"/>
                  <a:ext cx="22104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323EFE-EB20-4A95-A703-684A83A73AD1}"/>
                    </a:ext>
                  </a:extLst>
                </p14:cNvPr>
                <p14:cNvContentPartPr/>
                <p14:nvPr/>
              </p14:nvContentPartPr>
              <p14:xfrm>
                <a:off x="2278470" y="2728104"/>
                <a:ext cx="45360" cy="112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323EFE-EB20-4A95-A703-684A83A73A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69470" y="2719104"/>
                  <a:ext cx="63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D2DB4D-D2EE-4AE6-B53A-1E6DEDA2C85D}"/>
                    </a:ext>
                  </a:extLst>
                </p14:cNvPr>
                <p14:cNvContentPartPr/>
                <p14:nvPr/>
              </p14:nvContentPartPr>
              <p14:xfrm>
                <a:off x="2405550" y="2742864"/>
                <a:ext cx="90360" cy="128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D2DB4D-D2EE-4AE6-B53A-1E6DEDA2C8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96910" y="2734224"/>
                  <a:ext cx="1080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6EB2FB7-B5E5-4309-8E4C-78F330EEF75D}"/>
              </a:ext>
            </a:extLst>
          </p:cNvPr>
          <p:cNvGrpSpPr/>
          <p:nvPr/>
        </p:nvGrpSpPr>
        <p:grpSpPr>
          <a:xfrm>
            <a:off x="2752590" y="2577984"/>
            <a:ext cx="163080" cy="120600"/>
            <a:chOff x="2752590" y="2577984"/>
            <a:chExt cx="163080" cy="1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E85BB7C-73ED-4FC3-97C9-69389B8A81F7}"/>
                    </a:ext>
                  </a:extLst>
                </p14:cNvPr>
                <p14:cNvContentPartPr/>
                <p14:nvPr/>
              </p14:nvContentPartPr>
              <p14:xfrm>
                <a:off x="2782470" y="2577984"/>
                <a:ext cx="133200" cy="15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E85BB7C-73ED-4FC3-97C9-69389B8A81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73470" y="2569344"/>
                  <a:ext cx="150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03FB75-0B07-42EF-A91E-7C14732AABCF}"/>
                    </a:ext>
                  </a:extLst>
                </p14:cNvPr>
                <p14:cNvContentPartPr/>
                <p14:nvPr/>
              </p14:nvContentPartPr>
              <p14:xfrm>
                <a:off x="2752590" y="2693184"/>
                <a:ext cx="163080" cy="5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03FB75-0B07-42EF-A91E-7C14732AABC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43950" y="2684184"/>
                  <a:ext cx="1807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02FB88-0D1E-4309-9FAF-FF93E5245456}"/>
              </a:ext>
            </a:extLst>
          </p:cNvPr>
          <p:cNvGrpSpPr/>
          <p:nvPr/>
        </p:nvGrpSpPr>
        <p:grpSpPr>
          <a:xfrm>
            <a:off x="3230310" y="2443344"/>
            <a:ext cx="937080" cy="592560"/>
            <a:chOff x="3230310" y="2443344"/>
            <a:chExt cx="937080" cy="59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AEA67B1-9033-49D4-A87E-47317DB8632C}"/>
                    </a:ext>
                  </a:extLst>
                </p14:cNvPr>
                <p14:cNvContentPartPr/>
                <p14:nvPr/>
              </p14:nvContentPartPr>
              <p14:xfrm>
                <a:off x="3255150" y="2487624"/>
                <a:ext cx="117720" cy="195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AEA67B1-9033-49D4-A87E-47317DB863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46510" y="2478984"/>
                  <a:ext cx="135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5B7527-2D33-4329-90D4-9BAAF628D183}"/>
                    </a:ext>
                  </a:extLst>
                </p14:cNvPr>
                <p14:cNvContentPartPr/>
                <p14:nvPr/>
              </p14:nvContentPartPr>
              <p14:xfrm>
                <a:off x="3230310" y="2622984"/>
                <a:ext cx="127800" cy="15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5B7527-2D33-4329-90D4-9BAAF628D1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21310" y="2614344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1B3EBB-42F6-4292-8EF4-970DE18C9744}"/>
                    </a:ext>
                  </a:extLst>
                </p14:cNvPr>
                <p14:cNvContentPartPr/>
                <p14:nvPr/>
              </p14:nvContentPartPr>
              <p14:xfrm>
                <a:off x="3387630" y="2638104"/>
                <a:ext cx="90360" cy="142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1B3EBB-42F6-4292-8EF4-970DE18C97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78630" y="2629104"/>
                  <a:ext cx="108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096F0F-0CFF-4190-BA55-8BA37B37DB45}"/>
                    </a:ext>
                  </a:extLst>
                </p14:cNvPr>
                <p14:cNvContentPartPr/>
                <p14:nvPr/>
              </p14:nvContentPartPr>
              <p14:xfrm>
                <a:off x="3638190" y="2443344"/>
                <a:ext cx="230040" cy="592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096F0F-0CFF-4190-BA55-8BA37B37DB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29550" y="2434344"/>
                  <a:ext cx="2476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7455C1-C072-40BC-AFD4-F5EE7FCAABDF}"/>
                    </a:ext>
                  </a:extLst>
                </p14:cNvPr>
                <p14:cNvContentPartPr/>
                <p14:nvPr/>
              </p14:nvContentPartPr>
              <p14:xfrm>
                <a:off x="3882270" y="2608584"/>
                <a:ext cx="82800" cy="146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7455C1-C072-40BC-AFD4-F5EE7FCAAB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73270" y="2599584"/>
                  <a:ext cx="100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7F63B0-17A2-4EB4-B3D0-309CFD3698F8}"/>
                    </a:ext>
                  </a:extLst>
                </p14:cNvPr>
                <p14:cNvContentPartPr/>
                <p14:nvPr/>
              </p14:nvContentPartPr>
              <p14:xfrm>
                <a:off x="4039950" y="2645304"/>
                <a:ext cx="97560" cy="128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7F63B0-17A2-4EB4-B3D0-309CFD3698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31310" y="2636304"/>
                  <a:ext cx="115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1F3E50-3171-42BC-8632-C36E60584150}"/>
                    </a:ext>
                  </a:extLst>
                </p14:cNvPr>
                <p14:cNvContentPartPr/>
                <p14:nvPr/>
              </p14:nvContentPartPr>
              <p14:xfrm>
                <a:off x="4032030" y="2735664"/>
                <a:ext cx="135360" cy="7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1F3E50-3171-42BC-8632-C36E605841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23390" y="2726664"/>
                  <a:ext cx="1530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7FD188C-FE52-41CB-A747-45B11307BF0F}"/>
              </a:ext>
            </a:extLst>
          </p:cNvPr>
          <p:cNvGrpSpPr/>
          <p:nvPr/>
        </p:nvGrpSpPr>
        <p:grpSpPr>
          <a:xfrm>
            <a:off x="4647270" y="2510664"/>
            <a:ext cx="469440" cy="203040"/>
            <a:chOff x="4647270" y="2510664"/>
            <a:chExt cx="4694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FA553A6-A62C-4986-8974-364266D21CC4}"/>
                    </a:ext>
                  </a:extLst>
                </p14:cNvPr>
                <p14:cNvContentPartPr/>
                <p14:nvPr/>
              </p14:nvContentPartPr>
              <p14:xfrm>
                <a:off x="4789110" y="2600304"/>
                <a:ext cx="327600" cy="53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FA553A6-A62C-4986-8974-364266D21C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80470" y="2591664"/>
                  <a:ext cx="345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25FCC6-B113-4986-9902-EC21DF22371F}"/>
                    </a:ext>
                  </a:extLst>
                </p14:cNvPr>
                <p14:cNvContentPartPr/>
                <p14:nvPr/>
              </p14:nvContentPartPr>
              <p14:xfrm>
                <a:off x="4647270" y="2510664"/>
                <a:ext cx="172080" cy="203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25FCC6-B113-4986-9902-EC21DF2237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38630" y="2501664"/>
                  <a:ext cx="1897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9373941B-6D8B-4BC8-9DE9-1A0D2171B877}"/>
              </a:ext>
            </a:extLst>
          </p:cNvPr>
          <p:cNvGrpSpPr/>
          <p:nvPr/>
        </p:nvGrpSpPr>
        <p:grpSpPr>
          <a:xfrm>
            <a:off x="5381310" y="2518224"/>
            <a:ext cx="802080" cy="277920"/>
            <a:chOff x="5381310" y="2518224"/>
            <a:chExt cx="80208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C267D0-A8F1-4C11-8DD1-7A8E86BE52EA}"/>
                    </a:ext>
                  </a:extLst>
                </p14:cNvPr>
                <p14:cNvContentPartPr/>
                <p14:nvPr/>
              </p14:nvContentPartPr>
              <p14:xfrm>
                <a:off x="5381310" y="2532624"/>
                <a:ext cx="165240" cy="233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C267D0-A8F1-4C11-8DD1-7A8E86BE52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72310" y="2523984"/>
                  <a:ext cx="182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A0CDA1-11BB-46ED-B351-AE46FED16D2F}"/>
                    </a:ext>
                  </a:extLst>
                </p14:cNvPr>
                <p14:cNvContentPartPr/>
                <p14:nvPr/>
              </p14:nvContentPartPr>
              <p14:xfrm>
                <a:off x="5666070" y="2518224"/>
                <a:ext cx="75600" cy="255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A0CDA1-11BB-46ED-B351-AE46FED16D2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57070" y="2509224"/>
                  <a:ext cx="93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347168C-1357-492A-B9F1-FF79C30B780D}"/>
                    </a:ext>
                  </a:extLst>
                </p14:cNvPr>
                <p14:cNvContentPartPr/>
                <p14:nvPr/>
              </p14:nvContentPartPr>
              <p14:xfrm>
                <a:off x="5688390" y="2554944"/>
                <a:ext cx="105840" cy="1436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347168C-1357-492A-B9F1-FF79C30B78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79750" y="2545944"/>
                  <a:ext cx="123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21E724D-A890-40F5-B1E6-9300CCCC3634}"/>
                    </a:ext>
                  </a:extLst>
                </p14:cNvPr>
                <p14:cNvContentPartPr/>
                <p14:nvPr/>
              </p14:nvContentPartPr>
              <p14:xfrm>
                <a:off x="5875950" y="2525784"/>
                <a:ext cx="90360" cy="270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21E724D-A890-40F5-B1E6-9300CCCC363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66950" y="2516784"/>
                  <a:ext cx="108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4A45CF3-6D57-4098-9CD1-3E4014A03124}"/>
                    </a:ext>
                  </a:extLst>
                </p14:cNvPr>
                <p14:cNvContentPartPr/>
                <p14:nvPr/>
              </p14:nvContentPartPr>
              <p14:xfrm>
                <a:off x="5980710" y="2525064"/>
                <a:ext cx="202680" cy="1580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4A45CF3-6D57-4098-9CD1-3E4014A0312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72070" y="2516424"/>
                  <a:ext cx="2203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53C5064-D7D7-4D4B-AF8A-279C415CAE87}"/>
              </a:ext>
            </a:extLst>
          </p:cNvPr>
          <p:cNvGrpSpPr/>
          <p:nvPr/>
        </p:nvGrpSpPr>
        <p:grpSpPr>
          <a:xfrm>
            <a:off x="1535790" y="3285744"/>
            <a:ext cx="877680" cy="477000"/>
            <a:chOff x="1535790" y="3285744"/>
            <a:chExt cx="87768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B769C18-B386-495C-B364-69BD8871D5A1}"/>
                    </a:ext>
                  </a:extLst>
                </p14:cNvPr>
                <p14:cNvContentPartPr/>
                <p14:nvPr/>
              </p14:nvContentPartPr>
              <p14:xfrm>
                <a:off x="1535790" y="3308064"/>
                <a:ext cx="187920" cy="1774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B769C18-B386-495C-B364-69BD8871D5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26790" y="3299424"/>
                  <a:ext cx="205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4648D3C-9E59-4C88-8A8B-72236FF8C7DD}"/>
                    </a:ext>
                  </a:extLst>
                </p14:cNvPr>
                <p14:cNvContentPartPr/>
                <p14:nvPr/>
              </p14:nvContentPartPr>
              <p14:xfrm>
                <a:off x="1536150" y="3417504"/>
                <a:ext cx="150120" cy="7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4648D3C-9E59-4C88-8A8B-72236FF8C7D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27510" y="3408864"/>
                  <a:ext cx="167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EE51304-CE16-42AD-BD29-3DC22A6CC9E9}"/>
                    </a:ext>
                  </a:extLst>
                </p14:cNvPr>
                <p14:cNvContentPartPr/>
                <p14:nvPr/>
              </p14:nvContentPartPr>
              <p14:xfrm>
                <a:off x="1769070" y="3515424"/>
                <a:ext cx="105120" cy="1126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EE51304-CE16-42AD-BD29-3DC22A6CC9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60070" y="3506424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6A0A172-1E12-4B12-AE17-755143748EA0}"/>
                    </a:ext>
                  </a:extLst>
                </p14:cNvPr>
                <p14:cNvContentPartPr/>
                <p14:nvPr/>
              </p14:nvContentPartPr>
              <p14:xfrm>
                <a:off x="2053830" y="3285744"/>
                <a:ext cx="179640" cy="477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6A0A172-1E12-4B12-AE17-755143748E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44830" y="3277104"/>
                  <a:ext cx="1972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F9BFDB1-706C-4DFB-ADA7-6104AF4C33D5}"/>
                    </a:ext>
                  </a:extLst>
                </p14:cNvPr>
                <p14:cNvContentPartPr/>
                <p14:nvPr/>
              </p14:nvContentPartPr>
              <p14:xfrm>
                <a:off x="2278470" y="3409944"/>
                <a:ext cx="22680" cy="1429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F9BFDB1-706C-4DFB-ADA7-6104AF4C33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69470" y="3401304"/>
                  <a:ext cx="4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B1FE9D7-C963-4369-9FE2-769C77814A54}"/>
                    </a:ext>
                  </a:extLst>
                </p14:cNvPr>
                <p14:cNvContentPartPr/>
                <p14:nvPr/>
              </p14:nvContentPartPr>
              <p14:xfrm>
                <a:off x="2367750" y="3440184"/>
                <a:ext cx="45720" cy="1584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B1FE9D7-C963-4369-9FE2-769C77814A5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59110" y="3431184"/>
                  <a:ext cx="633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79E7D855-1821-4355-B0C9-92767223A127}"/>
              </a:ext>
            </a:extLst>
          </p:cNvPr>
          <p:cNvGrpSpPr/>
          <p:nvPr/>
        </p:nvGrpSpPr>
        <p:grpSpPr>
          <a:xfrm>
            <a:off x="2795430" y="3380064"/>
            <a:ext cx="142920" cy="45360"/>
            <a:chOff x="2795430" y="3380064"/>
            <a:chExt cx="142920" cy="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0145F2C-A41F-4912-947C-7E7FE92D2BB2}"/>
                    </a:ext>
                  </a:extLst>
                </p14:cNvPr>
                <p14:cNvContentPartPr/>
                <p14:nvPr/>
              </p14:nvContentPartPr>
              <p14:xfrm>
                <a:off x="2818110" y="3380064"/>
                <a:ext cx="90360" cy="3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0145F2C-A41F-4912-947C-7E7FE92D2B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09110" y="3371424"/>
                  <a:ext cx="10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FB15F4B-5434-4E41-BFB4-5ED8645C0975}"/>
                    </a:ext>
                  </a:extLst>
                </p14:cNvPr>
                <p14:cNvContentPartPr/>
                <p14:nvPr/>
              </p14:nvContentPartPr>
              <p14:xfrm>
                <a:off x="2795430" y="3417504"/>
                <a:ext cx="142920" cy="7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FB15F4B-5434-4E41-BFB4-5ED8645C097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86790" y="3408864"/>
                  <a:ext cx="160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1558C95-598A-4DE7-93DA-591D6C0DCD4B}"/>
              </a:ext>
            </a:extLst>
          </p:cNvPr>
          <p:cNvGrpSpPr/>
          <p:nvPr/>
        </p:nvGrpSpPr>
        <p:grpSpPr>
          <a:xfrm>
            <a:off x="3210150" y="3207624"/>
            <a:ext cx="874800" cy="562680"/>
            <a:chOff x="3210150" y="3207624"/>
            <a:chExt cx="874800" cy="5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F4CA0F8-D044-49D3-9610-3C072D031F53}"/>
                    </a:ext>
                  </a:extLst>
                </p14:cNvPr>
                <p14:cNvContentPartPr/>
                <p14:nvPr/>
              </p14:nvContentPartPr>
              <p14:xfrm>
                <a:off x="3210150" y="3289704"/>
                <a:ext cx="110520" cy="1281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F4CA0F8-D044-49D3-9610-3C072D031F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01510" y="3281064"/>
                  <a:ext cx="128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AB8D34E-FDC4-4D20-87B6-E4AB30FBECA9}"/>
                    </a:ext>
                  </a:extLst>
                </p14:cNvPr>
                <p14:cNvContentPartPr/>
                <p14:nvPr/>
              </p14:nvContentPartPr>
              <p14:xfrm>
                <a:off x="3222750" y="3372504"/>
                <a:ext cx="172800" cy="1875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AB8D34E-FDC4-4D20-87B6-E4AB30FBEC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13750" y="3363864"/>
                  <a:ext cx="19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6DEB9B3-C4A0-40FB-B32D-523B9EF963BE}"/>
                    </a:ext>
                  </a:extLst>
                </p14:cNvPr>
                <p14:cNvContentPartPr/>
                <p14:nvPr/>
              </p14:nvContentPartPr>
              <p14:xfrm>
                <a:off x="3597510" y="3207624"/>
                <a:ext cx="214560" cy="562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6DEB9B3-C4A0-40FB-B32D-523B9EF963B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88510" y="3198624"/>
                  <a:ext cx="23220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C8A47A2-EA96-43D3-B44B-E207F31A3628}"/>
                    </a:ext>
                  </a:extLst>
                </p14:cNvPr>
                <p14:cNvContentPartPr/>
                <p14:nvPr/>
              </p14:nvContentPartPr>
              <p14:xfrm>
                <a:off x="3780390" y="3357744"/>
                <a:ext cx="154800" cy="752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C8A47A2-EA96-43D3-B44B-E207F31A36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71750" y="3348744"/>
                  <a:ext cx="172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A367C6D-6355-46B9-ADAE-82A33F82670A}"/>
                    </a:ext>
                  </a:extLst>
                </p14:cNvPr>
                <p14:cNvContentPartPr/>
                <p14:nvPr/>
              </p14:nvContentPartPr>
              <p14:xfrm>
                <a:off x="3934830" y="3380064"/>
                <a:ext cx="150120" cy="1130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A367C6D-6355-46B9-ADAE-82A33F82670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25830" y="3371424"/>
                  <a:ext cx="1677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3BCF992-2258-4F67-9F29-1A53F8A7E142}"/>
              </a:ext>
            </a:extLst>
          </p:cNvPr>
          <p:cNvGrpSpPr/>
          <p:nvPr/>
        </p:nvGrpSpPr>
        <p:grpSpPr>
          <a:xfrm>
            <a:off x="4646190" y="3267024"/>
            <a:ext cx="410760" cy="105840"/>
            <a:chOff x="4646190" y="3267024"/>
            <a:chExt cx="41076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A113ECC-64CF-496B-8838-A098383DAEAD}"/>
                    </a:ext>
                  </a:extLst>
                </p14:cNvPr>
                <p14:cNvContentPartPr/>
                <p14:nvPr/>
              </p14:nvContentPartPr>
              <p14:xfrm>
                <a:off x="4729350" y="3289704"/>
                <a:ext cx="327600" cy="457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A113ECC-64CF-496B-8838-A098383DAEA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20350" y="3280704"/>
                  <a:ext cx="345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B936190-E65D-40C7-AE96-8419A77FD9D1}"/>
                    </a:ext>
                  </a:extLst>
                </p14:cNvPr>
                <p14:cNvContentPartPr/>
                <p14:nvPr/>
              </p14:nvContentPartPr>
              <p14:xfrm>
                <a:off x="4646190" y="3267024"/>
                <a:ext cx="143280" cy="1058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B936190-E65D-40C7-AE96-8419A77FD9D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37550" y="3258384"/>
                  <a:ext cx="1609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1A724F4D-DFD2-477F-8B2B-9C59A896BC19}"/>
              </a:ext>
            </a:extLst>
          </p:cNvPr>
          <p:cNvGrpSpPr/>
          <p:nvPr/>
        </p:nvGrpSpPr>
        <p:grpSpPr>
          <a:xfrm>
            <a:off x="5448630" y="3079824"/>
            <a:ext cx="1499400" cy="308520"/>
            <a:chOff x="5448630" y="3079824"/>
            <a:chExt cx="149940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1E042C6-3747-479F-85AB-3BDF5E3FAFF0}"/>
                    </a:ext>
                  </a:extLst>
                </p14:cNvPr>
                <p14:cNvContentPartPr/>
                <p14:nvPr/>
              </p14:nvContentPartPr>
              <p14:xfrm>
                <a:off x="5463750" y="3120864"/>
                <a:ext cx="119880" cy="2674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1E042C6-3747-479F-85AB-3BDF5E3FAFF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54750" y="3111864"/>
                  <a:ext cx="137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56B223C-0570-4E63-93A0-67D14234A134}"/>
                    </a:ext>
                  </a:extLst>
                </p14:cNvPr>
                <p14:cNvContentPartPr/>
                <p14:nvPr/>
              </p14:nvContentPartPr>
              <p14:xfrm>
                <a:off x="5673270" y="3185304"/>
                <a:ext cx="717840" cy="192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56B223C-0570-4E63-93A0-67D14234A13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64270" y="3176304"/>
                  <a:ext cx="735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B1194C7-922A-47B8-BA81-F1DE9BA2FB70}"/>
                    </a:ext>
                  </a:extLst>
                </p14:cNvPr>
                <p14:cNvContentPartPr/>
                <p14:nvPr/>
              </p14:nvContentPartPr>
              <p14:xfrm>
                <a:off x="6392550" y="3079824"/>
                <a:ext cx="555480" cy="3006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B1194C7-922A-47B8-BA81-F1DE9BA2FB7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83550" y="3071184"/>
                  <a:ext cx="5731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643BD7E-76D5-4E64-AF47-E55A61C01B36}"/>
                    </a:ext>
                  </a:extLst>
                </p14:cNvPr>
                <p14:cNvContentPartPr/>
                <p14:nvPr/>
              </p14:nvContentPartPr>
              <p14:xfrm>
                <a:off x="5448630" y="3110424"/>
                <a:ext cx="177120" cy="1807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643BD7E-76D5-4E64-AF47-E55A61C01B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39990" y="3101424"/>
                  <a:ext cx="19476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498E20C-7348-4724-BE1E-23144F103C37}"/>
              </a:ext>
            </a:extLst>
          </p:cNvPr>
          <p:cNvGrpSpPr/>
          <p:nvPr/>
        </p:nvGrpSpPr>
        <p:grpSpPr>
          <a:xfrm>
            <a:off x="246990" y="2862744"/>
            <a:ext cx="889920" cy="967320"/>
            <a:chOff x="246990" y="2862744"/>
            <a:chExt cx="889920" cy="9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DA83136-CCB3-446A-8486-939F98D38D73}"/>
                    </a:ext>
                  </a:extLst>
                </p14:cNvPr>
                <p14:cNvContentPartPr/>
                <p14:nvPr/>
              </p14:nvContentPartPr>
              <p14:xfrm>
                <a:off x="246990" y="2952744"/>
                <a:ext cx="779760" cy="8773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DA83136-CCB3-446A-8486-939F98D38D7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8350" y="2944104"/>
                  <a:ext cx="7974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BA92824-FCB4-42CE-B9BE-9BC99CFA8F4F}"/>
                    </a:ext>
                  </a:extLst>
                </p14:cNvPr>
                <p14:cNvContentPartPr/>
                <p14:nvPr/>
              </p14:nvContentPartPr>
              <p14:xfrm>
                <a:off x="802110" y="2862744"/>
                <a:ext cx="334800" cy="165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BA92824-FCB4-42CE-B9BE-9BC99CFA8F4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3110" y="2853744"/>
                  <a:ext cx="3524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1E41679-F584-4AD8-A80C-89CAEF737C24}"/>
              </a:ext>
            </a:extLst>
          </p:cNvPr>
          <p:cNvGrpSpPr/>
          <p:nvPr/>
        </p:nvGrpSpPr>
        <p:grpSpPr>
          <a:xfrm>
            <a:off x="6895830" y="4594344"/>
            <a:ext cx="671400" cy="514800"/>
            <a:chOff x="6895830" y="4594344"/>
            <a:chExt cx="67140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FBA8895-876B-4AD0-A4A6-1087B6BDA60C}"/>
                    </a:ext>
                  </a:extLst>
                </p14:cNvPr>
                <p14:cNvContentPartPr/>
                <p14:nvPr/>
              </p14:nvContentPartPr>
              <p14:xfrm>
                <a:off x="6895830" y="4594344"/>
                <a:ext cx="209880" cy="2826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FBA8895-876B-4AD0-A4A6-1087B6BDA60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86830" y="4585344"/>
                  <a:ext cx="227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1DBC204-E189-4597-BA8C-7F0B84B57E11}"/>
                    </a:ext>
                  </a:extLst>
                </p14:cNvPr>
                <p14:cNvContentPartPr/>
                <p14:nvPr/>
              </p14:nvContentPartPr>
              <p14:xfrm>
                <a:off x="6917790" y="4751664"/>
                <a:ext cx="172800" cy="30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1DBC204-E189-4597-BA8C-7F0B84B57E1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08790" y="4743024"/>
                  <a:ext cx="19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0B36EF2-1C25-4D4F-88F1-BC9A20F6B4EA}"/>
                    </a:ext>
                  </a:extLst>
                </p14:cNvPr>
                <p14:cNvContentPartPr/>
                <p14:nvPr/>
              </p14:nvContentPartPr>
              <p14:xfrm>
                <a:off x="7007430" y="4871544"/>
                <a:ext cx="255600" cy="2376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0B36EF2-1C25-4D4F-88F1-BC9A20F6B4E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98430" y="4862904"/>
                  <a:ext cx="273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BDFB976-38BB-4A6A-9878-ECF6026DFD82}"/>
                    </a:ext>
                  </a:extLst>
                </p14:cNvPr>
                <p14:cNvContentPartPr/>
                <p14:nvPr/>
              </p14:nvContentPartPr>
              <p14:xfrm>
                <a:off x="7314870" y="4596504"/>
                <a:ext cx="252360" cy="2682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BDFB976-38BB-4A6A-9878-ECF6026DFD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06230" y="4587504"/>
                  <a:ext cx="27000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02C07DB-4E00-4539-ADA2-F6B93DC33834}"/>
              </a:ext>
            </a:extLst>
          </p:cNvPr>
          <p:cNvGrpSpPr/>
          <p:nvPr/>
        </p:nvGrpSpPr>
        <p:grpSpPr>
          <a:xfrm>
            <a:off x="7832190" y="4541424"/>
            <a:ext cx="360000" cy="398160"/>
            <a:chOff x="7832190" y="4541424"/>
            <a:chExt cx="36000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5F7EE68-5516-4871-8541-5EC03B3C999D}"/>
                    </a:ext>
                  </a:extLst>
                </p14:cNvPr>
                <p14:cNvContentPartPr/>
                <p14:nvPr/>
              </p14:nvContentPartPr>
              <p14:xfrm>
                <a:off x="7832190" y="4571664"/>
                <a:ext cx="60480" cy="3427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5F7EE68-5516-4871-8541-5EC03B3C999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23190" y="4563024"/>
                  <a:ext cx="781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405B9F7-76D5-49BF-869D-CA841012F989}"/>
                    </a:ext>
                  </a:extLst>
                </p14:cNvPr>
                <p14:cNvContentPartPr/>
                <p14:nvPr/>
              </p14:nvContentPartPr>
              <p14:xfrm>
                <a:off x="7853790" y="4541424"/>
                <a:ext cx="338400" cy="3981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405B9F7-76D5-49BF-869D-CA841012F98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45150" y="4532424"/>
                  <a:ext cx="35604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332F22E-A8A7-4DE4-85B7-4ED1F0D5AB43}"/>
              </a:ext>
            </a:extLst>
          </p:cNvPr>
          <p:cNvGrpSpPr/>
          <p:nvPr/>
        </p:nvGrpSpPr>
        <p:grpSpPr>
          <a:xfrm>
            <a:off x="6688110" y="5149104"/>
            <a:ext cx="2268720" cy="1536480"/>
            <a:chOff x="6688110" y="5149104"/>
            <a:chExt cx="2268720" cy="15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2D1CCD7-1ACF-4B35-BFCE-179153834157}"/>
                    </a:ext>
                  </a:extLst>
                </p14:cNvPr>
                <p14:cNvContentPartPr/>
                <p14:nvPr/>
              </p14:nvContentPartPr>
              <p14:xfrm>
                <a:off x="7531950" y="5231544"/>
                <a:ext cx="75960" cy="13420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2D1CCD7-1ACF-4B35-BFCE-17915383415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22950" y="5222544"/>
                  <a:ext cx="93600" cy="13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94F9CCE-6C9D-446E-B4ED-0947D53F0E30}"/>
                    </a:ext>
                  </a:extLst>
                </p14:cNvPr>
                <p14:cNvContentPartPr/>
                <p14:nvPr/>
              </p14:nvContentPartPr>
              <p14:xfrm>
                <a:off x="6688110" y="5905824"/>
                <a:ext cx="777240" cy="7797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94F9CCE-6C9D-446E-B4ED-0947D53F0E3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79110" y="5897184"/>
                  <a:ext cx="79488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6ABA02E-B672-4477-B561-32BA8B700A8B}"/>
                    </a:ext>
                  </a:extLst>
                </p14:cNvPr>
                <p14:cNvContentPartPr/>
                <p14:nvPr/>
              </p14:nvContentPartPr>
              <p14:xfrm>
                <a:off x="7127670" y="5989704"/>
                <a:ext cx="225360" cy="164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6ABA02E-B672-4477-B561-32BA8B700A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18670" y="5980704"/>
                  <a:ext cx="243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B5647A0-FD3E-467B-853A-4D648E595967}"/>
                    </a:ext>
                  </a:extLst>
                </p14:cNvPr>
                <p14:cNvContentPartPr/>
                <p14:nvPr/>
              </p14:nvContentPartPr>
              <p14:xfrm>
                <a:off x="7014990" y="5298504"/>
                <a:ext cx="495000" cy="450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5647A0-FD3E-467B-853A-4D648E59596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06350" y="5289864"/>
                  <a:ext cx="5126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FC7498-D447-4A7A-BA1B-7131D7D1253B}"/>
                    </a:ext>
                  </a:extLst>
                </p14:cNvPr>
                <p14:cNvContentPartPr/>
                <p14:nvPr/>
              </p14:nvContentPartPr>
              <p14:xfrm>
                <a:off x="7055310" y="5305704"/>
                <a:ext cx="170280" cy="218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FC7498-D447-4A7A-BA1B-7131D7D125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46310" y="5297064"/>
                  <a:ext cx="187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90AE5F7-27F4-47F5-BF21-6D3B4DBA7697}"/>
                    </a:ext>
                  </a:extLst>
                </p14:cNvPr>
                <p14:cNvContentPartPr/>
                <p14:nvPr/>
              </p14:nvContentPartPr>
              <p14:xfrm>
                <a:off x="7614750" y="5463744"/>
                <a:ext cx="658800" cy="330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90AE5F7-27F4-47F5-BF21-6D3B4DBA76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06110" y="5454744"/>
                  <a:ext cx="6764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940D8C-C494-4AEF-ADB2-DAF02035DBD0}"/>
                    </a:ext>
                  </a:extLst>
                </p14:cNvPr>
                <p14:cNvContentPartPr/>
                <p14:nvPr/>
              </p14:nvContentPartPr>
              <p14:xfrm>
                <a:off x="7907070" y="5515944"/>
                <a:ext cx="262440" cy="188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940D8C-C494-4AEF-ADB2-DAF02035DBD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98070" y="5506944"/>
                  <a:ext cx="280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6A5558-6994-4F73-8448-E16DB7757C0E}"/>
                    </a:ext>
                  </a:extLst>
                </p14:cNvPr>
                <p14:cNvContentPartPr/>
                <p14:nvPr/>
              </p14:nvContentPartPr>
              <p14:xfrm>
                <a:off x="7629870" y="5853984"/>
                <a:ext cx="982080" cy="67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6A5558-6994-4F73-8448-E16DB7757C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20870" y="5844984"/>
                  <a:ext cx="999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D8AB8C4-6759-4A93-B8A7-892951C1D35A}"/>
                    </a:ext>
                  </a:extLst>
                </p14:cNvPr>
                <p14:cNvContentPartPr/>
                <p14:nvPr/>
              </p14:nvContentPartPr>
              <p14:xfrm>
                <a:off x="8491710" y="5801784"/>
                <a:ext cx="233640" cy="232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D8AB8C4-6759-4A93-B8A7-892951C1D3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82710" y="5792784"/>
                  <a:ext cx="251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AE91A0-905A-4D25-8DCD-8B18FBF7F7DF}"/>
                    </a:ext>
                  </a:extLst>
                </p14:cNvPr>
                <p14:cNvContentPartPr/>
                <p14:nvPr/>
              </p14:nvContentPartPr>
              <p14:xfrm>
                <a:off x="8798790" y="5785224"/>
                <a:ext cx="158040" cy="357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AE91A0-905A-4D25-8DCD-8B18FBF7F7D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90150" y="5776584"/>
                  <a:ext cx="175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CD4C60-C137-44F0-860E-E1312EEC1954}"/>
                    </a:ext>
                  </a:extLst>
                </p14:cNvPr>
                <p14:cNvContentPartPr/>
                <p14:nvPr/>
              </p14:nvContentPartPr>
              <p14:xfrm>
                <a:off x="7542390" y="5201304"/>
                <a:ext cx="73080" cy="162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CD4C60-C137-44F0-860E-E1312EEC195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33390" y="5192304"/>
                  <a:ext cx="90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EC4FC99-FD0A-4495-92F3-94AF9D655EA8}"/>
                    </a:ext>
                  </a:extLst>
                </p14:cNvPr>
                <p14:cNvContentPartPr/>
                <p14:nvPr/>
              </p14:nvContentPartPr>
              <p14:xfrm>
                <a:off x="7675230" y="5149104"/>
                <a:ext cx="180000" cy="120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EC4FC99-FD0A-4495-92F3-94AF9D655E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66230" y="5140104"/>
                  <a:ext cx="197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E88E18D-7AD3-4E5B-B922-5D03FECDC7C7}"/>
                    </a:ext>
                  </a:extLst>
                </p14:cNvPr>
                <p14:cNvContentPartPr/>
                <p14:nvPr/>
              </p14:nvContentPartPr>
              <p14:xfrm>
                <a:off x="7674510" y="5163864"/>
                <a:ext cx="135360" cy="127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E88E18D-7AD3-4E5B-B922-5D03FECDC7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65870" y="5154864"/>
                  <a:ext cx="15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91A8F98-784A-466B-8A25-777F36D6261B}"/>
                    </a:ext>
                  </a:extLst>
                </p14:cNvPr>
                <p14:cNvContentPartPr/>
                <p14:nvPr/>
              </p14:nvContentPartPr>
              <p14:xfrm>
                <a:off x="6710430" y="5755704"/>
                <a:ext cx="155160" cy="225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91A8F98-784A-466B-8A25-777F36D626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01790" y="5747064"/>
                  <a:ext cx="172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0F884CF-881B-41C8-97B6-82E6ADEEF9E9}"/>
                    </a:ext>
                  </a:extLst>
                </p14:cNvPr>
                <p14:cNvContentPartPr/>
                <p14:nvPr/>
              </p14:nvContentPartPr>
              <p14:xfrm>
                <a:off x="6715470" y="5891064"/>
                <a:ext cx="135360" cy="15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0F884CF-881B-41C8-97B6-82E6ADEEF9E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06470" y="5882064"/>
                  <a:ext cx="153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6576EEA-F80B-42A0-85DB-DA5DDADAEC6A}"/>
                    </a:ext>
                  </a:extLst>
                </p14:cNvPr>
                <p14:cNvContentPartPr/>
                <p14:nvPr/>
              </p14:nvContentPartPr>
              <p14:xfrm>
                <a:off x="6917790" y="5891064"/>
                <a:ext cx="22680" cy="187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6576EEA-F80B-42A0-85DB-DA5DDADAEC6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08790" y="5882064"/>
                  <a:ext cx="4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36D7B98-625F-453D-9E5A-CCCBC30FFCED}"/>
                    </a:ext>
                  </a:extLst>
                </p14:cNvPr>
                <p14:cNvContentPartPr/>
                <p14:nvPr/>
              </p14:nvContentPartPr>
              <p14:xfrm>
                <a:off x="8083110" y="6168264"/>
                <a:ext cx="146880" cy="195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36D7B98-625F-453D-9E5A-CCCBC30FFC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74110" y="6159264"/>
                  <a:ext cx="164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E33FE1A-32F9-416B-9BB7-2126A7426BF4}"/>
                    </a:ext>
                  </a:extLst>
                </p14:cNvPr>
                <p14:cNvContentPartPr/>
                <p14:nvPr/>
              </p14:nvContentPartPr>
              <p14:xfrm>
                <a:off x="8094630" y="6273384"/>
                <a:ext cx="165240" cy="30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E33FE1A-32F9-416B-9BB7-2126A7426BF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85630" y="6264384"/>
                  <a:ext cx="182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E6C7588-ECDA-4D9A-9B19-14F80F47CDE5}"/>
                    </a:ext>
                  </a:extLst>
                </p14:cNvPr>
                <p14:cNvContentPartPr/>
                <p14:nvPr/>
              </p14:nvContentPartPr>
              <p14:xfrm>
                <a:off x="8244390" y="6350784"/>
                <a:ext cx="165240" cy="102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E6C7588-ECDA-4D9A-9B19-14F80F47CD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35750" y="6341784"/>
                  <a:ext cx="1828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B04C6AA-9710-49D3-8A4F-C38FB47BED45}"/>
              </a:ext>
            </a:extLst>
          </p:cNvPr>
          <p:cNvGrpSpPr/>
          <p:nvPr/>
        </p:nvGrpSpPr>
        <p:grpSpPr>
          <a:xfrm>
            <a:off x="1659630" y="6202104"/>
            <a:ext cx="469080" cy="641160"/>
            <a:chOff x="1659630" y="6202104"/>
            <a:chExt cx="469080" cy="6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DFD8C2F-FABE-4B35-83BC-E43052F880D8}"/>
                    </a:ext>
                  </a:extLst>
                </p14:cNvPr>
                <p14:cNvContentPartPr/>
                <p14:nvPr/>
              </p14:nvContentPartPr>
              <p14:xfrm>
                <a:off x="1659630" y="6202104"/>
                <a:ext cx="267120" cy="641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DFD8C2F-FABE-4B35-83BC-E43052F880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50630" y="6193464"/>
                  <a:ext cx="2847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F14C8FA-7081-45A7-BD64-F23D1DC47C93}"/>
                    </a:ext>
                  </a:extLst>
                </p14:cNvPr>
                <p14:cNvContentPartPr/>
                <p14:nvPr/>
              </p14:nvContentPartPr>
              <p14:xfrm>
                <a:off x="2016030" y="6468144"/>
                <a:ext cx="112680" cy="172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F14C8FA-7081-45A7-BD64-F23D1DC47C9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07030" y="6459144"/>
                  <a:ext cx="130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B80C43A-D825-4E94-8A1E-4B7C73400073}"/>
                    </a:ext>
                  </a:extLst>
                </p14:cNvPr>
                <p14:cNvContentPartPr/>
                <p14:nvPr/>
              </p14:nvContentPartPr>
              <p14:xfrm>
                <a:off x="2008470" y="6513144"/>
                <a:ext cx="105120" cy="142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B80C43A-D825-4E94-8A1E-4B7C7340007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99830" y="6504144"/>
                  <a:ext cx="1227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13F861B-4D1F-4BD8-B89B-E0BAFD62DFD2}"/>
              </a:ext>
            </a:extLst>
          </p:cNvPr>
          <p:cNvGrpSpPr/>
          <p:nvPr/>
        </p:nvGrpSpPr>
        <p:grpSpPr>
          <a:xfrm>
            <a:off x="2518230" y="6355464"/>
            <a:ext cx="659520" cy="315360"/>
            <a:chOff x="2518230" y="6355464"/>
            <a:chExt cx="65952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C09D902-0CD5-47AA-9D1C-CB5B550F8186}"/>
                    </a:ext>
                  </a:extLst>
                </p14:cNvPr>
                <p14:cNvContentPartPr/>
                <p14:nvPr/>
              </p14:nvContentPartPr>
              <p14:xfrm>
                <a:off x="2518230" y="6363024"/>
                <a:ext cx="97920" cy="307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C09D902-0CD5-47AA-9D1C-CB5B550F818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09230" y="6354384"/>
                  <a:ext cx="115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A927158-019F-48AC-9545-41518F48597A}"/>
                    </a:ext>
                  </a:extLst>
                </p14:cNvPr>
                <p14:cNvContentPartPr/>
                <p14:nvPr/>
              </p14:nvContentPartPr>
              <p14:xfrm>
                <a:off x="2532990" y="6355464"/>
                <a:ext cx="644760" cy="203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A927158-019F-48AC-9545-41518F48597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24350" y="6346824"/>
                  <a:ext cx="66240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702783DF-847B-4756-B706-C1850722AA25}"/>
                  </a:ext>
                </a:extLst>
              </p14:cNvPr>
              <p14:cNvContentPartPr/>
              <p14:nvPr/>
            </p14:nvContentPartPr>
            <p14:xfrm>
              <a:off x="3596790" y="6243144"/>
              <a:ext cx="645480" cy="2674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702783DF-847B-4756-B706-C1850722AA2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588150" y="6234504"/>
                <a:ext cx="6631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0E81355-B6AB-4E87-8BAA-968ADEC1D8A4}"/>
                  </a:ext>
                </a:extLst>
              </p14:cNvPr>
              <p14:cNvContentPartPr/>
              <p14:nvPr/>
            </p14:nvContentPartPr>
            <p14:xfrm>
              <a:off x="6518929" y="3843664"/>
              <a:ext cx="2194200" cy="817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0E81355-B6AB-4E87-8BAA-968ADEC1D8A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509929" y="3835024"/>
                <a:ext cx="221184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C730888-F38C-45CB-A74B-718ED11F0E5C}"/>
              </a:ext>
            </a:extLst>
          </p:cNvPr>
          <p:cNvGrpSpPr/>
          <p:nvPr/>
        </p:nvGrpSpPr>
        <p:grpSpPr>
          <a:xfrm>
            <a:off x="1614270" y="3897024"/>
            <a:ext cx="4119840" cy="2129040"/>
            <a:chOff x="1614270" y="3897024"/>
            <a:chExt cx="4119840" cy="21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AAE58-0B02-4A43-9B4F-CF60F845B202}"/>
                    </a:ext>
                  </a:extLst>
                </p14:cNvPr>
                <p14:cNvContentPartPr/>
                <p14:nvPr/>
              </p14:nvContentPartPr>
              <p14:xfrm>
                <a:off x="1614270" y="4032024"/>
                <a:ext cx="204480" cy="270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AAE58-0B02-4A43-9B4F-CF60F845B2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05270" y="4023024"/>
                  <a:ext cx="222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520385-F992-4BDD-BF77-409A448B81F7}"/>
                    </a:ext>
                  </a:extLst>
                </p14:cNvPr>
                <p14:cNvContentPartPr/>
                <p14:nvPr/>
              </p14:nvContentPartPr>
              <p14:xfrm>
                <a:off x="1656390" y="4189704"/>
                <a:ext cx="135360" cy="22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520385-F992-4BDD-BF77-409A448B81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47390" y="4180704"/>
                  <a:ext cx="15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C520E2-FE42-43C9-B570-F456D5051EB0}"/>
                    </a:ext>
                  </a:extLst>
                </p14:cNvPr>
                <p14:cNvContentPartPr/>
                <p14:nvPr/>
              </p14:nvContentPartPr>
              <p14:xfrm>
                <a:off x="1776270" y="4294464"/>
                <a:ext cx="135360" cy="142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C520E2-FE42-43C9-B570-F456D5051EB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67270" y="4285824"/>
                  <a:ext cx="153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0CC4C4F-365B-4B84-A6D5-4BE8CA37584A}"/>
                    </a:ext>
                  </a:extLst>
                </p14:cNvPr>
                <p14:cNvContentPartPr/>
                <p14:nvPr/>
              </p14:nvContentPartPr>
              <p14:xfrm>
                <a:off x="1903710" y="3987024"/>
                <a:ext cx="150120" cy="117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0CC4C4F-365B-4B84-A6D5-4BE8CA3758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94710" y="3978384"/>
                  <a:ext cx="167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65E7F40-77EB-44B9-AA07-438378701061}"/>
                    </a:ext>
                  </a:extLst>
                </p14:cNvPr>
                <p14:cNvContentPartPr/>
                <p14:nvPr/>
              </p14:nvContentPartPr>
              <p14:xfrm>
                <a:off x="2160750" y="4047504"/>
                <a:ext cx="147600" cy="516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65E7F40-77EB-44B9-AA07-43837870106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52110" y="4038864"/>
                  <a:ext cx="1652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A032F7-3000-474A-9656-ED20C2CC1F36}"/>
                    </a:ext>
                  </a:extLst>
                </p14:cNvPr>
                <p14:cNvContentPartPr/>
                <p14:nvPr/>
              </p14:nvContentPartPr>
              <p14:xfrm>
                <a:off x="2360910" y="4212024"/>
                <a:ext cx="30240" cy="97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A032F7-3000-474A-9656-ED20C2CC1F3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51910" y="4203384"/>
                  <a:ext cx="47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685B98-5030-4794-9887-F2FD061EE62C}"/>
                    </a:ext>
                  </a:extLst>
                </p14:cNvPr>
                <p14:cNvContentPartPr/>
                <p14:nvPr/>
              </p14:nvContentPartPr>
              <p14:xfrm>
                <a:off x="2405910" y="4264584"/>
                <a:ext cx="90360" cy="90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685B98-5030-4794-9887-F2FD061EE62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96910" y="4255584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2F9EB42-F8EE-4755-AAD4-7E56C433AB78}"/>
                    </a:ext>
                  </a:extLst>
                </p14:cNvPr>
                <p14:cNvContentPartPr/>
                <p14:nvPr/>
              </p14:nvContentPartPr>
              <p14:xfrm>
                <a:off x="2375670" y="3949584"/>
                <a:ext cx="195480" cy="60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2F9EB42-F8EE-4755-AAD4-7E56C433AB7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66670" y="3940584"/>
                  <a:ext cx="213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BEEC00-F168-4024-861A-8C71BF1F197A}"/>
                    </a:ext>
                  </a:extLst>
                </p14:cNvPr>
                <p14:cNvContentPartPr/>
                <p14:nvPr/>
              </p14:nvContentPartPr>
              <p14:xfrm>
                <a:off x="2780670" y="4047144"/>
                <a:ext cx="112680" cy="150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BEEC00-F168-4024-861A-8C71BF1F197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71670" y="4038504"/>
                  <a:ext cx="130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D63A26-E913-4841-A751-D266726D9580}"/>
                    </a:ext>
                  </a:extLst>
                </p14:cNvPr>
                <p14:cNvContentPartPr/>
                <p14:nvPr/>
              </p14:nvContentPartPr>
              <p14:xfrm>
                <a:off x="3147510" y="3997104"/>
                <a:ext cx="113040" cy="20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D63A26-E913-4841-A751-D266726D958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138870" y="3988464"/>
                  <a:ext cx="130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E5ECCCF-4348-40CB-B64E-8D2ACBAA5C20}"/>
                    </a:ext>
                  </a:extLst>
                </p14:cNvPr>
                <p14:cNvContentPartPr/>
                <p14:nvPr/>
              </p14:nvContentPartPr>
              <p14:xfrm>
                <a:off x="3170190" y="4114464"/>
                <a:ext cx="172800" cy="157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E5ECCCF-4348-40CB-B64E-8D2ACBAA5C2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61550" y="4105824"/>
                  <a:ext cx="19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DC4FEF-F9A6-4C3F-9A71-CE2132CBB18A}"/>
                    </a:ext>
                  </a:extLst>
                </p14:cNvPr>
                <p14:cNvContentPartPr/>
                <p14:nvPr/>
              </p14:nvContentPartPr>
              <p14:xfrm>
                <a:off x="3372510" y="3937344"/>
                <a:ext cx="150120" cy="92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DC4FEF-F9A6-4C3F-9A71-CE2132CBB1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63870" y="3928344"/>
                  <a:ext cx="167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AEDE1B-FC98-4E53-8876-A34BE54A7BE3}"/>
                    </a:ext>
                  </a:extLst>
                </p14:cNvPr>
                <p14:cNvContentPartPr/>
                <p14:nvPr/>
              </p14:nvContentPartPr>
              <p14:xfrm>
                <a:off x="3679230" y="3937344"/>
                <a:ext cx="187560" cy="567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AEDE1B-FC98-4E53-8876-A34BE54A7B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70590" y="3928344"/>
                  <a:ext cx="2052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53A324-238A-4A21-A2AA-271FCFA255A8}"/>
                    </a:ext>
                  </a:extLst>
                </p14:cNvPr>
                <p14:cNvContentPartPr/>
                <p14:nvPr/>
              </p14:nvContentPartPr>
              <p14:xfrm>
                <a:off x="3867150" y="4069464"/>
                <a:ext cx="112680" cy="165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53A324-238A-4A21-A2AA-271FCFA255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58510" y="4060464"/>
                  <a:ext cx="130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1B3E2B8-5D84-475E-9107-A7907BCFA795}"/>
                    </a:ext>
                  </a:extLst>
                </p14:cNvPr>
                <p14:cNvContentPartPr/>
                <p14:nvPr/>
              </p14:nvContentPartPr>
              <p14:xfrm>
                <a:off x="4011510" y="4129584"/>
                <a:ext cx="126000" cy="150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1B3E2B8-5D84-475E-9107-A7907BCFA79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02510" y="4120944"/>
                  <a:ext cx="143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8500A63-4E1D-4F9C-95F1-3B286E29B9A3}"/>
                    </a:ext>
                  </a:extLst>
                </p14:cNvPr>
                <p14:cNvContentPartPr/>
                <p14:nvPr/>
              </p14:nvContentPartPr>
              <p14:xfrm>
                <a:off x="4032030" y="3897024"/>
                <a:ext cx="120240" cy="75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500A63-4E1D-4F9C-95F1-3B286E29B9A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23390" y="3888384"/>
                  <a:ext cx="137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99F584-0A45-428B-9EE3-B2569ED57FAC}"/>
                    </a:ext>
                  </a:extLst>
                </p14:cNvPr>
                <p14:cNvContentPartPr/>
                <p14:nvPr/>
              </p14:nvContentPartPr>
              <p14:xfrm>
                <a:off x="1910910" y="4699464"/>
                <a:ext cx="245160" cy="472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99F584-0A45-428B-9EE3-B2569ED57FA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02270" y="4690464"/>
                  <a:ext cx="2628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123CDA-F274-432E-9A95-70A830321BB3}"/>
                    </a:ext>
                  </a:extLst>
                </p14:cNvPr>
                <p14:cNvContentPartPr/>
                <p14:nvPr/>
              </p14:nvContentPartPr>
              <p14:xfrm>
                <a:off x="2188470" y="4976664"/>
                <a:ext cx="165240" cy="172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123CDA-F274-432E-9A95-70A830321B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79470" y="4967664"/>
                  <a:ext cx="182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917B24D-A24D-4B89-A4C7-7B74E40C1980}"/>
                    </a:ext>
                  </a:extLst>
                </p14:cNvPr>
                <p14:cNvContentPartPr/>
                <p14:nvPr/>
              </p14:nvContentPartPr>
              <p14:xfrm>
                <a:off x="2173350" y="5006904"/>
                <a:ext cx="165240" cy="135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917B24D-A24D-4B89-A4C7-7B74E40C19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64710" y="4997904"/>
                  <a:ext cx="182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147A4F-4B80-4829-B6FD-285668FCD8B7}"/>
                    </a:ext>
                  </a:extLst>
                </p14:cNvPr>
                <p14:cNvContentPartPr/>
                <p14:nvPr/>
              </p14:nvContentPartPr>
              <p14:xfrm>
                <a:off x="2480790" y="4879104"/>
                <a:ext cx="150120" cy="112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147A4F-4B80-4829-B6FD-285668FCD8B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71790" y="4870464"/>
                  <a:ext cx="167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717DB5-746E-44F2-9DB8-3F1193B07E7A}"/>
                    </a:ext>
                  </a:extLst>
                </p14:cNvPr>
                <p14:cNvContentPartPr/>
                <p14:nvPr/>
              </p14:nvContentPartPr>
              <p14:xfrm>
                <a:off x="2885430" y="4819344"/>
                <a:ext cx="307800" cy="177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717DB5-746E-44F2-9DB8-3F1193B07E7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76430" y="4810704"/>
                  <a:ext cx="325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4696B0B-2550-4876-95D9-67BEA0401BCA}"/>
                    </a:ext>
                  </a:extLst>
                </p14:cNvPr>
                <p14:cNvContentPartPr/>
                <p14:nvPr/>
              </p14:nvContentPartPr>
              <p14:xfrm>
                <a:off x="3290070" y="4736544"/>
                <a:ext cx="555120" cy="427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4696B0B-2550-4876-95D9-67BEA0401BC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81430" y="4727904"/>
                  <a:ext cx="572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3628C1-95A0-4C0F-9B8C-25246961FDA4}"/>
                    </a:ext>
                  </a:extLst>
                </p14:cNvPr>
                <p14:cNvContentPartPr/>
                <p14:nvPr/>
              </p14:nvContentPartPr>
              <p14:xfrm>
                <a:off x="3312030" y="4894584"/>
                <a:ext cx="368280" cy="367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3628C1-95A0-4C0F-9B8C-25246961FDA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03030" y="4885584"/>
                  <a:ext cx="3859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82F946-DEDC-463B-A5AE-E83058B2DD9F}"/>
                    </a:ext>
                  </a:extLst>
                </p14:cNvPr>
                <p14:cNvContentPartPr/>
                <p14:nvPr/>
              </p14:nvContentPartPr>
              <p14:xfrm>
                <a:off x="3852390" y="4324344"/>
                <a:ext cx="1881720" cy="1140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82F946-DEDC-463B-A5AE-E83058B2DD9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43390" y="4315344"/>
                  <a:ext cx="1899360" cy="11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51C2CD2-375A-40EE-AE3D-B7D70E9B0DBE}"/>
                    </a:ext>
                  </a:extLst>
                </p14:cNvPr>
                <p14:cNvContentPartPr/>
                <p14:nvPr/>
              </p14:nvContentPartPr>
              <p14:xfrm>
                <a:off x="4459350" y="4624224"/>
                <a:ext cx="142560" cy="2001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51C2CD2-375A-40EE-AE3D-B7D70E9B0DB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50710" y="4615584"/>
                  <a:ext cx="160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5A0C6BD-A91D-488C-A617-6DFC89E2CB60}"/>
                    </a:ext>
                  </a:extLst>
                </p14:cNvPr>
                <p14:cNvContentPartPr/>
                <p14:nvPr/>
              </p14:nvContentPartPr>
              <p14:xfrm>
                <a:off x="4489230" y="4744104"/>
                <a:ext cx="210240" cy="1353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5A0C6BD-A91D-488C-A617-6DFC89E2CB6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80590" y="4735464"/>
                  <a:ext cx="227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FBC0950-5257-4FC0-A718-0DD955D5FEAE}"/>
                    </a:ext>
                  </a:extLst>
                </p14:cNvPr>
                <p14:cNvContentPartPr/>
                <p14:nvPr/>
              </p14:nvContentPartPr>
              <p14:xfrm>
                <a:off x="4871550" y="4586064"/>
                <a:ext cx="180360" cy="2109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FBC0950-5257-4FC0-A718-0DD955D5FEA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62910" y="4577424"/>
                  <a:ext cx="198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2A9B4F2-8B4D-4C63-9E79-63821426E550}"/>
                    </a:ext>
                  </a:extLst>
                </p14:cNvPr>
                <p14:cNvContentPartPr/>
                <p14:nvPr/>
              </p14:nvContentPartPr>
              <p14:xfrm>
                <a:off x="4879110" y="4736544"/>
                <a:ext cx="112680" cy="7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2A9B4F2-8B4D-4C63-9E79-63821426E55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70470" y="4727904"/>
                  <a:ext cx="13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C5C71FC-E35B-41F7-9C3A-1478C440A7FA}"/>
                    </a:ext>
                  </a:extLst>
                </p14:cNvPr>
                <p14:cNvContentPartPr/>
                <p14:nvPr/>
              </p14:nvContentPartPr>
              <p14:xfrm>
                <a:off x="5073870" y="4736544"/>
                <a:ext cx="75240" cy="127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C5C71FC-E35B-41F7-9C3A-1478C440A7F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65230" y="4727904"/>
                  <a:ext cx="92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4818DA0-4936-4339-B226-3898CBC89B37}"/>
                    </a:ext>
                  </a:extLst>
                </p14:cNvPr>
                <p14:cNvContentPartPr/>
                <p14:nvPr/>
              </p14:nvContentPartPr>
              <p14:xfrm>
                <a:off x="4249470" y="4924104"/>
                <a:ext cx="1439280" cy="97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4818DA0-4936-4339-B226-3898CBC89B3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40830" y="4915104"/>
                  <a:ext cx="1456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5F95BC4-5AB5-47E5-A900-DF48993A7143}"/>
                    </a:ext>
                  </a:extLst>
                </p14:cNvPr>
                <p14:cNvContentPartPr/>
                <p14:nvPr/>
              </p14:nvContentPartPr>
              <p14:xfrm>
                <a:off x="4289430" y="5186544"/>
                <a:ext cx="207720" cy="1954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5F95BC4-5AB5-47E5-A900-DF48993A714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80790" y="5177544"/>
                  <a:ext cx="225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0D79B5E-43D3-4D99-BB77-A68077C49F24}"/>
                    </a:ext>
                  </a:extLst>
                </p14:cNvPr>
                <p14:cNvContentPartPr/>
                <p14:nvPr/>
              </p14:nvContentPartPr>
              <p14:xfrm>
                <a:off x="4354590" y="5268984"/>
                <a:ext cx="142920" cy="30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0D79B5E-43D3-4D99-BB77-A68077C49F2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45590" y="5259984"/>
                  <a:ext cx="16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4D76009-50CA-4E8B-8B85-EAB3CFE2083D}"/>
                    </a:ext>
                  </a:extLst>
                </p14:cNvPr>
                <p14:cNvContentPartPr/>
                <p14:nvPr/>
              </p14:nvContentPartPr>
              <p14:xfrm>
                <a:off x="4519470" y="5216424"/>
                <a:ext cx="367560" cy="2401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4D76009-50CA-4E8B-8B85-EAB3CFE2083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10470" y="5207424"/>
                  <a:ext cx="385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250EC93-386A-44CF-9E12-BD0CE0BBFC8C}"/>
                    </a:ext>
                  </a:extLst>
                </p14:cNvPr>
                <p14:cNvContentPartPr/>
                <p14:nvPr/>
              </p14:nvContentPartPr>
              <p14:xfrm>
                <a:off x="4810710" y="5166384"/>
                <a:ext cx="16200" cy="1778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250EC93-386A-44CF-9E12-BD0CE0BBFC8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02070" y="5157384"/>
                  <a:ext cx="33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32A0BFA-585E-475E-BB9E-A0CD2395DB16}"/>
                    </a:ext>
                  </a:extLst>
                </p14:cNvPr>
                <p14:cNvContentPartPr/>
                <p14:nvPr/>
              </p14:nvContentPartPr>
              <p14:xfrm>
                <a:off x="5133990" y="5103744"/>
                <a:ext cx="120240" cy="1731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32A0BFA-585E-475E-BB9E-A0CD2395DB1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24990" y="5094744"/>
                  <a:ext cx="137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CA38CEB-32DB-4D35-9520-B875E70D6506}"/>
                    </a:ext>
                  </a:extLst>
                </p14:cNvPr>
                <p14:cNvContentPartPr/>
                <p14:nvPr/>
              </p14:nvContentPartPr>
              <p14:xfrm>
                <a:off x="5126430" y="5171424"/>
                <a:ext cx="90360" cy="79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CA38CEB-32DB-4D35-9520-B875E70D650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17790" y="5162784"/>
                  <a:ext cx="10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908B8B2-2F63-471F-B761-5EE0E7D1E262}"/>
                    </a:ext>
                  </a:extLst>
                </p14:cNvPr>
                <p14:cNvContentPartPr/>
                <p14:nvPr/>
              </p14:nvContentPartPr>
              <p14:xfrm>
                <a:off x="5313990" y="5283744"/>
                <a:ext cx="375120" cy="1429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908B8B2-2F63-471F-B761-5EE0E7D1E2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04990" y="5275104"/>
                  <a:ext cx="392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B1EDD49-BD62-4256-B865-425089F3C358}"/>
                    </a:ext>
                  </a:extLst>
                </p14:cNvPr>
                <p14:cNvContentPartPr/>
                <p14:nvPr/>
              </p14:nvContentPartPr>
              <p14:xfrm>
                <a:off x="5396070" y="4594344"/>
                <a:ext cx="307800" cy="1130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B1EDD49-BD62-4256-B865-425089F3C3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87430" y="4585344"/>
                  <a:ext cx="325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98CD7A9-C5F4-466B-9686-F00E71A7A011}"/>
                    </a:ext>
                  </a:extLst>
                </p14:cNvPr>
                <p14:cNvContentPartPr/>
                <p14:nvPr/>
              </p14:nvContentPartPr>
              <p14:xfrm>
                <a:off x="5351430" y="4609104"/>
                <a:ext cx="157680" cy="1738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98CD7A9-C5F4-466B-9686-F00E71A7A0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342790" y="4600464"/>
                  <a:ext cx="175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CC88A0-E64A-4B3F-AD2B-95912B931662}"/>
                    </a:ext>
                  </a:extLst>
                </p14:cNvPr>
                <p14:cNvContentPartPr/>
                <p14:nvPr/>
              </p14:nvContentPartPr>
              <p14:xfrm>
                <a:off x="1964190" y="5538624"/>
                <a:ext cx="149760" cy="225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CC88A0-E64A-4B3F-AD2B-95912B93166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55190" y="5529624"/>
                  <a:ext cx="167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380D36C-12B6-4338-AD44-208CA0064EC7}"/>
                    </a:ext>
                  </a:extLst>
                </p14:cNvPr>
                <p14:cNvContentPartPr/>
                <p14:nvPr/>
              </p14:nvContentPartPr>
              <p14:xfrm>
                <a:off x="1971030" y="5673264"/>
                <a:ext cx="172800" cy="23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380D36C-12B6-4338-AD44-208CA0064E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962030" y="5664264"/>
                  <a:ext cx="19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82FFB5-F44F-41EF-B344-81F1BDF5262A}"/>
                    </a:ext>
                  </a:extLst>
                </p14:cNvPr>
                <p14:cNvContentPartPr/>
                <p14:nvPr/>
              </p14:nvContentPartPr>
              <p14:xfrm>
                <a:off x="2120790" y="5763624"/>
                <a:ext cx="180360" cy="98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82FFB5-F44F-41EF-B344-81F1BDF5262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12150" y="5754624"/>
                  <a:ext cx="19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57DC7BF-7003-43F0-822E-6491B4AB70AA}"/>
                    </a:ext>
                  </a:extLst>
                </p14:cNvPr>
                <p14:cNvContentPartPr/>
                <p14:nvPr/>
              </p14:nvContentPartPr>
              <p14:xfrm>
                <a:off x="2398350" y="5568504"/>
                <a:ext cx="180360" cy="217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57DC7BF-7003-43F0-822E-6491B4AB70A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389350" y="5559864"/>
                  <a:ext cx="198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C51C910-5E0F-4253-947A-E2E6CB73E515}"/>
                    </a:ext>
                  </a:extLst>
                </p14:cNvPr>
                <p14:cNvContentPartPr/>
                <p14:nvPr/>
              </p14:nvContentPartPr>
              <p14:xfrm>
                <a:off x="2720190" y="5613504"/>
                <a:ext cx="118440" cy="158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C51C910-5E0F-4253-947A-E2E6CB73E5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11190" y="5604504"/>
                  <a:ext cx="136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334A3DD-5DAA-4348-8305-6FCABCEB3672}"/>
                    </a:ext>
                  </a:extLst>
                </p14:cNvPr>
                <p14:cNvContentPartPr/>
                <p14:nvPr/>
              </p14:nvContentPartPr>
              <p14:xfrm>
                <a:off x="2960310" y="5801064"/>
                <a:ext cx="120240" cy="187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334A3DD-5DAA-4348-8305-6FCABCEB367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951670" y="5792064"/>
                  <a:ext cx="137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6C6B6EE-FE11-464E-9C22-AA1E6410D273}"/>
                    </a:ext>
                  </a:extLst>
                </p14:cNvPr>
                <p14:cNvContentPartPr/>
                <p14:nvPr/>
              </p14:nvContentPartPr>
              <p14:xfrm>
                <a:off x="3582030" y="5680824"/>
                <a:ext cx="188280" cy="210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6C6B6EE-FE11-464E-9C22-AA1E6410D27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573030" y="5672184"/>
                  <a:ext cx="205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AF82556-4DC5-40BF-BAA6-27C0F64EAF1F}"/>
                    </a:ext>
                  </a:extLst>
                </p14:cNvPr>
                <p14:cNvContentPartPr/>
                <p14:nvPr/>
              </p14:nvContentPartPr>
              <p14:xfrm>
                <a:off x="3560070" y="5816184"/>
                <a:ext cx="195120" cy="15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AF82556-4DC5-40BF-BAA6-27C0F64EAF1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51070" y="5807184"/>
                  <a:ext cx="212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07D4F1F-C827-4F9C-A11E-51B06E282A8D}"/>
                    </a:ext>
                  </a:extLst>
                </p14:cNvPr>
                <p14:cNvContentPartPr/>
                <p14:nvPr/>
              </p14:nvContentPartPr>
              <p14:xfrm>
                <a:off x="3792270" y="5793504"/>
                <a:ext cx="382680" cy="232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07D4F1F-C827-4F9C-A11E-51B06E282A8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83630" y="5784864"/>
                  <a:ext cx="400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8A9B9AC-1629-4AC2-A31D-91FE99016097}"/>
                    </a:ext>
                  </a:extLst>
                </p14:cNvPr>
                <p14:cNvContentPartPr/>
                <p14:nvPr/>
              </p14:nvContentPartPr>
              <p14:xfrm>
                <a:off x="4054710" y="5726184"/>
                <a:ext cx="30240" cy="195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8A9B9AC-1629-4AC2-A31D-91FE990160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45710" y="5717184"/>
                  <a:ext cx="47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D13A1D-7148-4ECB-B182-8197F7EDA2D3}"/>
                    </a:ext>
                  </a:extLst>
                </p14:cNvPr>
                <p14:cNvContentPartPr/>
                <p14:nvPr/>
              </p14:nvContentPartPr>
              <p14:xfrm>
                <a:off x="4257030" y="5703504"/>
                <a:ext cx="210240" cy="165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D13A1D-7148-4ECB-B182-8197F7EDA2D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48030" y="5694864"/>
                  <a:ext cx="227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66F044D-2DF2-4A47-841A-9B066296D191}"/>
                    </a:ext>
                  </a:extLst>
                </p14:cNvPr>
                <p14:cNvContentPartPr/>
                <p14:nvPr/>
              </p14:nvContentPartPr>
              <p14:xfrm>
                <a:off x="4372230" y="5838504"/>
                <a:ext cx="155160" cy="149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66F044D-2DF2-4A47-841A-9B066296D19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363230" y="5829504"/>
                  <a:ext cx="172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D0E728-FEB0-450B-8ED1-136A0802EBBB}"/>
                    </a:ext>
                  </a:extLst>
                </p14:cNvPr>
                <p14:cNvContentPartPr/>
                <p14:nvPr/>
              </p14:nvContentPartPr>
              <p14:xfrm>
                <a:off x="4691910" y="5726184"/>
                <a:ext cx="157680" cy="112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D0E728-FEB0-450B-8ED1-136A0802EBB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82910" y="5717184"/>
                  <a:ext cx="175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8BE5B85-7A13-4FA3-9034-7ACC12A071B0}"/>
                    </a:ext>
                  </a:extLst>
                </p14:cNvPr>
                <p14:cNvContentPartPr/>
                <p14:nvPr/>
              </p14:nvContentPartPr>
              <p14:xfrm>
                <a:off x="4979910" y="5733384"/>
                <a:ext cx="177120" cy="120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8BE5B85-7A13-4FA3-9034-7ACC12A071B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71270" y="5724744"/>
                  <a:ext cx="194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45013B2-6189-49BE-9BC2-3D75C9FB27C1}"/>
                    </a:ext>
                  </a:extLst>
                </p14:cNvPr>
                <p14:cNvContentPartPr/>
                <p14:nvPr/>
              </p14:nvContentPartPr>
              <p14:xfrm>
                <a:off x="4104769" y="5102584"/>
                <a:ext cx="1575720" cy="514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45013B2-6189-49BE-9BC2-3D75C9FB27C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95769" y="5093944"/>
                  <a:ext cx="159336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A89AD21-9B32-4329-ABA2-466EE2C1B201}"/>
              </a:ext>
            </a:extLst>
          </p:cNvPr>
          <p:cNvGrpSpPr/>
          <p:nvPr/>
        </p:nvGrpSpPr>
        <p:grpSpPr>
          <a:xfrm>
            <a:off x="6898009" y="3532984"/>
            <a:ext cx="1723680" cy="429480"/>
            <a:chOff x="6898009" y="3532984"/>
            <a:chExt cx="172368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827CFC7-7EC9-4C54-952D-75A6926BCD24}"/>
                    </a:ext>
                  </a:extLst>
                </p14:cNvPr>
                <p14:cNvContentPartPr/>
                <p14:nvPr/>
              </p14:nvContentPartPr>
              <p14:xfrm>
                <a:off x="6898009" y="3734224"/>
                <a:ext cx="1163880" cy="228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827CFC7-7EC9-4C54-952D-75A6926BCD2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89369" y="3725584"/>
                  <a:ext cx="1181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3E48B48-AE3C-4590-8140-ABD2AAEE2B2F}"/>
                    </a:ext>
                  </a:extLst>
                </p14:cNvPr>
                <p14:cNvContentPartPr/>
                <p14:nvPr/>
              </p14:nvContentPartPr>
              <p14:xfrm>
                <a:off x="8048929" y="3638824"/>
                <a:ext cx="278280" cy="129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3E48B48-AE3C-4590-8140-ABD2AAEE2B2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40289" y="3629824"/>
                  <a:ext cx="295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66F7152-A4B5-4C75-BF6F-96A71F21E23D}"/>
                    </a:ext>
                  </a:extLst>
                </p14:cNvPr>
                <p14:cNvContentPartPr/>
                <p14:nvPr/>
              </p14:nvContentPartPr>
              <p14:xfrm>
                <a:off x="8248009" y="3570424"/>
                <a:ext cx="112320" cy="105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66F7152-A4B5-4C75-BF6F-96A71F21E23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39369" y="3561784"/>
                  <a:ext cx="129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8DA516C-273B-44B8-B3EB-0CD9CCDC21AF}"/>
                    </a:ext>
                  </a:extLst>
                </p14:cNvPr>
                <p14:cNvContentPartPr/>
                <p14:nvPr/>
              </p14:nvContentPartPr>
              <p14:xfrm>
                <a:off x="8496769" y="3532984"/>
                <a:ext cx="124920" cy="1558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8DA516C-273B-44B8-B3EB-0CD9CCDC21A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488129" y="3524344"/>
                  <a:ext cx="1425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AC23620-3ED4-4DDA-84BF-1A8D01C41414}"/>
              </a:ext>
            </a:extLst>
          </p:cNvPr>
          <p:cNvGrpSpPr/>
          <p:nvPr/>
        </p:nvGrpSpPr>
        <p:grpSpPr>
          <a:xfrm>
            <a:off x="7352329" y="2369824"/>
            <a:ext cx="1458720" cy="734400"/>
            <a:chOff x="7352329" y="2369824"/>
            <a:chExt cx="145872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E51C1C0-ABB5-456F-9AF1-AF05DB121750}"/>
                    </a:ext>
                  </a:extLst>
                </p14:cNvPr>
                <p14:cNvContentPartPr/>
                <p14:nvPr/>
              </p14:nvContentPartPr>
              <p14:xfrm>
                <a:off x="7352329" y="2469544"/>
                <a:ext cx="161280" cy="416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E51C1C0-ABB5-456F-9AF1-AF05DB12175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43329" y="2460904"/>
                  <a:ext cx="1789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4C70CCE-5A55-4820-BB54-C1C31F643A20}"/>
                    </a:ext>
                  </a:extLst>
                </p14:cNvPr>
                <p14:cNvContentPartPr/>
                <p14:nvPr/>
              </p14:nvContentPartPr>
              <p14:xfrm>
                <a:off x="7513969" y="2668264"/>
                <a:ext cx="68760" cy="190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4C70CCE-5A55-4820-BB54-C1C31F643A2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05329" y="2659624"/>
                  <a:ext cx="86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7C8EB8D-618A-42A1-A8AE-987FB2542E43}"/>
                    </a:ext>
                  </a:extLst>
                </p14:cNvPr>
                <p14:cNvContentPartPr/>
                <p14:nvPr/>
              </p14:nvContentPartPr>
              <p14:xfrm>
                <a:off x="7507849" y="2724424"/>
                <a:ext cx="62640" cy="1533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7C8EB8D-618A-42A1-A8AE-987FB2542E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499209" y="2715424"/>
                  <a:ext cx="80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2B746B2-CBDD-416B-9F9B-5EBF0D64D2D4}"/>
                    </a:ext>
                  </a:extLst>
                </p14:cNvPr>
                <p14:cNvContentPartPr/>
                <p14:nvPr/>
              </p14:nvContentPartPr>
              <p14:xfrm>
                <a:off x="7594609" y="2711824"/>
                <a:ext cx="73440" cy="1810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2B746B2-CBDD-416B-9F9B-5EBF0D64D2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85609" y="2703184"/>
                  <a:ext cx="91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05FE6EB-6EF2-4CF9-9C65-633FDDCBD1E0}"/>
                    </a:ext>
                  </a:extLst>
                </p14:cNvPr>
                <p14:cNvContentPartPr/>
                <p14:nvPr/>
              </p14:nvContentPartPr>
              <p14:xfrm>
                <a:off x="7582369" y="2369824"/>
                <a:ext cx="1032840" cy="5472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05FE6EB-6EF2-4CF9-9C65-633FDDCBD1E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73729" y="2360824"/>
                  <a:ext cx="10504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03DC915-83C0-4E8B-8C14-E233B32810A1}"/>
                    </a:ext>
                  </a:extLst>
                </p14:cNvPr>
                <p14:cNvContentPartPr/>
                <p14:nvPr/>
              </p14:nvContentPartPr>
              <p14:xfrm>
                <a:off x="8111209" y="2599864"/>
                <a:ext cx="130680" cy="5043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03DC915-83C0-4E8B-8C14-E233B32810A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02569" y="2590864"/>
                  <a:ext cx="14832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9599751-B8CB-4828-857D-2A60E218D130}"/>
                    </a:ext>
                  </a:extLst>
                </p14:cNvPr>
                <p14:cNvContentPartPr/>
                <p14:nvPr/>
              </p14:nvContentPartPr>
              <p14:xfrm>
                <a:off x="8148649" y="2544064"/>
                <a:ext cx="180720" cy="2800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9599751-B8CB-4828-857D-2A60E218D13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39649" y="2535424"/>
                  <a:ext cx="198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C5D186E-D7C2-4214-8664-93727B5A6B01}"/>
                    </a:ext>
                  </a:extLst>
                </p14:cNvPr>
                <p14:cNvContentPartPr/>
                <p14:nvPr/>
              </p14:nvContentPartPr>
              <p14:xfrm>
                <a:off x="8359969" y="2674744"/>
                <a:ext cx="43920" cy="129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C5D186E-D7C2-4214-8664-93727B5A6B0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351329" y="2665744"/>
                  <a:ext cx="61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5D2620F-ABF2-4462-933C-512392554626}"/>
                    </a:ext>
                  </a:extLst>
                </p14:cNvPr>
                <p14:cNvContentPartPr/>
                <p14:nvPr/>
              </p14:nvContentPartPr>
              <p14:xfrm>
                <a:off x="8516569" y="2593384"/>
                <a:ext cx="80280" cy="2991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5D2620F-ABF2-4462-933C-51239255462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507929" y="2584744"/>
                  <a:ext cx="97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5318433-2CBB-4A42-B88C-A01E61AE47D2}"/>
                    </a:ext>
                  </a:extLst>
                </p14:cNvPr>
                <p14:cNvContentPartPr/>
                <p14:nvPr/>
              </p14:nvContentPartPr>
              <p14:xfrm>
                <a:off x="8615209" y="2693104"/>
                <a:ext cx="106200" cy="1123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5318433-2CBB-4A42-B88C-A01E61AE47D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06209" y="2684464"/>
                  <a:ext cx="123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21BE8CA-8289-4D60-9A67-1B2E7908F69B}"/>
                    </a:ext>
                  </a:extLst>
                </p14:cNvPr>
                <p14:cNvContentPartPr/>
                <p14:nvPr/>
              </p14:nvContentPartPr>
              <p14:xfrm>
                <a:off x="8640049" y="2495464"/>
                <a:ext cx="68760" cy="1051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21BE8CA-8289-4D60-9A67-1B2E7908F69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31049" y="2486464"/>
                  <a:ext cx="86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2AB79D2-B084-4FE9-80C3-90C16E89F911}"/>
                    </a:ext>
                  </a:extLst>
                </p14:cNvPr>
                <p14:cNvContentPartPr/>
                <p14:nvPr/>
              </p14:nvContentPartPr>
              <p14:xfrm>
                <a:off x="8117329" y="2699584"/>
                <a:ext cx="97200" cy="1497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2AB79D2-B084-4FE9-80C3-90C16E89F91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108689" y="2690584"/>
                  <a:ext cx="114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79AEB2E-B4AF-4BA4-BD11-71ED4C28BC93}"/>
                    </a:ext>
                  </a:extLst>
                </p14:cNvPr>
                <p14:cNvContentPartPr/>
                <p14:nvPr/>
              </p14:nvContentPartPr>
              <p14:xfrm>
                <a:off x="8459689" y="2929624"/>
                <a:ext cx="351360" cy="752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79AEB2E-B4AF-4BA4-BD11-71ED4C28BC9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50689" y="2920624"/>
                  <a:ext cx="3690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B2C702FF-C0D8-4374-9ABE-5E40E59048D0}"/>
                  </a:ext>
                </a:extLst>
              </p14:cNvPr>
              <p14:cNvContentPartPr/>
              <p14:nvPr/>
            </p14:nvContentPartPr>
            <p14:xfrm>
              <a:off x="7354489" y="3408784"/>
              <a:ext cx="225720" cy="31176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B2C702FF-C0D8-4374-9ABE-5E40E59048D0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345849" y="3399784"/>
                <a:ext cx="2433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F8D6A4EA-5A98-4ECE-8416-D5503A54586C}"/>
                  </a:ext>
                </a:extLst>
              </p14:cNvPr>
              <p14:cNvContentPartPr/>
              <p14:nvPr/>
            </p14:nvContentPartPr>
            <p14:xfrm>
              <a:off x="7383289" y="3999544"/>
              <a:ext cx="178560" cy="31752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F8D6A4EA-5A98-4ECE-8416-D5503A54586C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374649" y="3990544"/>
                <a:ext cx="196200" cy="3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04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F95B972-F070-4093-8F24-8FE3D179BAC7}"/>
              </a:ext>
            </a:extLst>
          </p:cNvPr>
          <p:cNvGrpSpPr/>
          <p:nvPr/>
        </p:nvGrpSpPr>
        <p:grpSpPr>
          <a:xfrm>
            <a:off x="1078230" y="3290064"/>
            <a:ext cx="1980000" cy="1612080"/>
            <a:chOff x="1078230" y="3290064"/>
            <a:chExt cx="1980000" cy="161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5EEFAB-B0C7-4F3B-95B3-3EC714A0B664}"/>
                    </a:ext>
                  </a:extLst>
                </p14:cNvPr>
                <p14:cNvContentPartPr/>
                <p14:nvPr/>
              </p14:nvContentPartPr>
              <p14:xfrm>
                <a:off x="2235990" y="3717384"/>
                <a:ext cx="5760" cy="495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5EEFAB-B0C7-4F3B-95B3-3EC714A0B6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26990" y="3708384"/>
                  <a:ext cx="234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E4EEEC-19F8-44A5-96B9-6D57CF5A85D2}"/>
                    </a:ext>
                  </a:extLst>
                </p14:cNvPr>
                <p14:cNvContentPartPr/>
                <p14:nvPr/>
              </p14:nvContentPartPr>
              <p14:xfrm>
                <a:off x="1955910" y="4219944"/>
                <a:ext cx="657360" cy="37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E4EEEC-19F8-44A5-96B9-6D57CF5A85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7270" y="4210944"/>
                  <a:ext cx="67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EBB6AE-7477-48E1-8F51-8078D548A6F9}"/>
                    </a:ext>
                  </a:extLst>
                </p14:cNvPr>
                <p14:cNvContentPartPr/>
                <p14:nvPr/>
              </p14:nvContentPartPr>
              <p14:xfrm>
                <a:off x="1950510" y="4444584"/>
                <a:ext cx="530280" cy="42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EBB6AE-7477-48E1-8F51-8078D548A6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1870" y="4435584"/>
                  <a:ext cx="547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E1B0BC-2CE3-44D4-8CE6-6B02B0949664}"/>
                    </a:ext>
                  </a:extLst>
                </p14:cNvPr>
                <p14:cNvContentPartPr/>
                <p14:nvPr/>
              </p14:nvContentPartPr>
              <p14:xfrm>
                <a:off x="2225910" y="4392024"/>
                <a:ext cx="90360" cy="405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E1B0BC-2CE3-44D4-8CE6-6B02B09496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16910" y="4383024"/>
                  <a:ext cx="108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CA4B97-29DE-4F69-9948-780AB7949BD8}"/>
                    </a:ext>
                  </a:extLst>
                </p14:cNvPr>
                <p14:cNvContentPartPr/>
                <p14:nvPr/>
              </p14:nvContentPartPr>
              <p14:xfrm>
                <a:off x="2128350" y="3687144"/>
                <a:ext cx="929880" cy="1170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CA4B97-29DE-4F69-9948-780AB7949B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9350" y="3678504"/>
                  <a:ext cx="947520" cy="11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61A041-4C41-4C49-A91E-BE00B5704CE4}"/>
                    </a:ext>
                  </a:extLst>
                </p14:cNvPr>
                <p14:cNvContentPartPr/>
                <p14:nvPr/>
              </p14:nvContentPartPr>
              <p14:xfrm>
                <a:off x="1078230" y="3717384"/>
                <a:ext cx="1095840" cy="749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61A041-4C41-4C49-A91E-BE00B5704C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9590" y="3708384"/>
                  <a:ext cx="11134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62025DF-9655-47D7-841C-5125D9A1A918}"/>
                    </a:ext>
                  </a:extLst>
                </p14:cNvPr>
                <p14:cNvContentPartPr/>
                <p14:nvPr/>
              </p14:nvContentPartPr>
              <p14:xfrm>
                <a:off x="1176510" y="4234704"/>
                <a:ext cx="217800" cy="67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62025DF-9655-47D7-841C-5125D9A1A9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7870" y="4226064"/>
                  <a:ext cx="235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8B9157-09EE-4CF3-9904-BEA983888F77}"/>
                    </a:ext>
                  </a:extLst>
                </p14:cNvPr>
                <p14:cNvContentPartPr/>
                <p14:nvPr/>
              </p14:nvContentPartPr>
              <p14:xfrm>
                <a:off x="1266150" y="4451784"/>
                <a:ext cx="1035000" cy="450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8B9157-09EE-4CF3-9904-BEA983888F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57510" y="4443144"/>
                  <a:ext cx="10526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B6E991A-EBBB-4C67-873B-7E4D4DF67B91}"/>
                    </a:ext>
                  </a:extLst>
                </p14:cNvPr>
                <p14:cNvContentPartPr/>
                <p14:nvPr/>
              </p14:nvContentPartPr>
              <p14:xfrm>
                <a:off x="2450550" y="3649704"/>
                <a:ext cx="124560" cy="187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B6E991A-EBBB-4C67-873B-7E4D4DF67B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41910" y="3640704"/>
                  <a:ext cx="14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0E95F54-AFB4-4E5C-B250-7AADC2F9E08A}"/>
                    </a:ext>
                  </a:extLst>
                </p14:cNvPr>
                <p14:cNvContentPartPr/>
                <p14:nvPr/>
              </p14:nvContentPartPr>
              <p14:xfrm>
                <a:off x="2510670" y="3290064"/>
                <a:ext cx="172800" cy="232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0E95F54-AFB4-4E5C-B250-7AADC2F9E0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2030" y="3281064"/>
                  <a:ext cx="19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EFDC63-813B-44C7-B5E9-6DA421926B7D}"/>
                    </a:ext>
                  </a:extLst>
                </p14:cNvPr>
                <p14:cNvContentPartPr/>
                <p14:nvPr/>
              </p14:nvContentPartPr>
              <p14:xfrm>
                <a:off x="2712990" y="3425064"/>
                <a:ext cx="30240" cy="135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EFDC63-813B-44C7-B5E9-6DA421926B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4350" y="3416424"/>
                  <a:ext cx="47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C11E1C-8E95-409E-84DD-F542C58CBF67}"/>
                    </a:ext>
                  </a:extLst>
                </p14:cNvPr>
                <p14:cNvContentPartPr/>
                <p14:nvPr/>
              </p14:nvContentPartPr>
              <p14:xfrm>
                <a:off x="2810190" y="3321384"/>
                <a:ext cx="172800" cy="186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C11E1C-8E95-409E-84DD-F542C58CBF6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01550" y="3312744"/>
                  <a:ext cx="1904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17A8C08-3DAA-4066-AC92-9574AFFC4EFD}"/>
              </a:ext>
            </a:extLst>
          </p:cNvPr>
          <p:cNvGrpSpPr/>
          <p:nvPr/>
        </p:nvGrpSpPr>
        <p:grpSpPr>
          <a:xfrm>
            <a:off x="3417870" y="3312744"/>
            <a:ext cx="2256120" cy="1492560"/>
            <a:chOff x="3417870" y="3312744"/>
            <a:chExt cx="2256120" cy="149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A568B32-F60B-4D58-9707-AC1EA6FB6C49}"/>
                    </a:ext>
                  </a:extLst>
                </p14:cNvPr>
                <p14:cNvContentPartPr/>
                <p14:nvPr/>
              </p14:nvContentPartPr>
              <p14:xfrm>
                <a:off x="3454950" y="4257024"/>
                <a:ext cx="255240" cy="15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A568B32-F60B-4D58-9707-AC1EA6FB6C4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46310" y="4248384"/>
                  <a:ext cx="27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291B11-AEB0-4944-B97C-B42FBBD45F28}"/>
                    </a:ext>
                  </a:extLst>
                </p14:cNvPr>
                <p14:cNvContentPartPr/>
                <p14:nvPr/>
              </p14:nvContentPartPr>
              <p14:xfrm>
                <a:off x="3417870" y="4346304"/>
                <a:ext cx="389880" cy="37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291B11-AEB0-4944-B97C-B42FBBD45F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9230" y="4337664"/>
                  <a:ext cx="407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142260-B5D4-4B45-8E5B-02568FFCF01C}"/>
                    </a:ext>
                  </a:extLst>
                </p14:cNvPr>
                <p14:cNvContentPartPr/>
                <p14:nvPr/>
              </p14:nvContentPartPr>
              <p14:xfrm>
                <a:off x="3687510" y="4204464"/>
                <a:ext cx="300240" cy="157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142260-B5D4-4B45-8E5B-02568FFCF0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78510" y="4195824"/>
                  <a:ext cx="31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D80ACC-E070-4C12-BE7C-953E8FB0C59E}"/>
                    </a:ext>
                  </a:extLst>
                </p14:cNvPr>
                <p14:cNvContentPartPr/>
                <p14:nvPr/>
              </p14:nvContentPartPr>
              <p14:xfrm>
                <a:off x="4818990" y="3702264"/>
                <a:ext cx="30600" cy="352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D80ACC-E070-4C12-BE7C-953E8FB0C5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09990" y="3693624"/>
                  <a:ext cx="482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B37DE8-69F0-419C-A3D4-46646696B290}"/>
                    </a:ext>
                  </a:extLst>
                </p14:cNvPr>
                <p14:cNvContentPartPr/>
                <p14:nvPr/>
              </p14:nvContentPartPr>
              <p14:xfrm>
                <a:off x="4556910" y="4114104"/>
                <a:ext cx="547560" cy="38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B37DE8-69F0-419C-A3D4-46646696B2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47910" y="4105464"/>
                  <a:ext cx="565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D3635E-32C7-4A24-B4EB-F74B467176D6}"/>
                    </a:ext>
                  </a:extLst>
                </p14:cNvPr>
                <p14:cNvContentPartPr/>
                <p14:nvPr/>
              </p14:nvContentPartPr>
              <p14:xfrm>
                <a:off x="4548990" y="4257024"/>
                <a:ext cx="514440" cy="300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D3635E-32C7-4A24-B4EB-F74B467176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40350" y="4248384"/>
                  <a:ext cx="532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A2AADC7-E648-4DBD-87D5-2FF499DE3294}"/>
                    </a:ext>
                  </a:extLst>
                </p14:cNvPr>
                <p14:cNvContentPartPr/>
                <p14:nvPr/>
              </p14:nvContentPartPr>
              <p14:xfrm>
                <a:off x="4744110" y="3679584"/>
                <a:ext cx="929880" cy="1125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A2AADC7-E648-4DBD-87D5-2FF499DE32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35110" y="3670584"/>
                  <a:ext cx="94752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053D25B-4574-467F-965C-3BAE26E53585}"/>
                    </a:ext>
                  </a:extLst>
                </p14:cNvPr>
                <p14:cNvContentPartPr/>
                <p14:nvPr/>
              </p14:nvContentPartPr>
              <p14:xfrm>
                <a:off x="5021310" y="3612264"/>
                <a:ext cx="120240" cy="120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053D25B-4574-467F-965C-3BAE26E535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12670" y="3603264"/>
                  <a:ext cx="137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64EDB0D-02C8-4A1E-AF8D-B93C14B5EE06}"/>
                    </a:ext>
                  </a:extLst>
                </p14:cNvPr>
                <p14:cNvContentPartPr/>
                <p14:nvPr/>
              </p14:nvContentPartPr>
              <p14:xfrm>
                <a:off x="5164230" y="3379344"/>
                <a:ext cx="194760" cy="271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64EDB0D-02C8-4A1E-AF8D-B93C14B5EE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55590" y="3370344"/>
                  <a:ext cx="212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48708B-5F33-4E76-84B7-50E25D77AB10}"/>
                    </a:ext>
                  </a:extLst>
                </p14:cNvPr>
                <p14:cNvContentPartPr/>
                <p14:nvPr/>
              </p14:nvContentPartPr>
              <p14:xfrm>
                <a:off x="5388870" y="3544944"/>
                <a:ext cx="52920" cy="120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48708B-5F33-4E76-84B7-50E25D77AB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79870" y="3536304"/>
                  <a:ext cx="70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1B71CAB-27D4-468A-9EAC-7705935E932A}"/>
                    </a:ext>
                  </a:extLst>
                </p14:cNvPr>
                <p14:cNvContentPartPr/>
                <p14:nvPr/>
              </p14:nvContentPartPr>
              <p14:xfrm>
                <a:off x="5456190" y="3380064"/>
                <a:ext cx="217800" cy="225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1B71CAB-27D4-468A-9EAC-7705935E93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47190" y="3371424"/>
                  <a:ext cx="235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D201098-A4FB-4901-A566-F499046E9ABD}"/>
                    </a:ext>
                  </a:extLst>
                </p14:cNvPr>
                <p14:cNvContentPartPr/>
                <p14:nvPr/>
              </p14:nvContentPartPr>
              <p14:xfrm>
                <a:off x="4691910" y="3702264"/>
                <a:ext cx="22680" cy="15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D201098-A4FB-4901-A566-F499046E9A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82910" y="3693624"/>
                  <a:ext cx="4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2CAA8C3-B06B-4BCF-A834-DCAEB3C2EDEE}"/>
                    </a:ext>
                  </a:extLst>
                </p14:cNvPr>
                <p14:cNvContentPartPr/>
                <p14:nvPr/>
              </p14:nvContentPartPr>
              <p14:xfrm>
                <a:off x="4369350" y="3650064"/>
                <a:ext cx="172800" cy="37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2CAA8C3-B06B-4BCF-A834-DCAEB3C2ED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60710" y="3641064"/>
                  <a:ext cx="190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BBB8899-F3CC-4FC4-8058-6F04AB338204}"/>
                    </a:ext>
                  </a:extLst>
                </p14:cNvPr>
                <p14:cNvContentPartPr/>
                <p14:nvPr/>
              </p14:nvContentPartPr>
              <p14:xfrm>
                <a:off x="4174590" y="3762384"/>
                <a:ext cx="120240" cy="375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BBB8899-F3CC-4FC4-8058-6F04AB3382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65590" y="3753384"/>
                  <a:ext cx="1378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21546A8-4F3F-4FFC-A26B-0D6FFACF98F0}"/>
                    </a:ext>
                  </a:extLst>
                </p14:cNvPr>
                <p14:cNvContentPartPr/>
                <p14:nvPr/>
              </p14:nvContentPartPr>
              <p14:xfrm>
                <a:off x="4196910" y="4137144"/>
                <a:ext cx="75240" cy="82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21546A8-4F3F-4FFC-A26B-0D6FFACF98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88270" y="4128144"/>
                  <a:ext cx="92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B0D92F-3619-4376-879E-CD7C2E6B1F90}"/>
                    </a:ext>
                  </a:extLst>
                </p14:cNvPr>
                <p14:cNvContentPartPr/>
                <p14:nvPr/>
              </p14:nvContentPartPr>
              <p14:xfrm>
                <a:off x="4241910" y="3994584"/>
                <a:ext cx="112680" cy="307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B0D92F-3619-4376-879E-CD7C2E6B1F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33270" y="3985944"/>
                  <a:ext cx="130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E45DFD4-2B7C-4083-A635-E5E80381229F}"/>
                    </a:ext>
                  </a:extLst>
                </p14:cNvPr>
                <p14:cNvContentPartPr/>
                <p14:nvPr/>
              </p14:nvContentPartPr>
              <p14:xfrm>
                <a:off x="4257030" y="4482024"/>
                <a:ext cx="277560" cy="247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E45DFD4-2B7C-4083-A635-E5E80381229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48030" y="4473024"/>
                  <a:ext cx="295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469D89-4896-422D-B0D4-44730E18B733}"/>
                    </a:ext>
                  </a:extLst>
                </p14:cNvPr>
                <p14:cNvContentPartPr/>
                <p14:nvPr/>
              </p14:nvContentPartPr>
              <p14:xfrm>
                <a:off x="4032030" y="3470064"/>
                <a:ext cx="67680" cy="367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469D89-4896-422D-B0D4-44730E18B7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23390" y="3461064"/>
                  <a:ext cx="85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C05D97-F5FD-4818-9322-A8B8DAAD31F2}"/>
                    </a:ext>
                  </a:extLst>
                </p14:cNvPr>
                <p14:cNvContentPartPr/>
                <p14:nvPr/>
              </p14:nvContentPartPr>
              <p14:xfrm>
                <a:off x="3987030" y="3687504"/>
                <a:ext cx="195120" cy="82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AC05D97-F5FD-4818-9322-A8B8DAAD31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78390" y="3678504"/>
                  <a:ext cx="21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629E81D-41A2-4674-B187-B9CE747D2562}"/>
                    </a:ext>
                  </a:extLst>
                </p14:cNvPr>
                <p14:cNvContentPartPr/>
                <p14:nvPr/>
              </p14:nvContentPartPr>
              <p14:xfrm>
                <a:off x="4137150" y="3312744"/>
                <a:ext cx="285120" cy="195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629E81D-41A2-4674-B187-B9CE747D25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28150" y="3303744"/>
                  <a:ext cx="302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6C0255-B253-4C40-A345-87F1CFFCA2BE}"/>
                    </a:ext>
                  </a:extLst>
                </p14:cNvPr>
                <p14:cNvContentPartPr/>
                <p14:nvPr/>
              </p14:nvContentPartPr>
              <p14:xfrm>
                <a:off x="4369350" y="3327504"/>
                <a:ext cx="322560" cy="60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6C0255-B253-4C40-A345-87F1CFFCA2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0710" y="3318864"/>
                  <a:ext cx="34020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D7EC9BD-6EA4-417B-8BDA-871914ABE580}"/>
                  </a:ext>
                </a:extLst>
              </p14:cNvPr>
              <p14:cNvContentPartPr/>
              <p14:nvPr/>
            </p14:nvContentPartPr>
            <p14:xfrm>
              <a:off x="4541790" y="5486064"/>
              <a:ext cx="112680" cy="1803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D7EC9BD-6EA4-417B-8BDA-871914ABE58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33150" y="5477424"/>
                <a:ext cx="13032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37C0D49-07BF-4BE4-ACFC-5754E458AA28}"/>
              </a:ext>
            </a:extLst>
          </p:cNvPr>
          <p:cNvGrpSpPr/>
          <p:nvPr/>
        </p:nvGrpSpPr>
        <p:grpSpPr>
          <a:xfrm>
            <a:off x="6875310" y="5051544"/>
            <a:ext cx="1164240" cy="300600"/>
            <a:chOff x="6875310" y="5051544"/>
            <a:chExt cx="116424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A3B3BDE-B9D3-48AC-8BBE-83239C3141DB}"/>
                    </a:ext>
                  </a:extLst>
                </p14:cNvPr>
                <p14:cNvContentPartPr/>
                <p14:nvPr/>
              </p14:nvContentPartPr>
              <p14:xfrm>
                <a:off x="6875310" y="5051544"/>
                <a:ext cx="500040" cy="275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A3B3BDE-B9D3-48AC-8BBE-83239C3141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66310" y="5042544"/>
                  <a:ext cx="517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D8DCBFD-42F3-414B-B5B5-29B3A6904E9F}"/>
                    </a:ext>
                  </a:extLst>
                </p14:cNvPr>
                <p14:cNvContentPartPr/>
                <p14:nvPr/>
              </p14:nvContentPartPr>
              <p14:xfrm>
                <a:off x="7179510" y="5126424"/>
                <a:ext cx="150840" cy="225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D8DCBFD-42F3-414B-B5B5-29B3A6904E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70510" y="5117784"/>
                  <a:ext cx="168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39B472D-EBA7-4B33-ACC0-7005ACC406F7}"/>
                    </a:ext>
                  </a:extLst>
                </p14:cNvPr>
                <p14:cNvContentPartPr/>
                <p14:nvPr/>
              </p14:nvContentPartPr>
              <p14:xfrm>
                <a:off x="7562190" y="5126424"/>
                <a:ext cx="157680" cy="150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39B472D-EBA7-4B33-ACC0-7005ACC406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53550" y="5117784"/>
                  <a:ext cx="175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116603-FCB9-4868-ABCE-11A7C1414B18}"/>
                    </a:ext>
                  </a:extLst>
                </p14:cNvPr>
                <p14:cNvContentPartPr/>
                <p14:nvPr/>
              </p14:nvContentPartPr>
              <p14:xfrm>
                <a:off x="7891230" y="5052264"/>
                <a:ext cx="148320" cy="194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116603-FCB9-4868-ABCE-11A7C1414B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82590" y="5043264"/>
                  <a:ext cx="1659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E84CAC8-E642-4C56-8E0E-C1CA40D7D1EE}"/>
              </a:ext>
            </a:extLst>
          </p:cNvPr>
          <p:cNvGrpSpPr/>
          <p:nvPr/>
        </p:nvGrpSpPr>
        <p:grpSpPr>
          <a:xfrm>
            <a:off x="7989510" y="4601904"/>
            <a:ext cx="446760" cy="270000"/>
            <a:chOff x="7989510" y="4601904"/>
            <a:chExt cx="44676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3D3712-2E6C-4760-8A30-047A6DC1E5E2}"/>
                    </a:ext>
                  </a:extLst>
                </p14:cNvPr>
                <p14:cNvContentPartPr/>
                <p14:nvPr/>
              </p14:nvContentPartPr>
              <p14:xfrm>
                <a:off x="7989510" y="4759224"/>
                <a:ext cx="157680" cy="112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3D3712-2E6C-4760-8A30-047A6DC1E5E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80870" y="4750224"/>
                  <a:ext cx="175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950CE18-0A5A-4E48-B12A-6713C310878B}"/>
                    </a:ext>
                  </a:extLst>
                </p14:cNvPr>
                <p14:cNvContentPartPr/>
                <p14:nvPr/>
              </p14:nvContentPartPr>
              <p14:xfrm>
                <a:off x="8087070" y="4849224"/>
                <a:ext cx="60480" cy="22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950CE18-0A5A-4E48-B12A-6713C31087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78070" y="4840224"/>
                  <a:ext cx="78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D8BBEAE-8A2E-4D57-B603-6C40587C8771}"/>
                    </a:ext>
                  </a:extLst>
                </p14:cNvPr>
                <p14:cNvContentPartPr/>
                <p14:nvPr/>
              </p14:nvContentPartPr>
              <p14:xfrm>
                <a:off x="8259510" y="4601904"/>
                <a:ext cx="176760" cy="97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D8BBEAE-8A2E-4D57-B603-6C40587C87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50510" y="4592904"/>
                  <a:ext cx="19440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F00F8F1-CFCD-4F95-AC87-4F3DE3144F27}"/>
                  </a:ext>
                </a:extLst>
              </p14:cNvPr>
              <p14:cNvContentPartPr/>
              <p14:nvPr/>
            </p14:nvContentPartPr>
            <p14:xfrm>
              <a:off x="3417510" y="5307504"/>
              <a:ext cx="165240" cy="2239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F00F8F1-CFCD-4F95-AC87-4F3DE3144F2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08870" y="5298864"/>
                <a:ext cx="1828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8DD72B6-40C1-4670-937E-190C5CA2B524}"/>
                  </a:ext>
                </a:extLst>
              </p14:cNvPr>
              <p14:cNvContentPartPr/>
              <p14:nvPr/>
            </p14:nvContentPartPr>
            <p14:xfrm>
              <a:off x="3720270" y="5275824"/>
              <a:ext cx="177120" cy="2491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8DD72B6-40C1-4670-937E-190C5CA2B52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11630" y="5266824"/>
                <a:ext cx="1947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1FC537F-8925-4C11-80AC-123F7093180E}"/>
                  </a:ext>
                </a:extLst>
              </p14:cNvPr>
              <p14:cNvContentPartPr/>
              <p14:nvPr/>
            </p14:nvContentPartPr>
            <p14:xfrm>
              <a:off x="4099710" y="5238744"/>
              <a:ext cx="210240" cy="2480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1FC537F-8925-4C11-80AC-123F7093180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90710" y="5230104"/>
                <a:ext cx="2278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48159D2-9333-4B4C-86C5-B22389867C62}"/>
                  </a:ext>
                </a:extLst>
              </p14:cNvPr>
              <p14:cNvContentPartPr/>
              <p14:nvPr/>
            </p14:nvContentPartPr>
            <p14:xfrm>
              <a:off x="2180910" y="5636184"/>
              <a:ext cx="2039040" cy="2476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48159D2-9333-4B4C-86C5-B22389867C6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71910" y="5627184"/>
                <a:ext cx="205668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027D616-46FF-4E00-AF18-EF51DF8AA7D3}"/>
              </a:ext>
            </a:extLst>
          </p:cNvPr>
          <p:cNvGrpSpPr/>
          <p:nvPr/>
        </p:nvGrpSpPr>
        <p:grpSpPr>
          <a:xfrm>
            <a:off x="1816230" y="5051544"/>
            <a:ext cx="1496880" cy="747360"/>
            <a:chOff x="1816230" y="5051544"/>
            <a:chExt cx="1496880" cy="74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69F488-F73A-4C17-9DAF-37E153A2E58F}"/>
                    </a:ext>
                  </a:extLst>
                </p14:cNvPr>
                <p14:cNvContentPartPr/>
                <p14:nvPr/>
              </p14:nvContentPartPr>
              <p14:xfrm>
                <a:off x="1941150" y="5126064"/>
                <a:ext cx="180360" cy="252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69F488-F73A-4C17-9DAF-37E153A2E5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32150" y="5117064"/>
                  <a:ext cx="198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7323519-A6BF-406F-9E3E-B37A0678A850}"/>
                    </a:ext>
                  </a:extLst>
                </p14:cNvPr>
                <p14:cNvContentPartPr/>
                <p14:nvPr/>
              </p14:nvContentPartPr>
              <p14:xfrm>
                <a:off x="2173350" y="5051544"/>
                <a:ext cx="90360" cy="97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7323519-A6BF-406F-9E3E-B37A0678A8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64710" y="5042544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7A13438-BF3A-4B79-9974-C85C3D73D39D}"/>
                    </a:ext>
                  </a:extLst>
                </p14:cNvPr>
                <p14:cNvContentPartPr/>
                <p14:nvPr/>
              </p14:nvContentPartPr>
              <p14:xfrm>
                <a:off x="1816230" y="5478144"/>
                <a:ext cx="579600" cy="15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7A13438-BF3A-4B79-9974-C85C3D73D3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07590" y="5469504"/>
                  <a:ext cx="597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9AB25E8-D0DF-44E1-A104-C88FEE3135B2}"/>
                    </a:ext>
                  </a:extLst>
                </p14:cNvPr>
                <p14:cNvContentPartPr/>
                <p14:nvPr/>
              </p14:nvContentPartPr>
              <p14:xfrm>
                <a:off x="1858710" y="5576064"/>
                <a:ext cx="245880" cy="222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9AB25E8-D0DF-44E1-A104-C88FEE3135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49710" y="5567064"/>
                  <a:ext cx="263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69AACA7-C2BD-48B6-97D7-4419A5C48537}"/>
                    </a:ext>
                  </a:extLst>
                </p14:cNvPr>
                <p14:cNvContentPartPr/>
                <p14:nvPr/>
              </p14:nvContentPartPr>
              <p14:xfrm>
                <a:off x="2061030" y="5650944"/>
                <a:ext cx="177480" cy="37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69AACA7-C2BD-48B6-97D7-4419A5C485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2030" y="5642304"/>
                  <a:ext cx="195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E866DF-952F-4832-9597-B8E1D66A27D8}"/>
                    </a:ext>
                  </a:extLst>
                </p14:cNvPr>
                <p14:cNvContentPartPr/>
                <p14:nvPr/>
              </p14:nvContentPartPr>
              <p14:xfrm>
                <a:off x="2120790" y="5599824"/>
                <a:ext cx="90720" cy="194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E866DF-952F-4832-9597-B8E1D66A27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11790" y="5591184"/>
                  <a:ext cx="108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C189C0F-1E51-4EA6-A98A-793BD791E2A2}"/>
                    </a:ext>
                  </a:extLst>
                </p14:cNvPr>
                <p14:cNvContentPartPr/>
                <p14:nvPr/>
              </p14:nvContentPartPr>
              <p14:xfrm>
                <a:off x="2225910" y="5591184"/>
                <a:ext cx="150120" cy="90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C189C0F-1E51-4EA6-A98A-793BD791E2A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16910" y="5582184"/>
                  <a:ext cx="167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EC3F62E-9CB9-48CA-949E-A6E02BC06B66}"/>
                    </a:ext>
                  </a:extLst>
                </p14:cNvPr>
                <p14:cNvContentPartPr/>
                <p14:nvPr/>
              </p14:nvContentPartPr>
              <p14:xfrm>
                <a:off x="2525430" y="5275824"/>
                <a:ext cx="187920" cy="278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EC3F62E-9CB9-48CA-949E-A6E02BC06B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16790" y="5266824"/>
                  <a:ext cx="2055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A801E4A-A8BB-4CFA-8FA8-C75A8B2A8D42}"/>
                    </a:ext>
                  </a:extLst>
                </p14:cNvPr>
                <p14:cNvContentPartPr/>
                <p14:nvPr/>
              </p14:nvContentPartPr>
              <p14:xfrm>
                <a:off x="3007470" y="5411184"/>
                <a:ext cx="103320" cy="8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A801E4A-A8BB-4CFA-8FA8-C75A8B2A8D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98470" y="5402544"/>
                  <a:ext cx="120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A149798-76E2-4DC1-B439-DFAF597A9F21}"/>
                    </a:ext>
                  </a:extLst>
                </p14:cNvPr>
                <p14:cNvContentPartPr/>
                <p14:nvPr/>
              </p14:nvContentPartPr>
              <p14:xfrm>
                <a:off x="2982990" y="5456184"/>
                <a:ext cx="97920" cy="22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A149798-76E2-4DC1-B439-DFAF597A9F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73990" y="5447544"/>
                  <a:ext cx="115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D305C6-1F38-499E-9C90-35197F6A7D8E}"/>
                    </a:ext>
                  </a:extLst>
                </p14:cNvPr>
                <p14:cNvContentPartPr/>
                <p14:nvPr/>
              </p14:nvContentPartPr>
              <p14:xfrm>
                <a:off x="3215190" y="5448624"/>
                <a:ext cx="97920" cy="8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D305C6-1F38-499E-9C90-35197F6A7D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06550" y="5439984"/>
                  <a:ext cx="1155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E2BDF2B-BCA7-42A4-AD88-3A6A12F34783}"/>
              </a:ext>
            </a:extLst>
          </p:cNvPr>
          <p:cNvGrpSpPr/>
          <p:nvPr/>
        </p:nvGrpSpPr>
        <p:grpSpPr>
          <a:xfrm>
            <a:off x="5284110" y="4885944"/>
            <a:ext cx="1356480" cy="682200"/>
            <a:chOff x="5284110" y="4885944"/>
            <a:chExt cx="135648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94F5175-72A9-4A0F-BE71-A7B4D7A5269A}"/>
                    </a:ext>
                  </a:extLst>
                </p14:cNvPr>
                <p14:cNvContentPartPr/>
                <p14:nvPr/>
              </p14:nvContentPartPr>
              <p14:xfrm>
                <a:off x="5376270" y="4983504"/>
                <a:ext cx="163080" cy="210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94F5175-72A9-4A0F-BE71-A7B4D7A526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67630" y="4974504"/>
                  <a:ext cx="180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4F3F0E-3A36-4CE1-840E-02943E0A18A9}"/>
                    </a:ext>
                  </a:extLst>
                </p14:cNvPr>
                <p14:cNvContentPartPr/>
                <p14:nvPr/>
              </p14:nvContentPartPr>
              <p14:xfrm>
                <a:off x="5576070" y="4885944"/>
                <a:ext cx="127800" cy="75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4F3F0E-3A36-4CE1-840E-02943E0A18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67430" y="4876944"/>
                  <a:ext cx="145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971F0BF-B746-4B57-A4DA-913CF2A351C6}"/>
                    </a:ext>
                  </a:extLst>
                </p14:cNvPr>
                <p14:cNvContentPartPr/>
                <p14:nvPr/>
              </p14:nvContentPartPr>
              <p14:xfrm>
                <a:off x="5316150" y="5216424"/>
                <a:ext cx="485280" cy="22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971F0BF-B746-4B57-A4DA-913CF2A351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07510" y="5207424"/>
                  <a:ext cx="502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4B1839-8CB6-4F33-897C-3F8E92918C56}"/>
                    </a:ext>
                  </a:extLst>
                </p14:cNvPr>
                <p14:cNvContentPartPr/>
                <p14:nvPr/>
              </p14:nvContentPartPr>
              <p14:xfrm>
                <a:off x="5284110" y="5411184"/>
                <a:ext cx="388440" cy="156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4B1839-8CB6-4F33-897C-3F8E92918C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75470" y="5402544"/>
                  <a:ext cx="406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EFC9B81-D1A4-44FB-B394-6F8318F4F16D}"/>
                    </a:ext>
                  </a:extLst>
                </p14:cNvPr>
                <p14:cNvContentPartPr/>
                <p14:nvPr/>
              </p14:nvContentPartPr>
              <p14:xfrm>
                <a:off x="5524230" y="5396424"/>
                <a:ext cx="277200" cy="164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EFC9B81-D1A4-44FB-B394-6F8318F4F1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15230" y="5387424"/>
                  <a:ext cx="294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EDD02CD-BAC2-4299-BED0-5A773B246E53}"/>
                    </a:ext>
                  </a:extLst>
                </p14:cNvPr>
                <p14:cNvContentPartPr/>
                <p14:nvPr/>
              </p14:nvContentPartPr>
              <p14:xfrm>
                <a:off x="5987910" y="5111304"/>
                <a:ext cx="135720" cy="297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EDD02CD-BAC2-4299-BED0-5A773B246E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78910" y="5102664"/>
                  <a:ext cx="153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35AE249-9C41-4D5F-9B8F-E7C1A1405205}"/>
                    </a:ext>
                  </a:extLst>
                </p14:cNvPr>
                <p14:cNvContentPartPr/>
                <p14:nvPr/>
              </p14:nvContentPartPr>
              <p14:xfrm>
                <a:off x="6333150" y="5186544"/>
                <a:ext cx="60480" cy="7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35AE249-9C41-4D5F-9B8F-E7C1A140520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24510" y="5177544"/>
                  <a:ext cx="78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696B74-2FF6-49E2-A2CA-E9585E3F0EB3}"/>
                    </a:ext>
                  </a:extLst>
                </p14:cNvPr>
                <p14:cNvContentPartPr/>
                <p14:nvPr/>
              </p14:nvContentPartPr>
              <p14:xfrm>
                <a:off x="6333150" y="5253864"/>
                <a:ext cx="52920" cy="15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696B74-2FF6-49E2-A2CA-E9585E3F0E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24510" y="5245224"/>
                  <a:ext cx="70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1126C2A-6170-482F-BF11-D01ACC999604}"/>
                    </a:ext>
                  </a:extLst>
                </p14:cNvPr>
                <p14:cNvContentPartPr/>
                <p14:nvPr/>
              </p14:nvContentPartPr>
              <p14:xfrm>
                <a:off x="6557070" y="5118864"/>
                <a:ext cx="83520" cy="202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1126C2A-6170-482F-BF11-D01ACC9996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48430" y="5110224"/>
                  <a:ext cx="101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04D74B8-0C85-44BD-AEC9-F803E87F440C}"/>
                    </a:ext>
                  </a:extLst>
                </p14:cNvPr>
                <p14:cNvContentPartPr/>
                <p14:nvPr/>
              </p14:nvContentPartPr>
              <p14:xfrm>
                <a:off x="6378150" y="5216424"/>
                <a:ext cx="112680" cy="16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04D74B8-0C85-44BD-AEC9-F803E87F440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69150" y="5207424"/>
                  <a:ext cx="130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E1C50C5-9727-4DF2-A0CC-1F08B0C23877}"/>
              </a:ext>
            </a:extLst>
          </p:cNvPr>
          <p:cNvGrpSpPr/>
          <p:nvPr/>
        </p:nvGrpSpPr>
        <p:grpSpPr>
          <a:xfrm>
            <a:off x="4781550" y="5740944"/>
            <a:ext cx="1992960" cy="645480"/>
            <a:chOff x="4781550" y="5740944"/>
            <a:chExt cx="199296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D68021A-95BF-42FD-9B59-8B57F71431FD}"/>
                    </a:ext>
                  </a:extLst>
                </p14:cNvPr>
                <p14:cNvContentPartPr/>
                <p14:nvPr/>
              </p14:nvContentPartPr>
              <p14:xfrm>
                <a:off x="4856070" y="5770464"/>
                <a:ext cx="203400" cy="278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D68021A-95BF-42FD-9B59-8B57F71431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47070" y="5761464"/>
                  <a:ext cx="221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FE0F89-7E40-4FF5-B406-51D6C86A9623}"/>
                    </a:ext>
                  </a:extLst>
                </p14:cNvPr>
                <p14:cNvContentPartPr/>
                <p14:nvPr/>
              </p14:nvContentPartPr>
              <p14:xfrm>
                <a:off x="5081430" y="5740944"/>
                <a:ext cx="37800" cy="75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FE0F89-7E40-4FF5-B406-51D6C86A96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72790" y="5732304"/>
                  <a:ext cx="55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574D46-D768-4D0C-AFF3-2202EB653DB0}"/>
                    </a:ext>
                  </a:extLst>
                </p14:cNvPr>
                <p14:cNvContentPartPr/>
                <p14:nvPr/>
              </p14:nvContentPartPr>
              <p14:xfrm>
                <a:off x="4781550" y="6095904"/>
                <a:ext cx="427680" cy="13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574D46-D768-4D0C-AFF3-2202EB653DB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72910" y="6086904"/>
                  <a:ext cx="445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53C4958-6936-431C-A93F-1B5FEAA47886}"/>
                    </a:ext>
                  </a:extLst>
                </p14:cNvPr>
                <p14:cNvContentPartPr/>
                <p14:nvPr/>
              </p14:nvContentPartPr>
              <p14:xfrm>
                <a:off x="4818990" y="6250344"/>
                <a:ext cx="307800" cy="135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53C4958-6936-431C-A93F-1B5FEAA478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10350" y="6241704"/>
                  <a:ext cx="325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6CA6425-C699-419C-B2D8-7CFD58C7CD27}"/>
                    </a:ext>
                  </a:extLst>
                </p14:cNvPr>
                <p14:cNvContentPartPr/>
                <p14:nvPr/>
              </p14:nvContentPartPr>
              <p14:xfrm>
                <a:off x="5037150" y="6242784"/>
                <a:ext cx="97200" cy="143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6CA6425-C699-419C-B2D8-7CFD58C7CD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28150" y="6234144"/>
                  <a:ext cx="114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B225193-E8D2-46AA-990A-FE934D8392B2}"/>
                    </a:ext>
                  </a:extLst>
                </p14:cNvPr>
                <p14:cNvContentPartPr/>
                <p14:nvPr/>
              </p14:nvContentPartPr>
              <p14:xfrm>
                <a:off x="5156310" y="6190224"/>
                <a:ext cx="142920" cy="53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B225193-E8D2-46AA-990A-FE934D8392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47670" y="6181224"/>
                  <a:ext cx="160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3752F3-EC43-4BF8-8D28-4AF32C64BC6C}"/>
                    </a:ext>
                  </a:extLst>
                </p14:cNvPr>
                <p14:cNvContentPartPr/>
                <p14:nvPr/>
              </p14:nvContentPartPr>
              <p14:xfrm>
                <a:off x="5411190" y="6003024"/>
                <a:ext cx="117720" cy="187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3752F3-EC43-4BF8-8D28-4AF32C64BC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02550" y="5994384"/>
                  <a:ext cx="135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5CC9F5B-A157-492D-B14C-AA824A9D0216}"/>
                    </a:ext>
                  </a:extLst>
                </p14:cNvPr>
                <p14:cNvContentPartPr/>
                <p14:nvPr/>
              </p14:nvContentPartPr>
              <p14:xfrm>
                <a:off x="5688750" y="6085824"/>
                <a:ext cx="112680" cy="7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5CC9F5B-A157-492D-B14C-AA824A9D02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79750" y="6077184"/>
                  <a:ext cx="13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E278AA-5DF3-435B-BC97-D57567296721}"/>
                    </a:ext>
                  </a:extLst>
                </p14:cNvPr>
                <p14:cNvContentPartPr/>
                <p14:nvPr/>
              </p14:nvContentPartPr>
              <p14:xfrm>
                <a:off x="6003390" y="5973504"/>
                <a:ext cx="105120" cy="157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E278AA-5DF3-435B-BC97-D575672967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94390" y="5964504"/>
                  <a:ext cx="122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B0E0EA1-205B-4F97-AC7D-ABECD27C2278}"/>
                    </a:ext>
                  </a:extLst>
                </p14:cNvPr>
                <p14:cNvContentPartPr/>
                <p14:nvPr/>
              </p14:nvContentPartPr>
              <p14:xfrm>
                <a:off x="6287790" y="5928504"/>
                <a:ext cx="128160" cy="247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B0E0EA1-205B-4F97-AC7D-ABECD27C22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79150" y="5919504"/>
                  <a:ext cx="145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B7A35F4-3F6F-488E-BB24-1BDDF29B74CD}"/>
                    </a:ext>
                  </a:extLst>
                </p14:cNvPr>
                <p14:cNvContentPartPr/>
                <p14:nvPr/>
              </p14:nvContentPartPr>
              <p14:xfrm>
                <a:off x="6625470" y="5905104"/>
                <a:ext cx="149040" cy="218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B7A35F4-3F6F-488E-BB24-1BDDF29B74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16470" y="5896464"/>
                  <a:ext cx="166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E702A56-C076-433C-B1C3-52A97EC1FE0B}"/>
                    </a:ext>
                  </a:extLst>
                </p14:cNvPr>
                <p14:cNvContentPartPr/>
                <p14:nvPr/>
              </p14:nvContentPartPr>
              <p14:xfrm>
                <a:off x="5712150" y="6055584"/>
                <a:ext cx="22680" cy="120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E702A56-C076-433C-B1C3-52A97EC1FE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03510" y="6046944"/>
                  <a:ext cx="403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77E8BA6-0EFF-4C6C-8F76-8947FB1327A1}"/>
              </a:ext>
            </a:extLst>
          </p:cNvPr>
          <p:cNvGrpSpPr/>
          <p:nvPr/>
        </p:nvGrpSpPr>
        <p:grpSpPr>
          <a:xfrm>
            <a:off x="8087070" y="5268624"/>
            <a:ext cx="809640" cy="735480"/>
            <a:chOff x="8087070" y="5268624"/>
            <a:chExt cx="809640" cy="73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A9A2749-15F2-4BC5-96B8-92D991826870}"/>
                    </a:ext>
                  </a:extLst>
                </p14:cNvPr>
                <p14:cNvContentPartPr/>
                <p14:nvPr/>
              </p14:nvContentPartPr>
              <p14:xfrm>
                <a:off x="8087070" y="5478504"/>
                <a:ext cx="187920" cy="195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A9A2749-15F2-4BC5-96B8-92D9918268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78070" y="5469864"/>
                  <a:ext cx="205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071779B-761A-44CA-8CB0-6C6430A0660F}"/>
                    </a:ext>
                  </a:extLst>
                </p14:cNvPr>
                <p14:cNvContentPartPr/>
                <p14:nvPr/>
              </p14:nvContentPartPr>
              <p14:xfrm>
                <a:off x="8274270" y="5373744"/>
                <a:ext cx="278640" cy="165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071779B-761A-44CA-8CB0-6C6430A0660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65270" y="5365104"/>
                  <a:ext cx="296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BDEDA63-EB54-4BF3-A17D-B3B6F449BEF7}"/>
                    </a:ext>
                  </a:extLst>
                </p14:cNvPr>
                <p14:cNvContentPartPr/>
                <p14:nvPr/>
              </p14:nvContentPartPr>
              <p14:xfrm>
                <a:off x="8229270" y="5853624"/>
                <a:ext cx="112320" cy="150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BDEDA63-EB54-4BF3-A17D-B3B6F449BE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20630" y="5844624"/>
                  <a:ext cx="129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B334575-88BB-46FF-90F3-E0F63B7EE56B}"/>
                    </a:ext>
                  </a:extLst>
                </p14:cNvPr>
                <p14:cNvContentPartPr/>
                <p14:nvPr/>
              </p14:nvContentPartPr>
              <p14:xfrm>
                <a:off x="8401710" y="5792784"/>
                <a:ext cx="60480" cy="144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B334575-88BB-46FF-90F3-E0F63B7EE56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93070" y="5783784"/>
                  <a:ext cx="7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5BD805-F058-4259-B25D-E3C1DA2BC4C3}"/>
                    </a:ext>
                  </a:extLst>
                </p14:cNvPr>
                <p14:cNvContentPartPr/>
                <p14:nvPr/>
              </p14:nvContentPartPr>
              <p14:xfrm>
                <a:off x="8371830" y="5786304"/>
                <a:ext cx="127800" cy="217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5BD805-F058-4259-B25D-E3C1DA2BC4C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62830" y="5777304"/>
                  <a:ext cx="145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755DD60-ECC1-45A4-AEE0-DA0DCA651FFD}"/>
                    </a:ext>
                  </a:extLst>
                </p14:cNvPr>
                <p14:cNvContentPartPr/>
                <p14:nvPr/>
              </p14:nvContentPartPr>
              <p14:xfrm>
                <a:off x="8574150" y="5718264"/>
                <a:ext cx="164160" cy="240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755DD60-ECC1-45A4-AEE0-DA0DCA651F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65510" y="5709624"/>
                  <a:ext cx="181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354AAE8-3903-413B-8F46-45419A296CF4}"/>
                    </a:ext>
                  </a:extLst>
                </p14:cNvPr>
                <p14:cNvContentPartPr/>
                <p14:nvPr/>
              </p14:nvContentPartPr>
              <p14:xfrm>
                <a:off x="8664150" y="5268624"/>
                <a:ext cx="232560" cy="210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354AAE8-3903-413B-8F46-45419A296CF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55510" y="5259984"/>
                  <a:ext cx="2502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43EC651-8572-4698-A7A6-466D0DC8E5CD}"/>
              </a:ext>
            </a:extLst>
          </p:cNvPr>
          <p:cNvGrpSpPr/>
          <p:nvPr/>
        </p:nvGrpSpPr>
        <p:grpSpPr>
          <a:xfrm>
            <a:off x="7262670" y="5681184"/>
            <a:ext cx="704880" cy="629640"/>
            <a:chOff x="7262670" y="5681184"/>
            <a:chExt cx="704880" cy="62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FD8BFA1-7765-4DC1-9F44-1AD1728A6D6D}"/>
                    </a:ext>
                  </a:extLst>
                </p14:cNvPr>
                <p14:cNvContentPartPr/>
                <p14:nvPr/>
              </p14:nvContentPartPr>
              <p14:xfrm>
                <a:off x="7262670" y="5995824"/>
                <a:ext cx="67680" cy="7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FD8BFA1-7765-4DC1-9F44-1AD1728A6D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53670" y="5987184"/>
                  <a:ext cx="85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A884C92-2968-4411-9B51-C2A6B28ED4F0}"/>
                    </a:ext>
                  </a:extLst>
                </p14:cNvPr>
                <p14:cNvContentPartPr/>
                <p14:nvPr/>
              </p14:nvContentPartPr>
              <p14:xfrm>
                <a:off x="7270230" y="6040824"/>
                <a:ext cx="97920" cy="7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A884C92-2968-4411-9B51-C2A6B28ED4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61230" y="6032184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D053AEA-FEF4-4E58-932E-27BB849776CF}"/>
                    </a:ext>
                  </a:extLst>
                </p14:cNvPr>
                <p14:cNvContentPartPr/>
                <p14:nvPr/>
              </p14:nvContentPartPr>
              <p14:xfrm>
                <a:off x="7682430" y="5816544"/>
                <a:ext cx="180720" cy="244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D053AEA-FEF4-4E58-932E-27BB849776C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73430" y="5807904"/>
                  <a:ext cx="198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45C2E03-B486-4CE5-85E8-8A0189E774B2}"/>
                    </a:ext>
                  </a:extLst>
                </p14:cNvPr>
                <p14:cNvContentPartPr/>
                <p14:nvPr/>
              </p14:nvContentPartPr>
              <p14:xfrm>
                <a:off x="7509990" y="5681184"/>
                <a:ext cx="457560" cy="629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45C2E03-B486-4CE5-85E8-8A0189E774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00990" y="5672184"/>
                  <a:ext cx="475200" cy="64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1401D85-B665-4A78-B9F2-135E08DD59A8}"/>
              </a:ext>
            </a:extLst>
          </p:cNvPr>
          <p:cNvGrpSpPr/>
          <p:nvPr/>
        </p:nvGrpSpPr>
        <p:grpSpPr>
          <a:xfrm>
            <a:off x="456870" y="6415584"/>
            <a:ext cx="1062360" cy="531720"/>
            <a:chOff x="456870" y="6415584"/>
            <a:chExt cx="106236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517EC10-548B-497D-960F-6FC2C8B3351F}"/>
                    </a:ext>
                  </a:extLst>
                </p14:cNvPr>
                <p14:cNvContentPartPr/>
                <p14:nvPr/>
              </p14:nvContentPartPr>
              <p14:xfrm>
                <a:off x="456870" y="6415584"/>
                <a:ext cx="120240" cy="322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517EC10-548B-497D-960F-6FC2C8B3351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8230" y="6406584"/>
                  <a:ext cx="137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06994E-E50E-4E27-B077-1CCFD6EDF706}"/>
                    </a:ext>
                  </a:extLst>
                </p14:cNvPr>
                <p14:cNvContentPartPr/>
                <p14:nvPr/>
              </p14:nvContentPartPr>
              <p14:xfrm>
                <a:off x="704190" y="6617904"/>
                <a:ext cx="75600" cy="112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06994E-E50E-4E27-B077-1CCFD6EDF7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5190" y="6609264"/>
                  <a:ext cx="93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3AD8AA3-AC93-48C4-9DF6-FB34E272F84F}"/>
                    </a:ext>
                  </a:extLst>
                </p14:cNvPr>
                <p14:cNvContentPartPr/>
                <p14:nvPr/>
              </p14:nvContentPartPr>
              <p14:xfrm>
                <a:off x="824430" y="6617904"/>
                <a:ext cx="135000" cy="105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3AD8AA3-AC93-48C4-9DF6-FB34E272F84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5790" y="6609264"/>
                  <a:ext cx="152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25FA6A3-BF54-465D-B68E-E5AF6C999CEA}"/>
                    </a:ext>
                  </a:extLst>
                </p14:cNvPr>
                <p14:cNvContentPartPr/>
                <p14:nvPr/>
              </p14:nvContentPartPr>
              <p14:xfrm>
                <a:off x="1072470" y="6633024"/>
                <a:ext cx="126720" cy="75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25FA6A3-BF54-465D-B68E-E5AF6C999C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3830" y="6624024"/>
                  <a:ext cx="144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748701E-87B9-411C-9CC1-01A56DA3BDEF}"/>
                    </a:ext>
                  </a:extLst>
                </p14:cNvPr>
                <p14:cNvContentPartPr/>
                <p14:nvPr/>
              </p14:nvContentPartPr>
              <p14:xfrm>
                <a:off x="1205670" y="6617904"/>
                <a:ext cx="313560" cy="329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748701E-87B9-411C-9CC1-01A56DA3BDE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97030" y="6608904"/>
                  <a:ext cx="331200" cy="34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513E7FB-58A4-432F-A792-3E8D6D622441}"/>
                  </a:ext>
                </a:extLst>
              </p14:cNvPr>
              <p14:cNvContentPartPr/>
              <p14:nvPr/>
            </p14:nvContentPartPr>
            <p14:xfrm>
              <a:off x="1573590" y="6617679"/>
              <a:ext cx="725040" cy="13572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513E7FB-58A4-432F-A792-3E8D6D62244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564950" y="6608679"/>
                <a:ext cx="742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5301C29-7CB0-4412-BE1A-A3A58C55E541}"/>
              </a:ext>
            </a:extLst>
          </p:cNvPr>
          <p:cNvGrpSpPr/>
          <p:nvPr/>
        </p:nvGrpSpPr>
        <p:grpSpPr>
          <a:xfrm>
            <a:off x="2586990" y="6498159"/>
            <a:ext cx="996120" cy="262440"/>
            <a:chOff x="2586990" y="6498159"/>
            <a:chExt cx="99612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7451139-F078-412E-B70C-1928F26ED627}"/>
                    </a:ext>
                  </a:extLst>
                </p14:cNvPr>
                <p14:cNvContentPartPr/>
                <p14:nvPr/>
              </p14:nvContentPartPr>
              <p14:xfrm>
                <a:off x="2586990" y="6655119"/>
                <a:ext cx="104400" cy="105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7451139-F078-412E-B70C-1928F26ED6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77990" y="6646479"/>
                  <a:ext cx="122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7705842-60D8-401A-B398-626CD3374F0F}"/>
                    </a:ext>
                  </a:extLst>
                </p14:cNvPr>
                <p14:cNvContentPartPr/>
                <p14:nvPr/>
              </p14:nvContentPartPr>
              <p14:xfrm>
                <a:off x="2705430" y="6677799"/>
                <a:ext cx="95040" cy="756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7705842-60D8-401A-B398-626CD3374F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96430" y="6669159"/>
                  <a:ext cx="112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4D01E41-7DDD-4725-A731-A77CED63EE95}"/>
                    </a:ext>
                  </a:extLst>
                </p14:cNvPr>
                <p14:cNvContentPartPr/>
                <p14:nvPr/>
              </p14:nvContentPartPr>
              <p14:xfrm>
                <a:off x="2870310" y="6557919"/>
                <a:ext cx="217800" cy="202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4D01E41-7DDD-4725-A731-A77CED63EE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61670" y="6548919"/>
                  <a:ext cx="235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8BD027-C209-46AB-AACB-BB924CF36AC0}"/>
                    </a:ext>
                  </a:extLst>
                </p14:cNvPr>
                <p14:cNvContentPartPr/>
                <p14:nvPr/>
              </p14:nvContentPartPr>
              <p14:xfrm>
                <a:off x="3110430" y="6498159"/>
                <a:ext cx="30240" cy="2178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8BD027-C209-46AB-AACB-BB924CF36A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01430" y="6489159"/>
                  <a:ext cx="47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D577248-A069-48CF-A128-A4EB2D06FFD0}"/>
                    </a:ext>
                  </a:extLst>
                </p14:cNvPr>
                <p14:cNvContentPartPr/>
                <p14:nvPr/>
              </p14:nvContentPartPr>
              <p14:xfrm>
                <a:off x="3020430" y="6550359"/>
                <a:ext cx="270360" cy="90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D577248-A069-48CF-A128-A4EB2D06FF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11430" y="6541719"/>
                  <a:ext cx="28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DA7E133-3CCB-40D9-A73D-AFD73295C9E2}"/>
                    </a:ext>
                  </a:extLst>
                </p14:cNvPr>
                <p14:cNvContentPartPr/>
                <p14:nvPr/>
              </p14:nvContentPartPr>
              <p14:xfrm>
                <a:off x="3222390" y="6662679"/>
                <a:ext cx="360720" cy="83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DA7E133-3CCB-40D9-A73D-AFD73295C9E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13390" y="6654039"/>
                  <a:ext cx="3783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7ED485C-F23B-412A-AC93-FF044B870819}"/>
              </a:ext>
            </a:extLst>
          </p:cNvPr>
          <p:cNvGrpSpPr/>
          <p:nvPr/>
        </p:nvGrpSpPr>
        <p:grpSpPr>
          <a:xfrm>
            <a:off x="990390" y="52224"/>
            <a:ext cx="7231680" cy="3080880"/>
            <a:chOff x="990390" y="52224"/>
            <a:chExt cx="7231680" cy="30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4445C1-E768-45E0-8366-DE5427389FF7}"/>
                    </a:ext>
                  </a:extLst>
                </p14:cNvPr>
                <p14:cNvContentPartPr/>
                <p14:nvPr/>
              </p14:nvContentPartPr>
              <p14:xfrm>
                <a:off x="6872430" y="1230144"/>
                <a:ext cx="60480" cy="246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4445C1-E768-45E0-8366-DE5427389FF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63790" y="1221504"/>
                  <a:ext cx="78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72AA0F-9B38-4C56-A84B-1538539836FF}"/>
                    </a:ext>
                  </a:extLst>
                </p14:cNvPr>
                <p14:cNvContentPartPr/>
                <p14:nvPr/>
              </p14:nvContentPartPr>
              <p14:xfrm>
                <a:off x="6942990" y="1319064"/>
                <a:ext cx="87840" cy="188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72AA0F-9B38-4C56-A84B-1538539836F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33990" y="1310064"/>
                  <a:ext cx="105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57FC716-AB75-45DE-BD29-FB0C4B6F5DCE}"/>
                    </a:ext>
                  </a:extLst>
                </p14:cNvPr>
                <p14:cNvContentPartPr/>
                <p14:nvPr/>
              </p14:nvContentPartPr>
              <p14:xfrm>
                <a:off x="7398030" y="1222944"/>
                <a:ext cx="134640" cy="418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57FC716-AB75-45DE-BD29-FB0C4B6F5D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89390" y="1213944"/>
                  <a:ext cx="1522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D3B471-74F4-4E4E-9026-7BA78B6C8446}"/>
                    </a:ext>
                  </a:extLst>
                </p14:cNvPr>
                <p14:cNvContentPartPr/>
                <p14:nvPr/>
              </p14:nvContentPartPr>
              <p14:xfrm>
                <a:off x="7599990" y="1131504"/>
                <a:ext cx="112680" cy="240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D3B471-74F4-4E4E-9026-7BA78B6C844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90990" y="1122864"/>
                  <a:ext cx="130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ADBB81-0155-42C2-AB3B-A024F6094BE7}"/>
                    </a:ext>
                  </a:extLst>
                </p14:cNvPr>
                <p14:cNvContentPartPr/>
                <p14:nvPr/>
              </p14:nvContentPartPr>
              <p14:xfrm>
                <a:off x="7689630" y="1244184"/>
                <a:ext cx="532440" cy="202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ADBB81-0155-42C2-AB3B-A024F6094B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0990" y="1235184"/>
                  <a:ext cx="550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8667C7-2E43-4921-9527-E682AFFBCA0F}"/>
                    </a:ext>
                  </a:extLst>
                </p14:cNvPr>
                <p14:cNvContentPartPr/>
                <p14:nvPr/>
              </p14:nvContentPartPr>
              <p14:xfrm>
                <a:off x="1963470" y="2683104"/>
                <a:ext cx="4894200" cy="97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8667C7-2E43-4921-9527-E682AFFBCA0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54830" y="2674104"/>
                  <a:ext cx="4911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BBCE10-D883-4BB6-8E97-38230EF67B2D}"/>
                    </a:ext>
                  </a:extLst>
                </p14:cNvPr>
                <p14:cNvContentPartPr/>
                <p14:nvPr/>
              </p14:nvContentPartPr>
              <p14:xfrm>
                <a:off x="3561150" y="2473224"/>
                <a:ext cx="568440" cy="307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ABBCE10-D883-4BB6-8E97-38230EF67B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52510" y="2464224"/>
                  <a:ext cx="5860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3667706-7B7F-43F4-868B-1B85C14A67F3}"/>
                    </a:ext>
                  </a:extLst>
                </p14:cNvPr>
                <p14:cNvContentPartPr/>
                <p14:nvPr/>
              </p14:nvContentPartPr>
              <p14:xfrm>
                <a:off x="3897750" y="2473224"/>
                <a:ext cx="195120" cy="10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3667706-7B7F-43F4-868B-1B85C14A67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88750" y="2464224"/>
                  <a:ext cx="212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2409C7-61EA-438F-9CF8-BC23A9C8A6B5}"/>
                    </a:ext>
                  </a:extLst>
                </p14:cNvPr>
                <p14:cNvContentPartPr/>
                <p14:nvPr/>
              </p14:nvContentPartPr>
              <p14:xfrm>
                <a:off x="4122030" y="2443704"/>
                <a:ext cx="515160" cy="299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2409C7-61EA-438F-9CF8-BC23A9C8A6B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13390" y="2434704"/>
                  <a:ext cx="532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E36B7EE-2825-4C89-AF3C-54744E06960B}"/>
                    </a:ext>
                  </a:extLst>
                </p14:cNvPr>
                <p14:cNvContentPartPr/>
                <p14:nvPr/>
              </p14:nvContentPartPr>
              <p14:xfrm>
                <a:off x="4549350" y="2458104"/>
                <a:ext cx="614880" cy="292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E36B7EE-2825-4C89-AF3C-54744E06960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40350" y="2449464"/>
                  <a:ext cx="632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144A2A-9CE6-431F-B57C-80CD18A3B502}"/>
                    </a:ext>
                  </a:extLst>
                </p14:cNvPr>
                <p14:cNvContentPartPr/>
                <p14:nvPr/>
              </p14:nvContentPartPr>
              <p14:xfrm>
                <a:off x="4992150" y="2468184"/>
                <a:ext cx="614520" cy="297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144A2A-9CE6-431F-B57C-80CD18A3B50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83150" y="2459544"/>
                  <a:ext cx="632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0504C9C-9A6C-40E6-A7E8-96C078F72903}"/>
                    </a:ext>
                  </a:extLst>
                </p14:cNvPr>
                <p14:cNvContentPartPr/>
                <p14:nvPr/>
              </p14:nvContentPartPr>
              <p14:xfrm>
                <a:off x="5478870" y="2503104"/>
                <a:ext cx="120240" cy="37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0504C9C-9A6C-40E6-A7E8-96C078F729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69870" y="2494464"/>
                  <a:ext cx="137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A46268-2B2E-43B7-8BF8-A0D37859C09D}"/>
                    </a:ext>
                  </a:extLst>
                </p14:cNvPr>
                <p14:cNvContentPartPr/>
                <p14:nvPr/>
              </p14:nvContentPartPr>
              <p14:xfrm>
                <a:off x="3627390" y="2795424"/>
                <a:ext cx="255240" cy="277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A46268-2B2E-43B7-8BF8-A0D37859C0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18750" y="2786784"/>
                  <a:ext cx="272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1D64FC-41A9-4E27-AB84-94DC5088F0A6}"/>
                    </a:ext>
                  </a:extLst>
                </p14:cNvPr>
                <p14:cNvContentPartPr/>
                <p14:nvPr/>
              </p14:nvContentPartPr>
              <p14:xfrm>
                <a:off x="3897390" y="2960304"/>
                <a:ext cx="8640" cy="97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1D64FC-41A9-4E27-AB84-94DC5088F0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88390" y="2951664"/>
                  <a:ext cx="26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EBE84E-0818-4B6E-9AA1-0EFE1670C83A}"/>
                    </a:ext>
                  </a:extLst>
                </p14:cNvPr>
                <p14:cNvContentPartPr/>
                <p14:nvPr/>
              </p14:nvContentPartPr>
              <p14:xfrm>
                <a:off x="4122030" y="2824944"/>
                <a:ext cx="270360" cy="200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EBE84E-0818-4B6E-9AA1-0EFE1670C83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13390" y="2815944"/>
                  <a:ext cx="288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1C04FE3-DB30-4D60-A9B6-E90D1D52F729}"/>
                    </a:ext>
                  </a:extLst>
                </p14:cNvPr>
                <p14:cNvContentPartPr/>
                <p14:nvPr/>
              </p14:nvContentPartPr>
              <p14:xfrm>
                <a:off x="4549350" y="2825304"/>
                <a:ext cx="367560" cy="135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1C04FE3-DB30-4D60-A9B6-E90D1D52F7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40350" y="2816664"/>
                  <a:ext cx="385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CD05C59-6FA9-4FA0-AF9B-BBE6AE9346C0}"/>
                    </a:ext>
                  </a:extLst>
                </p14:cNvPr>
                <p14:cNvContentPartPr/>
                <p14:nvPr/>
              </p14:nvContentPartPr>
              <p14:xfrm>
                <a:off x="4939230" y="2847984"/>
                <a:ext cx="322560" cy="135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CD05C59-6FA9-4FA0-AF9B-BBE6AE9346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30230" y="2838984"/>
                  <a:ext cx="340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41E717-71D4-458B-9EDA-1856A09FF051}"/>
                    </a:ext>
                  </a:extLst>
                </p14:cNvPr>
                <p14:cNvContentPartPr/>
                <p14:nvPr/>
              </p14:nvContentPartPr>
              <p14:xfrm>
                <a:off x="6550590" y="3019704"/>
                <a:ext cx="165240" cy="113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41E717-71D4-458B-9EDA-1856A09FF05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41950" y="3010704"/>
                  <a:ext cx="18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FF3F597-37B4-43D4-8EB9-78F1E675C767}"/>
                    </a:ext>
                  </a:extLst>
                </p14:cNvPr>
                <p14:cNvContentPartPr/>
                <p14:nvPr/>
              </p14:nvContentPartPr>
              <p14:xfrm>
                <a:off x="6767670" y="2930424"/>
                <a:ext cx="540720" cy="202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FF3F597-37B4-43D4-8EB9-78F1E675C76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58670" y="2921784"/>
                  <a:ext cx="558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70BD199-D789-4588-8425-20DCE8AB5B96}"/>
                    </a:ext>
                  </a:extLst>
                </p14:cNvPr>
                <p14:cNvContentPartPr/>
                <p14:nvPr/>
              </p14:nvContentPartPr>
              <p14:xfrm>
                <a:off x="7378590" y="2945544"/>
                <a:ext cx="169200" cy="140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70BD199-D789-4588-8425-20DCE8AB5B9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69590" y="2936544"/>
                  <a:ext cx="186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B610F47-5F6E-45B6-AA8F-752131F3197C}"/>
                    </a:ext>
                  </a:extLst>
                </p14:cNvPr>
                <p14:cNvContentPartPr/>
                <p14:nvPr/>
              </p14:nvContentPartPr>
              <p14:xfrm>
                <a:off x="7621950" y="2952744"/>
                <a:ext cx="480240" cy="132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B610F47-5F6E-45B6-AA8F-752131F319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13310" y="2944104"/>
                  <a:ext cx="497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5CC278B-E2C4-4AB5-A19D-BFC36EC02C8A}"/>
                    </a:ext>
                  </a:extLst>
                </p14:cNvPr>
                <p14:cNvContentPartPr/>
                <p14:nvPr/>
              </p14:nvContentPartPr>
              <p14:xfrm>
                <a:off x="4879110" y="397104"/>
                <a:ext cx="50400" cy="38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5CC278B-E2C4-4AB5-A19D-BFC36EC02C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70470" y="388104"/>
                  <a:ext cx="68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96EB15-B0A3-44C3-86AD-502564849265}"/>
                    </a:ext>
                  </a:extLst>
                </p14:cNvPr>
                <p14:cNvContentPartPr/>
                <p14:nvPr/>
              </p14:nvContentPartPr>
              <p14:xfrm>
                <a:off x="4946430" y="358944"/>
                <a:ext cx="352800" cy="338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96EB15-B0A3-44C3-86AD-5025648492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37790" y="350304"/>
                  <a:ext cx="370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544C6B-9F64-4FFD-9763-EF5C766D8A1F}"/>
                    </a:ext>
                  </a:extLst>
                </p14:cNvPr>
                <p14:cNvContentPartPr/>
                <p14:nvPr/>
              </p14:nvContentPartPr>
              <p14:xfrm>
                <a:off x="5351430" y="685104"/>
                <a:ext cx="682560" cy="319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544C6B-9F64-4FFD-9763-EF5C766D8A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42430" y="676104"/>
                  <a:ext cx="7002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424F1A-E818-495E-A162-498519CF445F}"/>
                    </a:ext>
                  </a:extLst>
                </p14:cNvPr>
                <p14:cNvContentPartPr/>
                <p14:nvPr/>
              </p14:nvContentPartPr>
              <p14:xfrm>
                <a:off x="2285310" y="421584"/>
                <a:ext cx="330480" cy="423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424F1A-E818-495E-A162-498519CF44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76670" y="412584"/>
                  <a:ext cx="3481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7CAFA3-FAA8-444F-9B83-EF2F9B381CBA}"/>
                    </a:ext>
                  </a:extLst>
                </p14:cNvPr>
                <p14:cNvContentPartPr/>
                <p14:nvPr/>
              </p14:nvContentPartPr>
              <p14:xfrm>
                <a:off x="2698230" y="277224"/>
                <a:ext cx="172800" cy="60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7CAFA3-FAA8-444F-9B83-EF2F9B381CB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89230" y="268224"/>
                  <a:ext cx="190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395E24-8AB8-4EB8-855A-C2DAE0E57DA5}"/>
                    </a:ext>
                  </a:extLst>
                </p14:cNvPr>
                <p14:cNvContentPartPr/>
                <p14:nvPr/>
              </p14:nvContentPartPr>
              <p14:xfrm>
                <a:off x="2712990" y="299544"/>
                <a:ext cx="22680" cy="142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395E24-8AB8-4EB8-855A-C2DAE0E57D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04350" y="290904"/>
                  <a:ext cx="4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DE289F-1BC0-4E47-9DFD-D1F7B962AEFB}"/>
                    </a:ext>
                  </a:extLst>
                </p14:cNvPr>
                <p14:cNvContentPartPr/>
                <p14:nvPr/>
              </p14:nvContentPartPr>
              <p14:xfrm>
                <a:off x="2862030" y="299544"/>
                <a:ext cx="226080" cy="172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DE289F-1BC0-4E47-9DFD-D1F7B962AEF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53390" y="290904"/>
                  <a:ext cx="243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D392F8-1689-4DFB-88F9-FBFD74E25FBD}"/>
                    </a:ext>
                  </a:extLst>
                </p14:cNvPr>
                <p14:cNvContentPartPr/>
                <p14:nvPr/>
              </p14:nvContentPartPr>
              <p14:xfrm>
                <a:off x="3125190" y="412224"/>
                <a:ext cx="97920" cy="397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D392F8-1689-4DFB-88F9-FBFD74E25FB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16550" y="403224"/>
                  <a:ext cx="1155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A97BFE-F771-4812-9944-D09A33D7B921}"/>
                    </a:ext>
                  </a:extLst>
                </p14:cNvPr>
                <p14:cNvContentPartPr/>
                <p14:nvPr/>
              </p14:nvContentPartPr>
              <p14:xfrm>
                <a:off x="3335070" y="419424"/>
                <a:ext cx="97920" cy="412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A97BFE-F771-4812-9944-D09A33D7B92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26430" y="410784"/>
                  <a:ext cx="115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79CD7D-5061-4981-A6E4-5F9BE43468F9}"/>
                    </a:ext>
                  </a:extLst>
                </p14:cNvPr>
                <p14:cNvContentPartPr/>
                <p14:nvPr/>
              </p14:nvContentPartPr>
              <p14:xfrm>
                <a:off x="3177750" y="609504"/>
                <a:ext cx="442800" cy="125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79CD7D-5061-4981-A6E4-5F9BE43468F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68750" y="600504"/>
                  <a:ext cx="460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1C320F-E2C6-43F0-8894-526CFD7C5D42}"/>
                    </a:ext>
                  </a:extLst>
                </p14:cNvPr>
                <p14:cNvContentPartPr/>
                <p14:nvPr/>
              </p14:nvContentPartPr>
              <p14:xfrm>
                <a:off x="3544230" y="696984"/>
                <a:ext cx="338400" cy="217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1C320F-E2C6-43F0-8894-526CFD7C5D4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35590" y="687984"/>
                  <a:ext cx="356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9B7353-970A-4ADA-8F1B-0A65ED3398DD}"/>
                    </a:ext>
                  </a:extLst>
                </p14:cNvPr>
                <p14:cNvContentPartPr/>
                <p14:nvPr/>
              </p14:nvContentPartPr>
              <p14:xfrm>
                <a:off x="4272150" y="561984"/>
                <a:ext cx="120240" cy="30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9B7353-970A-4ADA-8F1B-0A65ED3398D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63150" y="552984"/>
                  <a:ext cx="13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1FC10A-12B5-4384-9ECC-27554305E4DF}"/>
                    </a:ext>
                  </a:extLst>
                </p14:cNvPr>
                <p14:cNvContentPartPr/>
                <p14:nvPr/>
              </p14:nvContentPartPr>
              <p14:xfrm>
                <a:off x="4241910" y="659544"/>
                <a:ext cx="127800" cy="7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1FC10A-12B5-4384-9ECC-27554305E4D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33270" y="650544"/>
                  <a:ext cx="145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2349FB-B9DF-4FC0-9658-FCCD77189B05}"/>
                    </a:ext>
                  </a:extLst>
                </p14:cNvPr>
                <p14:cNvContentPartPr/>
                <p14:nvPr/>
              </p14:nvContentPartPr>
              <p14:xfrm>
                <a:off x="2196030" y="921624"/>
                <a:ext cx="487440" cy="60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2349FB-B9DF-4FC0-9658-FCCD77189B0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87030" y="912984"/>
                  <a:ext cx="505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381156-F1BE-427A-9397-3760972330DD}"/>
                    </a:ext>
                  </a:extLst>
                </p14:cNvPr>
                <p14:cNvContentPartPr/>
                <p14:nvPr/>
              </p14:nvContentPartPr>
              <p14:xfrm>
                <a:off x="2398350" y="981744"/>
                <a:ext cx="30960" cy="20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381156-F1BE-427A-9397-3760972330D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89350" y="972744"/>
                  <a:ext cx="48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F359C7-BBD1-4F6C-99AC-42898D3C0B38}"/>
                    </a:ext>
                  </a:extLst>
                </p14:cNvPr>
                <p14:cNvContentPartPr/>
                <p14:nvPr/>
              </p14:nvContentPartPr>
              <p14:xfrm>
                <a:off x="2323470" y="1131504"/>
                <a:ext cx="157680" cy="82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F359C7-BBD1-4F6C-99AC-42898D3C0B3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14470" y="1122864"/>
                  <a:ext cx="175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FA4737-590F-4C76-9D6D-E9836FB0A8EF}"/>
                    </a:ext>
                  </a:extLst>
                </p14:cNvPr>
                <p14:cNvContentPartPr/>
                <p14:nvPr/>
              </p14:nvContentPartPr>
              <p14:xfrm>
                <a:off x="2091270" y="1229064"/>
                <a:ext cx="285120" cy="112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FA4737-590F-4C76-9D6D-E9836FB0A8E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82630" y="1220064"/>
                  <a:ext cx="302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4C4C96-B43D-4B86-BC18-725733D6DEE9}"/>
                    </a:ext>
                  </a:extLst>
                </p14:cNvPr>
                <p14:cNvContentPartPr/>
                <p14:nvPr/>
              </p14:nvContentPartPr>
              <p14:xfrm>
                <a:off x="3124830" y="855384"/>
                <a:ext cx="817560" cy="164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4C4C96-B43D-4B86-BC18-725733D6DEE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15830" y="846744"/>
                  <a:ext cx="835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DF515A-7DAD-4BA0-9102-FDDB3B1007FA}"/>
                    </a:ext>
                  </a:extLst>
                </p14:cNvPr>
                <p14:cNvContentPartPr/>
                <p14:nvPr/>
              </p14:nvContentPartPr>
              <p14:xfrm>
                <a:off x="3260190" y="1206384"/>
                <a:ext cx="315360" cy="96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DF515A-7DAD-4BA0-9102-FDDB3B1007F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51190" y="1197744"/>
                  <a:ext cx="333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9B78AB9-8B10-45B5-A1D2-3EEF54393358}"/>
                    </a:ext>
                  </a:extLst>
                </p14:cNvPr>
                <p14:cNvContentPartPr/>
                <p14:nvPr/>
              </p14:nvContentPartPr>
              <p14:xfrm>
                <a:off x="3792270" y="1086504"/>
                <a:ext cx="22680" cy="7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9B78AB9-8B10-45B5-A1D2-3EEF5439335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83630" y="1077864"/>
                  <a:ext cx="4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2E7683-A69D-4C4F-9857-84D32B76B3C3}"/>
                    </a:ext>
                  </a:extLst>
                </p14:cNvPr>
                <p14:cNvContentPartPr/>
                <p14:nvPr/>
              </p14:nvContentPartPr>
              <p14:xfrm>
                <a:off x="3702270" y="1221504"/>
                <a:ext cx="45360" cy="90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2E7683-A69D-4C4F-9857-84D32B76B3C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93630" y="1212864"/>
                  <a:ext cx="63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72BACD-DC7C-4B01-B267-510203215F7D}"/>
                    </a:ext>
                  </a:extLst>
                </p14:cNvPr>
                <p14:cNvContentPartPr/>
                <p14:nvPr/>
              </p14:nvContentPartPr>
              <p14:xfrm>
                <a:off x="3844830" y="1139424"/>
                <a:ext cx="488160" cy="157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72BACD-DC7C-4B01-B267-510203215F7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35830" y="1130424"/>
                  <a:ext cx="505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6CE41E-15C3-4D6B-B4E4-01F07B411734}"/>
                    </a:ext>
                  </a:extLst>
                </p14:cNvPr>
                <p14:cNvContentPartPr/>
                <p14:nvPr/>
              </p14:nvContentPartPr>
              <p14:xfrm>
                <a:off x="5561310" y="1236624"/>
                <a:ext cx="60480" cy="300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6CE41E-15C3-4D6B-B4E4-01F07B41173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552310" y="1227624"/>
                  <a:ext cx="78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485DC7-F38C-40A4-B116-289EF20ABA62}"/>
                    </a:ext>
                  </a:extLst>
                </p14:cNvPr>
                <p14:cNvContentPartPr/>
                <p14:nvPr/>
              </p14:nvContentPartPr>
              <p14:xfrm>
                <a:off x="5583630" y="1244184"/>
                <a:ext cx="292680" cy="292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485DC7-F38C-40A4-B116-289EF20ABA6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74990" y="1235184"/>
                  <a:ext cx="310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634D72-3C5C-4685-89A3-773A01D4E800}"/>
                    </a:ext>
                  </a:extLst>
                </p14:cNvPr>
                <p14:cNvContentPartPr/>
                <p14:nvPr/>
              </p14:nvContentPartPr>
              <p14:xfrm>
                <a:off x="5928510" y="1494384"/>
                <a:ext cx="457920" cy="37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634D72-3C5C-4685-89A3-773A01D4E80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19510" y="1485744"/>
                  <a:ext cx="4755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C5FE0A-1538-4A3A-9F20-CF04AB78F7E9}"/>
                    </a:ext>
                  </a:extLst>
                </p14:cNvPr>
                <p14:cNvContentPartPr/>
                <p14:nvPr/>
              </p14:nvContentPartPr>
              <p14:xfrm>
                <a:off x="1394310" y="1783824"/>
                <a:ext cx="254880" cy="207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C5FE0A-1538-4A3A-9F20-CF04AB78F7E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85310" y="1774824"/>
                  <a:ext cx="272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3798C6-0695-4354-874C-756B0358D5C0}"/>
                    </a:ext>
                  </a:extLst>
                </p14:cNvPr>
                <p14:cNvContentPartPr/>
                <p14:nvPr/>
              </p14:nvContentPartPr>
              <p14:xfrm>
                <a:off x="1791030" y="1828464"/>
                <a:ext cx="172800" cy="127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3798C6-0695-4354-874C-756B0358D5C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82390" y="1819824"/>
                  <a:ext cx="190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F5E5AA-1254-4DE1-8230-51E015731CF9}"/>
                    </a:ext>
                  </a:extLst>
                </p14:cNvPr>
                <p14:cNvContentPartPr/>
                <p14:nvPr/>
              </p14:nvContentPartPr>
              <p14:xfrm>
                <a:off x="1813710" y="1798584"/>
                <a:ext cx="172800" cy="187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F5E5AA-1254-4DE1-8230-51E015731CF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04710" y="1789944"/>
                  <a:ext cx="19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6E38CEA-1613-49A1-B87F-441A5FFBA8BD}"/>
                    </a:ext>
                  </a:extLst>
                </p14:cNvPr>
                <p14:cNvContentPartPr/>
                <p14:nvPr/>
              </p14:nvContentPartPr>
              <p14:xfrm>
                <a:off x="2166150" y="1813704"/>
                <a:ext cx="112680" cy="158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6E38CEA-1613-49A1-B87F-441A5FFBA8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57510" y="1804704"/>
                  <a:ext cx="130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A8ED820-603D-477C-8D93-8407B212A6A7}"/>
                    </a:ext>
                  </a:extLst>
                </p14:cNvPr>
                <p14:cNvContentPartPr/>
                <p14:nvPr/>
              </p14:nvContentPartPr>
              <p14:xfrm>
                <a:off x="3267750" y="1551264"/>
                <a:ext cx="742320" cy="113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A8ED820-603D-477C-8D93-8407B212A6A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58750" y="1542624"/>
                  <a:ext cx="759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1DEA6D2-6DED-4913-80A8-47D2525983C2}"/>
                    </a:ext>
                  </a:extLst>
                </p14:cNvPr>
                <p14:cNvContentPartPr/>
                <p14:nvPr/>
              </p14:nvContentPartPr>
              <p14:xfrm>
                <a:off x="4984230" y="1476384"/>
                <a:ext cx="195120" cy="217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1DEA6D2-6DED-4913-80A8-47D2525983C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75230" y="1467384"/>
                  <a:ext cx="212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20F874-E4FD-41B2-97F2-8BF932FD4941}"/>
                    </a:ext>
                  </a:extLst>
                </p14:cNvPr>
                <p14:cNvContentPartPr/>
                <p14:nvPr/>
              </p14:nvContentPartPr>
              <p14:xfrm>
                <a:off x="2782470" y="1865904"/>
                <a:ext cx="200880" cy="30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20F874-E4FD-41B2-97F2-8BF932FD494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73830" y="1857264"/>
                  <a:ext cx="218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70F82A-DC56-4BE8-AD4C-905717AAF983}"/>
                    </a:ext>
                  </a:extLst>
                </p14:cNvPr>
                <p14:cNvContentPartPr/>
                <p14:nvPr/>
              </p14:nvContentPartPr>
              <p14:xfrm>
                <a:off x="2765550" y="1941144"/>
                <a:ext cx="217800" cy="1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70F82A-DC56-4BE8-AD4C-905717AAF98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56550" y="1932144"/>
                  <a:ext cx="235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22E67D-E496-4C2E-8BB2-E2EFC50B5442}"/>
                    </a:ext>
                  </a:extLst>
                </p14:cNvPr>
                <p14:cNvContentPartPr/>
                <p14:nvPr/>
              </p14:nvContentPartPr>
              <p14:xfrm>
                <a:off x="2930430" y="1806504"/>
                <a:ext cx="128520" cy="247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22E67D-E496-4C2E-8BB2-E2EFC50B544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21430" y="1797504"/>
                  <a:ext cx="146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67BC4C-78FA-4621-9722-3F9E8A9FCA18}"/>
                    </a:ext>
                  </a:extLst>
                </p14:cNvPr>
                <p14:cNvContentPartPr/>
                <p14:nvPr/>
              </p14:nvContentPartPr>
              <p14:xfrm>
                <a:off x="3409590" y="1843584"/>
                <a:ext cx="518040" cy="142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67BC4C-78FA-4621-9722-3F9E8A9FCA1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00590" y="1834584"/>
                  <a:ext cx="535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18A631-E060-4D96-AFB7-B74975F85F30}"/>
                    </a:ext>
                  </a:extLst>
                </p14:cNvPr>
                <p14:cNvContentPartPr/>
                <p14:nvPr/>
              </p14:nvContentPartPr>
              <p14:xfrm>
                <a:off x="3949590" y="1703904"/>
                <a:ext cx="502560" cy="46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18A631-E060-4D96-AFB7-B74975F85F3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40950" y="1695264"/>
                  <a:ext cx="5202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A40B6F-275A-4A68-B222-A6E4F68AE1F2}"/>
                    </a:ext>
                  </a:extLst>
                </p14:cNvPr>
                <p14:cNvContentPartPr/>
                <p14:nvPr/>
              </p14:nvContentPartPr>
              <p14:xfrm>
                <a:off x="4496790" y="1626144"/>
                <a:ext cx="90360" cy="300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A40B6F-275A-4A68-B222-A6E4F68AE1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88150" y="1617504"/>
                  <a:ext cx="1080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F48503-1B95-4535-A3AD-F50EA4057D6A}"/>
                    </a:ext>
                  </a:extLst>
                </p14:cNvPr>
                <p14:cNvContentPartPr/>
                <p14:nvPr/>
              </p14:nvContentPartPr>
              <p14:xfrm>
                <a:off x="4571670" y="1711824"/>
                <a:ext cx="470160" cy="219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F48503-1B95-4535-A3AD-F50EA4057D6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63030" y="1702824"/>
                  <a:ext cx="487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4E07CA-2E19-4454-84C8-A8C9DCCE948A}"/>
                    </a:ext>
                  </a:extLst>
                </p14:cNvPr>
                <p14:cNvContentPartPr/>
                <p14:nvPr/>
              </p14:nvContentPartPr>
              <p14:xfrm>
                <a:off x="5149110" y="1903704"/>
                <a:ext cx="7920" cy="7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4E07CA-2E19-4454-84C8-A8C9DCCE948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40110" y="1894704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BF8BAD-5CC1-4A72-892D-277BDC291519}"/>
                    </a:ext>
                  </a:extLst>
                </p14:cNvPr>
                <p14:cNvContentPartPr/>
                <p14:nvPr/>
              </p14:nvContentPartPr>
              <p14:xfrm>
                <a:off x="4032390" y="134664"/>
                <a:ext cx="322560" cy="19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BF8BAD-5CC1-4A72-892D-277BDC29151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23750" y="125664"/>
                  <a:ext cx="340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280060-3ECD-4447-8206-E9680E65FC4A}"/>
                    </a:ext>
                  </a:extLst>
                </p14:cNvPr>
                <p14:cNvContentPartPr/>
                <p14:nvPr/>
              </p14:nvContentPartPr>
              <p14:xfrm>
                <a:off x="4662390" y="52224"/>
                <a:ext cx="202320" cy="172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280060-3ECD-4447-8206-E9680E65FC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653390" y="43584"/>
                  <a:ext cx="219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849893-F0E3-481D-BA7F-248FD1C46EE1}"/>
                    </a:ext>
                  </a:extLst>
                </p14:cNvPr>
                <p14:cNvContentPartPr/>
                <p14:nvPr/>
              </p14:nvContentPartPr>
              <p14:xfrm>
                <a:off x="4923750" y="82104"/>
                <a:ext cx="225360" cy="171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849893-F0E3-481D-BA7F-248FD1C46EE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15110" y="73464"/>
                  <a:ext cx="243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33390AD-F352-4EB9-846F-FA5D1E144B43}"/>
                    </a:ext>
                  </a:extLst>
                </p14:cNvPr>
                <p14:cNvContentPartPr/>
                <p14:nvPr/>
              </p14:nvContentPartPr>
              <p14:xfrm>
                <a:off x="5156310" y="88944"/>
                <a:ext cx="704880" cy="173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33390AD-F352-4EB9-846F-FA5D1E144B4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47670" y="80304"/>
                  <a:ext cx="722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FAA082E-5D47-4950-A44C-56179A03E5F8}"/>
                    </a:ext>
                  </a:extLst>
                </p14:cNvPr>
                <p14:cNvContentPartPr/>
                <p14:nvPr/>
              </p14:nvContentPartPr>
              <p14:xfrm>
                <a:off x="990390" y="359439"/>
                <a:ext cx="651240" cy="2766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FAA082E-5D47-4950-A44C-56179A03E5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1750" y="350439"/>
                  <a:ext cx="668880" cy="27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3C399BC-FD26-4E41-BA09-9018A6D7D433}"/>
                  </a:ext>
                </a:extLst>
              </p14:cNvPr>
              <p14:cNvContentPartPr/>
              <p14:nvPr/>
            </p14:nvContentPartPr>
            <p14:xfrm>
              <a:off x="6775230" y="6782919"/>
              <a:ext cx="45360" cy="828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3C399BC-FD26-4E41-BA09-9018A6D7D43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766590" y="6773919"/>
                <a:ext cx="6300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2DFF3ED-AC99-47A8-B59F-9C3D1FB68E7A}"/>
              </a:ext>
            </a:extLst>
          </p:cNvPr>
          <p:cNvGrpSpPr/>
          <p:nvPr/>
        </p:nvGrpSpPr>
        <p:grpSpPr>
          <a:xfrm>
            <a:off x="5478870" y="6408159"/>
            <a:ext cx="1078200" cy="457920"/>
            <a:chOff x="5478870" y="6408159"/>
            <a:chExt cx="107820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80583CD-FF16-47D3-9111-5FDD49D50B7F}"/>
                    </a:ext>
                  </a:extLst>
                </p14:cNvPr>
                <p14:cNvContentPartPr/>
                <p14:nvPr/>
              </p14:nvContentPartPr>
              <p14:xfrm>
                <a:off x="5478870" y="6490599"/>
                <a:ext cx="330480" cy="285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80583CD-FF16-47D3-9111-5FDD49D50B7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69870" y="6481599"/>
                  <a:ext cx="348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4DB0E04-BD02-44CE-9305-D3D12DF0F372}"/>
                    </a:ext>
                  </a:extLst>
                </p14:cNvPr>
                <p14:cNvContentPartPr/>
                <p14:nvPr/>
              </p14:nvContentPartPr>
              <p14:xfrm>
                <a:off x="5628630" y="6700479"/>
                <a:ext cx="120240" cy="15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4DB0E04-BD02-44CE-9305-D3D12DF0F37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19630" y="6691479"/>
                  <a:ext cx="13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6887CA-3B23-4754-8DD4-FBF23AD83AFC}"/>
                    </a:ext>
                  </a:extLst>
                </p14:cNvPr>
                <p14:cNvContentPartPr/>
                <p14:nvPr/>
              </p14:nvContentPartPr>
              <p14:xfrm>
                <a:off x="5666070" y="6408159"/>
                <a:ext cx="82800" cy="226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6887CA-3B23-4754-8DD4-FBF23AD83AF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57430" y="6399159"/>
                  <a:ext cx="100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7454DDF-7251-4B03-98C9-28904037E7C1}"/>
                    </a:ext>
                  </a:extLst>
                </p14:cNvPr>
                <p14:cNvContentPartPr/>
                <p14:nvPr/>
              </p14:nvContentPartPr>
              <p14:xfrm>
                <a:off x="5628630" y="6453159"/>
                <a:ext cx="292680" cy="210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7454DDF-7251-4B03-98C9-28904037E7C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19630" y="6444159"/>
                  <a:ext cx="310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7E8260B-62F2-4675-A31D-9686A1023666}"/>
                    </a:ext>
                  </a:extLst>
                </p14:cNvPr>
                <p14:cNvContentPartPr/>
                <p14:nvPr/>
              </p14:nvContentPartPr>
              <p14:xfrm>
                <a:off x="5958390" y="6565479"/>
                <a:ext cx="97920" cy="150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7E8260B-62F2-4675-A31D-9686A102366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949750" y="6556839"/>
                  <a:ext cx="115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B137D4A-B943-4609-AE88-1C1CC43E5128}"/>
                    </a:ext>
                  </a:extLst>
                </p14:cNvPr>
                <p14:cNvContentPartPr/>
                <p14:nvPr/>
              </p14:nvContentPartPr>
              <p14:xfrm>
                <a:off x="5973510" y="6498159"/>
                <a:ext cx="90360" cy="255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B137D4A-B943-4609-AE88-1C1CC43E512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64510" y="6489159"/>
                  <a:ext cx="108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1E374A-C967-4E75-B467-3795463A0957}"/>
                    </a:ext>
                  </a:extLst>
                </p14:cNvPr>
                <p14:cNvContentPartPr/>
                <p14:nvPr/>
              </p14:nvContentPartPr>
              <p14:xfrm>
                <a:off x="6228390" y="6520479"/>
                <a:ext cx="97920" cy="127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1E374A-C967-4E75-B467-3795463A095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19390" y="6511839"/>
                  <a:ext cx="115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366E70C-BEA3-4694-8A94-38213B630461}"/>
                    </a:ext>
                  </a:extLst>
                </p14:cNvPr>
                <p14:cNvContentPartPr/>
                <p14:nvPr/>
              </p14:nvContentPartPr>
              <p14:xfrm>
                <a:off x="6370590" y="6455679"/>
                <a:ext cx="142560" cy="2599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366E70C-BEA3-4694-8A94-38213B63046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61950" y="6447039"/>
                  <a:ext cx="160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9C4FF9F-E245-481F-8A40-6F1CFB3E0461}"/>
                    </a:ext>
                  </a:extLst>
                </p14:cNvPr>
                <p14:cNvContentPartPr/>
                <p14:nvPr/>
              </p14:nvContentPartPr>
              <p14:xfrm>
                <a:off x="6370590" y="6430479"/>
                <a:ext cx="150120" cy="15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9C4FF9F-E245-481F-8A40-6F1CFB3E046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61950" y="6421839"/>
                  <a:ext cx="167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05B5B3D-AFE8-4A88-8251-FC57024BE79A}"/>
                    </a:ext>
                  </a:extLst>
                </p14:cNvPr>
                <p14:cNvContentPartPr/>
                <p14:nvPr/>
              </p14:nvContentPartPr>
              <p14:xfrm>
                <a:off x="5486070" y="6819999"/>
                <a:ext cx="1071000" cy="460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05B5B3D-AFE8-4A88-8251-FC57024BE79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77430" y="6811359"/>
                  <a:ext cx="10886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AA2C61A-DE29-4805-9A21-1FB251A9EC22}"/>
              </a:ext>
            </a:extLst>
          </p:cNvPr>
          <p:cNvGrpSpPr/>
          <p:nvPr/>
        </p:nvGrpSpPr>
        <p:grpSpPr>
          <a:xfrm>
            <a:off x="7067550" y="6258039"/>
            <a:ext cx="1551960" cy="592560"/>
            <a:chOff x="7067550" y="6258039"/>
            <a:chExt cx="1551960" cy="59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78374A0-7C60-4996-AB08-919728047B1B}"/>
                    </a:ext>
                  </a:extLst>
                </p14:cNvPr>
                <p14:cNvContentPartPr/>
                <p14:nvPr/>
              </p14:nvContentPartPr>
              <p14:xfrm>
                <a:off x="7075110" y="6505719"/>
                <a:ext cx="225360" cy="262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78374A0-7C60-4996-AB08-919728047B1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066470" y="6496719"/>
                  <a:ext cx="243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C771B73-CD12-4E99-88B3-16607179014B}"/>
                    </a:ext>
                  </a:extLst>
                </p14:cNvPr>
                <p14:cNvContentPartPr/>
                <p14:nvPr/>
              </p14:nvContentPartPr>
              <p14:xfrm>
                <a:off x="7187430" y="6708039"/>
                <a:ext cx="82800" cy="22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C771B73-CD12-4E99-88B3-16607179014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78790" y="6699039"/>
                  <a:ext cx="100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87AF1D-7A97-4552-A01D-EA8656E351DA}"/>
                    </a:ext>
                  </a:extLst>
                </p14:cNvPr>
                <p14:cNvContentPartPr/>
                <p14:nvPr/>
              </p14:nvContentPartPr>
              <p14:xfrm>
                <a:off x="7165110" y="6415719"/>
                <a:ext cx="112680" cy="60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87AF1D-7A97-4552-A01D-EA8656E351D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56470" y="6406719"/>
                  <a:ext cx="130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BBD4F7-06E8-4FDD-887E-6326C4E4190C}"/>
                    </a:ext>
                  </a:extLst>
                </p14:cNvPr>
                <p14:cNvContentPartPr/>
                <p14:nvPr/>
              </p14:nvContentPartPr>
              <p14:xfrm>
                <a:off x="7352670" y="6670599"/>
                <a:ext cx="45360" cy="30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BBD4F7-06E8-4FDD-887E-6326C4E4190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43670" y="6661599"/>
                  <a:ext cx="63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A476626-3140-499C-A2D7-93ADE0FA7926}"/>
                    </a:ext>
                  </a:extLst>
                </p14:cNvPr>
                <p14:cNvContentPartPr/>
                <p14:nvPr/>
              </p14:nvContentPartPr>
              <p14:xfrm>
                <a:off x="7487310" y="6618039"/>
                <a:ext cx="97920" cy="112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A476626-3140-499C-A2D7-93ADE0FA792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78670" y="6609039"/>
                  <a:ext cx="11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0D33624-9871-4CDE-A4F3-9C28DFB146EF}"/>
                    </a:ext>
                  </a:extLst>
                </p14:cNvPr>
                <p14:cNvContentPartPr/>
                <p14:nvPr/>
              </p14:nvContentPartPr>
              <p14:xfrm>
                <a:off x="7464990" y="6483039"/>
                <a:ext cx="150120" cy="270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0D33624-9871-4CDE-A4F3-9C28DFB146E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55990" y="6474399"/>
                  <a:ext cx="167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3A049DD-95A8-4DCB-B33F-86C8ABFE9015}"/>
                    </a:ext>
                  </a:extLst>
                </p14:cNvPr>
                <p14:cNvContentPartPr/>
                <p14:nvPr/>
              </p14:nvContentPartPr>
              <p14:xfrm>
                <a:off x="7832190" y="6602919"/>
                <a:ext cx="75240" cy="30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3A049DD-95A8-4DCB-B33F-86C8ABFE901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23190" y="6594279"/>
                  <a:ext cx="92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AD7C0EC-CFD1-440F-8847-77673437318C}"/>
                    </a:ext>
                  </a:extLst>
                </p14:cNvPr>
                <p14:cNvContentPartPr/>
                <p14:nvPr/>
              </p14:nvContentPartPr>
              <p14:xfrm>
                <a:off x="7824630" y="6692919"/>
                <a:ext cx="180360" cy="226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AD7C0EC-CFD1-440F-8847-77673437318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815990" y="6684279"/>
                  <a:ext cx="198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D43CB82-8EE3-4B56-A55C-888870A31782}"/>
                    </a:ext>
                  </a:extLst>
                </p14:cNvPr>
                <p14:cNvContentPartPr/>
                <p14:nvPr/>
              </p14:nvContentPartPr>
              <p14:xfrm>
                <a:off x="8101470" y="6558279"/>
                <a:ext cx="120240" cy="157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D43CB82-8EE3-4B56-A55C-888870A317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92830" y="6549639"/>
                  <a:ext cx="137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C2897CF-9C34-406B-B74F-9489FFB02FD2}"/>
                    </a:ext>
                  </a:extLst>
                </p14:cNvPr>
                <p14:cNvContentPartPr/>
                <p14:nvPr/>
              </p14:nvContentPartPr>
              <p14:xfrm>
                <a:off x="8110110" y="6258039"/>
                <a:ext cx="509400" cy="202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C2897CF-9C34-406B-B74F-9489FFB02FD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101110" y="6249399"/>
                  <a:ext cx="527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CC30EA6-9FC7-432E-AEB1-D4C65B42F48A}"/>
                    </a:ext>
                  </a:extLst>
                </p14:cNvPr>
                <p14:cNvContentPartPr/>
                <p14:nvPr/>
              </p14:nvContentPartPr>
              <p14:xfrm>
                <a:off x="8132070" y="6363159"/>
                <a:ext cx="200160" cy="157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CC30EA6-9FC7-432E-AEB1-D4C65B42F48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23070" y="6354159"/>
                  <a:ext cx="217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1F5ADA-54F2-453F-A4EC-E882C2FA3A56}"/>
                    </a:ext>
                  </a:extLst>
                </p14:cNvPr>
                <p14:cNvContentPartPr/>
                <p14:nvPr/>
              </p14:nvContentPartPr>
              <p14:xfrm>
                <a:off x="7067550" y="6805239"/>
                <a:ext cx="1207440" cy="45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1F5ADA-54F2-453F-A4EC-E882C2FA3A5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58910" y="6796599"/>
                  <a:ext cx="12250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1170E19-AA1C-4513-BCF8-3311501E8BF0}"/>
              </a:ext>
            </a:extLst>
          </p:cNvPr>
          <p:cNvGrpSpPr/>
          <p:nvPr/>
        </p:nvGrpSpPr>
        <p:grpSpPr>
          <a:xfrm>
            <a:off x="7157550" y="3252759"/>
            <a:ext cx="1263960" cy="237960"/>
            <a:chOff x="7157550" y="3252759"/>
            <a:chExt cx="126396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9BE2C30-8F6F-45CE-8538-4C982AB7A943}"/>
                    </a:ext>
                  </a:extLst>
                </p14:cNvPr>
                <p14:cNvContentPartPr/>
                <p14:nvPr/>
              </p14:nvContentPartPr>
              <p14:xfrm>
                <a:off x="7157550" y="3379839"/>
                <a:ext cx="90360" cy="110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9BE2C30-8F6F-45CE-8538-4C982AB7A94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48550" y="3370839"/>
                  <a:ext cx="108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CA0CB80-814C-44B6-88BE-826B11BCE897}"/>
                    </a:ext>
                  </a:extLst>
                </p14:cNvPr>
                <p14:cNvContentPartPr/>
                <p14:nvPr/>
              </p14:nvContentPartPr>
              <p14:xfrm>
                <a:off x="7329270" y="3387399"/>
                <a:ext cx="98640" cy="82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CA0CB80-814C-44B6-88BE-826B11BCE89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20270" y="3378759"/>
                  <a:ext cx="116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4B9F1B6-430A-40E9-AFE7-9D7D076C83CC}"/>
                    </a:ext>
                  </a:extLst>
                </p14:cNvPr>
                <p14:cNvContentPartPr/>
                <p14:nvPr/>
              </p14:nvContentPartPr>
              <p14:xfrm>
                <a:off x="7532310" y="3252759"/>
                <a:ext cx="7920" cy="2102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4B9F1B6-430A-40E9-AFE7-9D7D076C83C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23310" y="3243759"/>
                  <a:ext cx="25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2862F08-28C8-438A-95B6-6FFFF3A068C4}"/>
                    </a:ext>
                  </a:extLst>
                </p14:cNvPr>
                <p14:cNvContentPartPr/>
                <p14:nvPr/>
              </p14:nvContentPartPr>
              <p14:xfrm>
                <a:off x="7599630" y="3389559"/>
                <a:ext cx="195480" cy="58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2862F08-28C8-438A-95B6-6FFFF3A068C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90990" y="3380559"/>
                  <a:ext cx="213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2805F03-2C18-4D3D-B93D-68D7FF634F24}"/>
                    </a:ext>
                  </a:extLst>
                </p14:cNvPr>
                <p14:cNvContentPartPr/>
                <p14:nvPr/>
              </p14:nvContentPartPr>
              <p14:xfrm>
                <a:off x="7832190" y="3282639"/>
                <a:ext cx="195480" cy="1126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2805F03-2C18-4D3D-B93D-68D7FF634F2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23190" y="3273999"/>
                  <a:ext cx="213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100F1CB-94B9-4C33-962E-56EA03CA0BF9}"/>
                    </a:ext>
                  </a:extLst>
                </p14:cNvPr>
                <p14:cNvContentPartPr/>
                <p14:nvPr/>
              </p14:nvContentPartPr>
              <p14:xfrm>
                <a:off x="7984470" y="3349959"/>
                <a:ext cx="437040" cy="1134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100F1CB-94B9-4C33-962E-56EA03CA0BF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975830" y="3341319"/>
                  <a:ext cx="454680" cy="13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335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79550"/>
            <a:ext cx="7886700" cy="34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8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DA6F914-A69B-4678-B69A-44336F656531}"/>
              </a:ext>
            </a:extLst>
          </p:cNvPr>
          <p:cNvSpPr txBox="1"/>
          <p:nvPr/>
        </p:nvSpPr>
        <p:spPr>
          <a:xfrm>
            <a:off x="0" y="0"/>
            <a:ext cx="744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Homomorphism of Uniform Plane Waves and Transmission Lines Equations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58E7AE-9E1A-4D1C-BC72-2D26FCF388EB}"/>
              </a:ext>
            </a:extLst>
          </p:cNvPr>
          <p:cNvGrpSpPr/>
          <p:nvPr/>
        </p:nvGrpSpPr>
        <p:grpSpPr>
          <a:xfrm>
            <a:off x="614190" y="397104"/>
            <a:ext cx="690120" cy="290160"/>
            <a:chOff x="614190" y="397104"/>
            <a:chExt cx="69012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A39F3B-2A17-4A64-963C-1E219D85EE0F}"/>
                    </a:ext>
                  </a:extLst>
                </p14:cNvPr>
                <p14:cNvContentPartPr/>
                <p14:nvPr/>
              </p14:nvContentPartPr>
              <p14:xfrm>
                <a:off x="614190" y="397104"/>
                <a:ext cx="367560" cy="23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A39F3B-2A17-4A64-963C-1E219D85EE0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5550" y="388104"/>
                  <a:ext cx="385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952F8A-A5C4-4B4B-90BA-B7215AC9285E}"/>
                    </a:ext>
                  </a:extLst>
                </p14:cNvPr>
                <p14:cNvContentPartPr/>
                <p14:nvPr/>
              </p14:nvContentPartPr>
              <p14:xfrm>
                <a:off x="839190" y="434544"/>
                <a:ext cx="7920" cy="217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952F8A-A5C4-4B4B-90BA-B7215AC928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0550" y="425544"/>
                  <a:ext cx="25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5858ED-BEE5-4C0D-A355-BCACE7D42AB3}"/>
                    </a:ext>
                  </a:extLst>
                </p14:cNvPr>
                <p14:cNvContentPartPr/>
                <p14:nvPr/>
              </p14:nvContentPartPr>
              <p14:xfrm>
                <a:off x="1018470" y="411864"/>
                <a:ext cx="285840" cy="275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5858ED-BEE5-4C0D-A355-BCACE7D42A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9470" y="403224"/>
                  <a:ext cx="3034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99B2D-AD28-48A6-B17E-59067962F863}"/>
              </a:ext>
            </a:extLst>
          </p:cNvPr>
          <p:cNvGrpSpPr/>
          <p:nvPr/>
        </p:nvGrpSpPr>
        <p:grpSpPr>
          <a:xfrm>
            <a:off x="1710030" y="352104"/>
            <a:ext cx="988200" cy="495000"/>
            <a:chOff x="1710030" y="352104"/>
            <a:chExt cx="98820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B22A10-5A6D-4A2B-AD2B-A0A975A2E073}"/>
                    </a:ext>
                  </a:extLst>
                </p14:cNvPr>
                <p14:cNvContentPartPr/>
                <p14:nvPr/>
              </p14:nvContentPartPr>
              <p14:xfrm>
                <a:off x="1710030" y="414384"/>
                <a:ext cx="231480" cy="12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B22A10-5A6D-4A2B-AD2B-A0A975A2E0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1030" y="405744"/>
                  <a:ext cx="249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8954D6-310F-49FA-B7A9-D1ED54A2F4EA}"/>
                    </a:ext>
                  </a:extLst>
                </p14:cNvPr>
                <p14:cNvContentPartPr/>
                <p14:nvPr/>
              </p14:nvContentPartPr>
              <p14:xfrm>
                <a:off x="1783830" y="352104"/>
                <a:ext cx="67680" cy="262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8954D6-310F-49FA-B7A9-D1ED54A2F4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4830" y="343104"/>
                  <a:ext cx="85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7A9F48-856B-4DE2-B97A-76BE559F2AD0}"/>
                    </a:ext>
                  </a:extLst>
                </p14:cNvPr>
                <p14:cNvContentPartPr/>
                <p14:nvPr/>
              </p14:nvContentPartPr>
              <p14:xfrm>
                <a:off x="1910910" y="359304"/>
                <a:ext cx="135360" cy="270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7A9F48-856B-4DE2-B97A-76BE559F2A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2270" y="350664"/>
                  <a:ext cx="153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387519-A9C8-4F1E-8C69-F1BA0E533FCB}"/>
                    </a:ext>
                  </a:extLst>
                </p14:cNvPr>
                <p14:cNvContentPartPr/>
                <p14:nvPr/>
              </p14:nvContentPartPr>
              <p14:xfrm>
                <a:off x="2113230" y="516984"/>
                <a:ext cx="585000" cy="330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387519-A9C8-4F1E-8C69-F1BA0E533F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04590" y="507984"/>
                  <a:ext cx="60264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96C294-096E-406B-8E25-777231748D9D}"/>
                  </a:ext>
                </a:extLst>
              </p14:cNvPr>
              <p14:cNvContentPartPr/>
              <p14:nvPr/>
            </p14:nvContentPartPr>
            <p14:xfrm>
              <a:off x="2907750" y="651984"/>
              <a:ext cx="30240" cy="60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96C294-096E-406B-8E25-777231748D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99110" y="642984"/>
                <a:ext cx="4788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30802B2-5CBB-4C97-A429-EC9C66C0E91A}"/>
              </a:ext>
            </a:extLst>
          </p:cNvPr>
          <p:cNvGrpSpPr/>
          <p:nvPr/>
        </p:nvGrpSpPr>
        <p:grpSpPr>
          <a:xfrm>
            <a:off x="3425070" y="397104"/>
            <a:ext cx="277920" cy="225360"/>
            <a:chOff x="3425070" y="397104"/>
            <a:chExt cx="27792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6FEB93-6570-4DFF-A1AD-DF3460802912}"/>
                    </a:ext>
                  </a:extLst>
                </p14:cNvPr>
                <p14:cNvContentPartPr/>
                <p14:nvPr/>
              </p14:nvContentPartPr>
              <p14:xfrm>
                <a:off x="3440190" y="404664"/>
                <a:ext cx="37800" cy="22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6FEB93-6570-4DFF-A1AD-DF34608029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1190" y="395664"/>
                  <a:ext cx="5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6A3515-79DE-4D63-81B2-750C4497E709}"/>
                    </a:ext>
                  </a:extLst>
                </p14:cNvPr>
                <p14:cNvContentPartPr/>
                <p14:nvPr/>
              </p14:nvContentPartPr>
              <p14:xfrm>
                <a:off x="3425070" y="397104"/>
                <a:ext cx="232560" cy="225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6A3515-79DE-4D63-81B2-750C4497E7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6430" y="388104"/>
                  <a:ext cx="250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A4934C-9562-4334-81A2-1BA153136299}"/>
                    </a:ext>
                  </a:extLst>
                </p14:cNvPr>
                <p14:cNvContentPartPr/>
                <p14:nvPr/>
              </p14:nvContentPartPr>
              <p14:xfrm>
                <a:off x="3605070" y="442104"/>
                <a:ext cx="97920" cy="52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A4934C-9562-4334-81A2-1BA1531362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6070" y="433104"/>
                  <a:ext cx="1155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8EE0DA-54F5-47F2-9786-6961E8C580A3}"/>
              </a:ext>
            </a:extLst>
          </p:cNvPr>
          <p:cNvGrpSpPr/>
          <p:nvPr/>
        </p:nvGrpSpPr>
        <p:grpSpPr>
          <a:xfrm>
            <a:off x="4444230" y="404664"/>
            <a:ext cx="135000" cy="180000"/>
            <a:chOff x="4444230" y="404664"/>
            <a:chExt cx="1350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648E89-79BF-44B2-91A6-ED9F4376BF09}"/>
                    </a:ext>
                  </a:extLst>
                </p14:cNvPr>
                <p14:cNvContentPartPr/>
                <p14:nvPr/>
              </p14:nvContentPartPr>
              <p14:xfrm>
                <a:off x="4444230" y="404664"/>
                <a:ext cx="52920" cy="150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648E89-79BF-44B2-91A6-ED9F4376BF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35590" y="395664"/>
                  <a:ext cx="70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BF7566-C02D-4D1D-9BAC-89BA0C486E43}"/>
                    </a:ext>
                  </a:extLst>
                </p14:cNvPr>
                <p14:cNvContentPartPr/>
                <p14:nvPr/>
              </p14:nvContentPartPr>
              <p14:xfrm>
                <a:off x="4489230" y="426984"/>
                <a:ext cx="90000" cy="157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BF7566-C02D-4D1D-9BAC-89BA0C486E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80590" y="418344"/>
                  <a:ext cx="10764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2C4AFB9-4D37-4354-BDF8-8DF7D83DFAC4}"/>
                  </a:ext>
                </a:extLst>
              </p14:cNvPr>
              <p14:cNvContentPartPr/>
              <p14:nvPr/>
            </p14:nvContentPartPr>
            <p14:xfrm>
              <a:off x="5006550" y="451824"/>
              <a:ext cx="667440" cy="470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2C4AFB9-4D37-4354-BDF8-8DF7D83DFAC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97550" y="442824"/>
                <a:ext cx="68508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352A09F-AD24-4573-B119-4E0FF1C75477}"/>
              </a:ext>
            </a:extLst>
          </p:cNvPr>
          <p:cNvGrpSpPr/>
          <p:nvPr/>
        </p:nvGrpSpPr>
        <p:grpSpPr>
          <a:xfrm>
            <a:off x="6063510" y="389184"/>
            <a:ext cx="1139760" cy="478080"/>
            <a:chOff x="6063510" y="389184"/>
            <a:chExt cx="113976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886DD2-BCB9-480D-844B-E13D78906362}"/>
                    </a:ext>
                  </a:extLst>
                </p14:cNvPr>
                <p14:cNvContentPartPr/>
                <p14:nvPr/>
              </p14:nvContentPartPr>
              <p14:xfrm>
                <a:off x="6063510" y="464424"/>
                <a:ext cx="203400" cy="135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886DD2-BCB9-480D-844B-E13D789063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54510" y="455784"/>
                  <a:ext cx="221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A2BDA4-900A-43A6-9DF2-B0C287E377F5}"/>
                    </a:ext>
                  </a:extLst>
                </p14:cNvPr>
                <p14:cNvContentPartPr/>
                <p14:nvPr/>
              </p14:nvContentPartPr>
              <p14:xfrm>
                <a:off x="6280590" y="389184"/>
                <a:ext cx="60480" cy="165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A2BDA4-900A-43A6-9DF2-B0C287E377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71950" y="380544"/>
                  <a:ext cx="78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6F43A3-D9AE-4E95-961A-F71BCC5B5594}"/>
                    </a:ext>
                  </a:extLst>
                </p14:cNvPr>
                <p14:cNvContentPartPr/>
                <p14:nvPr/>
              </p14:nvContentPartPr>
              <p14:xfrm>
                <a:off x="6355830" y="434544"/>
                <a:ext cx="479880" cy="432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6F43A3-D9AE-4E95-961A-F71BCC5B55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46830" y="425544"/>
                  <a:ext cx="4975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E6BF34-D239-4A21-B5A6-5CF9AF50B03A}"/>
                    </a:ext>
                  </a:extLst>
                </p14:cNvPr>
                <p14:cNvContentPartPr/>
                <p14:nvPr/>
              </p14:nvContentPartPr>
              <p14:xfrm>
                <a:off x="6924990" y="398904"/>
                <a:ext cx="278280" cy="200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E6BF34-D239-4A21-B5A6-5CF9AF50B0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15990" y="389904"/>
                  <a:ext cx="2959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248B022-6015-4F75-BA5B-4C58A4031D24}"/>
              </a:ext>
            </a:extLst>
          </p:cNvPr>
          <p:cNvGrpSpPr/>
          <p:nvPr/>
        </p:nvGrpSpPr>
        <p:grpSpPr>
          <a:xfrm>
            <a:off x="3867150" y="1051584"/>
            <a:ext cx="3725640" cy="656640"/>
            <a:chOff x="3867150" y="1051584"/>
            <a:chExt cx="372564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F3AAED9-70EC-4263-87E2-3587CF681CE3}"/>
                    </a:ext>
                  </a:extLst>
                </p14:cNvPr>
                <p14:cNvContentPartPr/>
                <p14:nvPr/>
              </p14:nvContentPartPr>
              <p14:xfrm>
                <a:off x="3882270" y="1274064"/>
                <a:ext cx="15480" cy="285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F3AAED9-70EC-4263-87E2-3587CF681C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3630" y="1265064"/>
                  <a:ext cx="33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A65A918-D7A6-4D03-966A-DBB026867C78}"/>
                    </a:ext>
                  </a:extLst>
                </p14:cNvPr>
                <p14:cNvContentPartPr/>
                <p14:nvPr/>
              </p14:nvContentPartPr>
              <p14:xfrm>
                <a:off x="3867150" y="1326624"/>
                <a:ext cx="120240" cy="1652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A65A918-D7A6-4D03-966A-DBB026867C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58510" y="1317624"/>
                  <a:ext cx="137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C12A1BD-8772-4D94-BEB2-C6D10009D8F6}"/>
                    </a:ext>
                  </a:extLst>
                </p14:cNvPr>
                <p14:cNvContentPartPr/>
                <p14:nvPr/>
              </p14:nvContentPartPr>
              <p14:xfrm>
                <a:off x="4084590" y="1124664"/>
                <a:ext cx="90360" cy="3596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C12A1BD-8772-4D94-BEB2-C6D10009D8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75950" y="1115664"/>
                  <a:ext cx="108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7D5FE9-969B-46F1-9230-B20272EE995A}"/>
                    </a:ext>
                  </a:extLst>
                </p14:cNvPr>
                <p14:cNvContentPartPr/>
                <p14:nvPr/>
              </p14:nvContentPartPr>
              <p14:xfrm>
                <a:off x="4174590" y="1303224"/>
                <a:ext cx="532440" cy="1483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7D5FE9-969B-46F1-9230-B20272EE99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65590" y="1294224"/>
                  <a:ext cx="550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6F8F4CD-029F-4537-92ED-9A8E6C6B87B2}"/>
                    </a:ext>
                  </a:extLst>
                </p14:cNvPr>
                <p14:cNvContentPartPr/>
                <p14:nvPr/>
              </p14:nvContentPartPr>
              <p14:xfrm>
                <a:off x="4931310" y="1236264"/>
                <a:ext cx="1087200" cy="180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6F8F4CD-029F-4537-92ED-9A8E6C6B87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2670" y="1227264"/>
                  <a:ext cx="1104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F14E395-6146-4BE9-9C93-FAB2B45C59AB}"/>
                    </a:ext>
                  </a:extLst>
                </p14:cNvPr>
                <p14:cNvContentPartPr/>
                <p14:nvPr/>
              </p14:nvContentPartPr>
              <p14:xfrm>
                <a:off x="6295710" y="1051584"/>
                <a:ext cx="1297080" cy="6566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F14E395-6146-4BE9-9C93-FAB2B45C59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86710" y="1042944"/>
                  <a:ext cx="1314720" cy="67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58D7DFE-3229-4402-9F12-B95ADED97940}"/>
              </a:ext>
            </a:extLst>
          </p:cNvPr>
          <p:cNvGrpSpPr/>
          <p:nvPr/>
        </p:nvGrpSpPr>
        <p:grpSpPr>
          <a:xfrm>
            <a:off x="4092150" y="1836024"/>
            <a:ext cx="756360" cy="383040"/>
            <a:chOff x="4092150" y="1836024"/>
            <a:chExt cx="75636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E256C95-B6AC-4EA4-BB2D-59C9206B76A1}"/>
                    </a:ext>
                  </a:extLst>
                </p14:cNvPr>
                <p14:cNvContentPartPr/>
                <p14:nvPr/>
              </p14:nvContentPartPr>
              <p14:xfrm>
                <a:off x="4092150" y="1836024"/>
                <a:ext cx="157680" cy="1058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E256C95-B6AC-4EA4-BB2D-59C9206B76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83150" y="1827024"/>
                  <a:ext cx="175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679DEEE-E212-48D1-B4F7-5B929A944456}"/>
                    </a:ext>
                  </a:extLst>
                </p14:cNvPr>
                <p14:cNvContentPartPr/>
                <p14:nvPr/>
              </p14:nvContentPartPr>
              <p14:xfrm>
                <a:off x="4347030" y="1873464"/>
                <a:ext cx="165240" cy="76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679DEEE-E212-48D1-B4F7-5B929A9444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8030" y="1864464"/>
                  <a:ext cx="182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C85A8FA-2A75-4A27-95AD-F61AD725E4B1}"/>
                    </a:ext>
                  </a:extLst>
                </p14:cNvPr>
                <p14:cNvContentPartPr/>
                <p14:nvPr/>
              </p14:nvContentPartPr>
              <p14:xfrm>
                <a:off x="4564470" y="1851144"/>
                <a:ext cx="284040" cy="367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C85A8FA-2A75-4A27-95AD-F61AD725E4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55470" y="1842144"/>
                  <a:ext cx="30168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39D40DE-9A82-4E18-9CE7-691962A843EA}"/>
              </a:ext>
            </a:extLst>
          </p:cNvPr>
          <p:cNvGrpSpPr/>
          <p:nvPr/>
        </p:nvGrpSpPr>
        <p:grpSpPr>
          <a:xfrm>
            <a:off x="5241990" y="1648824"/>
            <a:ext cx="2200680" cy="540360"/>
            <a:chOff x="5241990" y="1648824"/>
            <a:chExt cx="220068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278B904-E479-488A-9B94-A738AB167AE0}"/>
                    </a:ext>
                  </a:extLst>
                </p14:cNvPr>
                <p14:cNvContentPartPr/>
                <p14:nvPr/>
              </p14:nvContentPartPr>
              <p14:xfrm>
                <a:off x="5241990" y="1843584"/>
                <a:ext cx="971640" cy="345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278B904-E479-488A-9B94-A738AB167A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32990" y="1834944"/>
                  <a:ext cx="989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CA10525-ED2D-4524-8DA3-E1AED31B6B53}"/>
                    </a:ext>
                  </a:extLst>
                </p14:cNvPr>
                <p14:cNvContentPartPr/>
                <p14:nvPr/>
              </p14:nvContentPartPr>
              <p14:xfrm>
                <a:off x="6303270" y="1648824"/>
                <a:ext cx="30240" cy="2628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CA10525-ED2D-4524-8DA3-E1AED31B6B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4270" y="1639824"/>
                  <a:ext cx="47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0DA5026-4478-437B-8D4A-3E5A04015B8F}"/>
                    </a:ext>
                  </a:extLst>
                </p14:cNvPr>
                <p14:cNvContentPartPr/>
                <p14:nvPr/>
              </p14:nvContentPartPr>
              <p14:xfrm>
                <a:off x="6369870" y="1679064"/>
                <a:ext cx="555840" cy="270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0DA5026-4478-437B-8D4A-3E5A04015B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61230" y="1670424"/>
                  <a:ext cx="573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7C660A4-00DD-4344-B7E4-8AC15FEFA293}"/>
                    </a:ext>
                  </a:extLst>
                </p14:cNvPr>
                <p14:cNvContentPartPr/>
                <p14:nvPr/>
              </p14:nvContentPartPr>
              <p14:xfrm>
                <a:off x="6768030" y="1813704"/>
                <a:ext cx="127800" cy="154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7C660A4-00DD-4344-B7E4-8AC15FEFA2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59030" y="1804704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FAA87A4-9D1B-429E-9545-99B54793C032}"/>
                    </a:ext>
                  </a:extLst>
                </p14:cNvPr>
                <p14:cNvContentPartPr/>
                <p14:nvPr/>
              </p14:nvContentPartPr>
              <p14:xfrm>
                <a:off x="6992670" y="1671144"/>
                <a:ext cx="450000" cy="232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FAA87A4-9D1B-429E-9545-99B54793C0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84030" y="1662504"/>
                  <a:ext cx="4676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CDCAC1-F2C8-4CF6-B5DF-1AD72D28722F}"/>
              </a:ext>
            </a:extLst>
          </p:cNvPr>
          <p:cNvGrpSpPr/>
          <p:nvPr/>
        </p:nvGrpSpPr>
        <p:grpSpPr>
          <a:xfrm>
            <a:off x="4458630" y="2233464"/>
            <a:ext cx="1320120" cy="502560"/>
            <a:chOff x="4458630" y="2233464"/>
            <a:chExt cx="132012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57F2A7F-757C-4513-BC93-1CEC7DEC1998}"/>
                    </a:ext>
                  </a:extLst>
                </p14:cNvPr>
                <p14:cNvContentPartPr/>
                <p14:nvPr/>
              </p14:nvContentPartPr>
              <p14:xfrm>
                <a:off x="4458630" y="2443344"/>
                <a:ext cx="233280" cy="292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57F2A7F-757C-4513-BC93-1CEC7DEC19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49990" y="2434344"/>
                  <a:ext cx="250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FEF53EC-5160-45D0-A488-5B7AE305DF44}"/>
                    </a:ext>
                  </a:extLst>
                </p14:cNvPr>
                <p14:cNvContentPartPr/>
                <p14:nvPr/>
              </p14:nvContentPartPr>
              <p14:xfrm>
                <a:off x="4759230" y="2233464"/>
                <a:ext cx="90360" cy="30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FEF53EC-5160-45D0-A488-5B7AE305DF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0230" y="2224464"/>
                  <a:ext cx="10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E552B4B-443F-4AA1-898F-33FF0496F5D9}"/>
                    </a:ext>
                  </a:extLst>
                </p14:cNvPr>
                <p14:cNvContentPartPr/>
                <p14:nvPr/>
              </p14:nvContentPartPr>
              <p14:xfrm>
                <a:off x="4818990" y="2300784"/>
                <a:ext cx="15480" cy="97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E552B4B-443F-4AA1-898F-33FF0496F5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10350" y="2292144"/>
                  <a:ext cx="3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1DB796D-45FF-4D5F-993A-C8055FD1FCA9}"/>
                    </a:ext>
                  </a:extLst>
                </p14:cNvPr>
                <p14:cNvContentPartPr/>
                <p14:nvPr/>
              </p14:nvContentPartPr>
              <p14:xfrm>
                <a:off x="4886670" y="2233464"/>
                <a:ext cx="165240" cy="217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1DB796D-45FF-4D5F-993A-C8055FD1FC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77670" y="2224464"/>
                  <a:ext cx="182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70776D4-F9F5-477E-A448-C820FDE8AEF6}"/>
                    </a:ext>
                  </a:extLst>
                </p14:cNvPr>
                <p14:cNvContentPartPr/>
                <p14:nvPr/>
              </p14:nvContentPartPr>
              <p14:xfrm>
                <a:off x="5171430" y="2495544"/>
                <a:ext cx="607320" cy="2026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70776D4-F9F5-477E-A448-C820FDE8AEF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62430" y="2486904"/>
                  <a:ext cx="62496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7CD38136-1276-494C-946D-4E49C3F7F96A}"/>
                  </a:ext>
                </a:extLst>
              </p14:cNvPr>
              <p14:cNvContentPartPr/>
              <p14:nvPr/>
            </p14:nvContentPartPr>
            <p14:xfrm>
              <a:off x="6055950" y="2480784"/>
              <a:ext cx="97920" cy="79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7CD38136-1276-494C-946D-4E49C3F7F96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46950" y="2471784"/>
                <a:ext cx="11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FEEFA84E-001C-4B2C-A470-10D769B5467E}"/>
                  </a:ext>
                </a:extLst>
              </p14:cNvPr>
              <p14:cNvContentPartPr/>
              <p14:nvPr/>
            </p14:nvContentPartPr>
            <p14:xfrm>
              <a:off x="6685590" y="2683104"/>
              <a:ext cx="45360" cy="12780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FEEFA84E-001C-4B2C-A470-10D769B5467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76590" y="2674104"/>
                <a:ext cx="6300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19AC3B4-4E38-4244-A4D7-FB1C56928A5F}"/>
              </a:ext>
            </a:extLst>
          </p:cNvPr>
          <p:cNvGrpSpPr/>
          <p:nvPr/>
        </p:nvGrpSpPr>
        <p:grpSpPr>
          <a:xfrm>
            <a:off x="7187070" y="2173344"/>
            <a:ext cx="1312560" cy="520200"/>
            <a:chOff x="7187070" y="2173344"/>
            <a:chExt cx="131256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5DB0068-7EB0-48E4-B126-450C0F1DB868}"/>
                    </a:ext>
                  </a:extLst>
                </p14:cNvPr>
                <p14:cNvContentPartPr/>
                <p14:nvPr/>
              </p14:nvContentPartPr>
              <p14:xfrm>
                <a:off x="7187070" y="2308344"/>
                <a:ext cx="188280" cy="3852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5DB0068-7EB0-48E4-B126-450C0F1DB8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78070" y="2299344"/>
                  <a:ext cx="2059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741822-FD72-43B0-9165-C8398F90529B}"/>
                    </a:ext>
                  </a:extLst>
                </p14:cNvPr>
                <p14:cNvContentPartPr/>
                <p14:nvPr/>
              </p14:nvContentPartPr>
              <p14:xfrm>
                <a:off x="7404870" y="2173344"/>
                <a:ext cx="90360" cy="7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741822-FD72-43B0-9165-C8398F9052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96230" y="2164704"/>
                  <a:ext cx="10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9EF576-529C-4357-B96E-6961266F75DC}"/>
                    </a:ext>
                  </a:extLst>
                </p14:cNvPr>
                <p14:cNvContentPartPr/>
                <p14:nvPr/>
              </p14:nvContentPartPr>
              <p14:xfrm>
                <a:off x="7457430" y="2196024"/>
                <a:ext cx="7920" cy="105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9EF576-529C-4357-B96E-6961266F75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48430" y="2187024"/>
                  <a:ext cx="25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D46E49-0DA3-43CA-A7EE-0C7526E6145E}"/>
                    </a:ext>
                  </a:extLst>
                </p14:cNvPr>
                <p14:cNvContentPartPr/>
                <p14:nvPr/>
              </p14:nvContentPartPr>
              <p14:xfrm>
                <a:off x="7554630" y="2188464"/>
                <a:ext cx="188280" cy="127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D46E49-0DA3-43CA-A7EE-0C7526E614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45630" y="2179464"/>
                  <a:ext cx="205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AFE2F6-4671-4892-A16A-92788C4E0313}"/>
                    </a:ext>
                  </a:extLst>
                </p14:cNvPr>
                <p14:cNvContentPartPr/>
                <p14:nvPr/>
              </p14:nvContentPartPr>
              <p14:xfrm>
                <a:off x="7832190" y="2443344"/>
                <a:ext cx="82800" cy="15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AFE2F6-4671-4892-A16A-92788C4E03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23190" y="2434344"/>
                  <a:ext cx="100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4B1572-7FCE-488E-92AA-DF35FFA064DA}"/>
                    </a:ext>
                  </a:extLst>
                </p14:cNvPr>
                <p14:cNvContentPartPr/>
                <p14:nvPr/>
              </p14:nvContentPartPr>
              <p14:xfrm>
                <a:off x="7862070" y="2443344"/>
                <a:ext cx="637560" cy="105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4B1572-7FCE-488E-92AA-DF35FFA064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53430" y="2434344"/>
                  <a:ext cx="6552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0B3E316-407D-4AFC-AD2B-D124D83DA65F}"/>
              </a:ext>
            </a:extLst>
          </p:cNvPr>
          <p:cNvGrpSpPr/>
          <p:nvPr/>
        </p:nvGrpSpPr>
        <p:grpSpPr>
          <a:xfrm>
            <a:off x="172110" y="1101624"/>
            <a:ext cx="2998440" cy="3125520"/>
            <a:chOff x="172110" y="1101624"/>
            <a:chExt cx="2998440" cy="31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718899-72CE-4199-B59E-CA652AB7DD84}"/>
                    </a:ext>
                  </a:extLst>
                </p14:cNvPr>
                <p14:cNvContentPartPr/>
                <p14:nvPr/>
              </p14:nvContentPartPr>
              <p14:xfrm>
                <a:off x="2000910" y="1109184"/>
                <a:ext cx="60480" cy="1512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718899-72CE-4199-B59E-CA652AB7DD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92270" y="1100184"/>
                  <a:ext cx="78120" cy="15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E21F4B-873D-4B8F-8C86-1238FECD6292}"/>
                    </a:ext>
                  </a:extLst>
                </p14:cNvPr>
                <p14:cNvContentPartPr/>
                <p14:nvPr/>
              </p14:nvContentPartPr>
              <p14:xfrm>
                <a:off x="854310" y="1881024"/>
                <a:ext cx="1139760" cy="832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E21F4B-873D-4B8F-8C86-1238FECD62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5310" y="1872384"/>
                  <a:ext cx="1157400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B948DC-1BF7-4611-9021-E8AD2E53252D}"/>
                    </a:ext>
                  </a:extLst>
                </p14:cNvPr>
                <p14:cNvContentPartPr/>
                <p14:nvPr/>
              </p14:nvContentPartPr>
              <p14:xfrm>
                <a:off x="1386390" y="2123304"/>
                <a:ext cx="210960" cy="155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B948DC-1BF7-4611-9021-E8AD2E5325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77750" y="2114664"/>
                  <a:ext cx="228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D62C7A-F470-4344-BE28-897E0AF1F6A9}"/>
                    </a:ext>
                  </a:extLst>
                </p14:cNvPr>
                <p14:cNvContentPartPr/>
                <p14:nvPr/>
              </p14:nvContentPartPr>
              <p14:xfrm>
                <a:off x="1161390" y="1101624"/>
                <a:ext cx="877320" cy="757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D62C7A-F470-4344-BE28-897E0AF1F6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2750" y="1092624"/>
                  <a:ext cx="89496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0BC9B83-2AE6-4AAC-A644-066A4B16BFD8}"/>
                    </a:ext>
                  </a:extLst>
                </p14:cNvPr>
                <p14:cNvContentPartPr/>
                <p14:nvPr/>
              </p14:nvContentPartPr>
              <p14:xfrm>
                <a:off x="1239510" y="1183704"/>
                <a:ext cx="282240" cy="240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0BC9B83-2AE6-4AAC-A644-066A4B16BF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30510" y="1175064"/>
                  <a:ext cx="299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71BDE3E-5CCD-4FED-89E1-23F70BE5DC63}"/>
                    </a:ext>
                  </a:extLst>
                </p14:cNvPr>
                <p14:cNvContentPartPr/>
                <p14:nvPr/>
              </p14:nvContentPartPr>
              <p14:xfrm>
                <a:off x="2083350" y="1573584"/>
                <a:ext cx="922320" cy="270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71BDE3E-5CCD-4FED-89E1-23F70BE5DC6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74710" y="1564944"/>
                  <a:ext cx="939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596AB17-36F3-4D33-A2FA-857160D65166}"/>
                    </a:ext>
                  </a:extLst>
                </p14:cNvPr>
                <p14:cNvContentPartPr/>
                <p14:nvPr/>
              </p14:nvContentPartPr>
              <p14:xfrm>
                <a:off x="2728110" y="1573944"/>
                <a:ext cx="127800" cy="127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596AB17-36F3-4D33-A2FA-857160D651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19110" y="1564944"/>
                  <a:ext cx="145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B2F870B-FA16-4F05-BCB7-FFC6207AE49E}"/>
                    </a:ext>
                  </a:extLst>
                </p14:cNvPr>
                <p14:cNvContentPartPr/>
                <p14:nvPr/>
              </p14:nvContentPartPr>
              <p14:xfrm>
                <a:off x="489630" y="1588704"/>
                <a:ext cx="484920" cy="357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B2F870B-FA16-4F05-BCB7-FFC6207AE4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0630" y="1580064"/>
                  <a:ext cx="5025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93B479-47D9-4E7E-AEA2-3CFDABDBD61B}"/>
                    </a:ext>
                  </a:extLst>
                </p14:cNvPr>
                <p14:cNvContentPartPr/>
                <p14:nvPr/>
              </p14:nvContentPartPr>
              <p14:xfrm>
                <a:off x="651990" y="3005304"/>
                <a:ext cx="1259640" cy="157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93B479-47D9-4E7E-AEA2-3CFDABDBD61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2990" y="2996664"/>
                  <a:ext cx="1277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27679C-5E9A-4276-AD2E-06042DAE6F18}"/>
                    </a:ext>
                  </a:extLst>
                </p14:cNvPr>
                <p14:cNvContentPartPr/>
                <p14:nvPr/>
              </p14:nvContentPartPr>
              <p14:xfrm>
                <a:off x="651990" y="3402744"/>
                <a:ext cx="1267200" cy="232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27679C-5E9A-4276-AD2E-06042DAE6F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2990" y="3393744"/>
                  <a:ext cx="1284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B0467A-20F0-46BB-B5B0-FD6CF4A6292D}"/>
                    </a:ext>
                  </a:extLst>
                </p14:cNvPr>
                <p14:cNvContentPartPr/>
                <p14:nvPr/>
              </p14:nvContentPartPr>
              <p14:xfrm>
                <a:off x="1873470" y="3087024"/>
                <a:ext cx="105120" cy="8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B0467A-20F0-46BB-B5B0-FD6CF4A629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64830" y="3078384"/>
                  <a:ext cx="12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75C3E8-BC72-451F-82F6-F891D1114EB9}"/>
                    </a:ext>
                  </a:extLst>
                </p14:cNvPr>
                <p14:cNvContentPartPr/>
                <p14:nvPr/>
              </p14:nvContentPartPr>
              <p14:xfrm>
                <a:off x="2000910" y="3057864"/>
                <a:ext cx="30240" cy="43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75C3E8-BC72-451F-82F6-F891D1114E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92270" y="3048864"/>
                  <a:ext cx="47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2106CF-689E-4EA8-8188-7787353D0199}"/>
                    </a:ext>
                  </a:extLst>
                </p14:cNvPr>
                <p14:cNvContentPartPr/>
                <p14:nvPr/>
              </p14:nvContentPartPr>
              <p14:xfrm>
                <a:off x="2045910" y="2945184"/>
                <a:ext cx="832320" cy="11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2106CF-689E-4EA8-8188-7787353D019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37270" y="2936544"/>
                  <a:ext cx="849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9E44184-A9FE-471D-861C-2F0610CAFE3E}"/>
                    </a:ext>
                  </a:extLst>
                </p14:cNvPr>
                <p14:cNvContentPartPr/>
                <p14:nvPr/>
              </p14:nvContentPartPr>
              <p14:xfrm>
                <a:off x="1993350" y="3067944"/>
                <a:ext cx="974880" cy="65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9E44184-A9FE-471D-861C-2F0610CAFE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84710" y="3058944"/>
                  <a:ext cx="992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6575C9-4063-4EF3-A017-36CDF7517C45}"/>
                    </a:ext>
                  </a:extLst>
                </p14:cNvPr>
                <p14:cNvContentPartPr/>
                <p14:nvPr/>
              </p14:nvContentPartPr>
              <p14:xfrm>
                <a:off x="1977870" y="3327504"/>
                <a:ext cx="840240" cy="135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6575C9-4063-4EF3-A017-36CDF7517C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69230" y="3318864"/>
                  <a:ext cx="857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242E48-5424-4B83-9F2D-0BA53341614F}"/>
                    </a:ext>
                  </a:extLst>
                </p14:cNvPr>
                <p14:cNvContentPartPr/>
                <p14:nvPr/>
              </p14:nvContentPartPr>
              <p14:xfrm>
                <a:off x="1955910" y="3424704"/>
                <a:ext cx="592560" cy="83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242E48-5424-4B83-9F2D-0BA53341614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47270" y="3415704"/>
                  <a:ext cx="610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63F3D5-857C-41A4-9004-6CE3DBC670A3}"/>
                    </a:ext>
                  </a:extLst>
                </p14:cNvPr>
                <p14:cNvContentPartPr/>
                <p14:nvPr/>
              </p14:nvContentPartPr>
              <p14:xfrm>
                <a:off x="1858710" y="3102864"/>
                <a:ext cx="15480" cy="7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63F3D5-857C-41A4-9004-6CE3DBC670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49710" y="3093864"/>
                  <a:ext cx="33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A9FD8C-75D6-4D38-81E4-73F47E899E44}"/>
                    </a:ext>
                  </a:extLst>
                </p14:cNvPr>
                <p14:cNvContentPartPr/>
                <p14:nvPr/>
              </p14:nvContentPartPr>
              <p14:xfrm>
                <a:off x="1888590" y="3237864"/>
                <a:ext cx="15480" cy="127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A9FD8C-75D6-4D38-81E4-73F47E899E4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79590" y="3228864"/>
                  <a:ext cx="3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A8EDFA-E495-4659-A18A-EE9BA8B0005D}"/>
                    </a:ext>
                  </a:extLst>
                </p14:cNvPr>
                <p14:cNvContentPartPr/>
                <p14:nvPr/>
              </p14:nvContentPartPr>
              <p14:xfrm>
                <a:off x="1206390" y="3229584"/>
                <a:ext cx="120600" cy="151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A8EDFA-E495-4659-A18A-EE9BA8B0005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97750" y="3220584"/>
                  <a:ext cx="138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31B39C-655E-48F3-B315-316D983E3DCB}"/>
                    </a:ext>
                  </a:extLst>
                </p14:cNvPr>
                <p14:cNvContentPartPr/>
                <p14:nvPr/>
              </p14:nvContentPartPr>
              <p14:xfrm>
                <a:off x="1191630" y="3320304"/>
                <a:ext cx="135360" cy="7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31B39C-655E-48F3-B315-316D983E3D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2630" y="3311304"/>
                  <a:ext cx="153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6E6A25A-1B3F-45B0-B73D-7231BAAFFB4C}"/>
                    </a:ext>
                  </a:extLst>
                </p14:cNvPr>
                <p14:cNvContentPartPr/>
                <p14:nvPr/>
              </p14:nvContentPartPr>
              <p14:xfrm>
                <a:off x="1333830" y="3353064"/>
                <a:ext cx="72720" cy="475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6E6A25A-1B3F-45B0-B73D-7231BAAFFB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24830" y="3344064"/>
                  <a:ext cx="90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E836191-2324-4739-AC6B-8B1303D2797D}"/>
                    </a:ext>
                  </a:extLst>
                </p14:cNvPr>
                <p14:cNvContentPartPr/>
                <p14:nvPr/>
              </p14:nvContentPartPr>
              <p14:xfrm>
                <a:off x="1483950" y="3342624"/>
                <a:ext cx="360" cy="752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E836191-2324-4739-AC6B-8B1303D279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74950" y="3333984"/>
                  <a:ext cx="18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3FB6B91-29F0-48B2-9339-7466710549B4}"/>
                    </a:ext>
                  </a:extLst>
                </p14:cNvPr>
                <p14:cNvContentPartPr/>
                <p14:nvPr/>
              </p14:nvContentPartPr>
              <p14:xfrm>
                <a:off x="2376030" y="3155064"/>
                <a:ext cx="105120" cy="1627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3FB6B91-29F0-48B2-9339-7466710549B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67390" y="3146424"/>
                  <a:ext cx="122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CCDBD1C-1C72-408E-8962-6FF326109672}"/>
                    </a:ext>
                  </a:extLst>
                </p14:cNvPr>
                <p14:cNvContentPartPr/>
                <p14:nvPr/>
              </p14:nvContentPartPr>
              <p14:xfrm>
                <a:off x="2360910" y="3252624"/>
                <a:ext cx="67680" cy="79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CCDBD1C-1C72-408E-8962-6FF3261096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51910" y="3243984"/>
                  <a:ext cx="85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B409DDA-049C-41F8-92B7-1A616F800759}"/>
                    </a:ext>
                  </a:extLst>
                </p14:cNvPr>
                <p14:cNvContentPartPr/>
                <p14:nvPr/>
              </p14:nvContentPartPr>
              <p14:xfrm>
                <a:off x="2503110" y="3275304"/>
                <a:ext cx="53280" cy="49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B409DDA-049C-41F8-92B7-1A616F8007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94110" y="3266304"/>
                  <a:ext cx="70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DB8DE43-C47C-4C73-95E2-4E9C3793E50D}"/>
                    </a:ext>
                  </a:extLst>
                </p14:cNvPr>
                <p14:cNvContentPartPr/>
                <p14:nvPr/>
              </p14:nvContentPartPr>
              <p14:xfrm>
                <a:off x="2630550" y="3267384"/>
                <a:ext cx="82800" cy="532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DB8DE43-C47C-4C73-95E2-4E9C3793E5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21910" y="3258744"/>
                  <a:ext cx="100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3E00203-39AC-45F0-8E21-6F42B91350F7}"/>
                    </a:ext>
                  </a:extLst>
                </p14:cNvPr>
                <p14:cNvContentPartPr/>
                <p14:nvPr/>
              </p14:nvContentPartPr>
              <p14:xfrm>
                <a:off x="561990" y="3800184"/>
                <a:ext cx="338760" cy="299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3E00203-39AC-45F0-8E21-6F42B91350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2990" y="3791544"/>
                  <a:ext cx="356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6EBF036-96C4-4D5E-90EE-8E8D995C0518}"/>
                    </a:ext>
                  </a:extLst>
                </p14:cNvPr>
                <p14:cNvContentPartPr/>
                <p14:nvPr/>
              </p14:nvContentPartPr>
              <p14:xfrm>
                <a:off x="1003710" y="3957144"/>
                <a:ext cx="110880" cy="972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6EBF036-96C4-4D5E-90EE-8E8D995C05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5070" y="3948504"/>
                  <a:ext cx="128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3EA3C80-3EBA-4D50-A2E4-8622504FF043}"/>
                    </a:ext>
                  </a:extLst>
                </p14:cNvPr>
                <p14:cNvContentPartPr/>
                <p14:nvPr/>
              </p14:nvContentPartPr>
              <p14:xfrm>
                <a:off x="1183710" y="3927264"/>
                <a:ext cx="195480" cy="95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3EA3C80-3EBA-4D50-A2E4-8622504FF0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5070" y="3918264"/>
                  <a:ext cx="213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D4B0226-7C9D-4B21-A463-717E2D21C163}"/>
                    </a:ext>
                  </a:extLst>
                </p14:cNvPr>
                <p14:cNvContentPartPr/>
                <p14:nvPr/>
              </p14:nvContentPartPr>
              <p14:xfrm>
                <a:off x="1468830" y="3942024"/>
                <a:ext cx="97560" cy="83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D4B0226-7C9D-4B21-A463-717E2D21C1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59830" y="3933384"/>
                  <a:ext cx="115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8FB8C37-7B6E-4366-8E70-434B168A7608}"/>
                    </a:ext>
                  </a:extLst>
                </p14:cNvPr>
                <p14:cNvContentPartPr/>
                <p14:nvPr/>
              </p14:nvContentPartPr>
              <p14:xfrm>
                <a:off x="1651350" y="3927264"/>
                <a:ext cx="185400" cy="1177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8FB8C37-7B6E-4366-8E70-434B168A76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42350" y="3918264"/>
                  <a:ext cx="20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24BEFEA-78EA-4FB7-9BFC-59E05868068F}"/>
                    </a:ext>
                  </a:extLst>
                </p14:cNvPr>
                <p14:cNvContentPartPr/>
                <p14:nvPr/>
              </p14:nvContentPartPr>
              <p14:xfrm>
                <a:off x="1948350" y="3912144"/>
                <a:ext cx="390600" cy="315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24BEFEA-78EA-4FB7-9BFC-59E0586806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39710" y="3903504"/>
                  <a:ext cx="408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60F65E6-AFD5-40F1-B241-7FF58B4C799F}"/>
                    </a:ext>
                  </a:extLst>
                </p14:cNvPr>
                <p14:cNvContentPartPr/>
                <p14:nvPr/>
              </p14:nvContentPartPr>
              <p14:xfrm>
                <a:off x="2337510" y="3897384"/>
                <a:ext cx="95400" cy="1054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60F65E6-AFD5-40F1-B241-7FF58B4C79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28870" y="3888384"/>
                  <a:ext cx="113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967DDE4-E8ED-428B-9B75-CA7D106A16D5}"/>
                    </a:ext>
                  </a:extLst>
                </p14:cNvPr>
                <p14:cNvContentPartPr/>
                <p14:nvPr/>
              </p14:nvContentPartPr>
              <p14:xfrm>
                <a:off x="2532630" y="3694704"/>
                <a:ext cx="120960" cy="2930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967DDE4-E8ED-428B-9B75-CA7D106A16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23630" y="3686064"/>
                  <a:ext cx="138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1D0120A-C6EF-40D5-AF3F-A769529BC47A}"/>
                    </a:ext>
                  </a:extLst>
                </p14:cNvPr>
                <p14:cNvContentPartPr/>
                <p14:nvPr/>
              </p14:nvContentPartPr>
              <p14:xfrm>
                <a:off x="2720550" y="3747264"/>
                <a:ext cx="37800" cy="2325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1D0120A-C6EF-40D5-AF3F-A769529BC4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11550" y="3738624"/>
                  <a:ext cx="55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9401F53-0FC3-40E8-98FB-5647B7BC5FD2}"/>
                    </a:ext>
                  </a:extLst>
                </p14:cNvPr>
                <p14:cNvContentPartPr/>
                <p14:nvPr/>
              </p14:nvContentPartPr>
              <p14:xfrm>
                <a:off x="2742870" y="3896664"/>
                <a:ext cx="128160" cy="1058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9401F53-0FC3-40E8-98FB-5647B7BC5F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34230" y="3888024"/>
                  <a:ext cx="145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35834A9-3110-4EF3-A7DB-BA0AAE503F07}"/>
                    </a:ext>
                  </a:extLst>
                </p14:cNvPr>
                <p14:cNvContentPartPr/>
                <p14:nvPr/>
              </p14:nvContentPartPr>
              <p14:xfrm>
                <a:off x="2967510" y="3897384"/>
                <a:ext cx="203040" cy="979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35834A9-3110-4EF3-A7DB-BA0AAE503F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58510" y="3888384"/>
                  <a:ext cx="22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02461E6-3716-4488-BDD7-96BF9C1F5CC1}"/>
                    </a:ext>
                  </a:extLst>
                </p14:cNvPr>
                <p14:cNvContentPartPr/>
                <p14:nvPr/>
              </p14:nvContentPartPr>
              <p14:xfrm>
                <a:off x="172110" y="2818104"/>
                <a:ext cx="465480" cy="4942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02461E6-3716-4488-BDD7-96BF9C1F5C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3110" y="2809104"/>
                  <a:ext cx="48312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8429131-8C60-4D29-8A85-B46CFEEA8F3A}"/>
              </a:ext>
            </a:extLst>
          </p:cNvPr>
          <p:cNvGrpSpPr/>
          <p:nvPr/>
        </p:nvGrpSpPr>
        <p:grpSpPr>
          <a:xfrm>
            <a:off x="3552510" y="2892984"/>
            <a:ext cx="4947120" cy="464760"/>
            <a:chOff x="3552510" y="2892984"/>
            <a:chExt cx="494712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F8F5122-8E20-4291-AC05-0DD36440C10E}"/>
                    </a:ext>
                  </a:extLst>
                </p14:cNvPr>
                <p14:cNvContentPartPr/>
                <p14:nvPr/>
              </p14:nvContentPartPr>
              <p14:xfrm>
                <a:off x="4339470" y="3027984"/>
                <a:ext cx="262800" cy="37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F8F5122-8E20-4291-AC05-0DD36440C1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30830" y="3018984"/>
                  <a:ext cx="280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09B96A-DB1E-486B-AC9C-FCD76917A1FF}"/>
                    </a:ext>
                  </a:extLst>
                </p14:cNvPr>
                <p14:cNvContentPartPr/>
                <p14:nvPr/>
              </p14:nvContentPartPr>
              <p14:xfrm>
                <a:off x="4519470" y="3065424"/>
                <a:ext cx="22680" cy="217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09B96A-DB1E-486B-AC9C-FCD76917A1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10470" y="3056424"/>
                  <a:ext cx="40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61A2C2-E02F-466D-A45F-BB6F77351F0B}"/>
                    </a:ext>
                  </a:extLst>
                </p14:cNvPr>
                <p14:cNvContentPartPr/>
                <p14:nvPr/>
              </p14:nvContentPartPr>
              <p14:xfrm>
                <a:off x="4796670" y="2892984"/>
                <a:ext cx="67680" cy="127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61A2C2-E02F-466D-A45F-BB6F77351F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88030" y="2883984"/>
                  <a:ext cx="85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C3455B-73DD-43A5-AD74-37F309B4C568}"/>
                    </a:ext>
                  </a:extLst>
                </p14:cNvPr>
                <p14:cNvContentPartPr/>
                <p14:nvPr/>
              </p14:nvContentPartPr>
              <p14:xfrm>
                <a:off x="4863630" y="2907744"/>
                <a:ext cx="68400" cy="90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C3455B-73DD-43A5-AD74-37F309B4C5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54630" y="2899104"/>
                  <a:ext cx="86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9E9622-F650-4060-B348-CEC2CA457B6A}"/>
                    </a:ext>
                  </a:extLst>
                </p14:cNvPr>
                <p14:cNvContentPartPr/>
                <p14:nvPr/>
              </p14:nvContentPartPr>
              <p14:xfrm>
                <a:off x="5126430" y="3170184"/>
                <a:ext cx="120240" cy="67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9E9622-F650-4060-B348-CEC2CA457B6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17790" y="3161544"/>
                  <a:ext cx="137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794A83-33E5-4065-8E0C-4B4CA52123E4}"/>
                    </a:ext>
                  </a:extLst>
                </p14:cNvPr>
                <p14:cNvContentPartPr/>
                <p14:nvPr/>
              </p14:nvContentPartPr>
              <p14:xfrm>
                <a:off x="7247550" y="3200064"/>
                <a:ext cx="7920" cy="7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794A83-33E5-4065-8E0C-4B4CA52123E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38910" y="3191424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A9A214-F780-4C43-9CEB-0434A7582E33}"/>
                    </a:ext>
                  </a:extLst>
                </p14:cNvPr>
                <p14:cNvContentPartPr/>
                <p14:nvPr/>
              </p14:nvContentPartPr>
              <p14:xfrm>
                <a:off x="7435110" y="3185304"/>
                <a:ext cx="187560" cy="15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A9A214-F780-4C43-9CEB-0434A7582E3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26110" y="3176304"/>
                  <a:ext cx="20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6DA382C-A43E-43B9-9F79-26D8E971AAFA}"/>
                    </a:ext>
                  </a:extLst>
                </p14:cNvPr>
                <p14:cNvContentPartPr/>
                <p14:nvPr/>
              </p14:nvContentPartPr>
              <p14:xfrm>
                <a:off x="3552510" y="3161904"/>
                <a:ext cx="4947120" cy="1958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6DA382C-A43E-43B9-9F79-26D8E971AA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43510" y="3153264"/>
                  <a:ext cx="496476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2682F76-DD44-42EE-B92E-8ED8CBD5428F}"/>
              </a:ext>
            </a:extLst>
          </p:cNvPr>
          <p:cNvGrpSpPr/>
          <p:nvPr/>
        </p:nvGrpSpPr>
        <p:grpSpPr>
          <a:xfrm>
            <a:off x="3913590" y="3387624"/>
            <a:ext cx="3671640" cy="525600"/>
            <a:chOff x="3913590" y="3387624"/>
            <a:chExt cx="367164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E3C0B6A-A11B-486A-88E3-C40C64692816}"/>
                    </a:ext>
                  </a:extLst>
                </p14:cNvPr>
                <p14:cNvContentPartPr/>
                <p14:nvPr/>
              </p14:nvContentPartPr>
              <p14:xfrm>
                <a:off x="4061190" y="3433704"/>
                <a:ext cx="271080" cy="2390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E3C0B6A-A11B-486A-88E3-C40C6469281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52550" y="3425064"/>
                  <a:ext cx="288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D2D2428-6965-4467-8110-94BCD39839C3}"/>
                    </a:ext>
                  </a:extLst>
                </p14:cNvPr>
                <p14:cNvContentPartPr/>
                <p14:nvPr/>
              </p14:nvContentPartPr>
              <p14:xfrm>
                <a:off x="4416870" y="3447024"/>
                <a:ext cx="844920" cy="466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D2D2428-6965-4467-8110-94BCD39839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08230" y="3438024"/>
                  <a:ext cx="8625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5EFFCEA-16B7-4EDC-ADAC-C4753B39A616}"/>
                    </a:ext>
                  </a:extLst>
                </p14:cNvPr>
                <p14:cNvContentPartPr/>
                <p14:nvPr/>
              </p14:nvContentPartPr>
              <p14:xfrm>
                <a:off x="5613510" y="3387624"/>
                <a:ext cx="30240" cy="270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5EFFCEA-16B7-4EDC-ADAC-C4753B39A6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04870" y="3378624"/>
                  <a:ext cx="47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2A0092F-AE6E-4CC1-A10C-19CAECE667D3}"/>
                    </a:ext>
                  </a:extLst>
                </p14:cNvPr>
                <p14:cNvContentPartPr/>
                <p14:nvPr/>
              </p14:nvContentPartPr>
              <p14:xfrm>
                <a:off x="5591190" y="3477984"/>
                <a:ext cx="172440" cy="1278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2A0092F-AE6E-4CC1-A10C-19CAECE667D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82190" y="3469344"/>
                  <a:ext cx="190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357A73C-7685-4865-BB67-ADB45799E170}"/>
                    </a:ext>
                  </a:extLst>
                </p14:cNvPr>
                <p14:cNvContentPartPr/>
                <p14:nvPr/>
              </p14:nvContentPartPr>
              <p14:xfrm>
                <a:off x="5846070" y="3395184"/>
                <a:ext cx="569880" cy="2775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357A73C-7685-4865-BB67-ADB45799E17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37070" y="3386184"/>
                  <a:ext cx="587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49E2D9C-C6CB-4042-9AEA-F51DC70B2589}"/>
                    </a:ext>
                  </a:extLst>
                </p14:cNvPr>
                <p14:cNvContentPartPr/>
                <p14:nvPr/>
              </p14:nvContentPartPr>
              <p14:xfrm>
                <a:off x="6662550" y="3477624"/>
                <a:ext cx="300960" cy="1951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49E2D9C-C6CB-4042-9AEA-F51DC70B25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53550" y="3468624"/>
                  <a:ext cx="318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B9ED2A-806B-40B6-9617-0AFB2574922D}"/>
                    </a:ext>
                  </a:extLst>
                </p14:cNvPr>
                <p14:cNvContentPartPr/>
                <p14:nvPr/>
              </p14:nvContentPartPr>
              <p14:xfrm>
                <a:off x="7014990" y="3514344"/>
                <a:ext cx="472320" cy="136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B9ED2A-806B-40B6-9617-0AFB2574922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06350" y="3505344"/>
                  <a:ext cx="48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324A2AF-892F-4766-AE36-FF13812F2B85}"/>
                    </a:ext>
                  </a:extLst>
                </p14:cNvPr>
                <p14:cNvContentPartPr/>
                <p14:nvPr/>
              </p14:nvContentPartPr>
              <p14:xfrm>
                <a:off x="3913590" y="3724944"/>
                <a:ext cx="3671640" cy="105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324A2AF-892F-4766-AE36-FF13812F2B8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04590" y="3715944"/>
                  <a:ext cx="36892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F58D9E-4D7E-48D3-8973-24D9BF3ECBC5}"/>
              </a:ext>
            </a:extLst>
          </p:cNvPr>
          <p:cNvGrpSpPr/>
          <p:nvPr/>
        </p:nvGrpSpPr>
        <p:grpSpPr>
          <a:xfrm>
            <a:off x="4144350" y="3904584"/>
            <a:ext cx="2331720" cy="1259640"/>
            <a:chOff x="4144350" y="3904584"/>
            <a:chExt cx="2331720" cy="12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E2BD93-5CAC-4CC1-A514-57875E496CA6}"/>
                    </a:ext>
                  </a:extLst>
                </p14:cNvPr>
                <p14:cNvContentPartPr/>
                <p14:nvPr/>
              </p14:nvContentPartPr>
              <p14:xfrm>
                <a:off x="4327230" y="4031664"/>
                <a:ext cx="372240" cy="240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E2BD93-5CAC-4CC1-A514-57875E496C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18590" y="4023024"/>
                  <a:ext cx="389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91644B-4C76-4BEF-922D-F7714E0C2270}"/>
                    </a:ext>
                  </a:extLst>
                </p14:cNvPr>
                <p14:cNvContentPartPr/>
                <p14:nvPr/>
              </p14:nvContentPartPr>
              <p14:xfrm>
                <a:off x="4814670" y="4106544"/>
                <a:ext cx="326160" cy="60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91644B-4C76-4BEF-922D-F7714E0C22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05670" y="4097544"/>
                  <a:ext cx="343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7B67F9-07FE-447D-9BB1-FF2AA7909B76}"/>
                    </a:ext>
                  </a:extLst>
                </p14:cNvPr>
                <p14:cNvContentPartPr/>
                <p14:nvPr/>
              </p14:nvContentPartPr>
              <p14:xfrm>
                <a:off x="5059110" y="4031664"/>
                <a:ext cx="68040" cy="188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7B67F9-07FE-447D-9BB1-FF2AA7909B7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50110" y="4023024"/>
                  <a:ext cx="85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9963661-A844-4EE1-B96B-BEEDE814D83C}"/>
                    </a:ext>
                  </a:extLst>
                </p14:cNvPr>
                <p14:cNvContentPartPr/>
                <p14:nvPr/>
              </p14:nvContentPartPr>
              <p14:xfrm>
                <a:off x="5388870" y="4099704"/>
                <a:ext cx="135360" cy="30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9963661-A844-4EE1-B96B-BEEDE814D8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79870" y="4090704"/>
                  <a:ext cx="153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ADFC8AD-FE78-48A9-8D25-955F10872CA8}"/>
                    </a:ext>
                  </a:extLst>
                </p14:cNvPr>
                <p14:cNvContentPartPr/>
                <p14:nvPr/>
              </p14:nvContentPartPr>
              <p14:xfrm>
                <a:off x="5538630" y="4092144"/>
                <a:ext cx="180360" cy="270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ADFC8AD-FE78-48A9-8D25-955F10872C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29990" y="4083144"/>
                  <a:ext cx="198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1326BC8-0926-448E-8E3A-F757AFFE85E0}"/>
                    </a:ext>
                  </a:extLst>
                </p14:cNvPr>
                <p14:cNvContentPartPr/>
                <p14:nvPr/>
              </p14:nvContentPartPr>
              <p14:xfrm>
                <a:off x="5711070" y="3987384"/>
                <a:ext cx="360" cy="7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1326BC8-0926-448E-8E3A-F757AFFE85E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02430" y="3978384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21CB06E-7690-426A-A208-32BA0BC1E397}"/>
                    </a:ext>
                  </a:extLst>
                </p14:cNvPr>
                <p14:cNvContentPartPr/>
                <p14:nvPr/>
              </p14:nvContentPartPr>
              <p14:xfrm>
                <a:off x="5920230" y="3957144"/>
                <a:ext cx="124920" cy="540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21CB06E-7690-426A-A208-32BA0BC1E39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11590" y="3948144"/>
                  <a:ext cx="14256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1CE8F1-58B1-443A-A0B3-E406B889273C}"/>
                    </a:ext>
                  </a:extLst>
                </p14:cNvPr>
                <p14:cNvContentPartPr/>
                <p14:nvPr/>
              </p14:nvContentPartPr>
              <p14:xfrm>
                <a:off x="5875950" y="3904584"/>
                <a:ext cx="157680" cy="2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1CE8F1-58B1-443A-A0B3-E406B889273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67310" y="3895944"/>
                  <a:ext cx="17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14885D3-DD5D-45C0-A841-7F927A6F5B7C}"/>
                    </a:ext>
                  </a:extLst>
                </p14:cNvPr>
                <p14:cNvContentPartPr/>
                <p14:nvPr/>
              </p14:nvContentPartPr>
              <p14:xfrm>
                <a:off x="4144350" y="4653744"/>
                <a:ext cx="232560" cy="510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14885D3-DD5D-45C0-A841-7F927A6F5B7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35710" y="4644744"/>
                  <a:ext cx="250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1A497ED-4059-4DB3-A4C3-C5469DD7C5B6}"/>
                    </a:ext>
                  </a:extLst>
                </p14:cNvPr>
                <p14:cNvContentPartPr/>
                <p14:nvPr/>
              </p14:nvContentPartPr>
              <p14:xfrm>
                <a:off x="4189710" y="4549344"/>
                <a:ext cx="15012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1A497ED-4059-4DB3-A4C3-C5469DD7C5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80710" y="4540344"/>
                  <a:ext cx="167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93326D-5A16-49BD-95EC-AFD0F04A7400}"/>
                    </a:ext>
                  </a:extLst>
                </p14:cNvPr>
                <p14:cNvContentPartPr/>
                <p14:nvPr/>
              </p14:nvContentPartPr>
              <p14:xfrm>
                <a:off x="4496070" y="4624224"/>
                <a:ext cx="120960" cy="210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93326D-5A16-49BD-95EC-AFD0F04A740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87430" y="4615584"/>
                  <a:ext cx="138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27D2248-E9EF-4762-B721-63502A0C48C2}"/>
                    </a:ext>
                  </a:extLst>
                </p14:cNvPr>
                <p14:cNvContentPartPr/>
                <p14:nvPr/>
              </p14:nvContentPartPr>
              <p14:xfrm>
                <a:off x="4496790" y="4669224"/>
                <a:ext cx="127800" cy="142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27D2248-E9EF-4762-B721-63502A0C48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88150" y="4660584"/>
                  <a:ext cx="14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2C14FA-578D-4FA5-8CB9-55F94FC88BC6}"/>
                    </a:ext>
                  </a:extLst>
                </p14:cNvPr>
                <p14:cNvContentPartPr/>
                <p14:nvPr/>
              </p14:nvContentPartPr>
              <p14:xfrm>
                <a:off x="4773990" y="4579224"/>
                <a:ext cx="267480" cy="305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2C14FA-578D-4FA5-8CB9-55F94FC88B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65350" y="4570584"/>
                  <a:ext cx="285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5A05C83-47A7-4F4F-95C8-5648769AB41A}"/>
                    </a:ext>
                  </a:extLst>
                </p14:cNvPr>
                <p14:cNvContentPartPr/>
                <p14:nvPr/>
              </p14:nvContentPartPr>
              <p14:xfrm>
                <a:off x="4774350" y="4549344"/>
                <a:ext cx="105120" cy="217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5A05C83-47A7-4F4F-95C8-5648769AB41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65350" y="4540344"/>
                  <a:ext cx="122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F0AB6FF-EF51-41DF-8572-8BFFBA6EF4E0}"/>
                    </a:ext>
                  </a:extLst>
                </p14:cNvPr>
                <p14:cNvContentPartPr/>
                <p14:nvPr/>
              </p14:nvContentPartPr>
              <p14:xfrm>
                <a:off x="5216430" y="4691904"/>
                <a:ext cx="142920" cy="30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F0AB6FF-EF51-41DF-8572-8BFFBA6EF4E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07430" y="4682904"/>
                  <a:ext cx="16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7AA29D-5FAC-493E-9FF9-19B19506D729}"/>
                    </a:ext>
                  </a:extLst>
                </p14:cNvPr>
                <p14:cNvContentPartPr/>
                <p14:nvPr/>
              </p14:nvContentPartPr>
              <p14:xfrm>
                <a:off x="5216430" y="4796664"/>
                <a:ext cx="150120" cy="7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7AA29D-5FAC-493E-9FF9-19B19506D7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07430" y="4788024"/>
                  <a:ext cx="167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5F54E3A-04CA-47DF-A6B8-24B5629C5B58}"/>
                    </a:ext>
                  </a:extLst>
                </p14:cNvPr>
                <p14:cNvContentPartPr/>
                <p14:nvPr/>
              </p14:nvContentPartPr>
              <p14:xfrm>
                <a:off x="5538270" y="4609104"/>
                <a:ext cx="252720" cy="188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5F54E3A-04CA-47DF-A6B8-24B5629C5B5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29270" y="4600464"/>
                  <a:ext cx="270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58C026-7BBC-456F-82B1-C67666FF5282}"/>
                    </a:ext>
                  </a:extLst>
                </p14:cNvPr>
                <p14:cNvContentPartPr/>
                <p14:nvPr/>
              </p14:nvContentPartPr>
              <p14:xfrm>
                <a:off x="5763270" y="4609464"/>
                <a:ext cx="360360" cy="315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58C026-7BBC-456F-82B1-C67666FF52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54630" y="4600464"/>
                  <a:ext cx="378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6B928E7-6117-4AB8-B815-2E3B358F44A8}"/>
                    </a:ext>
                  </a:extLst>
                </p14:cNvPr>
                <p14:cNvContentPartPr/>
                <p14:nvPr/>
              </p14:nvContentPartPr>
              <p14:xfrm>
                <a:off x="6265830" y="4519464"/>
                <a:ext cx="210240" cy="307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6B928E7-6117-4AB8-B815-2E3B358F44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256830" y="4510464"/>
                  <a:ext cx="227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E825D2-47AF-4876-A4C2-549A20365827}"/>
                    </a:ext>
                  </a:extLst>
                </p14:cNvPr>
                <p14:cNvContentPartPr/>
                <p14:nvPr/>
              </p14:nvContentPartPr>
              <p14:xfrm>
                <a:off x="6265830" y="4654104"/>
                <a:ext cx="120240" cy="15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E825D2-47AF-4876-A4C2-549A2036582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56830" y="4645464"/>
                  <a:ext cx="13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4BACD65-9374-4EB1-BE54-E061FF187E4B}"/>
                    </a:ext>
                  </a:extLst>
                </p14:cNvPr>
                <p14:cNvContentPartPr/>
                <p14:nvPr/>
              </p14:nvContentPartPr>
              <p14:xfrm>
                <a:off x="6266190" y="4421544"/>
                <a:ext cx="180000" cy="45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4BACD65-9374-4EB1-BE54-E061FF187E4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57190" y="4412904"/>
                  <a:ext cx="1976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559F0E2-BEAF-427D-90AE-6D46BD7B82CB}"/>
              </a:ext>
            </a:extLst>
          </p:cNvPr>
          <p:cNvGrpSpPr/>
          <p:nvPr/>
        </p:nvGrpSpPr>
        <p:grpSpPr>
          <a:xfrm>
            <a:off x="4154790" y="5133984"/>
            <a:ext cx="776880" cy="592200"/>
            <a:chOff x="4154790" y="5133984"/>
            <a:chExt cx="77688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A44DB1-95E2-4E2B-88F9-7BC4E5A9A62F}"/>
                    </a:ext>
                  </a:extLst>
                </p14:cNvPr>
                <p14:cNvContentPartPr/>
                <p14:nvPr/>
              </p14:nvContentPartPr>
              <p14:xfrm>
                <a:off x="4154790" y="5216784"/>
                <a:ext cx="158760" cy="509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A44DB1-95E2-4E2B-88F9-7BC4E5A9A62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46150" y="5208144"/>
                  <a:ext cx="1764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A3BBDAC-CE44-4A0E-9354-CE3D77EADC00}"/>
                    </a:ext>
                  </a:extLst>
                </p14:cNvPr>
                <p14:cNvContentPartPr/>
                <p14:nvPr/>
              </p14:nvContentPartPr>
              <p14:xfrm>
                <a:off x="4189710" y="5133984"/>
                <a:ext cx="142920" cy="22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A3BBDAC-CE44-4A0E-9354-CE3D77EADC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80710" y="5124984"/>
                  <a:ext cx="160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45A332-651C-444D-8F15-C975DF79F6ED}"/>
                    </a:ext>
                  </a:extLst>
                </p14:cNvPr>
                <p14:cNvContentPartPr/>
                <p14:nvPr/>
              </p14:nvContentPartPr>
              <p14:xfrm>
                <a:off x="4482030" y="5193744"/>
                <a:ext cx="127800" cy="195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45A332-651C-444D-8F15-C975DF79F6E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3030" y="5185104"/>
                  <a:ext cx="145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46D1CE-7DC5-4334-AA05-EAE0D40371CA}"/>
                    </a:ext>
                  </a:extLst>
                </p14:cNvPr>
                <p14:cNvContentPartPr/>
                <p14:nvPr/>
              </p14:nvContentPartPr>
              <p14:xfrm>
                <a:off x="4504350" y="5193744"/>
                <a:ext cx="142920" cy="172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46D1CE-7DC5-4334-AA05-EAE0D40371C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95710" y="5185104"/>
                  <a:ext cx="160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A5D322-EB66-40BC-AE9C-46CA6ED4189D}"/>
                    </a:ext>
                  </a:extLst>
                </p14:cNvPr>
                <p14:cNvContentPartPr/>
                <p14:nvPr/>
              </p14:nvContentPartPr>
              <p14:xfrm>
                <a:off x="4744110" y="5178984"/>
                <a:ext cx="187560" cy="277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A5D322-EB66-40BC-AE9C-46CA6ED418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35470" y="5169984"/>
                  <a:ext cx="205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6D3CEFA-C770-46B6-AB5B-0538464C172F}"/>
                    </a:ext>
                  </a:extLst>
                </p14:cNvPr>
                <p14:cNvContentPartPr/>
                <p14:nvPr/>
              </p14:nvContentPartPr>
              <p14:xfrm>
                <a:off x="4736550" y="5133984"/>
                <a:ext cx="142920" cy="202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6D3CEFA-C770-46B6-AB5B-0538464C172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27910" y="5124984"/>
                  <a:ext cx="1605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193E67-2ADF-40E0-BA09-6DEC9A44906B}"/>
              </a:ext>
            </a:extLst>
          </p:cNvPr>
          <p:cNvGrpSpPr/>
          <p:nvPr/>
        </p:nvGrpSpPr>
        <p:grpSpPr>
          <a:xfrm>
            <a:off x="5411190" y="4976664"/>
            <a:ext cx="1219680" cy="405000"/>
            <a:chOff x="5411190" y="4976664"/>
            <a:chExt cx="12196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A126FA5-F9F3-4C35-923C-E2EA4BD202DB}"/>
                    </a:ext>
                  </a:extLst>
                </p14:cNvPr>
                <p14:cNvContentPartPr/>
                <p14:nvPr/>
              </p14:nvContentPartPr>
              <p14:xfrm>
                <a:off x="5418750" y="5201304"/>
                <a:ext cx="75240" cy="15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A126FA5-F9F3-4C35-923C-E2EA4BD202D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10110" y="5192664"/>
                  <a:ext cx="9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1536F5D-A0EF-40B5-B153-1F46968365B8}"/>
                    </a:ext>
                  </a:extLst>
                </p14:cNvPr>
                <p14:cNvContentPartPr/>
                <p14:nvPr/>
              </p14:nvContentPartPr>
              <p14:xfrm>
                <a:off x="5411190" y="5313984"/>
                <a:ext cx="120240" cy="15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1536F5D-A0EF-40B5-B153-1F46968365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02550" y="5304984"/>
                  <a:ext cx="13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065303B-9E33-46E2-B581-5F44FA4EB084}"/>
                    </a:ext>
                  </a:extLst>
                </p14:cNvPr>
                <p14:cNvContentPartPr/>
                <p14:nvPr/>
              </p14:nvContentPartPr>
              <p14:xfrm>
                <a:off x="5598750" y="5231544"/>
                <a:ext cx="82800" cy="15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065303B-9E33-46E2-B581-5F44FA4EB08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89750" y="5222544"/>
                  <a:ext cx="100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C224A5-A6BA-4F9A-9691-A3BE5F6A0C82}"/>
                    </a:ext>
                  </a:extLst>
                </p14:cNvPr>
                <p14:cNvContentPartPr/>
                <p14:nvPr/>
              </p14:nvContentPartPr>
              <p14:xfrm>
                <a:off x="5816550" y="5163864"/>
                <a:ext cx="239760" cy="195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C224A5-A6BA-4F9A-9691-A3BE5F6A0C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07550" y="5155224"/>
                  <a:ext cx="257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BF6F57-AD7D-4BA8-9374-6E60EF7370DE}"/>
                    </a:ext>
                  </a:extLst>
                </p14:cNvPr>
                <p14:cNvContentPartPr/>
                <p14:nvPr/>
              </p14:nvContentPartPr>
              <p14:xfrm>
                <a:off x="6118230" y="5141184"/>
                <a:ext cx="132840" cy="202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BF6F57-AD7D-4BA8-9374-6E60EF7370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09590" y="5132544"/>
                  <a:ext cx="150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446C460-3CCC-4980-99AD-D8AD21609BC4}"/>
                    </a:ext>
                  </a:extLst>
                </p14:cNvPr>
                <p14:cNvContentPartPr/>
                <p14:nvPr/>
              </p14:nvContentPartPr>
              <p14:xfrm>
                <a:off x="6138390" y="5223984"/>
                <a:ext cx="180360" cy="60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446C460-3CCC-4980-99AD-D8AD21609B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29390" y="5214984"/>
                  <a:ext cx="198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62D1B9-37AC-4ABA-A741-EB50328C61AB}"/>
                    </a:ext>
                  </a:extLst>
                </p14:cNvPr>
                <p14:cNvContentPartPr/>
                <p14:nvPr/>
              </p14:nvContentPartPr>
              <p14:xfrm>
                <a:off x="6437910" y="5067024"/>
                <a:ext cx="180360" cy="314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62D1B9-37AC-4ABA-A741-EB50328C61A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29270" y="5058384"/>
                  <a:ext cx="1980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EED351E-4169-4AB8-A917-DB926B656915}"/>
                    </a:ext>
                  </a:extLst>
                </p14:cNvPr>
                <p14:cNvContentPartPr/>
                <p14:nvPr/>
              </p14:nvContentPartPr>
              <p14:xfrm>
                <a:off x="6438270" y="5253864"/>
                <a:ext cx="157680" cy="22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EED351E-4169-4AB8-A917-DB926B65691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29270" y="5245224"/>
                  <a:ext cx="17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A1DE71B-17DE-4DE7-B51E-7A3AB88A0FCB}"/>
                    </a:ext>
                  </a:extLst>
                </p14:cNvPr>
                <p14:cNvContentPartPr/>
                <p14:nvPr/>
              </p14:nvContentPartPr>
              <p14:xfrm>
                <a:off x="6408030" y="4976664"/>
                <a:ext cx="222840" cy="23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A1DE71B-17DE-4DE7-B51E-7A3AB88A0F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99390" y="4967664"/>
                  <a:ext cx="24048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20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89BCA394-6015-47BC-A93B-B242D51AE7F0}"/>
              </a:ext>
            </a:extLst>
          </p:cNvPr>
          <p:cNvGrpSpPr/>
          <p:nvPr/>
        </p:nvGrpSpPr>
        <p:grpSpPr>
          <a:xfrm>
            <a:off x="764310" y="106944"/>
            <a:ext cx="1874160" cy="485280"/>
            <a:chOff x="764310" y="106944"/>
            <a:chExt cx="187416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800DDD5-F91B-413A-B90A-4F0B9AFE6A2D}"/>
                    </a:ext>
                  </a:extLst>
                </p14:cNvPr>
                <p14:cNvContentPartPr/>
                <p14:nvPr/>
              </p14:nvContentPartPr>
              <p14:xfrm>
                <a:off x="764310" y="172104"/>
                <a:ext cx="322920" cy="45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800DDD5-F91B-413A-B90A-4F0B9AFE6A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5310" y="163464"/>
                  <a:ext cx="340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82B3C0-ECFF-42EC-AC33-D5B29A5E983F}"/>
                    </a:ext>
                  </a:extLst>
                </p14:cNvPr>
                <p14:cNvContentPartPr/>
                <p14:nvPr/>
              </p14:nvContentPartPr>
              <p14:xfrm>
                <a:off x="936750" y="187224"/>
                <a:ext cx="30240" cy="217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82B3C0-ECFF-42EC-AC33-D5B29A5E98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7750" y="178224"/>
                  <a:ext cx="47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6338D84-A67D-439D-AEFA-E8594B095C3B}"/>
                    </a:ext>
                  </a:extLst>
                </p14:cNvPr>
                <p14:cNvContentPartPr/>
                <p14:nvPr/>
              </p14:nvContentPartPr>
              <p14:xfrm>
                <a:off x="1206030" y="172104"/>
                <a:ext cx="225720" cy="255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6338D84-A67D-439D-AEFA-E8594B095C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7390" y="163464"/>
                  <a:ext cx="243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66C7C0-4644-41EC-A2DF-223B93371DA1}"/>
                    </a:ext>
                  </a:extLst>
                </p14:cNvPr>
                <p14:cNvContentPartPr/>
                <p14:nvPr/>
              </p14:nvContentPartPr>
              <p14:xfrm>
                <a:off x="1236630" y="106944"/>
                <a:ext cx="547560" cy="272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66C7C0-4644-41EC-A2DF-223B93371D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7630" y="98304"/>
                  <a:ext cx="565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17ED93-664E-4825-9732-6BF4FD8BCB4C}"/>
                    </a:ext>
                  </a:extLst>
                </p14:cNvPr>
                <p14:cNvContentPartPr/>
                <p14:nvPr/>
              </p14:nvContentPartPr>
              <p14:xfrm>
                <a:off x="1753590" y="127104"/>
                <a:ext cx="501840" cy="232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17ED93-664E-4825-9732-6BF4FD8BCB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4950" y="118464"/>
                  <a:ext cx="519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E66541-8EC4-4691-9107-1170240CF2D2}"/>
                    </a:ext>
                  </a:extLst>
                </p14:cNvPr>
                <p14:cNvContentPartPr/>
                <p14:nvPr/>
              </p14:nvContentPartPr>
              <p14:xfrm>
                <a:off x="1103430" y="471984"/>
                <a:ext cx="1272960" cy="67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E66541-8EC4-4691-9107-1170240CF2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4430" y="463344"/>
                  <a:ext cx="1290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E8A909-E0D7-459C-85B1-E59CA0A1F518}"/>
                    </a:ext>
                  </a:extLst>
                </p14:cNvPr>
                <p14:cNvContentPartPr/>
                <p14:nvPr/>
              </p14:nvContentPartPr>
              <p14:xfrm>
                <a:off x="2510670" y="397104"/>
                <a:ext cx="127800" cy="195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E8A909-E0D7-459C-85B1-E59CA0A1F5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2030" y="388104"/>
                  <a:ext cx="14544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B2968A-18C3-479A-A6F6-58B14C3B1832}"/>
              </a:ext>
            </a:extLst>
          </p:cNvPr>
          <p:cNvGrpSpPr/>
          <p:nvPr/>
        </p:nvGrpSpPr>
        <p:grpSpPr>
          <a:xfrm>
            <a:off x="2865990" y="99744"/>
            <a:ext cx="699840" cy="485280"/>
            <a:chOff x="2865990" y="99744"/>
            <a:chExt cx="69984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99D187F-BB80-4122-8968-B676D122EA63}"/>
                    </a:ext>
                  </a:extLst>
                </p14:cNvPr>
                <p14:cNvContentPartPr/>
                <p14:nvPr/>
              </p14:nvContentPartPr>
              <p14:xfrm>
                <a:off x="2865990" y="126744"/>
                <a:ext cx="259200" cy="53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99D187F-BB80-4122-8968-B676D122EA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56990" y="118104"/>
                  <a:ext cx="276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55208F-7B8D-4D26-B34B-CB46BE16AAAC}"/>
                    </a:ext>
                  </a:extLst>
                </p14:cNvPr>
                <p14:cNvContentPartPr/>
                <p14:nvPr/>
              </p14:nvContentPartPr>
              <p14:xfrm>
                <a:off x="3012150" y="187224"/>
                <a:ext cx="23760" cy="225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55208F-7B8D-4D26-B34B-CB46BE16AA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3150" y="178224"/>
                  <a:ext cx="41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EA11923-1BD6-4F23-8B50-74CF96E77496}"/>
                    </a:ext>
                  </a:extLst>
                </p14:cNvPr>
                <p14:cNvContentPartPr/>
                <p14:nvPr/>
              </p14:nvContentPartPr>
              <p14:xfrm>
                <a:off x="3244710" y="99744"/>
                <a:ext cx="195840" cy="305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EA11923-1BD6-4F23-8B50-74CF96E774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5710" y="91104"/>
                  <a:ext cx="2134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B65E4D7-BDD2-427D-9782-298EAD58E331}"/>
                    </a:ext>
                  </a:extLst>
                </p14:cNvPr>
                <p14:cNvContentPartPr/>
                <p14:nvPr/>
              </p14:nvContentPartPr>
              <p14:xfrm>
                <a:off x="3207630" y="269664"/>
                <a:ext cx="150120" cy="37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B65E4D7-BDD2-427D-9782-298EAD58E3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98990" y="260664"/>
                  <a:ext cx="167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E5B1BE-03B7-456A-A7A1-B2D776E39374}"/>
                    </a:ext>
                  </a:extLst>
                </p14:cNvPr>
                <p14:cNvContentPartPr/>
                <p14:nvPr/>
              </p14:nvContentPartPr>
              <p14:xfrm>
                <a:off x="3440550" y="403944"/>
                <a:ext cx="125280" cy="181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E5B1BE-03B7-456A-A7A1-B2D776E393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1550" y="394944"/>
                  <a:ext cx="142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176187-9099-49F1-B90D-712A3EA7F05D}"/>
                    </a:ext>
                  </a:extLst>
                </p14:cNvPr>
                <p14:cNvContentPartPr/>
                <p14:nvPr/>
              </p14:nvContentPartPr>
              <p14:xfrm>
                <a:off x="3417510" y="516984"/>
                <a:ext cx="142920" cy="45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176187-9099-49F1-B90D-712A3EA7F05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08870" y="507984"/>
                  <a:ext cx="1605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9DAFAC7-1360-4E3C-97AE-67B0FCB60412}"/>
              </a:ext>
            </a:extLst>
          </p:cNvPr>
          <p:cNvGrpSpPr/>
          <p:nvPr/>
        </p:nvGrpSpPr>
        <p:grpSpPr>
          <a:xfrm>
            <a:off x="6995550" y="82104"/>
            <a:ext cx="1879560" cy="1934280"/>
            <a:chOff x="6995550" y="82104"/>
            <a:chExt cx="1879560" cy="19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E4F5A2-46F7-402E-B4AD-BDB879C18BB8}"/>
                    </a:ext>
                  </a:extLst>
                </p14:cNvPr>
                <p14:cNvContentPartPr/>
                <p14:nvPr/>
              </p14:nvContentPartPr>
              <p14:xfrm>
                <a:off x="7967190" y="202344"/>
                <a:ext cx="105120" cy="1536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E4F5A2-46F7-402E-B4AD-BDB879C18B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58190" y="193344"/>
                  <a:ext cx="122760" cy="15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A51F4-E92B-42BC-B597-6A373F6B56CD}"/>
                    </a:ext>
                  </a:extLst>
                </p14:cNvPr>
                <p14:cNvContentPartPr/>
                <p14:nvPr/>
              </p14:nvContentPartPr>
              <p14:xfrm>
                <a:off x="8034510" y="959064"/>
                <a:ext cx="614880" cy="3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A51F4-E92B-42BC-B597-6A373F6B56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25870" y="950424"/>
                  <a:ext cx="632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651960-1561-4F0A-B898-7BC89BA9E371}"/>
                    </a:ext>
                  </a:extLst>
                </p14:cNvPr>
                <p14:cNvContentPartPr/>
                <p14:nvPr/>
              </p14:nvContentPartPr>
              <p14:xfrm>
                <a:off x="8524470" y="936744"/>
                <a:ext cx="182160" cy="157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651960-1561-4F0A-B898-7BC89BA9E3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15470" y="927744"/>
                  <a:ext cx="199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DD810E-C623-4494-86DA-BA1264C577DD}"/>
                    </a:ext>
                  </a:extLst>
                </p14:cNvPr>
                <p14:cNvContentPartPr/>
                <p14:nvPr/>
              </p14:nvContentPartPr>
              <p14:xfrm>
                <a:off x="8738310" y="876264"/>
                <a:ext cx="136800" cy="353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DD810E-C623-4494-86DA-BA1264C577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29670" y="867624"/>
                  <a:ext cx="1544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C0DBBF-A1A0-4F39-AC25-BEA16583256E}"/>
                    </a:ext>
                  </a:extLst>
                </p14:cNvPr>
                <p14:cNvContentPartPr/>
                <p14:nvPr/>
              </p14:nvContentPartPr>
              <p14:xfrm>
                <a:off x="7884390" y="179664"/>
                <a:ext cx="105480" cy="128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C0DBBF-A1A0-4F39-AC25-BEA1658325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75750" y="171024"/>
                  <a:ext cx="12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06DC3A0-B2C6-427D-8F16-094CB1564239}"/>
                    </a:ext>
                  </a:extLst>
                </p14:cNvPr>
                <p14:cNvContentPartPr/>
                <p14:nvPr/>
              </p14:nvContentPartPr>
              <p14:xfrm>
                <a:off x="8161950" y="82104"/>
                <a:ext cx="135360" cy="165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06DC3A0-B2C6-427D-8F16-094CB15642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53310" y="73464"/>
                  <a:ext cx="15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8B5E34-567E-4E4A-AB02-859C679A5D31}"/>
                    </a:ext>
                  </a:extLst>
                </p14:cNvPr>
                <p14:cNvContentPartPr/>
                <p14:nvPr/>
              </p14:nvContentPartPr>
              <p14:xfrm>
                <a:off x="8199390" y="97224"/>
                <a:ext cx="37800" cy="172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8B5E34-567E-4E4A-AB02-859C679A5D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90750" y="88584"/>
                  <a:ext cx="55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13A581-D31A-467F-B268-EE1842BE86D2}"/>
                    </a:ext>
                  </a:extLst>
                </p14:cNvPr>
                <p14:cNvContentPartPr/>
                <p14:nvPr/>
              </p14:nvContentPartPr>
              <p14:xfrm>
                <a:off x="7098150" y="961944"/>
                <a:ext cx="944280" cy="807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13A581-D31A-467F-B268-EE1842BE86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89150" y="953304"/>
                  <a:ext cx="96192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1B0B54-8801-413B-A461-F2A28EA3DEC5}"/>
                    </a:ext>
                  </a:extLst>
                </p14:cNvPr>
                <p14:cNvContentPartPr/>
                <p14:nvPr/>
              </p14:nvContentPartPr>
              <p14:xfrm>
                <a:off x="7540950" y="1221504"/>
                <a:ext cx="175320" cy="180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1B0B54-8801-413B-A461-F2A28EA3DE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32310" y="1212504"/>
                  <a:ext cx="192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3DA7B9D-996C-4EAC-B743-EC0011FB47A1}"/>
                    </a:ext>
                  </a:extLst>
                </p14:cNvPr>
                <p14:cNvContentPartPr/>
                <p14:nvPr/>
              </p14:nvContentPartPr>
              <p14:xfrm>
                <a:off x="7239990" y="1528584"/>
                <a:ext cx="120240" cy="79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3DA7B9D-996C-4EAC-B743-EC0011FB47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1350" y="1519944"/>
                  <a:ext cx="137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D05681-7578-4A23-95E2-910280205B6D}"/>
                    </a:ext>
                  </a:extLst>
                </p14:cNvPr>
                <p14:cNvContentPartPr/>
                <p14:nvPr/>
              </p14:nvContentPartPr>
              <p14:xfrm>
                <a:off x="7007790" y="1214664"/>
                <a:ext cx="185400" cy="284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D05681-7578-4A23-95E2-910280205B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98790" y="1206024"/>
                  <a:ext cx="203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98D1B8-9346-47C9-9722-77067E8C9066}"/>
                    </a:ext>
                  </a:extLst>
                </p14:cNvPr>
                <p14:cNvContentPartPr/>
                <p14:nvPr/>
              </p14:nvContentPartPr>
              <p14:xfrm>
                <a:off x="7022550" y="1333824"/>
                <a:ext cx="187920" cy="37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98D1B8-9346-47C9-9722-77067E8C90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13910" y="1325184"/>
                  <a:ext cx="205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4962C7-7A6D-45B3-B6C7-15B0C9BBDD05}"/>
                    </a:ext>
                  </a:extLst>
                </p14:cNvPr>
                <p14:cNvContentPartPr/>
                <p14:nvPr/>
              </p14:nvContentPartPr>
              <p14:xfrm>
                <a:off x="6995550" y="1139064"/>
                <a:ext cx="189720" cy="45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4962C7-7A6D-45B3-B6C7-15B0C9BBDD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86910" y="1130424"/>
                  <a:ext cx="207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9A0C34-6B8B-48FF-959A-401C1AEC6077}"/>
                    </a:ext>
                  </a:extLst>
                </p14:cNvPr>
                <p14:cNvContentPartPr/>
                <p14:nvPr/>
              </p14:nvContentPartPr>
              <p14:xfrm>
                <a:off x="7292550" y="1573944"/>
                <a:ext cx="270360" cy="217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9A0C34-6B8B-48FF-959A-401C1AEC60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3550" y="1564944"/>
                  <a:ext cx="288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227A01E-CBE0-4497-AAF9-ED73EBB5EEEE}"/>
                    </a:ext>
                  </a:extLst>
                </p14:cNvPr>
                <p14:cNvContentPartPr/>
                <p14:nvPr/>
              </p14:nvContentPartPr>
              <p14:xfrm>
                <a:off x="7464990" y="1648824"/>
                <a:ext cx="124920" cy="180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227A01E-CBE0-4497-AAF9-ED73EBB5EE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55990" y="1639824"/>
                  <a:ext cx="142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489FC5-FB8B-45E9-A6FF-C9668FEF2BA4}"/>
                    </a:ext>
                  </a:extLst>
                </p14:cNvPr>
                <p14:cNvContentPartPr/>
                <p14:nvPr/>
              </p14:nvContentPartPr>
              <p14:xfrm>
                <a:off x="7622310" y="1828464"/>
                <a:ext cx="30240" cy="165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489FC5-FB8B-45E9-A6FF-C9668FEF2B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13670" y="1819824"/>
                  <a:ext cx="47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9C0CDA8-0C1E-4028-BB3B-E34C17C7F304}"/>
                    </a:ext>
                  </a:extLst>
                </p14:cNvPr>
                <p14:cNvContentPartPr/>
                <p14:nvPr/>
              </p14:nvContentPartPr>
              <p14:xfrm>
                <a:off x="7607190" y="1761144"/>
                <a:ext cx="180360" cy="255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C0CDA8-0C1E-4028-BB3B-E34C17C7F3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98550" y="1752504"/>
                  <a:ext cx="198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E5DAD8-B421-4AD4-906E-4B566E80FA35}"/>
                    </a:ext>
                  </a:extLst>
                </p14:cNvPr>
                <p14:cNvContentPartPr/>
                <p14:nvPr/>
              </p14:nvContentPartPr>
              <p14:xfrm>
                <a:off x="7539870" y="854304"/>
                <a:ext cx="83520" cy="232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E5DAD8-B421-4AD4-906E-4B566E80FA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31230" y="845304"/>
                  <a:ext cx="101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1D4415-EE35-4E30-8B01-7DB2CE39D920}"/>
                    </a:ext>
                  </a:extLst>
                </p14:cNvPr>
                <p14:cNvContentPartPr/>
                <p14:nvPr/>
              </p14:nvContentPartPr>
              <p14:xfrm>
                <a:off x="7479750" y="726864"/>
                <a:ext cx="158040" cy="45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1D4415-EE35-4E30-8B01-7DB2CE39D9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70750" y="717864"/>
                  <a:ext cx="175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E9766C-F67D-4E63-9455-2C58809F5F88}"/>
                    </a:ext>
                  </a:extLst>
                </p14:cNvPr>
                <p14:cNvContentPartPr/>
                <p14:nvPr/>
              </p14:nvContentPartPr>
              <p14:xfrm>
                <a:off x="7929030" y="884184"/>
                <a:ext cx="279000" cy="217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E9766C-F67D-4E63-9455-2C58809F5F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20030" y="875184"/>
                  <a:ext cx="296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5F0228A-3AB0-4995-9111-F19D0F792943}"/>
                    </a:ext>
                  </a:extLst>
                </p14:cNvPr>
                <p14:cNvContentPartPr/>
                <p14:nvPr/>
              </p14:nvContentPartPr>
              <p14:xfrm>
                <a:off x="8034510" y="951864"/>
                <a:ext cx="37800" cy="22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5F0228A-3AB0-4995-9111-F19D0F7929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25870" y="942864"/>
                  <a:ext cx="5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D5F319E-C76E-49A2-83F3-CB00741225DA}"/>
                    </a:ext>
                  </a:extLst>
                </p14:cNvPr>
                <p14:cNvContentPartPr/>
                <p14:nvPr/>
              </p14:nvContentPartPr>
              <p14:xfrm>
                <a:off x="8184270" y="1266504"/>
                <a:ext cx="75240" cy="453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D5F319E-C76E-49A2-83F3-CB00741225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75630" y="1257504"/>
                  <a:ext cx="928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A09C8A-CB96-4706-8573-0088E29EA172}"/>
                    </a:ext>
                  </a:extLst>
                </p14:cNvPr>
                <p14:cNvContentPartPr/>
                <p14:nvPr/>
              </p14:nvContentPartPr>
              <p14:xfrm>
                <a:off x="8191830" y="1141584"/>
                <a:ext cx="67680" cy="80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A09C8A-CB96-4706-8573-0088E29EA1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83190" y="1132584"/>
                  <a:ext cx="853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50B5857-A94C-49D0-8625-132BABAA11C4}"/>
              </a:ext>
            </a:extLst>
          </p:cNvPr>
          <p:cNvGrpSpPr/>
          <p:nvPr/>
        </p:nvGrpSpPr>
        <p:grpSpPr>
          <a:xfrm>
            <a:off x="824430" y="736224"/>
            <a:ext cx="906840" cy="575640"/>
            <a:chOff x="824430" y="736224"/>
            <a:chExt cx="90684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827CD2-40E8-4A7F-AF01-BF7F50E141D9}"/>
                    </a:ext>
                  </a:extLst>
                </p14:cNvPr>
                <p14:cNvContentPartPr/>
                <p14:nvPr/>
              </p14:nvContentPartPr>
              <p14:xfrm>
                <a:off x="824430" y="854304"/>
                <a:ext cx="162000" cy="285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827CD2-40E8-4A7F-AF01-BF7F50E141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5430" y="845304"/>
                  <a:ext cx="179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898800-7061-4E06-B111-8949F4327EA8}"/>
                    </a:ext>
                  </a:extLst>
                </p14:cNvPr>
                <p14:cNvContentPartPr/>
                <p14:nvPr/>
              </p14:nvContentPartPr>
              <p14:xfrm>
                <a:off x="854310" y="779424"/>
                <a:ext cx="217800" cy="240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898800-7061-4E06-B111-8949F4327E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5310" y="770424"/>
                  <a:ext cx="235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5AB5508-B32D-40EB-B471-92402EEB75F9}"/>
                    </a:ext>
                  </a:extLst>
                </p14:cNvPr>
                <p14:cNvContentPartPr/>
                <p14:nvPr/>
              </p14:nvContentPartPr>
              <p14:xfrm>
                <a:off x="1229070" y="936744"/>
                <a:ext cx="157680" cy="7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5AB5508-B32D-40EB-B471-92402EEB75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20070" y="927744"/>
                  <a:ext cx="175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CC13C7-D169-4666-9DB1-EDEDFBA500C4}"/>
                    </a:ext>
                  </a:extLst>
                </p14:cNvPr>
                <p14:cNvContentPartPr/>
                <p14:nvPr/>
              </p14:nvContentPartPr>
              <p14:xfrm>
                <a:off x="1258950" y="1011624"/>
                <a:ext cx="75240" cy="22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CC13C7-D169-4666-9DB1-EDEDFBA500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0310" y="1002984"/>
                  <a:ext cx="92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EA5B67-F62B-4A63-8FC5-0FF3AE5AC140}"/>
                    </a:ext>
                  </a:extLst>
                </p14:cNvPr>
                <p14:cNvContentPartPr/>
                <p14:nvPr/>
              </p14:nvContentPartPr>
              <p14:xfrm>
                <a:off x="1477110" y="944304"/>
                <a:ext cx="251640" cy="367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EA5B67-F62B-4A63-8FC5-0FF3AE5AC1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68110" y="935304"/>
                  <a:ext cx="2692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7BC23A-3F9B-4C22-883D-C8BC1AA2495B}"/>
                    </a:ext>
                  </a:extLst>
                </p14:cNvPr>
                <p14:cNvContentPartPr/>
                <p14:nvPr/>
              </p14:nvContentPartPr>
              <p14:xfrm>
                <a:off x="1626150" y="736224"/>
                <a:ext cx="105120" cy="118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7BC23A-3F9B-4C22-883D-C8BC1AA249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17510" y="727224"/>
                  <a:ext cx="1227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63C9302-5247-4D36-A0F3-D9F2ADA944F3}"/>
              </a:ext>
            </a:extLst>
          </p:cNvPr>
          <p:cNvGrpSpPr/>
          <p:nvPr/>
        </p:nvGrpSpPr>
        <p:grpSpPr>
          <a:xfrm>
            <a:off x="2075790" y="725784"/>
            <a:ext cx="292680" cy="549000"/>
            <a:chOff x="2075790" y="725784"/>
            <a:chExt cx="29268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8B5EF3-1C47-49D4-9D5A-BD17DEBFD24A}"/>
                    </a:ext>
                  </a:extLst>
                </p14:cNvPr>
                <p14:cNvContentPartPr/>
                <p14:nvPr/>
              </p14:nvContentPartPr>
              <p14:xfrm>
                <a:off x="2075790" y="725784"/>
                <a:ext cx="240120" cy="24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8B5EF3-1C47-49D4-9D5A-BD17DEBFD2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67150" y="717144"/>
                  <a:ext cx="257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092050-7B7B-42E6-A2FB-3F75BF2F72EF}"/>
                    </a:ext>
                  </a:extLst>
                </p14:cNvPr>
                <p14:cNvContentPartPr/>
                <p14:nvPr/>
              </p14:nvContentPartPr>
              <p14:xfrm>
                <a:off x="2075790" y="891744"/>
                <a:ext cx="142920" cy="7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092050-7B7B-42E6-A2FB-3F75BF2F72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67150" y="882744"/>
                  <a:ext cx="16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883433-4C59-4057-99C9-F7886E8B3597}"/>
                    </a:ext>
                  </a:extLst>
                </p14:cNvPr>
                <p14:cNvContentPartPr/>
                <p14:nvPr/>
              </p14:nvContentPartPr>
              <p14:xfrm>
                <a:off x="2143830" y="914064"/>
                <a:ext cx="224640" cy="360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883433-4C59-4057-99C9-F7886E8B35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34830" y="905424"/>
                  <a:ext cx="242280" cy="3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14F91D1-2ACE-4559-AFD3-125B517B8436}"/>
                  </a:ext>
                </a:extLst>
              </p14:cNvPr>
              <p14:cNvContentPartPr/>
              <p14:nvPr/>
            </p14:nvContentPartPr>
            <p14:xfrm>
              <a:off x="2638110" y="1019184"/>
              <a:ext cx="15480" cy="1278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14F91D1-2ACE-4559-AFD3-125B517B843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29110" y="1010184"/>
                <a:ext cx="3312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168B1F5-A7E0-44D2-BF9B-23A906166B15}"/>
              </a:ext>
            </a:extLst>
          </p:cNvPr>
          <p:cNvGrpSpPr/>
          <p:nvPr/>
        </p:nvGrpSpPr>
        <p:grpSpPr>
          <a:xfrm>
            <a:off x="3102870" y="726864"/>
            <a:ext cx="267480" cy="345240"/>
            <a:chOff x="3102870" y="726864"/>
            <a:chExt cx="26748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CDC5126-D7B5-4DBB-93AB-548008A38E22}"/>
                    </a:ext>
                  </a:extLst>
                </p14:cNvPr>
                <p14:cNvContentPartPr/>
                <p14:nvPr/>
              </p14:nvContentPartPr>
              <p14:xfrm>
                <a:off x="3120150" y="780504"/>
                <a:ext cx="57960" cy="261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CDC5126-D7B5-4DBB-93AB-548008A38E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11510" y="771864"/>
                  <a:ext cx="75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BABA8C3-4B23-4746-88FF-59EA8234646D}"/>
                    </a:ext>
                  </a:extLst>
                </p14:cNvPr>
                <p14:cNvContentPartPr/>
                <p14:nvPr/>
              </p14:nvContentPartPr>
              <p14:xfrm>
                <a:off x="3327510" y="854304"/>
                <a:ext cx="42840" cy="217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BABA8C3-4B23-4746-88FF-59EA823464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18510" y="845304"/>
                  <a:ext cx="60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0B303E2-24EE-4E99-B65C-3AB7916CF863}"/>
                    </a:ext>
                  </a:extLst>
                </p14:cNvPr>
                <p14:cNvContentPartPr/>
                <p14:nvPr/>
              </p14:nvContentPartPr>
              <p14:xfrm>
                <a:off x="3102870" y="944304"/>
                <a:ext cx="187560" cy="22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0B303E2-24EE-4E99-B65C-3AB7916CF8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93870" y="935304"/>
                  <a:ext cx="20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B672CAD-6A44-4691-A17B-6AA95EA5DD70}"/>
                    </a:ext>
                  </a:extLst>
                </p14:cNvPr>
                <p14:cNvContentPartPr/>
                <p14:nvPr/>
              </p14:nvContentPartPr>
              <p14:xfrm>
                <a:off x="3102870" y="726864"/>
                <a:ext cx="217800" cy="226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B672CAD-6A44-4691-A17B-6AA95EA5DD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93870" y="717864"/>
                  <a:ext cx="2354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D5948D90-4976-488A-BBC5-FC44112AAF16}"/>
              </a:ext>
            </a:extLst>
          </p:cNvPr>
          <p:cNvGrpSpPr/>
          <p:nvPr/>
        </p:nvGrpSpPr>
        <p:grpSpPr>
          <a:xfrm>
            <a:off x="3515070" y="899304"/>
            <a:ext cx="97560" cy="75240"/>
            <a:chOff x="3515070" y="899304"/>
            <a:chExt cx="97560" cy="7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55E3117-231E-49D5-957D-63BDD0FCF1E6}"/>
                    </a:ext>
                  </a:extLst>
                </p14:cNvPr>
                <p14:cNvContentPartPr/>
                <p14:nvPr/>
              </p14:nvContentPartPr>
              <p14:xfrm>
                <a:off x="3529830" y="899304"/>
                <a:ext cx="82800" cy="3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55E3117-231E-49D5-957D-63BDD0FCF1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21190" y="890304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56EB830-9BD1-419E-825E-DAED2E217D5E}"/>
                    </a:ext>
                  </a:extLst>
                </p14:cNvPr>
                <p14:cNvContentPartPr/>
                <p14:nvPr/>
              </p14:nvContentPartPr>
              <p14:xfrm>
                <a:off x="3515070" y="966624"/>
                <a:ext cx="67680" cy="7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56EB830-9BD1-419E-825E-DAED2E217D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06070" y="957984"/>
                  <a:ext cx="85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C862D1AE-7D3A-42EA-98C0-D5D1809606FC}"/>
              </a:ext>
            </a:extLst>
          </p:cNvPr>
          <p:cNvGrpSpPr/>
          <p:nvPr/>
        </p:nvGrpSpPr>
        <p:grpSpPr>
          <a:xfrm>
            <a:off x="3867150" y="666744"/>
            <a:ext cx="1806480" cy="465120"/>
            <a:chOff x="3867150" y="666744"/>
            <a:chExt cx="180648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2D7F25D-8F65-4F7A-96E0-A10CE234C04D}"/>
                    </a:ext>
                  </a:extLst>
                </p14:cNvPr>
                <p14:cNvContentPartPr/>
                <p14:nvPr/>
              </p14:nvContentPartPr>
              <p14:xfrm>
                <a:off x="3867150" y="884904"/>
                <a:ext cx="113040" cy="1346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2D7F25D-8F65-4F7A-96E0-A10CE234C0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58510" y="875904"/>
                  <a:ext cx="130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0273F97-DF37-40AD-BE0C-B5418C2CADE8}"/>
                    </a:ext>
                  </a:extLst>
                </p14:cNvPr>
                <p14:cNvContentPartPr/>
                <p14:nvPr/>
              </p14:nvContentPartPr>
              <p14:xfrm>
                <a:off x="3897390" y="974184"/>
                <a:ext cx="37800" cy="7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0273F97-DF37-40AD-BE0C-B5418C2CAD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88390" y="965184"/>
                  <a:ext cx="55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0ABCF26-FEFB-442B-802C-4732A6D55F5E}"/>
                    </a:ext>
                  </a:extLst>
                </p14:cNvPr>
                <p14:cNvContentPartPr/>
                <p14:nvPr/>
              </p14:nvContentPartPr>
              <p14:xfrm>
                <a:off x="3919350" y="704184"/>
                <a:ext cx="52920" cy="680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0ABCF26-FEFB-442B-802C-4732A6D55F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10710" y="695544"/>
                  <a:ext cx="70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FBA907B-34A7-4181-9F5E-535738D6A119}"/>
                    </a:ext>
                  </a:extLst>
                </p14:cNvPr>
                <p14:cNvContentPartPr/>
                <p14:nvPr/>
              </p14:nvContentPartPr>
              <p14:xfrm>
                <a:off x="4182150" y="704184"/>
                <a:ext cx="37800" cy="2703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FBA907B-34A7-4181-9F5E-535738D6A1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73150" y="695544"/>
                  <a:ext cx="55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A58832C-5B03-4750-A86A-4D345DE0997A}"/>
                    </a:ext>
                  </a:extLst>
                </p14:cNvPr>
                <p14:cNvContentPartPr/>
                <p14:nvPr/>
              </p14:nvContentPartPr>
              <p14:xfrm>
                <a:off x="4159470" y="689424"/>
                <a:ext cx="202680" cy="2775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A58832C-5B03-4750-A86A-4D345DE099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50830" y="680424"/>
                  <a:ext cx="220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1DEDB97-CDCF-4D76-AB31-7F238E0E7208}"/>
                    </a:ext>
                  </a:extLst>
                </p14:cNvPr>
                <p14:cNvContentPartPr/>
                <p14:nvPr/>
              </p14:nvContentPartPr>
              <p14:xfrm>
                <a:off x="4392030" y="959064"/>
                <a:ext cx="113400" cy="1728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1DEDB97-CDCF-4D76-AB31-7F238E0E72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83030" y="950424"/>
                  <a:ext cx="131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3B2E180-CEFC-4F77-A120-93C20E5CC7F7}"/>
                    </a:ext>
                  </a:extLst>
                </p14:cNvPr>
                <p14:cNvContentPartPr/>
                <p14:nvPr/>
              </p14:nvContentPartPr>
              <p14:xfrm>
                <a:off x="4369350" y="876624"/>
                <a:ext cx="510120" cy="172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3B2E180-CEFC-4F77-A120-93C20E5CC7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60710" y="867984"/>
                  <a:ext cx="527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6932A3B-935D-445B-9CA3-7747D8B52DA8}"/>
                    </a:ext>
                  </a:extLst>
                </p14:cNvPr>
                <p14:cNvContentPartPr/>
                <p14:nvPr/>
              </p14:nvContentPartPr>
              <p14:xfrm>
                <a:off x="4781550" y="771864"/>
                <a:ext cx="360000" cy="2026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6932A3B-935D-445B-9CA3-7747D8B52D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72910" y="762864"/>
                  <a:ext cx="377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F8FFB57-78CE-4D38-8386-1143FDD0D6DA}"/>
                    </a:ext>
                  </a:extLst>
                </p14:cNvPr>
                <p14:cNvContentPartPr/>
                <p14:nvPr/>
              </p14:nvContentPartPr>
              <p14:xfrm>
                <a:off x="5028870" y="839184"/>
                <a:ext cx="97920" cy="1501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F8FFB57-78CE-4D38-8386-1143FDD0D6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20230" y="830544"/>
                  <a:ext cx="115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4C81C84-2F7E-4C92-A614-36F4BE36CC3B}"/>
                    </a:ext>
                  </a:extLst>
                </p14:cNvPr>
                <p14:cNvContentPartPr/>
                <p14:nvPr/>
              </p14:nvContentPartPr>
              <p14:xfrm>
                <a:off x="5014110" y="669624"/>
                <a:ext cx="286200" cy="3045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4C81C84-2F7E-4C92-A614-36F4BE36CC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05110" y="660984"/>
                  <a:ext cx="303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77CEDAC-D4BF-4D34-A6A5-B8D99153DD0A}"/>
                    </a:ext>
                  </a:extLst>
                </p14:cNvPr>
                <p14:cNvContentPartPr/>
                <p14:nvPr/>
              </p14:nvContentPartPr>
              <p14:xfrm>
                <a:off x="5448630" y="666744"/>
                <a:ext cx="30240" cy="292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77CEDAC-D4BF-4D34-A6A5-B8D99153DD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39990" y="658104"/>
                  <a:ext cx="47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51EF093-A589-42BB-9110-067CCB291766}"/>
                    </a:ext>
                  </a:extLst>
                </p14:cNvPr>
                <p14:cNvContentPartPr/>
                <p14:nvPr/>
              </p14:nvContentPartPr>
              <p14:xfrm>
                <a:off x="5276190" y="869424"/>
                <a:ext cx="397440" cy="255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51EF093-A589-42BB-9110-067CCB2917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67550" y="860424"/>
                  <a:ext cx="415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40C9E1D-3EC3-49FF-87C9-E3ACA27D8B16}"/>
                    </a:ext>
                  </a:extLst>
                </p14:cNvPr>
                <p14:cNvContentPartPr/>
                <p14:nvPr/>
              </p14:nvContentPartPr>
              <p14:xfrm>
                <a:off x="5561310" y="989304"/>
                <a:ext cx="105120" cy="1353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40C9E1D-3EC3-49FF-87C9-E3ACA27D8B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52310" y="980304"/>
                  <a:ext cx="1227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737754B-8576-41A5-9180-10034469F7D1}"/>
              </a:ext>
            </a:extLst>
          </p:cNvPr>
          <p:cNvGrpSpPr/>
          <p:nvPr/>
        </p:nvGrpSpPr>
        <p:grpSpPr>
          <a:xfrm>
            <a:off x="1281630" y="1544064"/>
            <a:ext cx="847080" cy="854640"/>
            <a:chOff x="1281630" y="1544064"/>
            <a:chExt cx="847080" cy="85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AAEF07A-2D8E-428B-8534-87441F6A05F6}"/>
                    </a:ext>
                  </a:extLst>
                </p14:cNvPr>
                <p14:cNvContentPartPr/>
                <p14:nvPr/>
              </p14:nvContentPartPr>
              <p14:xfrm>
                <a:off x="1281630" y="1544064"/>
                <a:ext cx="244800" cy="8546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AAEF07A-2D8E-428B-8534-87441F6A05F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72630" y="1535424"/>
                  <a:ext cx="262440" cy="8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DDAE45A-7AC6-4AB2-9E62-448E8011D102}"/>
                    </a:ext>
                  </a:extLst>
                </p14:cNvPr>
                <p14:cNvContentPartPr/>
                <p14:nvPr/>
              </p14:nvContentPartPr>
              <p14:xfrm>
                <a:off x="1539030" y="1820544"/>
                <a:ext cx="132480" cy="986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DDAE45A-7AC6-4AB2-9E62-448E8011D10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30030" y="1811904"/>
                  <a:ext cx="150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2115C89-B0D1-4EEC-A720-06A2974D003B}"/>
                    </a:ext>
                  </a:extLst>
                </p14:cNvPr>
                <p14:cNvContentPartPr/>
                <p14:nvPr/>
              </p14:nvContentPartPr>
              <p14:xfrm>
                <a:off x="1551270" y="1873464"/>
                <a:ext cx="105120" cy="79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2115C89-B0D1-4EEC-A720-06A2974D00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42630" y="1864824"/>
                  <a:ext cx="122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AE83523-817C-4B48-BC58-8D5053431098}"/>
                    </a:ext>
                  </a:extLst>
                </p14:cNvPr>
                <p14:cNvContentPartPr/>
                <p14:nvPr/>
              </p14:nvContentPartPr>
              <p14:xfrm>
                <a:off x="1798590" y="1587984"/>
                <a:ext cx="225360" cy="2858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AE83523-817C-4B48-BC58-8D505343109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89950" y="1579344"/>
                  <a:ext cx="243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20ADE3F-B7F2-41F1-A4DC-BCF50747A6B4}"/>
                    </a:ext>
                  </a:extLst>
                </p14:cNvPr>
                <p14:cNvContentPartPr/>
                <p14:nvPr/>
              </p14:nvContentPartPr>
              <p14:xfrm>
                <a:off x="1828470" y="1686264"/>
                <a:ext cx="187560" cy="529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20ADE3F-B7F2-41F1-A4DC-BCF50747A6B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19830" y="1677264"/>
                  <a:ext cx="205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DCC84AE-C1DD-4790-B26B-40D4CBDDB899}"/>
                    </a:ext>
                  </a:extLst>
                </p14:cNvPr>
                <p14:cNvContentPartPr/>
                <p14:nvPr/>
              </p14:nvContentPartPr>
              <p14:xfrm>
                <a:off x="2025390" y="1858704"/>
                <a:ext cx="103320" cy="3157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DCC84AE-C1DD-4790-B26B-40D4CBDDB8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16750" y="1849704"/>
                  <a:ext cx="12096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DF1DE5D-86D7-4CAC-BAEC-A38AA055781C}"/>
              </a:ext>
            </a:extLst>
          </p:cNvPr>
          <p:cNvGrpSpPr/>
          <p:nvPr/>
        </p:nvGrpSpPr>
        <p:grpSpPr>
          <a:xfrm>
            <a:off x="7517190" y="2345424"/>
            <a:ext cx="1079640" cy="473040"/>
            <a:chOff x="7517190" y="2345424"/>
            <a:chExt cx="107964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602A873-9A8E-48D0-92D9-A20619A180C4}"/>
                    </a:ext>
                  </a:extLst>
                </p14:cNvPr>
                <p14:cNvContentPartPr/>
                <p14:nvPr/>
              </p14:nvContentPartPr>
              <p14:xfrm>
                <a:off x="7517190" y="2473224"/>
                <a:ext cx="255240" cy="345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602A873-9A8E-48D0-92D9-A20619A180C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08550" y="2464224"/>
                  <a:ext cx="2728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8C16D55-3353-4354-80FF-F75943902147}"/>
                    </a:ext>
                  </a:extLst>
                </p14:cNvPr>
                <p14:cNvContentPartPr/>
                <p14:nvPr/>
              </p14:nvContentPartPr>
              <p14:xfrm>
                <a:off x="7614750" y="2390784"/>
                <a:ext cx="172800" cy="22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8C16D55-3353-4354-80FF-F7594390214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06110" y="2381784"/>
                  <a:ext cx="190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F42C43F-45B3-4F3B-85BA-27F9128424AD}"/>
                    </a:ext>
                  </a:extLst>
                </p14:cNvPr>
                <p14:cNvContentPartPr/>
                <p14:nvPr/>
              </p14:nvContentPartPr>
              <p14:xfrm>
                <a:off x="7906710" y="2473224"/>
                <a:ext cx="158400" cy="202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F42C43F-45B3-4F3B-85BA-27F9128424A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97710" y="2464224"/>
                  <a:ext cx="176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D321998-D2BC-4D82-B0D1-41416464FC49}"/>
                    </a:ext>
                  </a:extLst>
                </p14:cNvPr>
                <p14:cNvContentPartPr/>
                <p14:nvPr/>
              </p14:nvContentPartPr>
              <p14:xfrm>
                <a:off x="7947030" y="2570784"/>
                <a:ext cx="257760" cy="23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D321998-D2BC-4D82-B0D1-41416464FC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38030" y="2561784"/>
                  <a:ext cx="275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1FD3D5-F551-4A27-A9FD-42584E43B80C}"/>
                    </a:ext>
                  </a:extLst>
                </p14:cNvPr>
                <p14:cNvContentPartPr/>
                <p14:nvPr/>
              </p14:nvContentPartPr>
              <p14:xfrm>
                <a:off x="8177430" y="2488344"/>
                <a:ext cx="75240" cy="187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1FD3D5-F551-4A27-A9FD-42584E43B80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68430" y="2479344"/>
                  <a:ext cx="92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EFC685-B3D0-46D7-8047-9CB16BD73CCD}"/>
                    </a:ext>
                  </a:extLst>
                </p14:cNvPr>
                <p14:cNvContentPartPr/>
                <p14:nvPr/>
              </p14:nvContentPartPr>
              <p14:xfrm>
                <a:off x="8424030" y="2408784"/>
                <a:ext cx="90360" cy="259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EFC685-B3D0-46D7-8047-9CB16BD73C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15390" y="2399784"/>
                  <a:ext cx="108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F0FACA-2CFB-4464-9848-2504B636BCF6}"/>
                    </a:ext>
                  </a:extLst>
                </p14:cNvPr>
                <p14:cNvContentPartPr/>
                <p14:nvPr/>
              </p14:nvContentPartPr>
              <p14:xfrm>
                <a:off x="8469030" y="2345424"/>
                <a:ext cx="127800" cy="28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F0FACA-2CFB-4464-9848-2504B636BC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60390" y="2336424"/>
                  <a:ext cx="1454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A9C5D09-6F72-420D-8600-8D3CAD755AC6}"/>
              </a:ext>
            </a:extLst>
          </p:cNvPr>
          <p:cNvGrpSpPr/>
          <p:nvPr/>
        </p:nvGrpSpPr>
        <p:grpSpPr>
          <a:xfrm>
            <a:off x="1265790" y="2353344"/>
            <a:ext cx="555480" cy="577080"/>
            <a:chOff x="1265790" y="2353344"/>
            <a:chExt cx="55548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966F972-7AD3-445D-9E50-9B3E3995908E}"/>
                    </a:ext>
                  </a:extLst>
                </p14:cNvPr>
                <p14:cNvContentPartPr/>
                <p14:nvPr/>
              </p14:nvContentPartPr>
              <p14:xfrm>
                <a:off x="1265790" y="2487984"/>
                <a:ext cx="218160" cy="442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966F972-7AD3-445D-9E50-9B3E3995908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57150" y="2479344"/>
                  <a:ext cx="2358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EF8D227-007B-4370-A833-9F8904D7F835}"/>
                    </a:ext>
                  </a:extLst>
                </p14:cNvPr>
                <p14:cNvContentPartPr/>
                <p14:nvPr/>
              </p14:nvContentPartPr>
              <p14:xfrm>
                <a:off x="1371270" y="2353344"/>
                <a:ext cx="157680" cy="378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EF8D227-007B-4370-A833-9F8904D7F83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62630" y="2344344"/>
                  <a:ext cx="175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BA52AA9-08C7-4576-AA56-551F9CCA4B60}"/>
                    </a:ext>
                  </a:extLst>
                </p14:cNvPr>
                <p14:cNvContentPartPr/>
                <p14:nvPr/>
              </p14:nvContentPartPr>
              <p14:xfrm>
                <a:off x="1678710" y="2465664"/>
                <a:ext cx="120240" cy="142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BA52AA9-08C7-4576-AA56-551F9CCA4B6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70070" y="2457024"/>
                  <a:ext cx="137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0AAFD91-0613-4B38-8715-E9F7A5B1C880}"/>
                    </a:ext>
                  </a:extLst>
                </p14:cNvPr>
                <p14:cNvContentPartPr/>
                <p14:nvPr/>
              </p14:nvContentPartPr>
              <p14:xfrm>
                <a:off x="1663590" y="2488344"/>
                <a:ext cx="157680" cy="157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0AAFD91-0613-4B38-8715-E9F7A5B1C8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54950" y="2479344"/>
                  <a:ext cx="1753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313DDE0-FA3D-4918-BE38-3D2255B53B1A}"/>
              </a:ext>
            </a:extLst>
          </p:cNvPr>
          <p:cNvGrpSpPr/>
          <p:nvPr/>
        </p:nvGrpSpPr>
        <p:grpSpPr>
          <a:xfrm>
            <a:off x="2023230" y="2368104"/>
            <a:ext cx="225360" cy="320400"/>
            <a:chOff x="2023230" y="2368104"/>
            <a:chExt cx="22536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7FEAE1-E73E-4DA0-B176-1AF208F76980}"/>
                    </a:ext>
                  </a:extLst>
                </p14:cNvPr>
                <p14:cNvContentPartPr/>
                <p14:nvPr/>
              </p14:nvContentPartPr>
              <p14:xfrm>
                <a:off x="2023230" y="2375664"/>
                <a:ext cx="225360" cy="312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7FEAE1-E73E-4DA0-B176-1AF208F7698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14590" y="2366664"/>
                  <a:ext cx="243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9339895-47C0-4CF7-9F4D-218D037ABEF1}"/>
                    </a:ext>
                  </a:extLst>
                </p14:cNvPr>
                <p14:cNvContentPartPr/>
                <p14:nvPr/>
              </p14:nvContentPartPr>
              <p14:xfrm>
                <a:off x="2090910" y="2368104"/>
                <a:ext cx="120240" cy="7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9339895-47C0-4CF7-9F4D-218D037ABE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82270" y="2359464"/>
                  <a:ext cx="1378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2A77280-B8BE-403A-A967-50D6E55056E8}"/>
                  </a:ext>
                </a:extLst>
              </p14:cNvPr>
              <p14:cNvContentPartPr/>
              <p14:nvPr/>
            </p14:nvContentPartPr>
            <p14:xfrm>
              <a:off x="2473230" y="2450544"/>
              <a:ext cx="135360" cy="529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2A77280-B8BE-403A-A967-50D6E55056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464230" y="2441904"/>
                <a:ext cx="1530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B3551F9-DB83-4D21-A733-29957B32896E}"/>
              </a:ext>
            </a:extLst>
          </p:cNvPr>
          <p:cNvGrpSpPr/>
          <p:nvPr/>
        </p:nvGrpSpPr>
        <p:grpSpPr>
          <a:xfrm>
            <a:off x="3027630" y="2353344"/>
            <a:ext cx="884880" cy="315360"/>
            <a:chOff x="3027630" y="2353344"/>
            <a:chExt cx="88488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E5B5B44-EDEA-4DC9-8A54-CE6135268AF7}"/>
                    </a:ext>
                  </a:extLst>
                </p14:cNvPr>
                <p14:cNvContentPartPr/>
                <p14:nvPr/>
              </p14:nvContentPartPr>
              <p14:xfrm>
                <a:off x="3027630" y="2405544"/>
                <a:ext cx="293040" cy="156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E5B5B44-EDEA-4DC9-8A54-CE6135268A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18630" y="2396904"/>
                  <a:ext cx="31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A6C3E62-774D-4EE1-A843-424720ED29F8}"/>
                    </a:ext>
                  </a:extLst>
                </p14:cNvPr>
                <p14:cNvContentPartPr/>
                <p14:nvPr/>
              </p14:nvContentPartPr>
              <p14:xfrm>
                <a:off x="3297630" y="2428224"/>
                <a:ext cx="322560" cy="240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A6C3E62-774D-4EE1-A843-424720ED29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88990" y="2419224"/>
                  <a:ext cx="340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45D51D1-07A5-41E3-A435-D9267D97DE5C}"/>
                    </a:ext>
                  </a:extLst>
                </p14:cNvPr>
                <p14:cNvContentPartPr/>
                <p14:nvPr/>
              </p14:nvContentPartPr>
              <p14:xfrm>
                <a:off x="3717030" y="2353344"/>
                <a:ext cx="38160" cy="203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45D51D1-07A5-41E3-A435-D9267D97DE5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08390" y="2344344"/>
                  <a:ext cx="55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9DF0F78-77F7-4CB3-989F-6414308CF833}"/>
                    </a:ext>
                  </a:extLst>
                </p14:cNvPr>
                <p14:cNvContentPartPr/>
                <p14:nvPr/>
              </p14:nvContentPartPr>
              <p14:xfrm>
                <a:off x="3724950" y="2368104"/>
                <a:ext cx="187560" cy="210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9DF0F78-77F7-4CB3-989F-6414308CF83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15950" y="2359464"/>
                  <a:ext cx="20520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2A7D6ED-14E2-4CB1-8F76-0338729DDCE7}"/>
                  </a:ext>
                </a:extLst>
              </p14:cNvPr>
              <p14:cNvContentPartPr/>
              <p14:nvPr/>
            </p14:nvContentPartPr>
            <p14:xfrm>
              <a:off x="3717390" y="2196024"/>
              <a:ext cx="195120" cy="226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2A7D6ED-14E2-4CB1-8F76-0338729DDCE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708390" y="2187024"/>
                <a:ext cx="2127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54A77B6-A122-49EC-91EB-0D5C4C9ADBBB}"/>
              </a:ext>
            </a:extLst>
          </p:cNvPr>
          <p:cNvGrpSpPr/>
          <p:nvPr/>
        </p:nvGrpSpPr>
        <p:grpSpPr>
          <a:xfrm>
            <a:off x="1168950" y="2892984"/>
            <a:ext cx="343080" cy="488160"/>
            <a:chOff x="1168950" y="2892984"/>
            <a:chExt cx="34308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E5821A9-AA72-4D45-AEC1-B1CB23DE47C2}"/>
                    </a:ext>
                  </a:extLst>
                </p14:cNvPr>
                <p14:cNvContentPartPr/>
                <p14:nvPr/>
              </p14:nvContentPartPr>
              <p14:xfrm>
                <a:off x="1427070" y="2892984"/>
                <a:ext cx="84960" cy="187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E5821A9-AA72-4D45-AEC1-B1CB23DE47C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18070" y="2883984"/>
                  <a:ext cx="102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D1DE0AF-283A-4139-8F4F-F2C19F84855B}"/>
                    </a:ext>
                  </a:extLst>
                </p14:cNvPr>
                <p14:cNvContentPartPr/>
                <p14:nvPr/>
              </p14:nvContentPartPr>
              <p14:xfrm>
                <a:off x="1206390" y="3102864"/>
                <a:ext cx="95400" cy="278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D1DE0AF-283A-4139-8F4F-F2C19F8485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97390" y="3093864"/>
                  <a:ext cx="113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9F3FEFC-24C3-4356-AB5E-2EB85EE5E411}"/>
                    </a:ext>
                  </a:extLst>
                </p14:cNvPr>
                <p14:cNvContentPartPr/>
                <p14:nvPr/>
              </p14:nvContentPartPr>
              <p14:xfrm>
                <a:off x="1168950" y="3005304"/>
                <a:ext cx="60480" cy="52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9F3FEFC-24C3-4356-AB5E-2EB85EE5E41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0310" y="2996664"/>
                  <a:ext cx="781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EC09D2B-954D-4A25-8644-510441A1D3AA}"/>
              </a:ext>
            </a:extLst>
          </p:cNvPr>
          <p:cNvGrpSpPr/>
          <p:nvPr/>
        </p:nvGrpSpPr>
        <p:grpSpPr>
          <a:xfrm>
            <a:off x="2128350" y="2840064"/>
            <a:ext cx="247680" cy="487800"/>
            <a:chOff x="2128350" y="2840064"/>
            <a:chExt cx="24768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4FDE880-D932-47EA-87D3-0E3E5860084C}"/>
                    </a:ext>
                  </a:extLst>
                </p14:cNvPr>
                <p14:cNvContentPartPr/>
                <p14:nvPr/>
              </p14:nvContentPartPr>
              <p14:xfrm>
                <a:off x="2128350" y="2840064"/>
                <a:ext cx="83160" cy="263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4FDE880-D932-47EA-87D3-0E3E586008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19350" y="2831424"/>
                  <a:ext cx="100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25C4305-FE04-426A-B691-DC58F347BF7E}"/>
                    </a:ext>
                  </a:extLst>
                </p14:cNvPr>
                <p14:cNvContentPartPr/>
                <p14:nvPr/>
              </p14:nvContentPartPr>
              <p14:xfrm>
                <a:off x="2210790" y="3043104"/>
                <a:ext cx="124920" cy="284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25C4305-FE04-426A-B691-DC58F347BF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01790" y="3034464"/>
                  <a:ext cx="142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DCD2FEC-41E2-48B7-B84E-59562645BD2E}"/>
                    </a:ext>
                  </a:extLst>
                </p14:cNvPr>
                <p14:cNvContentPartPr/>
                <p14:nvPr/>
              </p14:nvContentPartPr>
              <p14:xfrm>
                <a:off x="2278470" y="2870304"/>
                <a:ext cx="97560" cy="127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DCD2FEC-41E2-48B7-B84E-59562645BD2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69830" y="2861664"/>
                  <a:ext cx="1152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EFCE11C-291D-405A-A5B5-9E06E15F3332}"/>
                  </a:ext>
                </a:extLst>
              </p14:cNvPr>
              <p14:cNvContentPartPr/>
              <p14:nvPr/>
            </p14:nvContentPartPr>
            <p14:xfrm>
              <a:off x="3237510" y="1980384"/>
              <a:ext cx="928800" cy="511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EFCE11C-291D-405A-A5B5-9E06E15F333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228510" y="1971744"/>
                <a:ext cx="946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3D3AE89-C1EE-42CB-8E1E-8F1F566B6A1E}"/>
                  </a:ext>
                </a:extLst>
              </p14:cNvPr>
              <p14:cNvContentPartPr/>
              <p14:nvPr/>
            </p14:nvContentPartPr>
            <p14:xfrm>
              <a:off x="4518750" y="2203224"/>
              <a:ext cx="517680" cy="3344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3D3AE89-C1EE-42CB-8E1E-8F1F566B6A1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510110" y="2194584"/>
                <a:ext cx="53532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270622C-0B18-474C-BCED-CC42CCA72BA8}"/>
              </a:ext>
            </a:extLst>
          </p:cNvPr>
          <p:cNvGrpSpPr/>
          <p:nvPr/>
        </p:nvGrpSpPr>
        <p:grpSpPr>
          <a:xfrm>
            <a:off x="1168590" y="3642504"/>
            <a:ext cx="323280" cy="540000"/>
            <a:chOff x="1168590" y="3642504"/>
            <a:chExt cx="32328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D8668CC-0D29-4E04-AED3-B0E44FAE9CCE}"/>
                    </a:ext>
                  </a:extLst>
                </p14:cNvPr>
                <p14:cNvContentPartPr/>
                <p14:nvPr/>
              </p14:nvContentPartPr>
              <p14:xfrm>
                <a:off x="1168590" y="3642504"/>
                <a:ext cx="196200" cy="540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D8668CC-0D29-4E04-AED3-B0E44FAE9C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9950" y="3633504"/>
                  <a:ext cx="21384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4035DAD-9BB2-4AAD-B179-9C2659270DA0}"/>
                    </a:ext>
                  </a:extLst>
                </p14:cNvPr>
                <p14:cNvContentPartPr/>
                <p14:nvPr/>
              </p14:nvContentPartPr>
              <p14:xfrm>
                <a:off x="1409070" y="3814944"/>
                <a:ext cx="75240" cy="135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4035DAD-9BB2-4AAD-B179-9C2659270DA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00070" y="3805944"/>
                  <a:ext cx="92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AF1490C-4E1A-405D-A439-CE04DAC7AA5A}"/>
                    </a:ext>
                  </a:extLst>
                </p14:cNvPr>
                <p14:cNvContentPartPr/>
                <p14:nvPr/>
              </p14:nvContentPartPr>
              <p14:xfrm>
                <a:off x="1364070" y="3852384"/>
                <a:ext cx="127800" cy="135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AF1490C-4E1A-405D-A439-CE04DAC7AA5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55070" y="3843384"/>
                  <a:ext cx="1454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E4C9731-94ED-4D11-926B-299AE130ED41}"/>
              </a:ext>
            </a:extLst>
          </p:cNvPr>
          <p:cNvGrpSpPr/>
          <p:nvPr/>
        </p:nvGrpSpPr>
        <p:grpSpPr>
          <a:xfrm>
            <a:off x="1767990" y="3619824"/>
            <a:ext cx="342720" cy="472680"/>
            <a:chOff x="1767990" y="3619824"/>
            <a:chExt cx="34272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9E572B7-E1B0-4B1B-A10A-14EAF5E18BF9}"/>
                    </a:ext>
                  </a:extLst>
                </p14:cNvPr>
                <p14:cNvContentPartPr/>
                <p14:nvPr/>
              </p14:nvContentPartPr>
              <p14:xfrm>
                <a:off x="1767990" y="3619824"/>
                <a:ext cx="173520" cy="225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9E572B7-E1B0-4B1B-A10A-14EAF5E18BF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58990" y="3611184"/>
                  <a:ext cx="191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0F8D13-3E74-4B0C-BDC2-4E903D79A723}"/>
                    </a:ext>
                  </a:extLst>
                </p14:cNvPr>
                <p14:cNvContentPartPr/>
                <p14:nvPr/>
              </p14:nvContentPartPr>
              <p14:xfrm>
                <a:off x="1776270" y="3724944"/>
                <a:ext cx="127800" cy="226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0F8D13-3E74-4B0C-BDC2-4E903D79A72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67270" y="3715944"/>
                  <a:ext cx="14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8392C1F-4D0B-403B-A50F-83D1D6552EE1}"/>
                    </a:ext>
                  </a:extLst>
                </p14:cNvPr>
                <p14:cNvContentPartPr/>
                <p14:nvPr/>
              </p14:nvContentPartPr>
              <p14:xfrm>
                <a:off x="1943670" y="3754824"/>
                <a:ext cx="167040" cy="337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8392C1F-4D0B-403B-A50F-83D1D6552EE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35030" y="3746184"/>
                  <a:ext cx="184680" cy="35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AC7FC0-C4FA-4E80-9419-F8BFE5C0B545}"/>
                  </a:ext>
                </a:extLst>
              </p14:cNvPr>
              <p14:cNvContentPartPr/>
              <p14:nvPr/>
            </p14:nvContentPartPr>
            <p14:xfrm>
              <a:off x="2585550" y="3627384"/>
              <a:ext cx="112680" cy="6768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AC7FC0-C4FA-4E80-9419-F8BFE5C0B54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576910" y="3618744"/>
                <a:ext cx="13032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47B6437-4679-4113-B6F5-B56CECA2CD9A}"/>
              </a:ext>
            </a:extLst>
          </p:cNvPr>
          <p:cNvGrpSpPr/>
          <p:nvPr/>
        </p:nvGrpSpPr>
        <p:grpSpPr>
          <a:xfrm>
            <a:off x="3027270" y="3395184"/>
            <a:ext cx="1140120" cy="551880"/>
            <a:chOff x="3027270" y="3395184"/>
            <a:chExt cx="114012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0CA2647-FAFF-4A75-8A31-16A72247AE25}"/>
                    </a:ext>
                  </a:extLst>
                </p14:cNvPr>
                <p14:cNvContentPartPr/>
                <p14:nvPr/>
              </p14:nvContentPartPr>
              <p14:xfrm>
                <a:off x="3027270" y="3574824"/>
                <a:ext cx="274680" cy="135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0CA2647-FAFF-4A75-8A31-16A72247AE2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18630" y="3566184"/>
                  <a:ext cx="292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679C09A-DF72-40F2-A18B-7FB870AA711E}"/>
                    </a:ext>
                  </a:extLst>
                </p14:cNvPr>
                <p14:cNvContentPartPr/>
                <p14:nvPr/>
              </p14:nvContentPartPr>
              <p14:xfrm>
                <a:off x="3215190" y="3612624"/>
                <a:ext cx="382680" cy="334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679C09A-DF72-40F2-A18B-7FB870AA71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06190" y="3603624"/>
                  <a:ext cx="4003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FF63149-382B-4686-A312-4C98E169B2B9}"/>
                    </a:ext>
                  </a:extLst>
                </p14:cNvPr>
                <p14:cNvContentPartPr/>
                <p14:nvPr/>
              </p14:nvContentPartPr>
              <p14:xfrm>
                <a:off x="3776790" y="3470424"/>
                <a:ext cx="68400" cy="3286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FF63149-382B-4686-A312-4C98E169B2B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68150" y="3461424"/>
                  <a:ext cx="86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653EF49-3BB0-407E-BE2E-C340120094E5}"/>
                    </a:ext>
                  </a:extLst>
                </p14:cNvPr>
                <p14:cNvContentPartPr/>
                <p14:nvPr/>
              </p14:nvContentPartPr>
              <p14:xfrm>
                <a:off x="3807390" y="3395184"/>
                <a:ext cx="225360" cy="352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653EF49-3BB0-407E-BE2E-C340120094E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98390" y="3386184"/>
                  <a:ext cx="2430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A98859C-56F7-4791-AB22-AB2CCCA41EF2}"/>
                    </a:ext>
                  </a:extLst>
                </p14:cNvPr>
                <p14:cNvContentPartPr/>
                <p14:nvPr/>
              </p14:nvContentPartPr>
              <p14:xfrm>
                <a:off x="4046790" y="3724944"/>
                <a:ext cx="120600" cy="2178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A98859C-56F7-4791-AB22-AB2CCCA41EF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38150" y="3715944"/>
                  <a:ext cx="138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F582AC3-3548-45AB-9BB3-6666A83E94D5}"/>
                    </a:ext>
                  </a:extLst>
                </p14:cNvPr>
                <p14:cNvContentPartPr/>
                <p14:nvPr/>
              </p14:nvContentPartPr>
              <p14:xfrm>
                <a:off x="4002150" y="3859944"/>
                <a:ext cx="165240" cy="226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F582AC3-3548-45AB-9BB3-6666A83E94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93510" y="3850944"/>
                  <a:ext cx="182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4CB7C555-6BB4-401F-BE87-3853AE556ED3}"/>
              </a:ext>
            </a:extLst>
          </p:cNvPr>
          <p:cNvGrpSpPr/>
          <p:nvPr/>
        </p:nvGrpSpPr>
        <p:grpSpPr>
          <a:xfrm>
            <a:off x="2660430" y="1536144"/>
            <a:ext cx="1402200" cy="440280"/>
            <a:chOff x="2660430" y="1536144"/>
            <a:chExt cx="140220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07F771-65C1-4D9B-900D-CD013286E673}"/>
                    </a:ext>
                  </a:extLst>
                </p14:cNvPr>
                <p14:cNvContentPartPr/>
                <p14:nvPr/>
              </p14:nvContentPartPr>
              <p14:xfrm>
                <a:off x="2667630" y="1771584"/>
                <a:ext cx="83160" cy="27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07F771-65C1-4D9B-900D-CD013286E6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58990" y="1762944"/>
                  <a:ext cx="100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FF4DA44-FCE5-4A3D-B880-19674F15FC08}"/>
                    </a:ext>
                  </a:extLst>
                </p14:cNvPr>
                <p14:cNvContentPartPr/>
                <p14:nvPr/>
              </p14:nvContentPartPr>
              <p14:xfrm>
                <a:off x="2660430" y="1843584"/>
                <a:ext cx="60480" cy="15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FF4DA44-FCE5-4A3D-B880-19674F15FC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51790" y="1834944"/>
                  <a:ext cx="78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167036C-B2C5-446E-9979-9AFE2E9ED356}"/>
                    </a:ext>
                  </a:extLst>
                </p14:cNvPr>
                <p14:cNvContentPartPr/>
                <p14:nvPr/>
              </p14:nvContentPartPr>
              <p14:xfrm>
                <a:off x="3087390" y="1626504"/>
                <a:ext cx="233280" cy="187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167036C-B2C5-446E-9979-9AFE2E9ED35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78390" y="1617864"/>
                  <a:ext cx="250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CE8E2D-FCDF-451A-AD00-68B3344D2143}"/>
                    </a:ext>
                  </a:extLst>
                </p14:cNvPr>
                <p14:cNvContentPartPr/>
                <p14:nvPr/>
              </p14:nvContentPartPr>
              <p14:xfrm>
                <a:off x="3282870" y="1696344"/>
                <a:ext cx="352440" cy="280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CE8E2D-FCDF-451A-AD00-68B3344D214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74230" y="1687344"/>
                  <a:ext cx="370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4DBEADF-1650-4D57-96B5-7629A60B8FAE}"/>
                    </a:ext>
                  </a:extLst>
                </p14:cNvPr>
                <p14:cNvContentPartPr/>
                <p14:nvPr/>
              </p14:nvContentPartPr>
              <p14:xfrm>
                <a:off x="3686790" y="1573584"/>
                <a:ext cx="30960" cy="255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4DBEADF-1650-4D57-96B5-7629A60B8F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78150" y="1564944"/>
                  <a:ext cx="48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11D9479-0750-414C-9EC1-2942362D48AA}"/>
                    </a:ext>
                  </a:extLst>
                </p14:cNvPr>
                <p14:cNvContentPartPr/>
                <p14:nvPr/>
              </p14:nvContentPartPr>
              <p14:xfrm>
                <a:off x="3687510" y="1536144"/>
                <a:ext cx="232560" cy="255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11D9479-0750-414C-9EC1-2942362D48A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78510" y="1527504"/>
                  <a:ext cx="250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6522B9-C048-4C16-A3DF-A611A2D8D845}"/>
                    </a:ext>
                  </a:extLst>
                </p14:cNvPr>
                <p14:cNvContentPartPr/>
                <p14:nvPr/>
              </p14:nvContentPartPr>
              <p14:xfrm>
                <a:off x="3942390" y="1775904"/>
                <a:ext cx="120240" cy="105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6522B9-C048-4C16-A3DF-A611A2D8D84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33390" y="1767264"/>
                  <a:ext cx="137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313037A-28EE-42BA-B891-3CF1E4E49D1C}"/>
                    </a:ext>
                  </a:extLst>
                </p14:cNvPr>
                <p14:cNvContentPartPr/>
                <p14:nvPr/>
              </p14:nvContentPartPr>
              <p14:xfrm>
                <a:off x="3949590" y="1791024"/>
                <a:ext cx="105480" cy="105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313037A-28EE-42BA-B891-3CF1E4E49D1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40950" y="1782024"/>
                  <a:ext cx="123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C3219FE-7378-42B0-AA21-A7742D49EADB}"/>
                    </a:ext>
                  </a:extLst>
                </p14:cNvPr>
                <p14:cNvContentPartPr/>
                <p14:nvPr/>
              </p14:nvContentPartPr>
              <p14:xfrm>
                <a:off x="2832870" y="1752864"/>
                <a:ext cx="165240" cy="237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C3219FE-7378-42B0-AA21-A7742D49EA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24230" y="1744224"/>
                  <a:ext cx="1828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D45A9369-A611-4FED-87C1-D1FBA6378A59}"/>
                  </a:ext>
                </a:extLst>
              </p14:cNvPr>
              <p14:cNvContentPartPr/>
              <p14:nvPr/>
            </p14:nvContentPartPr>
            <p14:xfrm>
              <a:off x="4466910" y="2255784"/>
              <a:ext cx="689760" cy="45756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D45A9369-A611-4FED-87C1-D1FBA6378A5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457910" y="2247144"/>
                <a:ext cx="7074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74651A4F-F6E7-4D51-A943-C0C3949873C4}"/>
                  </a:ext>
                </a:extLst>
              </p14:cNvPr>
              <p14:cNvContentPartPr/>
              <p14:nvPr/>
            </p14:nvContentPartPr>
            <p14:xfrm>
              <a:off x="4534590" y="1550904"/>
              <a:ext cx="404640" cy="22500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74651A4F-F6E7-4D51-A943-C0C3949873C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525950" y="1542264"/>
                <a:ext cx="4222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ACC81546-0F03-492C-8714-26B3B1B74073}"/>
                  </a:ext>
                </a:extLst>
              </p14:cNvPr>
              <p14:cNvContentPartPr/>
              <p14:nvPr/>
            </p14:nvContentPartPr>
            <p14:xfrm>
              <a:off x="4744110" y="3672384"/>
              <a:ext cx="330120" cy="22212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ACC81546-0F03-492C-8714-26B3B1B7407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735110" y="3663744"/>
                <a:ext cx="347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826D3587-D18E-412B-985B-C560E548D92B}"/>
                  </a:ext>
                </a:extLst>
              </p14:cNvPr>
              <p14:cNvContentPartPr/>
              <p14:nvPr/>
            </p14:nvContentPartPr>
            <p14:xfrm>
              <a:off x="5165358" y="4540054"/>
              <a:ext cx="48600" cy="13536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826D3587-D18E-412B-985B-C560E548D92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56718" y="4531414"/>
                <a:ext cx="66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8371CF30-CCF4-42AA-B688-2D273045258B}"/>
                  </a:ext>
                </a:extLst>
              </p14:cNvPr>
              <p14:cNvContentPartPr/>
              <p14:nvPr/>
            </p14:nvContentPartPr>
            <p14:xfrm>
              <a:off x="8929807" y="5619352"/>
              <a:ext cx="12960" cy="7920"/>
            </p14:xfrm>
          </p:contentPart>
        </mc:Choice>
        <mc:Fallback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8371CF30-CCF4-42AA-B688-2D273045258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920807" y="5610352"/>
                <a:ext cx="3060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E726A413-4855-4718-9CFB-1AFBE650E3E2}"/>
              </a:ext>
            </a:extLst>
          </p:cNvPr>
          <p:cNvGrpSpPr/>
          <p:nvPr/>
        </p:nvGrpSpPr>
        <p:grpSpPr>
          <a:xfrm>
            <a:off x="5842158" y="4174212"/>
            <a:ext cx="2271906" cy="593002"/>
            <a:chOff x="5842158" y="4174212"/>
            <a:chExt cx="2271906" cy="5930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0E495D4-BCF5-4C4D-9EF9-2139DC3DDACA}"/>
                    </a:ext>
                  </a:extLst>
                </p14:cNvPr>
                <p14:cNvContentPartPr/>
                <p14:nvPr/>
              </p14:nvContentPartPr>
              <p14:xfrm>
                <a:off x="5842158" y="4309294"/>
                <a:ext cx="582840" cy="4579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0E495D4-BCF5-4C4D-9EF9-2139DC3DDAC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33518" y="4300294"/>
                  <a:ext cx="6004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B92D481-4F86-435D-A0D1-5499AE296EA7}"/>
                    </a:ext>
                  </a:extLst>
                </p14:cNvPr>
                <p14:cNvContentPartPr/>
                <p14:nvPr/>
              </p14:nvContentPartPr>
              <p14:xfrm>
                <a:off x="6209718" y="4198054"/>
                <a:ext cx="207000" cy="399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B92D481-4F86-435D-A0D1-5499AE296EA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01078" y="4189414"/>
                  <a:ext cx="224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000929D-C9B7-429F-9D1F-671BAD2B95D8}"/>
                    </a:ext>
                  </a:extLst>
                </p14:cNvPr>
                <p14:cNvContentPartPr/>
                <p14:nvPr/>
              </p14:nvContentPartPr>
              <p14:xfrm>
                <a:off x="6520038" y="4309294"/>
                <a:ext cx="239040" cy="2228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000929D-C9B7-429F-9D1F-671BAD2B95D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11038" y="4300654"/>
                  <a:ext cx="256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9844D05-9300-4374-A179-194A650173D4}"/>
                    </a:ext>
                  </a:extLst>
                </p14:cNvPr>
                <p14:cNvContentPartPr/>
                <p14:nvPr/>
              </p14:nvContentPartPr>
              <p14:xfrm>
                <a:off x="6551718" y="4333414"/>
                <a:ext cx="207000" cy="2149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9844D05-9300-4374-A179-194A650173D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42718" y="4324414"/>
                  <a:ext cx="224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87BFA37-1FF9-4E51-8243-BB6C99E5DF05}"/>
                    </a:ext>
                  </a:extLst>
                </p14:cNvPr>
                <p14:cNvContentPartPr/>
                <p14:nvPr/>
              </p14:nvContentPartPr>
              <p14:xfrm>
                <a:off x="6867744" y="4300212"/>
                <a:ext cx="40680" cy="2617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87BFA37-1FF9-4E51-8243-BB6C99E5DF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59104" y="4291572"/>
                  <a:ext cx="583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BAEA2FD-FC75-40B5-AD12-EB6F581C05F5}"/>
                    </a:ext>
                  </a:extLst>
                </p14:cNvPr>
                <p14:cNvContentPartPr/>
                <p14:nvPr/>
              </p14:nvContentPartPr>
              <p14:xfrm>
                <a:off x="7018584" y="4325772"/>
                <a:ext cx="30960" cy="2415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BAEA2FD-FC75-40B5-AD12-EB6F581C05F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09944" y="4316772"/>
                  <a:ext cx="48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891C506-B902-4043-9258-395445FA1638}"/>
                    </a:ext>
                  </a:extLst>
                </p14:cNvPr>
                <p14:cNvContentPartPr/>
                <p14:nvPr/>
              </p14:nvContentPartPr>
              <p14:xfrm>
                <a:off x="6903744" y="4461132"/>
                <a:ext cx="105480" cy="255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891C506-B902-4043-9258-395445FA163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95104" y="4452492"/>
                  <a:ext cx="123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50B8081-4AF1-4A49-9B62-040A25EA6F17}"/>
                    </a:ext>
                  </a:extLst>
                </p14:cNvPr>
                <p14:cNvContentPartPr/>
                <p14:nvPr/>
              </p14:nvContentPartPr>
              <p14:xfrm>
                <a:off x="6959184" y="4235052"/>
                <a:ext cx="122400" cy="154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50B8081-4AF1-4A49-9B62-040A25EA6F1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50184" y="4226412"/>
                  <a:ext cx="140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9B0588F-24FF-480E-9295-2CB497335C7C}"/>
                    </a:ext>
                  </a:extLst>
                </p14:cNvPr>
                <p14:cNvContentPartPr/>
                <p14:nvPr/>
              </p14:nvContentPartPr>
              <p14:xfrm>
                <a:off x="7234584" y="4370772"/>
                <a:ext cx="95760" cy="54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9B0588F-24FF-480E-9295-2CB497335C7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25944" y="4362132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715E182-1854-4BB6-B6E1-41F7662FA82B}"/>
                    </a:ext>
                  </a:extLst>
                </p14:cNvPr>
                <p14:cNvContentPartPr/>
                <p14:nvPr/>
              </p14:nvContentPartPr>
              <p14:xfrm>
                <a:off x="7219464" y="4401012"/>
                <a:ext cx="281880" cy="806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715E182-1854-4BB6-B6E1-41F7662FA82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10824" y="4392012"/>
                  <a:ext cx="299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518E788-19E6-41E0-8D22-4B8D749B8DF5}"/>
                    </a:ext>
                  </a:extLst>
                </p14:cNvPr>
                <p14:cNvContentPartPr/>
                <p14:nvPr/>
              </p14:nvContentPartPr>
              <p14:xfrm>
                <a:off x="7525824" y="4380852"/>
                <a:ext cx="131400" cy="1339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518E788-19E6-41E0-8D22-4B8D749B8DF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17184" y="4372212"/>
                  <a:ext cx="149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FB301B5-B545-45D2-B929-14F18517535F}"/>
                    </a:ext>
                  </a:extLst>
                </p14:cNvPr>
                <p14:cNvContentPartPr/>
                <p14:nvPr/>
              </p14:nvContentPartPr>
              <p14:xfrm>
                <a:off x="7719504" y="4350612"/>
                <a:ext cx="73080" cy="1512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FB301B5-B545-45D2-B929-14F18517535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10864" y="4341972"/>
                  <a:ext cx="90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57C7181-889E-430E-A8DD-3B2C9490E3B7}"/>
                    </a:ext>
                  </a:extLst>
                </p14:cNvPr>
                <p14:cNvContentPartPr/>
                <p14:nvPr/>
              </p14:nvContentPartPr>
              <p14:xfrm>
                <a:off x="7706904" y="4426212"/>
                <a:ext cx="70560" cy="54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57C7181-889E-430E-A8DD-3B2C9490E3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98264" y="4417212"/>
                  <a:ext cx="88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7093B40-3F69-4465-8107-A0AC1767B359}"/>
                    </a:ext>
                  </a:extLst>
                </p14:cNvPr>
                <p14:cNvContentPartPr/>
                <p14:nvPr/>
              </p14:nvContentPartPr>
              <p14:xfrm>
                <a:off x="7902744" y="4254852"/>
                <a:ext cx="131040" cy="2577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7093B40-3F69-4465-8107-A0AC1767B35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94104" y="4246212"/>
                  <a:ext cx="148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E2A9086-73AE-4BC3-89F3-B040A03093A7}"/>
                    </a:ext>
                  </a:extLst>
                </p14:cNvPr>
                <p14:cNvContentPartPr/>
                <p14:nvPr/>
              </p14:nvContentPartPr>
              <p14:xfrm>
                <a:off x="7912824" y="4174212"/>
                <a:ext cx="201240" cy="2221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E2A9086-73AE-4BC3-89F3-B040A03093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04184" y="4165212"/>
                  <a:ext cx="2188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8B37972B-EC14-47DD-A615-06E4336A03F0}"/>
              </a:ext>
            </a:extLst>
          </p:cNvPr>
          <p:cNvGrpSpPr/>
          <p:nvPr/>
        </p:nvGrpSpPr>
        <p:grpSpPr>
          <a:xfrm>
            <a:off x="568824" y="1527132"/>
            <a:ext cx="285480" cy="402120"/>
            <a:chOff x="568824" y="1527132"/>
            <a:chExt cx="28548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D7B233B-185A-4785-87A9-532E5B8AC5C3}"/>
                    </a:ext>
                  </a:extLst>
                </p14:cNvPr>
                <p14:cNvContentPartPr/>
                <p14:nvPr/>
              </p14:nvContentPartPr>
              <p14:xfrm>
                <a:off x="568824" y="1527132"/>
                <a:ext cx="285480" cy="4021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D7B233B-185A-4785-87A9-532E5B8AC5C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9824" y="1518492"/>
                  <a:ext cx="3031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00EEEBD-A351-42FF-9480-4E4501846425}"/>
                    </a:ext>
                  </a:extLst>
                </p14:cNvPr>
                <p14:cNvContentPartPr/>
                <p14:nvPr/>
              </p14:nvContentPartPr>
              <p14:xfrm>
                <a:off x="653064" y="1572132"/>
                <a:ext cx="40680" cy="2566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00EEEBD-A351-42FF-9480-4E450184642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4064" y="1563492"/>
                  <a:ext cx="583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49348C40-1F12-454B-858F-777D18FE4FFF}"/>
              </a:ext>
            </a:extLst>
          </p:cNvPr>
          <p:cNvGrpSpPr/>
          <p:nvPr/>
        </p:nvGrpSpPr>
        <p:grpSpPr>
          <a:xfrm>
            <a:off x="531744" y="3567252"/>
            <a:ext cx="371160" cy="342000"/>
            <a:chOff x="531744" y="3567252"/>
            <a:chExt cx="37116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AF0C4AA-C2FD-4AEC-948A-ECF265D2134C}"/>
                    </a:ext>
                  </a:extLst>
                </p14:cNvPr>
                <p14:cNvContentPartPr/>
                <p14:nvPr/>
              </p14:nvContentPartPr>
              <p14:xfrm>
                <a:off x="531744" y="3567252"/>
                <a:ext cx="371160" cy="3420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AF0C4AA-C2FD-4AEC-948A-ECF265D2134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2744" y="3558252"/>
                  <a:ext cx="3888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9BB7553-414C-41FB-8738-5CC49C3196A9}"/>
                    </a:ext>
                  </a:extLst>
                </p14:cNvPr>
                <p14:cNvContentPartPr/>
                <p14:nvPr/>
              </p14:nvContentPartPr>
              <p14:xfrm>
                <a:off x="623184" y="3720252"/>
                <a:ext cx="135720" cy="734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9BB7553-414C-41FB-8738-5CC49C3196A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4184" y="3711612"/>
                  <a:ext cx="1533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FC11D1DD-3961-4963-8B5C-6F87D3070FE9}"/>
              </a:ext>
            </a:extLst>
          </p:cNvPr>
          <p:cNvGrpSpPr/>
          <p:nvPr/>
        </p:nvGrpSpPr>
        <p:grpSpPr>
          <a:xfrm>
            <a:off x="436704" y="4325772"/>
            <a:ext cx="370440" cy="427320"/>
            <a:chOff x="436704" y="4325772"/>
            <a:chExt cx="37044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D440419-A395-4020-8692-8385508151ED}"/>
                    </a:ext>
                  </a:extLst>
                </p14:cNvPr>
                <p14:cNvContentPartPr/>
                <p14:nvPr/>
              </p14:nvContentPartPr>
              <p14:xfrm>
                <a:off x="436704" y="4325772"/>
                <a:ext cx="370440" cy="4273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D440419-A395-4020-8692-8385508151E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8064" y="4316772"/>
                  <a:ext cx="3880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83E18EC-0AEF-4BA8-8B31-8DC10D3339B3}"/>
                    </a:ext>
                  </a:extLst>
                </p14:cNvPr>
                <p14:cNvContentPartPr/>
                <p14:nvPr/>
              </p14:nvContentPartPr>
              <p14:xfrm>
                <a:off x="516984" y="4475532"/>
                <a:ext cx="126360" cy="1663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83E18EC-0AEF-4BA8-8B31-8DC10D3339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8344" y="4466892"/>
                  <a:ext cx="1440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F67CD269-08C5-4191-93EA-4B0AF2BE9325}"/>
              </a:ext>
            </a:extLst>
          </p:cNvPr>
          <p:cNvGrpSpPr/>
          <p:nvPr/>
        </p:nvGrpSpPr>
        <p:grpSpPr>
          <a:xfrm>
            <a:off x="996510" y="4406424"/>
            <a:ext cx="4263474" cy="1185468"/>
            <a:chOff x="996510" y="4406424"/>
            <a:chExt cx="4263474" cy="118546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0066F44-49F5-4817-B5AA-E8DE8CF33369}"/>
                    </a:ext>
                  </a:extLst>
                </p14:cNvPr>
                <p14:cNvContentPartPr/>
                <p14:nvPr/>
              </p14:nvContentPartPr>
              <p14:xfrm>
                <a:off x="996510" y="4432704"/>
                <a:ext cx="218520" cy="6494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0066F44-49F5-4817-B5AA-E8DE8CF3336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7870" y="4423704"/>
                  <a:ext cx="23616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75D36F6-48CC-46CE-89E7-9CAD871D0D0F}"/>
                    </a:ext>
                  </a:extLst>
                </p14:cNvPr>
                <p14:cNvContentPartPr/>
                <p14:nvPr/>
              </p14:nvContentPartPr>
              <p14:xfrm>
                <a:off x="1281630" y="4616664"/>
                <a:ext cx="188280" cy="1803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75D36F6-48CC-46CE-89E7-9CAD871D0D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72630" y="4608024"/>
                  <a:ext cx="205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FEA99EF-7A6B-462D-BCC6-CACDF113C1C4}"/>
                    </a:ext>
                  </a:extLst>
                </p14:cNvPr>
                <p14:cNvContentPartPr/>
                <p14:nvPr/>
              </p14:nvContentPartPr>
              <p14:xfrm>
                <a:off x="1290270" y="4616664"/>
                <a:ext cx="164160" cy="2404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FEA99EF-7A6B-462D-BCC6-CACDF113C1C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81270" y="4607664"/>
                  <a:ext cx="181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4B213EB-9052-458F-8929-EF8BFDE6778B}"/>
                    </a:ext>
                  </a:extLst>
                </p14:cNvPr>
                <p14:cNvContentPartPr/>
                <p14:nvPr/>
              </p14:nvContentPartPr>
              <p14:xfrm>
                <a:off x="1290270" y="4751664"/>
                <a:ext cx="178920" cy="453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4B213EB-9052-458F-8929-EF8BFDE6778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281270" y="4743024"/>
                  <a:ext cx="196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6D61604-0C3E-49A8-8FD4-5883FAFCC867}"/>
                    </a:ext>
                  </a:extLst>
                </p14:cNvPr>
                <p14:cNvContentPartPr/>
                <p14:nvPr/>
              </p14:nvContentPartPr>
              <p14:xfrm>
                <a:off x="1498710" y="4474464"/>
                <a:ext cx="270360" cy="3301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6D61604-0C3E-49A8-8FD4-5883FAFCC86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489710" y="4465464"/>
                  <a:ext cx="288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72E6256-4C25-443E-B2EC-5DD24CAE244B}"/>
                    </a:ext>
                  </a:extLst>
                </p14:cNvPr>
                <p14:cNvContentPartPr/>
                <p14:nvPr/>
              </p14:nvContentPartPr>
              <p14:xfrm>
                <a:off x="1506270" y="4616664"/>
                <a:ext cx="427680" cy="2401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72E6256-4C25-443E-B2EC-5DD24CAE244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97630" y="4608024"/>
                  <a:ext cx="445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651A977-85BA-4D61-8AC9-2423398AA890}"/>
                    </a:ext>
                  </a:extLst>
                </p14:cNvPr>
                <p14:cNvContentPartPr/>
                <p14:nvPr/>
              </p14:nvContentPartPr>
              <p14:xfrm>
                <a:off x="1783830" y="4744104"/>
                <a:ext cx="142920" cy="1429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651A977-85BA-4D61-8AC9-2423398AA89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74830" y="4735464"/>
                  <a:ext cx="160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B2A6731-8928-4295-AEA0-A94C512EA75B}"/>
                    </a:ext>
                  </a:extLst>
                </p14:cNvPr>
                <p14:cNvContentPartPr/>
                <p14:nvPr/>
              </p14:nvContentPartPr>
              <p14:xfrm>
                <a:off x="2083350" y="4624224"/>
                <a:ext cx="214920" cy="234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B2A6731-8928-4295-AEA0-A94C512EA75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74710" y="4615584"/>
                  <a:ext cx="232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EDD7D66-C94C-462F-94A1-320797564C74}"/>
                    </a:ext>
                  </a:extLst>
                </p14:cNvPr>
                <p14:cNvContentPartPr/>
                <p14:nvPr/>
              </p14:nvContentPartPr>
              <p14:xfrm>
                <a:off x="2360910" y="4455024"/>
                <a:ext cx="180360" cy="5745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EDD7D66-C94C-462F-94A1-320797564C7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51910" y="4446384"/>
                  <a:ext cx="19800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D55F993-5CEA-4653-A812-D2E5BB0D80A7}"/>
                    </a:ext>
                  </a:extLst>
                </p14:cNvPr>
                <p14:cNvContentPartPr/>
                <p14:nvPr/>
              </p14:nvContentPartPr>
              <p14:xfrm>
                <a:off x="2577990" y="4624224"/>
                <a:ext cx="105120" cy="1429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D55F993-5CEA-4653-A812-D2E5BB0D80A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569350" y="4615584"/>
                  <a:ext cx="122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0E98DF1-67E9-44C1-B582-481B694A2E26}"/>
                    </a:ext>
                  </a:extLst>
                </p14:cNvPr>
                <p14:cNvContentPartPr/>
                <p14:nvPr/>
              </p14:nvContentPartPr>
              <p14:xfrm>
                <a:off x="2802990" y="4451784"/>
                <a:ext cx="15480" cy="2325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0E98DF1-67E9-44C1-B582-481B694A2E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93990" y="4443144"/>
                  <a:ext cx="33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CE7D29F-9C2B-4830-9717-0149FBADC9D7}"/>
                    </a:ext>
                  </a:extLst>
                </p14:cNvPr>
                <p14:cNvContentPartPr/>
                <p14:nvPr/>
              </p14:nvContentPartPr>
              <p14:xfrm>
                <a:off x="2825310" y="4421904"/>
                <a:ext cx="202680" cy="3078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CE7D29F-9C2B-4830-9717-0149FBADC9D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16670" y="4413264"/>
                  <a:ext cx="220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F9BE147-4526-4AF6-A1AC-C3786A91E07B}"/>
                    </a:ext>
                  </a:extLst>
                </p14:cNvPr>
                <p14:cNvContentPartPr/>
                <p14:nvPr/>
              </p14:nvContentPartPr>
              <p14:xfrm>
                <a:off x="3012870" y="4683984"/>
                <a:ext cx="119880" cy="1807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F9BE147-4526-4AF6-A1AC-C3786A91E07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03870" y="4675344"/>
                  <a:ext cx="137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8E86584-B871-43D6-9CA8-9BA4EE9DB6DB}"/>
                    </a:ext>
                  </a:extLst>
                </p14:cNvPr>
                <p14:cNvContentPartPr/>
                <p14:nvPr/>
              </p14:nvContentPartPr>
              <p14:xfrm>
                <a:off x="3005310" y="4796664"/>
                <a:ext cx="135360" cy="226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8E86584-B871-43D6-9CA8-9BA4EE9DB6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96670" y="4788024"/>
                  <a:ext cx="15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77AFD9A-5051-443C-A8DA-94C4E8328AA4}"/>
                    </a:ext>
                  </a:extLst>
                </p14:cNvPr>
                <p14:cNvContentPartPr/>
                <p14:nvPr/>
              </p14:nvContentPartPr>
              <p14:xfrm>
                <a:off x="3537390" y="4571664"/>
                <a:ext cx="75240" cy="79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77AFD9A-5051-443C-A8DA-94C4E8328AA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28750" y="4563024"/>
                  <a:ext cx="9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F9964C3-20E0-4C26-8E56-4429CCF9E886}"/>
                    </a:ext>
                  </a:extLst>
                </p14:cNvPr>
                <p14:cNvContentPartPr/>
                <p14:nvPr/>
              </p14:nvContentPartPr>
              <p14:xfrm>
                <a:off x="3477630" y="4639344"/>
                <a:ext cx="105120" cy="79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F9964C3-20E0-4C26-8E56-4429CCF9E88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68630" y="4630344"/>
                  <a:ext cx="122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5D9AA96-44CB-42DD-89B7-9CFF55032BB1}"/>
                    </a:ext>
                  </a:extLst>
                </p14:cNvPr>
                <p14:cNvContentPartPr/>
                <p14:nvPr/>
              </p14:nvContentPartPr>
              <p14:xfrm>
                <a:off x="3897390" y="4579224"/>
                <a:ext cx="105120" cy="154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5D9AA96-44CB-42DD-89B7-9CFF55032BB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88390" y="4570584"/>
                  <a:ext cx="122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8650DC4-8FB6-4CD3-8D1F-65794A56AF8A}"/>
                    </a:ext>
                  </a:extLst>
                </p14:cNvPr>
                <p14:cNvContentPartPr/>
                <p14:nvPr/>
              </p14:nvContentPartPr>
              <p14:xfrm>
                <a:off x="4144710" y="4549344"/>
                <a:ext cx="218160" cy="1958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8650DC4-8FB6-4CD3-8D1F-65794A56AF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35710" y="4540344"/>
                  <a:ext cx="235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37BBE65-CC27-461E-AC97-9E530E5863BE}"/>
                    </a:ext>
                  </a:extLst>
                </p14:cNvPr>
                <p14:cNvContentPartPr/>
                <p14:nvPr/>
              </p14:nvContentPartPr>
              <p14:xfrm>
                <a:off x="4458630" y="4507584"/>
                <a:ext cx="98640" cy="2044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37BBE65-CC27-461E-AC97-9E530E5863B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49990" y="4498584"/>
                  <a:ext cx="116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B1BC331-485A-43D2-A63B-3FD7338B4467}"/>
                    </a:ext>
                  </a:extLst>
                </p14:cNvPr>
                <p14:cNvContentPartPr/>
                <p14:nvPr/>
              </p14:nvContentPartPr>
              <p14:xfrm>
                <a:off x="4489230" y="4601904"/>
                <a:ext cx="150120" cy="226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B1BC331-485A-43D2-A63B-3FD7338B446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80590" y="4592904"/>
                  <a:ext cx="167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E7DEA2B-4650-4697-B884-217863D228FB}"/>
                    </a:ext>
                  </a:extLst>
                </p14:cNvPr>
                <p14:cNvContentPartPr/>
                <p14:nvPr/>
              </p14:nvContentPartPr>
              <p14:xfrm>
                <a:off x="4863990" y="4406424"/>
                <a:ext cx="262800" cy="2934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E7DEA2B-4650-4697-B884-217863D228F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55350" y="4397784"/>
                  <a:ext cx="280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9615F0E-A956-43FA-8AC3-8907C572BD0B}"/>
                    </a:ext>
                  </a:extLst>
                </p14:cNvPr>
                <p14:cNvContentPartPr/>
                <p14:nvPr/>
              </p14:nvContentPartPr>
              <p14:xfrm>
                <a:off x="4849230" y="4556904"/>
                <a:ext cx="157680" cy="226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9615F0E-A956-43FA-8AC3-8907C572BD0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40230" y="4547904"/>
                  <a:ext cx="17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BA7E2E1-E59E-4374-AEA1-D168A235F03C}"/>
                    </a:ext>
                  </a:extLst>
                </p14:cNvPr>
                <p14:cNvContentPartPr/>
                <p14:nvPr/>
              </p14:nvContentPartPr>
              <p14:xfrm>
                <a:off x="5016990" y="4579224"/>
                <a:ext cx="124920" cy="3787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BA7E2E1-E59E-4374-AEA1-D168A235F03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07990" y="4570584"/>
                  <a:ext cx="1425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028414E-D3D2-4250-8239-2F197E2BFBB6}"/>
                    </a:ext>
                  </a:extLst>
                </p14:cNvPr>
                <p14:cNvContentPartPr/>
                <p14:nvPr/>
              </p14:nvContentPartPr>
              <p14:xfrm>
                <a:off x="2049864" y="5073852"/>
                <a:ext cx="216720" cy="2570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028414E-D3D2-4250-8239-2F197E2BFB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40864" y="5065212"/>
                  <a:ext cx="234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B72CF40-8746-4F10-A89E-D1AF0B8797CF}"/>
                    </a:ext>
                  </a:extLst>
                </p14:cNvPr>
                <p14:cNvContentPartPr/>
                <p14:nvPr/>
              </p14:nvContentPartPr>
              <p14:xfrm>
                <a:off x="2094864" y="5225052"/>
                <a:ext cx="100800" cy="104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B72CF40-8746-4F10-A89E-D1AF0B8797C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086224" y="5216052"/>
                  <a:ext cx="118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92556DC-F4B4-4012-B94C-31201C957BA8}"/>
                    </a:ext>
                  </a:extLst>
                </p14:cNvPr>
                <p14:cNvContentPartPr/>
                <p14:nvPr/>
              </p14:nvContentPartPr>
              <p14:xfrm>
                <a:off x="2116464" y="5290212"/>
                <a:ext cx="159480" cy="2419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92556DC-F4B4-4012-B94C-31201C957BA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07824" y="5281572"/>
                  <a:ext cx="177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C71CCD5-8914-48C0-A41E-694D209BB069}"/>
                    </a:ext>
                  </a:extLst>
                </p14:cNvPr>
                <p14:cNvContentPartPr/>
                <p14:nvPr/>
              </p14:nvContentPartPr>
              <p14:xfrm>
                <a:off x="2396184" y="5385612"/>
                <a:ext cx="55800" cy="856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C71CCD5-8914-48C0-A41E-694D209BB06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387544" y="5376972"/>
                  <a:ext cx="73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5416076-1863-4B15-B5DA-D561E1916569}"/>
                    </a:ext>
                  </a:extLst>
                </p14:cNvPr>
                <p14:cNvContentPartPr/>
                <p14:nvPr/>
              </p14:nvContentPartPr>
              <p14:xfrm>
                <a:off x="2587344" y="5184732"/>
                <a:ext cx="80640" cy="2062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5416076-1863-4B15-B5DA-D561E191656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578344" y="5176092"/>
                  <a:ext cx="98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8B27C7A-CA9B-458B-9754-CCA31D849DF3}"/>
                    </a:ext>
                  </a:extLst>
                </p14:cNvPr>
                <p14:cNvContentPartPr/>
                <p14:nvPr/>
              </p14:nvContentPartPr>
              <p14:xfrm>
                <a:off x="2652504" y="5124612"/>
                <a:ext cx="156240" cy="2516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8B27C7A-CA9B-458B-9754-CCA31D849DF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643864" y="5115612"/>
                  <a:ext cx="173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E51F6F0-1026-4631-8E30-4E6D4914B6B4}"/>
                    </a:ext>
                  </a:extLst>
                </p14:cNvPr>
                <p14:cNvContentPartPr/>
                <p14:nvPr/>
              </p14:nvContentPartPr>
              <p14:xfrm>
                <a:off x="2860224" y="5345292"/>
                <a:ext cx="90000" cy="662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E51F6F0-1026-4631-8E30-4E6D4914B6B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51224" y="5336292"/>
                  <a:ext cx="107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E6473C39-0939-44F3-A824-92F0F15B4F91}"/>
                    </a:ext>
                  </a:extLst>
                </p14:cNvPr>
                <p14:cNvContentPartPr/>
                <p14:nvPr/>
              </p14:nvContentPartPr>
              <p14:xfrm>
                <a:off x="2858424" y="5340612"/>
                <a:ext cx="90720" cy="1008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E6473C39-0939-44F3-A824-92F0F15B4F9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49784" y="5331612"/>
                  <a:ext cx="108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00DA5D5-5042-4FA3-8958-2657FC260BF3}"/>
                    </a:ext>
                  </a:extLst>
                </p14:cNvPr>
                <p14:cNvContentPartPr/>
                <p14:nvPr/>
              </p14:nvContentPartPr>
              <p14:xfrm>
                <a:off x="3109704" y="5325492"/>
                <a:ext cx="90720" cy="1108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00DA5D5-5042-4FA3-8958-2657FC260BF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01064" y="5316492"/>
                  <a:ext cx="108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861A498-B651-4210-9B56-77D458A58E45}"/>
                    </a:ext>
                  </a:extLst>
                </p14:cNvPr>
                <p14:cNvContentPartPr/>
                <p14:nvPr/>
              </p14:nvContentPartPr>
              <p14:xfrm>
                <a:off x="3376104" y="5067012"/>
                <a:ext cx="70560" cy="24876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861A498-B651-4210-9B56-77D458A58E4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67464" y="5058372"/>
                  <a:ext cx="882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7066547-A104-49FA-88F9-5292535F36C8}"/>
                    </a:ext>
                  </a:extLst>
                </p14:cNvPr>
                <p14:cNvContentPartPr/>
                <p14:nvPr/>
              </p14:nvContentPartPr>
              <p14:xfrm>
                <a:off x="3441264" y="5064132"/>
                <a:ext cx="141120" cy="2062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7066547-A104-49FA-88F9-5292535F36C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32624" y="5055492"/>
                  <a:ext cx="158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D4972A80-589A-452A-89A1-30511E7A57E6}"/>
                    </a:ext>
                  </a:extLst>
                </p14:cNvPr>
                <p14:cNvContentPartPr/>
                <p14:nvPr/>
              </p14:nvContentPartPr>
              <p14:xfrm>
                <a:off x="3612264" y="5270052"/>
                <a:ext cx="95760" cy="13716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D4972A80-589A-452A-89A1-30511E7A57E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603264" y="5261052"/>
                  <a:ext cx="113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2FB5288-399A-4593-85A0-C9753AC7BB07}"/>
                    </a:ext>
                  </a:extLst>
                </p14:cNvPr>
                <p14:cNvContentPartPr/>
                <p14:nvPr/>
              </p14:nvContentPartPr>
              <p14:xfrm>
                <a:off x="1532184" y="4963692"/>
                <a:ext cx="446760" cy="158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2FB5288-399A-4593-85A0-C9753AC7BB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523544" y="4954692"/>
                  <a:ext cx="464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D62023D-6067-4255-9A6E-E77C5CBF0CAB}"/>
                    </a:ext>
                  </a:extLst>
                </p14:cNvPr>
                <p14:cNvContentPartPr/>
                <p14:nvPr/>
              </p14:nvContentPartPr>
              <p14:xfrm>
                <a:off x="2710104" y="4948932"/>
                <a:ext cx="525600" cy="252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D62023D-6067-4255-9A6E-E77C5CBF0CA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701104" y="4940292"/>
                  <a:ext cx="54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C2A22FC-DF49-471C-9B20-50AEE3739757}"/>
                    </a:ext>
                  </a:extLst>
                </p14:cNvPr>
                <p14:cNvContentPartPr/>
                <p14:nvPr/>
              </p14:nvContentPartPr>
              <p14:xfrm>
                <a:off x="4817904" y="4833012"/>
                <a:ext cx="442080" cy="406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C2A22FC-DF49-471C-9B20-50AEE373975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09264" y="4824372"/>
                  <a:ext cx="459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0A1E0B8-4072-45F2-9A5A-7FD2173F52CA}"/>
                    </a:ext>
                  </a:extLst>
                </p14:cNvPr>
                <p14:cNvContentPartPr/>
                <p14:nvPr/>
              </p14:nvContentPartPr>
              <p14:xfrm>
                <a:off x="2297184" y="5491092"/>
                <a:ext cx="1188000" cy="1008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0A1E0B8-4072-45F2-9A5A-7FD2173F52C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88544" y="5482452"/>
                  <a:ext cx="1205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D0F773B-E294-44A2-9607-D9DD90CB28B6}"/>
                    </a:ext>
                  </a:extLst>
                </p14:cNvPr>
                <p14:cNvContentPartPr/>
                <p14:nvPr/>
              </p14:nvContentPartPr>
              <p14:xfrm>
                <a:off x="3306264" y="4959372"/>
                <a:ext cx="643320" cy="6058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D0F773B-E294-44A2-9607-D9DD90CB28B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97264" y="4950732"/>
                  <a:ext cx="660960" cy="62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518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7899EC8-635C-414C-8ABC-9EEE1511CB9B}"/>
                  </a:ext>
                </a:extLst>
              </p14:cNvPr>
              <p14:cNvContentPartPr/>
              <p14:nvPr/>
            </p14:nvContentPartPr>
            <p14:xfrm>
              <a:off x="1222955" y="96526"/>
              <a:ext cx="4091400" cy="12880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7899EC8-635C-414C-8ABC-9EEE1511CB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955" y="87886"/>
                <a:ext cx="4109040" cy="13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39108E4-1F40-4F14-9948-1C282A2D8FB3}"/>
              </a:ext>
            </a:extLst>
          </p:cNvPr>
          <p:cNvGrpSpPr/>
          <p:nvPr/>
        </p:nvGrpSpPr>
        <p:grpSpPr>
          <a:xfrm>
            <a:off x="423755" y="572086"/>
            <a:ext cx="596880" cy="189360"/>
            <a:chOff x="423755" y="572086"/>
            <a:chExt cx="59688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4ACDF9-A606-4EDB-9A1C-B15A7C66D699}"/>
                    </a:ext>
                  </a:extLst>
                </p14:cNvPr>
                <p14:cNvContentPartPr/>
                <p14:nvPr/>
              </p14:nvContentPartPr>
              <p14:xfrm>
                <a:off x="513035" y="589006"/>
                <a:ext cx="507600" cy="72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4ACDF9-A606-4EDB-9A1C-B15A7C66D6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4395" y="580006"/>
                  <a:ext cx="52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9D609C-E3F5-4233-AED6-282F41DD40E5}"/>
                    </a:ext>
                  </a:extLst>
                </p14:cNvPr>
                <p14:cNvContentPartPr/>
                <p14:nvPr/>
              </p14:nvContentPartPr>
              <p14:xfrm>
                <a:off x="423755" y="572086"/>
                <a:ext cx="260640" cy="189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9D609C-E3F5-4233-AED6-282F41DD40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5115" y="563086"/>
                  <a:ext cx="2782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F9C3F96-9ABA-4640-89BF-C6E35D77490C}"/>
              </a:ext>
            </a:extLst>
          </p:cNvPr>
          <p:cNvGrpSpPr/>
          <p:nvPr/>
        </p:nvGrpSpPr>
        <p:grpSpPr>
          <a:xfrm>
            <a:off x="542915" y="1185526"/>
            <a:ext cx="660960" cy="230400"/>
            <a:chOff x="542915" y="1185526"/>
            <a:chExt cx="66096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9C15463-4E5D-4EA7-935F-99509E401F30}"/>
                    </a:ext>
                  </a:extLst>
                </p14:cNvPr>
                <p14:cNvContentPartPr/>
                <p14:nvPr/>
              </p14:nvContentPartPr>
              <p14:xfrm>
                <a:off x="542915" y="1185526"/>
                <a:ext cx="649080" cy="230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9C15463-4E5D-4EA7-935F-99509E401F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4275" y="1176886"/>
                  <a:ext cx="666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B6332E3-3AC1-4FDD-AAC3-1DFA31C15C1A}"/>
                    </a:ext>
                  </a:extLst>
                </p14:cNvPr>
                <p14:cNvContentPartPr/>
                <p14:nvPr/>
              </p14:nvContentPartPr>
              <p14:xfrm>
                <a:off x="920195" y="1220806"/>
                <a:ext cx="283680" cy="95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B6332E3-3AC1-4FDD-AAC3-1DFA31C15C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1195" y="1212166"/>
                  <a:ext cx="30132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A258F70-A49C-4763-8381-EADAA853554E}"/>
                  </a:ext>
                </a:extLst>
              </p14:cNvPr>
              <p14:cNvContentPartPr/>
              <p14:nvPr/>
            </p14:nvContentPartPr>
            <p14:xfrm>
              <a:off x="9012635" y="6367808"/>
              <a:ext cx="64800" cy="302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A258F70-A49C-4763-8381-EADAA85355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03635" y="6358808"/>
                <a:ext cx="82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A1FD451-609D-4964-9ABF-653EEAAEBFE1}"/>
                  </a:ext>
                </a:extLst>
              </p14:cNvPr>
              <p14:cNvContentPartPr/>
              <p14:nvPr/>
            </p14:nvContentPartPr>
            <p14:xfrm>
              <a:off x="6892969" y="4485184"/>
              <a:ext cx="190080" cy="18036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A1FD451-609D-4964-9ABF-653EEAAEBF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84329" y="4476184"/>
                <a:ext cx="2077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078044-1C59-42DA-8DFE-FFCB2E0B5969}"/>
                  </a:ext>
                </a:extLst>
              </p14:cNvPr>
              <p14:cNvContentPartPr/>
              <p14:nvPr/>
            </p14:nvContentPartPr>
            <p14:xfrm>
              <a:off x="1441115" y="163846"/>
              <a:ext cx="216720" cy="64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078044-1C59-42DA-8DFE-FFCB2E0B59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2115" y="155206"/>
                <a:ext cx="23436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84E7C0-7E73-4CC4-B3F5-353C00E9D9D7}"/>
                  </a:ext>
                </a:extLst>
              </p14:cNvPr>
              <p14:cNvContentPartPr/>
              <p14:nvPr/>
            </p14:nvContentPartPr>
            <p14:xfrm>
              <a:off x="1692395" y="383086"/>
              <a:ext cx="87480" cy="16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84E7C0-7E73-4CC4-B3F5-353C00E9D9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83395" y="374446"/>
                <a:ext cx="105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590E7F-6EF9-4E2E-A6EC-857E7E4008B9}"/>
                  </a:ext>
                </a:extLst>
              </p14:cNvPr>
              <p14:cNvContentPartPr/>
              <p14:nvPr/>
            </p14:nvContentPartPr>
            <p14:xfrm>
              <a:off x="1698875" y="483526"/>
              <a:ext cx="41760" cy="12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590E7F-6EF9-4E2E-A6EC-857E7E4008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9875" y="474886"/>
                <a:ext cx="59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CE4761-C30E-4FE1-B68C-1B8A9139E112}"/>
                  </a:ext>
                </a:extLst>
              </p14:cNvPr>
              <p14:cNvContentPartPr/>
              <p14:nvPr/>
            </p14:nvContentPartPr>
            <p14:xfrm>
              <a:off x="1875995" y="159166"/>
              <a:ext cx="195120" cy="242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CE4761-C30E-4FE1-B68C-1B8A9139E11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6995" y="150166"/>
                <a:ext cx="212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185D5F-83A0-409A-8368-67D3CAF227AD}"/>
                  </a:ext>
                </a:extLst>
              </p14:cNvPr>
              <p14:cNvContentPartPr/>
              <p14:nvPr/>
            </p14:nvContentPartPr>
            <p14:xfrm>
              <a:off x="1887515" y="330166"/>
              <a:ext cx="159480" cy="1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185D5F-83A0-409A-8368-67D3CAF227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78875" y="321526"/>
                <a:ext cx="177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BF54943-9C9D-4677-9982-DAC3E3733B78}"/>
                  </a:ext>
                </a:extLst>
              </p14:cNvPr>
              <p14:cNvContentPartPr/>
              <p14:nvPr/>
            </p14:nvContentPartPr>
            <p14:xfrm>
              <a:off x="2111795" y="394966"/>
              <a:ext cx="47520" cy="136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BF54943-9C9D-4677-9982-DAC3E3733B7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2795" y="386326"/>
                <a:ext cx="65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5A9C3A8-A997-484D-BA48-5B7F9ED769D4}"/>
                  </a:ext>
                </a:extLst>
              </p14:cNvPr>
              <p14:cNvContentPartPr/>
              <p14:nvPr/>
            </p14:nvContentPartPr>
            <p14:xfrm>
              <a:off x="2088035" y="389206"/>
              <a:ext cx="106560" cy="177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A9C3A8-A997-484D-BA48-5B7F9ED769D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9395" y="380206"/>
                <a:ext cx="1242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C252917-5B77-4937-BAA0-EEA807B7CA60}"/>
                  </a:ext>
                </a:extLst>
              </p14:cNvPr>
              <p14:cNvContentPartPr/>
              <p14:nvPr/>
            </p14:nvContentPartPr>
            <p14:xfrm>
              <a:off x="2501315" y="300646"/>
              <a:ext cx="8280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C252917-5B77-4937-BAA0-EEA807B7CA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92315" y="292006"/>
                <a:ext cx="100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344DAA-D6C6-4EDA-815B-5C382AFF7DE0}"/>
                  </a:ext>
                </a:extLst>
              </p14:cNvPr>
              <p14:cNvContentPartPr/>
              <p14:nvPr/>
            </p14:nvContentPartPr>
            <p14:xfrm>
              <a:off x="2507075" y="347806"/>
              <a:ext cx="82800" cy="12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344DAA-D6C6-4EDA-815B-5C382AFF7DE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98075" y="339166"/>
                <a:ext cx="100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AE0939-0C8D-4FCB-B6CE-E30E4A2C4A71}"/>
                  </a:ext>
                </a:extLst>
              </p14:cNvPr>
              <p14:cNvContentPartPr/>
              <p14:nvPr/>
            </p14:nvContentPartPr>
            <p14:xfrm>
              <a:off x="3663395" y="123526"/>
              <a:ext cx="200880" cy="248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AE0939-0C8D-4FCB-B6CE-E30E4A2C4A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4395" y="114886"/>
                <a:ext cx="218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1B218E1-AFC3-4C29-9529-02A79D045D94}"/>
                  </a:ext>
                </a:extLst>
              </p14:cNvPr>
              <p14:cNvContentPartPr/>
              <p14:nvPr/>
            </p14:nvContentPartPr>
            <p14:xfrm>
              <a:off x="3675275" y="247726"/>
              <a:ext cx="147960" cy="18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1B218E1-AFC3-4C29-9529-02A79D045D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66275" y="238726"/>
                <a:ext cx="165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062EA-81EA-457F-8BAF-CDB9B34A7F04}"/>
                  </a:ext>
                </a:extLst>
              </p14:cNvPr>
              <p14:cNvContentPartPr/>
              <p14:nvPr/>
            </p14:nvContentPartPr>
            <p14:xfrm>
              <a:off x="3757715" y="283006"/>
              <a:ext cx="151560" cy="334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062EA-81EA-457F-8BAF-CDB9B34A7F0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48715" y="274006"/>
                <a:ext cx="169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09A71F-F13D-43FF-812C-39CE2DACF051}"/>
                  </a:ext>
                </a:extLst>
              </p14:cNvPr>
              <p14:cNvContentPartPr/>
              <p14:nvPr/>
            </p14:nvContentPartPr>
            <p14:xfrm>
              <a:off x="2944115" y="253846"/>
              <a:ext cx="257400" cy="153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09A71F-F13D-43FF-812C-39CE2DACF0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35115" y="244846"/>
                <a:ext cx="275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5885AC2-DDF8-4275-99F0-C45F3ABC248A}"/>
                  </a:ext>
                </a:extLst>
              </p14:cNvPr>
              <p14:cNvContentPartPr/>
              <p14:nvPr/>
            </p14:nvContentPartPr>
            <p14:xfrm>
              <a:off x="3344435" y="200206"/>
              <a:ext cx="118800" cy="165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5885AC2-DDF8-4275-99F0-C45F3ABC248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35795" y="191566"/>
                <a:ext cx="1364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B82966-8215-47CC-A2D9-261148D3FDF7}"/>
                  </a:ext>
                </a:extLst>
              </p14:cNvPr>
              <p14:cNvContentPartPr/>
              <p14:nvPr/>
            </p14:nvContentPartPr>
            <p14:xfrm>
              <a:off x="3344795" y="318286"/>
              <a:ext cx="118440" cy="12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B82966-8215-47CC-A2D9-261148D3FDF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35795" y="309646"/>
                <a:ext cx="136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328B4A-0F4C-4FDE-8E2A-4AF38E7D62BB}"/>
                  </a:ext>
                </a:extLst>
              </p14:cNvPr>
              <p14:cNvContentPartPr/>
              <p14:nvPr/>
            </p14:nvContentPartPr>
            <p14:xfrm>
              <a:off x="2780675" y="335926"/>
              <a:ext cx="867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328B4A-0F4C-4FDE-8E2A-4AF38E7D62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71675" y="327286"/>
                <a:ext cx="104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4BCA46F-3055-47FA-B94F-DA634C01CA78}"/>
                  </a:ext>
                </a:extLst>
              </p14:cNvPr>
              <p14:cNvContentPartPr/>
              <p14:nvPr/>
            </p14:nvContentPartPr>
            <p14:xfrm>
              <a:off x="4076315" y="342046"/>
              <a:ext cx="218520" cy="18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4BCA46F-3055-47FA-B94F-DA634C01CA7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67315" y="333046"/>
                <a:ext cx="2361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0BC703C-5C62-49ED-B501-BA8053D9349E}"/>
                  </a:ext>
                </a:extLst>
              </p14:cNvPr>
              <p14:cNvContentPartPr/>
              <p14:nvPr/>
            </p14:nvContentPartPr>
            <p14:xfrm>
              <a:off x="4194395" y="283006"/>
              <a:ext cx="77040" cy="159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0BC703C-5C62-49ED-B501-BA8053D934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85395" y="274006"/>
                <a:ext cx="946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D522E8-E370-49F4-9CDD-1066D7C0641E}"/>
                  </a:ext>
                </a:extLst>
              </p14:cNvPr>
              <p14:cNvContentPartPr/>
              <p14:nvPr/>
            </p14:nvContentPartPr>
            <p14:xfrm>
              <a:off x="4577435" y="117766"/>
              <a:ext cx="199440" cy="501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D522E8-E370-49F4-9CDD-1066D7C064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68435" y="108766"/>
                <a:ext cx="21708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A5A85A8-960F-43DD-BDB8-B936466EB15C}"/>
                  </a:ext>
                </a:extLst>
              </p14:cNvPr>
              <p14:cNvContentPartPr/>
              <p14:nvPr/>
            </p14:nvContentPartPr>
            <p14:xfrm>
              <a:off x="4783715" y="229726"/>
              <a:ext cx="63720" cy="100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A5A85A8-960F-43DD-BDB8-B936466EB1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74715" y="221086"/>
                <a:ext cx="813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C35B3F-786B-41CA-9DF0-CF27D5825BBD}"/>
                  </a:ext>
                </a:extLst>
              </p14:cNvPr>
              <p14:cNvContentPartPr/>
              <p14:nvPr/>
            </p14:nvContentPartPr>
            <p14:xfrm>
              <a:off x="4790195" y="259246"/>
              <a:ext cx="82800" cy="94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C35B3F-786B-41CA-9DF0-CF27D5825BB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81195" y="250606"/>
                <a:ext cx="100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B40AD4B-32D2-44F2-9980-DFC389D1FC71}"/>
                  </a:ext>
                </a:extLst>
              </p14:cNvPr>
              <p14:cNvContentPartPr/>
              <p14:nvPr/>
            </p14:nvContentPartPr>
            <p14:xfrm>
              <a:off x="4955435" y="58366"/>
              <a:ext cx="71280" cy="59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B40AD4B-32D2-44F2-9980-DFC389D1FC7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46435" y="49366"/>
                <a:ext cx="889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3CA2426-F27A-4E7B-9610-35CD3F629F48}"/>
                  </a:ext>
                </a:extLst>
              </p14:cNvPr>
              <p14:cNvContentPartPr/>
              <p14:nvPr/>
            </p14:nvContentPartPr>
            <p14:xfrm>
              <a:off x="4494995" y="383086"/>
              <a:ext cx="501840" cy="29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3CA2426-F27A-4E7B-9610-35CD3F629F4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86355" y="374446"/>
                <a:ext cx="519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F4F623-5F10-44BF-9498-17BDF5052CF1}"/>
                  </a:ext>
                </a:extLst>
              </p14:cNvPr>
              <p14:cNvContentPartPr/>
              <p14:nvPr/>
            </p14:nvContentPartPr>
            <p14:xfrm>
              <a:off x="4547915" y="554446"/>
              <a:ext cx="237240" cy="86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F4F623-5F10-44BF-9498-17BDF5052CF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39275" y="545446"/>
                <a:ext cx="254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9C6801-DFDA-484F-A586-7C3FB3F6F72A}"/>
                  </a:ext>
                </a:extLst>
              </p14:cNvPr>
              <p14:cNvContentPartPr/>
              <p14:nvPr/>
            </p14:nvContentPartPr>
            <p14:xfrm>
              <a:off x="4713515" y="550846"/>
              <a:ext cx="248040" cy="2494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9C6801-DFDA-484F-A586-7C3FB3F6F7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04875" y="541846"/>
                <a:ext cx="2656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054969-0E83-43F7-9FB7-4D24F7A14A5C}"/>
                  </a:ext>
                </a:extLst>
              </p14:cNvPr>
              <p14:cNvContentPartPr/>
              <p14:nvPr/>
            </p14:nvContentPartPr>
            <p14:xfrm>
              <a:off x="5232275" y="265006"/>
              <a:ext cx="201240" cy="2545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054969-0E83-43F7-9FB7-4D24F7A14A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23275" y="256006"/>
                <a:ext cx="2188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B4D791-0648-4B32-A9E1-4B3AB12E7279}"/>
                  </a:ext>
                </a:extLst>
              </p14:cNvPr>
              <p14:cNvContentPartPr/>
              <p14:nvPr/>
            </p14:nvContentPartPr>
            <p14:xfrm>
              <a:off x="5244515" y="371566"/>
              <a:ext cx="153720" cy="12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B4D791-0648-4B32-A9E1-4B3AB12E727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35515" y="362566"/>
                <a:ext cx="171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F4E5557-0C3B-471D-B70D-CC8BDC9542E1}"/>
                  </a:ext>
                </a:extLst>
              </p14:cNvPr>
              <p14:cNvContentPartPr/>
              <p14:nvPr/>
            </p14:nvContentPartPr>
            <p14:xfrm>
              <a:off x="5409035" y="495406"/>
              <a:ext cx="112680" cy="2480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F4E5557-0C3B-471D-B70D-CC8BDC9542E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00395" y="486406"/>
                <a:ext cx="1303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8FA2F79-CD5E-4531-8C34-87D18D2D4AA6}"/>
                  </a:ext>
                </a:extLst>
              </p14:cNvPr>
              <p14:cNvContentPartPr/>
              <p14:nvPr/>
            </p14:nvContentPartPr>
            <p14:xfrm>
              <a:off x="1474595" y="896446"/>
              <a:ext cx="200880" cy="667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8FA2F79-CD5E-4531-8C34-87D18D2D4AA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465595" y="887806"/>
                <a:ext cx="21852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9AF3CD2-E312-47E9-A7BE-3E57DBBBC102}"/>
                  </a:ext>
                </a:extLst>
              </p14:cNvPr>
              <p14:cNvContentPartPr/>
              <p14:nvPr/>
            </p14:nvContentPartPr>
            <p14:xfrm>
              <a:off x="1700315" y="1108846"/>
              <a:ext cx="102960" cy="183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9AF3CD2-E312-47E9-A7BE-3E57DBBBC10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91675" y="1100206"/>
                <a:ext cx="1206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F4FC790-DA65-4160-BCCE-C17748343FEF}"/>
                  </a:ext>
                </a:extLst>
              </p14:cNvPr>
              <p14:cNvContentPartPr/>
              <p14:nvPr/>
            </p14:nvContentPartPr>
            <p14:xfrm>
              <a:off x="1722275" y="1226926"/>
              <a:ext cx="94680" cy="24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F4FC790-DA65-4160-BCCE-C17748343FE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13635" y="1217926"/>
                <a:ext cx="112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2477A7F-1F0E-4CD5-BB6A-88206BBFD38D}"/>
                  </a:ext>
                </a:extLst>
              </p14:cNvPr>
              <p14:cNvContentPartPr/>
              <p14:nvPr/>
            </p14:nvContentPartPr>
            <p14:xfrm>
              <a:off x="2022875" y="919846"/>
              <a:ext cx="195480" cy="266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2477A7F-1F0E-4CD5-BB6A-88206BBFD3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13875" y="911206"/>
                <a:ext cx="2131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92C897-8A4A-43D6-938B-191AC7201508}"/>
                  </a:ext>
                </a:extLst>
              </p14:cNvPr>
              <p14:cNvContentPartPr/>
              <p14:nvPr/>
            </p14:nvContentPartPr>
            <p14:xfrm>
              <a:off x="2017475" y="1067446"/>
              <a:ext cx="171360" cy="12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92C897-8A4A-43D6-938B-191AC720150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08475" y="1058806"/>
                <a:ext cx="189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CD88650-53D5-462F-8DCF-3E70159880C2}"/>
                  </a:ext>
                </a:extLst>
              </p14:cNvPr>
              <p14:cNvContentPartPr/>
              <p14:nvPr/>
            </p14:nvContentPartPr>
            <p14:xfrm>
              <a:off x="2147075" y="1096966"/>
              <a:ext cx="154080" cy="3009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CD88650-53D5-462F-8DCF-3E70159880C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38075" y="1088326"/>
                <a:ext cx="1717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CECD317-FE33-41BA-A9ED-B80C8E4A22CD}"/>
                  </a:ext>
                </a:extLst>
              </p14:cNvPr>
              <p14:cNvContentPartPr/>
              <p14:nvPr/>
            </p14:nvContentPartPr>
            <p14:xfrm>
              <a:off x="2630915" y="1055926"/>
              <a:ext cx="106560" cy="12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CECD317-FE33-41BA-A9ED-B80C8E4A22C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22275" y="1046926"/>
                <a:ext cx="124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DB3F5A0-9572-402D-BB51-D7C371EF4C56}"/>
                  </a:ext>
                </a:extLst>
              </p14:cNvPr>
              <p14:cNvContentPartPr/>
              <p14:nvPr/>
            </p14:nvContentPartPr>
            <p14:xfrm>
              <a:off x="2625155" y="1150246"/>
              <a:ext cx="88920" cy="61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DB3F5A0-9572-402D-BB51-D7C371EF4C5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16155" y="1141246"/>
                <a:ext cx="106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1EEB7D-5FC0-47F0-8E1F-FCC5AE051F89}"/>
                  </a:ext>
                </a:extLst>
              </p14:cNvPr>
              <p14:cNvContentPartPr/>
              <p14:nvPr/>
            </p14:nvContentPartPr>
            <p14:xfrm>
              <a:off x="3097115" y="1096966"/>
              <a:ext cx="94680" cy="61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1EEB7D-5FC0-47F0-8E1F-FCC5AE051F8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88115" y="1088326"/>
                <a:ext cx="112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3075702-8533-433B-9842-FDC4FE0108C9}"/>
                  </a:ext>
                </a:extLst>
              </p14:cNvPr>
              <p14:cNvContentPartPr/>
              <p14:nvPr/>
            </p14:nvContentPartPr>
            <p14:xfrm>
              <a:off x="3344795" y="1032166"/>
              <a:ext cx="212760" cy="130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3075702-8533-433B-9842-FDC4FE0108C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35795" y="1023526"/>
                <a:ext cx="2304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8C7F2FA-3AF1-4E57-8648-6A320D8605E7}"/>
                  </a:ext>
                </a:extLst>
              </p14:cNvPr>
              <p14:cNvContentPartPr/>
              <p14:nvPr/>
            </p14:nvContentPartPr>
            <p14:xfrm>
              <a:off x="3486275" y="1050886"/>
              <a:ext cx="324720" cy="2707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8C7F2FA-3AF1-4E57-8648-6A320D8605E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77635" y="1042246"/>
                <a:ext cx="342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014113E-502F-4922-B625-0E05DCDD9B20}"/>
                  </a:ext>
                </a:extLst>
              </p14:cNvPr>
              <p14:cNvContentPartPr/>
              <p14:nvPr/>
            </p14:nvContentPartPr>
            <p14:xfrm>
              <a:off x="3881555" y="967366"/>
              <a:ext cx="24120" cy="189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014113E-502F-4922-B625-0E05DCDD9B2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872915" y="958366"/>
                <a:ext cx="41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EB61107-6403-4177-A8CC-F1D5C493BC23}"/>
                  </a:ext>
                </a:extLst>
              </p14:cNvPr>
              <p14:cNvContentPartPr/>
              <p14:nvPr/>
            </p14:nvContentPartPr>
            <p14:xfrm>
              <a:off x="3893435" y="884566"/>
              <a:ext cx="195120" cy="28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EB61107-6403-4177-A8CC-F1D5C493BC2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84435" y="875926"/>
                <a:ext cx="2127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2600952-E5F2-4300-9AC3-08D9C6A32942}"/>
                  </a:ext>
                </a:extLst>
              </p14:cNvPr>
              <p14:cNvContentPartPr/>
              <p14:nvPr/>
            </p14:nvContentPartPr>
            <p14:xfrm>
              <a:off x="4087835" y="1085446"/>
              <a:ext cx="134280" cy="354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2600952-E5F2-4300-9AC3-08D9C6A3294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79195" y="1076446"/>
                <a:ext cx="1519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0839C7-7AEA-48BB-A9C9-0E03D71C2F0D}"/>
                  </a:ext>
                </a:extLst>
              </p14:cNvPr>
              <p14:cNvContentPartPr/>
              <p14:nvPr/>
            </p14:nvContentPartPr>
            <p14:xfrm>
              <a:off x="5769395" y="335926"/>
              <a:ext cx="136080" cy="12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0839C7-7AEA-48BB-A9C9-0E03D71C2F0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60395" y="327286"/>
                <a:ext cx="153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27D5337-4FD3-43F3-9FD2-D54247B620FB}"/>
                  </a:ext>
                </a:extLst>
              </p14:cNvPr>
              <p14:cNvContentPartPr/>
              <p14:nvPr/>
            </p14:nvContentPartPr>
            <p14:xfrm>
              <a:off x="5770475" y="401086"/>
              <a:ext cx="117360" cy="122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27D5337-4FD3-43F3-9FD2-D54247B620F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61475" y="392086"/>
                <a:ext cx="135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32FD27-0B0C-423C-9927-7BE7AF532B35}"/>
                  </a:ext>
                </a:extLst>
              </p14:cNvPr>
              <p14:cNvContentPartPr/>
              <p14:nvPr/>
            </p14:nvContentPartPr>
            <p14:xfrm>
              <a:off x="6058475" y="342046"/>
              <a:ext cx="100800" cy="12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32FD27-0B0C-423C-9927-7BE7AF532B3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049475" y="333046"/>
                <a:ext cx="11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AC382C0-5ED3-4A82-9054-4C0A02A29628}"/>
                  </a:ext>
                </a:extLst>
              </p14:cNvPr>
              <p14:cNvContentPartPr/>
              <p14:nvPr/>
            </p14:nvContentPartPr>
            <p14:xfrm>
              <a:off x="6270515" y="288766"/>
              <a:ext cx="212760" cy="889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AC382C0-5ED3-4A82-9054-4C0A02A2962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61875" y="280126"/>
                <a:ext cx="230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4DEFC58-EC46-49B0-863D-80692702B161}"/>
                  </a:ext>
                </a:extLst>
              </p14:cNvPr>
              <p14:cNvContentPartPr/>
              <p14:nvPr/>
            </p14:nvContentPartPr>
            <p14:xfrm>
              <a:off x="6577235" y="261766"/>
              <a:ext cx="107280" cy="1281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4DEFC58-EC46-49B0-863D-80692702B16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568235" y="252766"/>
                <a:ext cx="124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FB35D74-82F7-465A-978F-0788E24978DC}"/>
                  </a:ext>
                </a:extLst>
              </p14:cNvPr>
              <p14:cNvContentPartPr/>
              <p14:nvPr/>
            </p14:nvContentPartPr>
            <p14:xfrm>
              <a:off x="6607115" y="330166"/>
              <a:ext cx="88920" cy="6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FB35D74-82F7-465A-978F-0788E24978D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598115" y="321526"/>
                <a:ext cx="106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8992804-7193-4CEF-9A0B-E6D95AA45F0A}"/>
                  </a:ext>
                </a:extLst>
              </p14:cNvPr>
              <p14:cNvContentPartPr/>
              <p14:nvPr/>
            </p14:nvContentPartPr>
            <p14:xfrm>
              <a:off x="6771995" y="99766"/>
              <a:ext cx="181800" cy="461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8992804-7193-4CEF-9A0B-E6D95AA45F0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62995" y="91126"/>
                <a:ext cx="19944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E15ABD2-0A79-455C-9B25-B2D3F46C4A42}"/>
                  </a:ext>
                </a:extLst>
              </p14:cNvPr>
              <p14:cNvContentPartPr/>
              <p14:nvPr/>
            </p14:nvContentPartPr>
            <p14:xfrm>
              <a:off x="6984755" y="171766"/>
              <a:ext cx="59400" cy="182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E15ABD2-0A79-455C-9B25-B2D3F46C4A4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75755" y="163126"/>
                <a:ext cx="770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7017938-7ED0-413D-924A-10B1FE88F78B}"/>
                  </a:ext>
                </a:extLst>
              </p14:cNvPr>
              <p14:cNvContentPartPr/>
              <p14:nvPr/>
            </p14:nvContentPartPr>
            <p14:xfrm>
              <a:off x="7138115" y="312526"/>
              <a:ext cx="136080" cy="126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7017938-7ED0-413D-924A-10B1FE88F78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29115" y="303526"/>
                <a:ext cx="153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6376B88-BB23-4FDF-9AF9-BB0FA5639C4F}"/>
                  </a:ext>
                </a:extLst>
              </p14:cNvPr>
              <p14:cNvContentPartPr/>
              <p14:nvPr/>
            </p14:nvContentPartPr>
            <p14:xfrm>
              <a:off x="7439075" y="79246"/>
              <a:ext cx="165600" cy="4046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6376B88-BB23-4FDF-9AF9-BB0FA5639C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30075" y="70246"/>
                <a:ext cx="1832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ACF11AF-0A5F-45E1-BC4A-A6DB0FE22CA7}"/>
                  </a:ext>
                </a:extLst>
              </p14:cNvPr>
              <p14:cNvContentPartPr/>
              <p14:nvPr/>
            </p14:nvContentPartPr>
            <p14:xfrm>
              <a:off x="7627715" y="176806"/>
              <a:ext cx="53280" cy="124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ACF11AF-0A5F-45E1-BC4A-A6DB0FE22CA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18715" y="167806"/>
                <a:ext cx="70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B6665D5-D958-4ACE-9196-58D4405C20FE}"/>
                  </a:ext>
                </a:extLst>
              </p14:cNvPr>
              <p14:cNvContentPartPr/>
              <p14:nvPr/>
            </p14:nvContentPartPr>
            <p14:xfrm>
              <a:off x="7592435" y="188686"/>
              <a:ext cx="76680" cy="950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B6665D5-D958-4ACE-9196-58D4405C20F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83795" y="179686"/>
                <a:ext cx="943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2921DCB-4CB0-4371-B06C-7939BD22AE59}"/>
                  </a:ext>
                </a:extLst>
              </p14:cNvPr>
              <p14:cNvContentPartPr/>
              <p14:nvPr/>
            </p14:nvContentPartPr>
            <p14:xfrm>
              <a:off x="7674875" y="64126"/>
              <a:ext cx="83160" cy="48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2921DCB-4CB0-4371-B06C-7939BD22AE5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665875" y="55486"/>
                <a:ext cx="100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0341682-E3B3-45D4-AC53-5CCFD97B7DD0}"/>
                  </a:ext>
                </a:extLst>
              </p14:cNvPr>
              <p14:cNvContentPartPr/>
              <p14:nvPr/>
            </p14:nvContentPartPr>
            <p14:xfrm>
              <a:off x="7409555" y="324406"/>
              <a:ext cx="330840" cy="241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0341682-E3B3-45D4-AC53-5CCFD97B7DD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00555" y="315406"/>
                <a:ext cx="348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931AC05-DC29-41E4-9852-D6E06AB1E0FE}"/>
                  </a:ext>
                </a:extLst>
              </p14:cNvPr>
              <p14:cNvContentPartPr/>
              <p14:nvPr/>
            </p14:nvContentPartPr>
            <p14:xfrm>
              <a:off x="7415315" y="401446"/>
              <a:ext cx="136440" cy="299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931AC05-DC29-41E4-9852-D6E06AB1E0F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06315" y="392446"/>
                <a:ext cx="1540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7896FAD-E65D-4429-89EA-F2942DA9463D}"/>
                  </a:ext>
                </a:extLst>
              </p14:cNvPr>
              <p14:cNvContentPartPr/>
              <p14:nvPr/>
            </p14:nvContentPartPr>
            <p14:xfrm>
              <a:off x="7569035" y="400366"/>
              <a:ext cx="76680" cy="604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7896FAD-E65D-4429-89EA-F2942DA9463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60395" y="391366"/>
                <a:ext cx="943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84EE32-7217-4074-AE1E-7C67389898A4}"/>
                  </a:ext>
                </a:extLst>
              </p14:cNvPr>
              <p14:cNvContentPartPr/>
              <p14:nvPr/>
            </p14:nvContentPartPr>
            <p14:xfrm>
              <a:off x="7745795" y="117766"/>
              <a:ext cx="195120" cy="471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84EE32-7217-4074-AE1E-7C67389898A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36795" y="109126"/>
                <a:ext cx="21276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5061ADD-AEBC-439B-B7E9-E43A9427F2C4}"/>
                  </a:ext>
                </a:extLst>
              </p14:cNvPr>
              <p14:cNvContentPartPr/>
              <p14:nvPr/>
            </p14:nvContentPartPr>
            <p14:xfrm>
              <a:off x="8078795" y="123526"/>
              <a:ext cx="183960" cy="248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5061ADD-AEBC-439B-B7E9-E43A9427F2C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69795" y="114526"/>
                <a:ext cx="2016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37579DB-FD87-46E0-840C-7FFC6BC1D3A5}"/>
                  </a:ext>
                </a:extLst>
              </p14:cNvPr>
              <p14:cNvContentPartPr/>
              <p14:nvPr/>
            </p14:nvContentPartPr>
            <p14:xfrm>
              <a:off x="8099675" y="294886"/>
              <a:ext cx="207000" cy="2894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37579DB-FD87-46E0-840C-7FFC6BC1D3A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090675" y="285886"/>
                <a:ext cx="2246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026BDC3-C5BC-46DB-A43E-4050875F0162}"/>
                  </a:ext>
                </a:extLst>
              </p14:cNvPr>
              <p14:cNvContentPartPr/>
              <p14:nvPr/>
            </p14:nvContentPartPr>
            <p14:xfrm>
              <a:off x="1669355" y="1751806"/>
              <a:ext cx="124200" cy="180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026BDC3-C5BC-46DB-A43E-4050875F016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60355" y="1743166"/>
                <a:ext cx="141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555E81C-69E5-427C-B347-DCA26A2F1A18}"/>
                  </a:ext>
                </a:extLst>
              </p14:cNvPr>
              <p14:cNvContentPartPr/>
              <p14:nvPr/>
            </p14:nvContentPartPr>
            <p14:xfrm>
              <a:off x="1805075" y="1687006"/>
              <a:ext cx="230400" cy="3362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555E81C-69E5-427C-B347-DCA26A2F1A1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796075" y="1678366"/>
                <a:ext cx="248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5B670EB-CFC6-4F97-B756-4AA5E6132E0A}"/>
                  </a:ext>
                </a:extLst>
              </p14:cNvPr>
              <p14:cNvContentPartPr/>
              <p14:nvPr/>
            </p14:nvContentPartPr>
            <p14:xfrm>
              <a:off x="1981835" y="1557406"/>
              <a:ext cx="6120" cy="122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5B670EB-CFC6-4F97-B756-4AA5E6132E0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973195" y="1548406"/>
                <a:ext cx="23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69DED08-BB87-4242-9B7D-A69EB5C39AFC}"/>
                  </a:ext>
                </a:extLst>
              </p14:cNvPr>
              <p14:cNvContentPartPr/>
              <p14:nvPr/>
            </p14:nvContentPartPr>
            <p14:xfrm>
              <a:off x="2153195" y="1568926"/>
              <a:ext cx="153360" cy="6789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69DED08-BB87-4242-9B7D-A69EB5C39AF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44195" y="1559926"/>
                <a:ext cx="17100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53643B9-4B31-4896-BE59-7B2C5D198072}"/>
                  </a:ext>
                </a:extLst>
              </p14:cNvPr>
              <p14:cNvContentPartPr/>
              <p14:nvPr/>
            </p14:nvContentPartPr>
            <p14:xfrm>
              <a:off x="2312315" y="1769446"/>
              <a:ext cx="75240" cy="1303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53643B9-4B31-4896-BE59-7B2C5D19807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303675" y="1760806"/>
                <a:ext cx="92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5B28B98-6EA8-4138-AEE9-D7D4B42EC81E}"/>
                  </a:ext>
                </a:extLst>
              </p14:cNvPr>
              <p14:cNvContentPartPr/>
              <p14:nvPr/>
            </p14:nvContentPartPr>
            <p14:xfrm>
              <a:off x="2318435" y="1810846"/>
              <a:ext cx="71280" cy="122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5B28B98-6EA8-4138-AEE9-D7D4B42EC81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309435" y="1802206"/>
                <a:ext cx="88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0CCEB8A-FE46-4E01-9F07-B351B818118F}"/>
                  </a:ext>
                </a:extLst>
              </p14:cNvPr>
              <p14:cNvContentPartPr/>
              <p14:nvPr/>
            </p14:nvContentPartPr>
            <p14:xfrm>
              <a:off x="2577995" y="1704646"/>
              <a:ext cx="272160" cy="180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0CCEB8A-FE46-4E01-9F07-B351B818118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68995" y="1696006"/>
                <a:ext cx="289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97159D2-EBBE-4B78-BE1C-37718F7C0541}"/>
                  </a:ext>
                </a:extLst>
              </p14:cNvPr>
              <p14:cNvContentPartPr/>
              <p14:nvPr/>
            </p14:nvContentPartPr>
            <p14:xfrm>
              <a:off x="2801915" y="1634086"/>
              <a:ext cx="74160" cy="1418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97159D2-EBBE-4B78-BE1C-37718F7C054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93275" y="1625086"/>
                <a:ext cx="91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EA2548C-39EF-4C2C-8FEC-2F2036940B25}"/>
                  </a:ext>
                </a:extLst>
              </p14:cNvPr>
              <p14:cNvContentPartPr/>
              <p14:nvPr/>
            </p14:nvContentPartPr>
            <p14:xfrm>
              <a:off x="3226355" y="1440406"/>
              <a:ext cx="113760" cy="2473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EA2548C-39EF-4C2C-8FEC-2F2036940B2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217355" y="1431406"/>
                <a:ext cx="1314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5A414D7-1278-419B-BAD5-8D2FDD5E4878}"/>
                  </a:ext>
                </a:extLst>
              </p14:cNvPr>
              <p14:cNvContentPartPr/>
              <p14:nvPr/>
            </p14:nvContentPartPr>
            <p14:xfrm>
              <a:off x="3157955" y="1698886"/>
              <a:ext cx="329040" cy="24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5A414D7-1278-419B-BAD5-8D2FDD5E487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148955" y="1689886"/>
                <a:ext cx="346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E2F091E-FFDB-41C4-AFA5-8E647880B5B3}"/>
                  </a:ext>
                </a:extLst>
              </p14:cNvPr>
              <p14:cNvContentPartPr/>
              <p14:nvPr/>
            </p14:nvContentPartPr>
            <p14:xfrm>
              <a:off x="3155435" y="1747486"/>
              <a:ext cx="142560" cy="198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E2F091E-FFDB-41C4-AFA5-8E647880B5B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146795" y="1738846"/>
                <a:ext cx="160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295EC61-D26D-4F6B-8D8B-8469793E585F}"/>
                  </a:ext>
                </a:extLst>
              </p14:cNvPr>
              <p14:cNvContentPartPr/>
              <p14:nvPr/>
            </p14:nvContentPartPr>
            <p14:xfrm>
              <a:off x="3315275" y="1806886"/>
              <a:ext cx="106560" cy="1558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295EC61-D26D-4F6B-8D8B-8469793E585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06275" y="1798246"/>
                <a:ext cx="124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CC27437-90B6-462A-996D-34CBB05F92F7}"/>
                  </a:ext>
                </a:extLst>
              </p14:cNvPr>
              <p14:cNvContentPartPr/>
              <p14:nvPr/>
            </p14:nvContentPartPr>
            <p14:xfrm>
              <a:off x="3344795" y="1875646"/>
              <a:ext cx="100800" cy="180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CC27437-90B6-462A-996D-34CBB05F92F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335795" y="1867006"/>
                <a:ext cx="118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F64BDA4-068B-4DF3-852C-8C9B145E2926}"/>
                  </a:ext>
                </a:extLst>
              </p14:cNvPr>
              <p14:cNvContentPartPr/>
              <p14:nvPr/>
            </p14:nvContentPartPr>
            <p14:xfrm>
              <a:off x="4341635" y="1775206"/>
              <a:ext cx="283680" cy="1717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F64BDA4-068B-4DF3-852C-8C9B145E292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32635" y="1766566"/>
                <a:ext cx="3013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594FCD3-9C99-4790-9BCA-6CD0AD5B2D36}"/>
                  </a:ext>
                </a:extLst>
              </p14:cNvPr>
              <p14:cNvContentPartPr/>
              <p14:nvPr/>
            </p14:nvContentPartPr>
            <p14:xfrm>
              <a:off x="4554035" y="1527886"/>
              <a:ext cx="141840" cy="180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594FCD3-9C99-4790-9BCA-6CD0AD5B2D3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545395" y="1518886"/>
                <a:ext cx="159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FFFB0D3-69C1-4E51-883B-C63A84C45546}"/>
                  </a:ext>
                </a:extLst>
              </p14:cNvPr>
              <p14:cNvContentPartPr/>
              <p14:nvPr/>
            </p14:nvContentPartPr>
            <p14:xfrm>
              <a:off x="4672115" y="1504126"/>
              <a:ext cx="118800" cy="1832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FFFB0D3-69C1-4E51-883B-C63A84C4554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663115" y="1495486"/>
                <a:ext cx="1364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0C39B60-C196-459D-87AA-6AEC20DB067B}"/>
                  </a:ext>
                </a:extLst>
              </p14:cNvPr>
              <p14:cNvContentPartPr/>
              <p14:nvPr/>
            </p14:nvContentPartPr>
            <p14:xfrm>
              <a:off x="4760675" y="1456966"/>
              <a:ext cx="12240" cy="6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0C39B60-C196-459D-87AA-6AEC20DB067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751675" y="1447966"/>
                <a:ext cx="29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8491EF8-DD1A-463F-B4DF-CD28770E0B29}"/>
                  </a:ext>
                </a:extLst>
              </p14:cNvPr>
              <p14:cNvContentPartPr/>
              <p14:nvPr/>
            </p14:nvContentPartPr>
            <p14:xfrm>
              <a:off x="4889555" y="1403686"/>
              <a:ext cx="113040" cy="342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8491EF8-DD1A-463F-B4DF-CD28770E0B2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880915" y="1395046"/>
                <a:ext cx="130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B5CD9FC-AE27-4FD1-BACF-B0BD62D8FB35}"/>
                  </a:ext>
                </a:extLst>
              </p14:cNvPr>
              <p14:cNvContentPartPr/>
              <p14:nvPr/>
            </p14:nvContentPartPr>
            <p14:xfrm>
              <a:off x="4984955" y="1562806"/>
              <a:ext cx="59400" cy="1188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B5CD9FC-AE27-4FD1-BACF-B0BD62D8FB3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975955" y="1553806"/>
                <a:ext cx="77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FFFDE34-4028-41C6-B04E-71222F5D2D4F}"/>
                  </a:ext>
                </a:extLst>
              </p14:cNvPr>
              <p14:cNvContentPartPr/>
              <p14:nvPr/>
            </p14:nvContentPartPr>
            <p14:xfrm>
              <a:off x="5014115" y="1598446"/>
              <a:ext cx="41760" cy="180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FFFDE34-4028-41C6-B04E-71222F5D2D4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005475" y="1589806"/>
                <a:ext cx="594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E344C35-1733-4C35-946C-6948F145798F}"/>
                  </a:ext>
                </a:extLst>
              </p14:cNvPr>
              <p14:cNvContentPartPr/>
              <p14:nvPr/>
            </p14:nvContentPartPr>
            <p14:xfrm>
              <a:off x="5138315" y="1438606"/>
              <a:ext cx="94680" cy="1130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E344C35-1733-4C35-946C-6948F145798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29315" y="1429966"/>
                <a:ext cx="1123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F06E210-FE32-4A37-8072-046B14E31B8D}"/>
                  </a:ext>
                </a:extLst>
              </p14:cNvPr>
              <p14:cNvContentPartPr/>
              <p14:nvPr/>
            </p14:nvContentPartPr>
            <p14:xfrm>
              <a:off x="5692715" y="1516006"/>
              <a:ext cx="77040" cy="1832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F06E210-FE32-4A37-8072-046B14E31B8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683715" y="1507006"/>
                <a:ext cx="946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FD0885A-1CC4-4AC6-A513-27D3C6FECCBF}"/>
                  </a:ext>
                </a:extLst>
              </p14:cNvPr>
              <p14:cNvContentPartPr/>
              <p14:nvPr/>
            </p14:nvContentPartPr>
            <p14:xfrm>
              <a:off x="5573555" y="1746046"/>
              <a:ext cx="277920" cy="180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FD0885A-1CC4-4AC6-A513-27D3C6FECCB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564555" y="1737046"/>
                <a:ext cx="295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46D3994-4AE6-4D01-803F-EDF5A0A089C5}"/>
                  </a:ext>
                </a:extLst>
              </p14:cNvPr>
              <p14:cNvContentPartPr/>
              <p14:nvPr/>
            </p14:nvContentPartPr>
            <p14:xfrm>
              <a:off x="5563115" y="1788166"/>
              <a:ext cx="165240" cy="1530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46D3994-4AE6-4D01-803F-EDF5A0A089C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554475" y="1779526"/>
                <a:ext cx="1828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86F4453-0CA1-4381-8101-29DB9AE07D8D}"/>
                  </a:ext>
                </a:extLst>
              </p14:cNvPr>
              <p14:cNvContentPartPr/>
              <p14:nvPr/>
            </p14:nvContentPartPr>
            <p14:xfrm>
              <a:off x="5722235" y="1804366"/>
              <a:ext cx="94680" cy="1666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86F4453-0CA1-4381-8101-29DB9AE07D8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13235" y="1795366"/>
                <a:ext cx="1123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43A3475-0743-4746-B550-076CBC5E8FC9}"/>
                  </a:ext>
                </a:extLst>
              </p14:cNvPr>
              <p14:cNvContentPartPr/>
              <p14:nvPr/>
            </p14:nvContentPartPr>
            <p14:xfrm>
              <a:off x="5981795" y="1704646"/>
              <a:ext cx="204840" cy="864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43A3475-0743-4746-B550-076CBC5E8FC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972795" y="1695646"/>
                <a:ext cx="222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5A4B7E7-BBA0-4D31-A1E6-F8A716E40210}"/>
                  </a:ext>
                </a:extLst>
              </p14:cNvPr>
              <p14:cNvContentPartPr/>
              <p14:nvPr/>
            </p14:nvContentPartPr>
            <p14:xfrm>
              <a:off x="6353315" y="1675126"/>
              <a:ext cx="100800" cy="180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5A4B7E7-BBA0-4D31-A1E6-F8A716E4021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344675" y="1666486"/>
                <a:ext cx="118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F055853-08A3-4FE2-802D-189CDC1134F6}"/>
                  </a:ext>
                </a:extLst>
              </p14:cNvPr>
              <p14:cNvContentPartPr/>
              <p14:nvPr/>
            </p14:nvContentPartPr>
            <p14:xfrm>
              <a:off x="6329915" y="1509886"/>
              <a:ext cx="200880" cy="3837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F055853-08A3-4FE2-802D-189CDC1134F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320915" y="1501246"/>
                <a:ext cx="2185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A253180-C27F-4C4D-8665-29E5992457F8}"/>
                  </a:ext>
                </a:extLst>
              </p14:cNvPr>
              <p14:cNvContentPartPr/>
              <p14:nvPr/>
            </p14:nvContentPartPr>
            <p14:xfrm>
              <a:off x="6671195" y="1539406"/>
              <a:ext cx="199440" cy="4474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A253180-C27F-4C4D-8665-29E5992457F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662555" y="1530406"/>
                <a:ext cx="2170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6CC8E5F-0E93-4368-AF6F-5C5EF5450945}"/>
                  </a:ext>
                </a:extLst>
              </p14:cNvPr>
              <p14:cNvContentPartPr/>
              <p14:nvPr/>
            </p14:nvContentPartPr>
            <p14:xfrm>
              <a:off x="7215875" y="844246"/>
              <a:ext cx="235800" cy="165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6CC8E5F-0E93-4368-AF6F-5C5EF545094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207235" y="835246"/>
                <a:ext cx="2534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9C51FC2-4EB5-4CC7-8AC6-99B452F4625E}"/>
                  </a:ext>
                </a:extLst>
              </p14:cNvPr>
              <p14:cNvContentPartPr/>
              <p14:nvPr/>
            </p14:nvContentPartPr>
            <p14:xfrm>
              <a:off x="7509635" y="802486"/>
              <a:ext cx="106560" cy="76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9C51FC2-4EB5-4CC7-8AC6-99B452F4625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500635" y="793486"/>
                <a:ext cx="124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3CA9ED6-BAA9-4AC3-9D50-2AE5D794F764}"/>
                  </a:ext>
                </a:extLst>
              </p14:cNvPr>
              <p14:cNvContentPartPr/>
              <p14:nvPr/>
            </p14:nvContentPartPr>
            <p14:xfrm>
              <a:off x="7468235" y="896806"/>
              <a:ext cx="248040" cy="2242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3CA9ED6-BAA9-4AC3-9D50-2AE5D794F76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459595" y="887806"/>
                <a:ext cx="265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8597B6D-A90B-41B7-9040-195763D3D675}"/>
                  </a:ext>
                </a:extLst>
              </p14:cNvPr>
              <p14:cNvContentPartPr/>
              <p14:nvPr/>
            </p14:nvContentPartPr>
            <p14:xfrm>
              <a:off x="7815995" y="848926"/>
              <a:ext cx="65520" cy="1483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8597B6D-A90B-41B7-9040-195763D3D67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807355" y="840286"/>
                <a:ext cx="83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B2731AD-5AA7-4689-9C3D-F5EE09717992}"/>
                  </a:ext>
                </a:extLst>
              </p14:cNvPr>
              <p14:cNvContentPartPr/>
              <p14:nvPr/>
            </p14:nvContentPartPr>
            <p14:xfrm>
              <a:off x="7757315" y="866926"/>
              <a:ext cx="336600" cy="889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B2731AD-5AA7-4689-9C3D-F5EE0971799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748675" y="858286"/>
                <a:ext cx="3542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5B054A6-FAD1-408C-A9DE-FE4E35FF79E5}"/>
                  </a:ext>
                </a:extLst>
              </p14:cNvPr>
              <p14:cNvContentPartPr/>
              <p14:nvPr/>
            </p14:nvContentPartPr>
            <p14:xfrm>
              <a:off x="8170595" y="854326"/>
              <a:ext cx="201600" cy="3070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5B054A6-FAD1-408C-A9DE-FE4E35FF79E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161595" y="845686"/>
                <a:ext cx="2192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3ACF412-951C-42C2-980B-CEA6887A0A13}"/>
                  </a:ext>
                </a:extLst>
              </p14:cNvPr>
              <p14:cNvContentPartPr/>
              <p14:nvPr/>
            </p14:nvContentPartPr>
            <p14:xfrm>
              <a:off x="8406395" y="777646"/>
              <a:ext cx="124200" cy="367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3ACF412-951C-42C2-980B-CEA6887A0A1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397755" y="769006"/>
                <a:ext cx="14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DC2F5F7-211A-426D-B3C4-6154E637F78C}"/>
                  </a:ext>
                </a:extLst>
              </p14:cNvPr>
              <p14:cNvContentPartPr/>
              <p14:nvPr/>
            </p14:nvContentPartPr>
            <p14:xfrm>
              <a:off x="7008155" y="933886"/>
              <a:ext cx="631800" cy="11541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DC2F5F7-211A-426D-B3C4-6154E637F78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999515" y="924886"/>
                <a:ext cx="649440" cy="11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17576A5-6F7B-46E6-A693-75A0043AFF7B}"/>
                  </a:ext>
                </a:extLst>
              </p14:cNvPr>
              <p14:cNvContentPartPr/>
              <p14:nvPr/>
            </p14:nvContentPartPr>
            <p14:xfrm>
              <a:off x="7163675" y="2312326"/>
              <a:ext cx="34200" cy="2127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17576A5-6F7B-46E6-A693-75A0043AFF7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154675" y="2303686"/>
                <a:ext cx="518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17B090D-C49D-49FE-A250-E0870C139A63}"/>
                  </a:ext>
                </a:extLst>
              </p14:cNvPr>
              <p14:cNvContentPartPr/>
              <p14:nvPr/>
            </p14:nvContentPartPr>
            <p14:xfrm>
              <a:off x="7332875" y="2436166"/>
              <a:ext cx="100800" cy="1224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17B090D-C49D-49FE-A250-E0870C139A6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323875" y="2427526"/>
                <a:ext cx="11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480953E-A359-4D8E-AE74-9E79632C09F0}"/>
                  </a:ext>
                </a:extLst>
              </p14:cNvPr>
              <p14:cNvContentPartPr/>
              <p14:nvPr/>
            </p14:nvContentPartPr>
            <p14:xfrm>
              <a:off x="7662995" y="2141326"/>
              <a:ext cx="181440" cy="4960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480953E-A359-4D8E-AE74-9E79632C09F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653995" y="2132326"/>
                <a:ext cx="199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1A0D822F-87BC-4049-A83B-B7A8865E7143}"/>
                  </a:ext>
                </a:extLst>
              </p14:cNvPr>
              <p14:cNvContentPartPr/>
              <p14:nvPr/>
            </p14:nvContentPartPr>
            <p14:xfrm>
              <a:off x="7893035" y="2270926"/>
              <a:ext cx="35640" cy="1184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1A0D822F-87BC-4049-A83B-B7A8865E714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884395" y="2262286"/>
                <a:ext cx="53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CF1DF4D-4E22-40DC-AD75-494AD9CB3466}"/>
                  </a:ext>
                </a:extLst>
              </p14:cNvPr>
              <p14:cNvContentPartPr/>
              <p14:nvPr/>
            </p14:nvContentPartPr>
            <p14:xfrm>
              <a:off x="7857755" y="2105686"/>
              <a:ext cx="177480" cy="2894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CF1DF4D-4E22-40DC-AD75-494AD9CB346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849115" y="2097046"/>
                <a:ext cx="1951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11F4FCB8-61F6-43A2-83F0-E599E0A7BE3C}"/>
                  </a:ext>
                </a:extLst>
              </p14:cNvPr>
              <p14:cNvContentPartPr/>
              <p14:nvPr/>
            </p14:nvContentPartPr>
            <p14:xfrm>
              <a:off x="7662995" y="2465686"/>
              <a:ext cx="389880" cy="1224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11F4FCB8-61F6-43A2-83F0-E599E0A7BE3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654355" y="2457046"/>
                <a:ext cx="4075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20CAD16-7B4A-4C56-96E4-1593A320077B}"/>
                  </a:ext>
                </a:extLst>
              </p14:cNvPr>
              <p14:cNvContentPartPr/>
              <p14:nvPr/>
            </p14:nvContentPartPr>
            <p14:xfrm>
              <a:off x="7704395" y="2565046"/>
              <a:ext cx="172080" cy="30816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20CAD16-7B4A-4C56-96E4-1593A320077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695395" y="2556406"/>
                <a:ext cx="1897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E26EE215-D885-4B5F-ABDC-BC9C79FA8119}"/>
                  </a:ext>
                </a:extLst>
              </p14:cNvPr>
              <p14:cNvContentPartPr/>
              <p14:nvPr/>
            </p14:nvContentPartPr>
            <p14:xfrm>
              <a:off x="7916795" y="2554246"/>
              <a:ext cx="35640" cy="6516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E26EE215-D885-4B5F-ABDC-BC9C79FA811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907795" y="2545246"/>
                <a:ext cx="532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0F89BCA4-579B-4CB3-B14A-A8B298EE7FDA}"/>
                  </a:ext>
                </a:extLst>
              </p14:cNvPr>
              <p14:cNvContentPartPr/>
              <p14:nvPr/>
            </p14:nvContentPartPr>
            <p14:xfrm>
              <a:off x="7167635" y="3031606"/>
              <a:ext cx="142200" cy="41364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0F89BCA4-579B-4CB3-B14A-A8B298EE7FD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158635" y="3022966"/>
                <a:ext cx="15984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F624F4E-6E8A-4B8C-8096-5C5EA761A7F0}"/>
                  </a:ext>
                </a:extLst>
              </p14:cNvPr>
              <p14:cNvContentPartPr/>
              <p14:nvPr/>
            </p14:nvContentPartPr>
            <p14:xfrm>
              <a:off x="7297235" y="3167686"/>
              <a:ext cx="88920" cy="10656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F624F4E-6E8A-4B8C-8096-5C5EA761A7F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288595" y="3159046"/>
                <a:ext cx="106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285210E-EDC4-4CC9-AC8A-472E87CB38E3}"/>
                  </a:ext>
                </a:extLst>
              </p14:cNvPr>
              <p14:cNvContentPartPr/>
              <p14:nvPr/>
            </p14:nvContentPartPr>
            <p14:xfrm>
              <a:off x="7244315" y="3185326"/>
              <a:ext cx="147960" cy="889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285210E-EDC4-4CC9-AC8A-472E87CB38E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235315" y="3176686"/>
                <a:ext cx="165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EA48013-9A85-4FE0-96AE-E7E1E4A07667}"/>
                  </a:ext>
                </a:extLst>
              </p14:cNvPr>
              <p14:cNvContentPartPr/>
              <p14:nvPr/>
            </p14:nvContentPartPr>
            <p14:xfrm>
              <a:off x="7391555" y="2955286"/>
              <a:ext cx="82800" cy="417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EA48013-9A85-4FE0-96AE-E7E1E4A0766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382915" y="2946286"/>
                <a:ext cx="100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F29B84F-02E1-4328-8080-745FB03E89B7}"/>
                  </a:ext>
                </a:extLst>
              </p14:cNvPr>
              <p14:cNvContentPartPr/>
              <p14:nvPr/>
            </p14:nvContentPartPr>
            <p14:xfrm>
              <a:off x="7486235" y="3079126"/>
              <a:ext cx="59400" cy="770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F29B84F-02E1-4328-8080-745FB03E89B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477235" y="3070486"/>
                <a:ext cx="770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002E4F12-FC20-4589-8546-63D46EBB2C96}"/>
                  </a:ext>
                </a:extLst>
              </p14:cNvPr>
              <p14:cNvContentPartPr/>
              <p14:nvPr/>
            </p14:nvContentPartPr>
            <p14:xfrm>
              <a:off x="7651115" y="3007846"/>
              <a:ext cx="130320" cy="4374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002E4F12-FC20-4589-8546-63D46EBB2C9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642475" y="2999206"/>
                <a:ext cx="14796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42C62B5-727B-428D-8AA4-7315540B816C}"/>
                  </a:ext>
                </a:extLst>
              </p14:cNvPr>
              <p14:cNvContentPartPr/>
              <p14:nvPr/>
            </p14:nvContentPartPr>
            <p14:xfrm>
              <a:off x="7863155" y="3020806"/>
              <a:ext cx="136800" cy="14688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42C62B5-727B-428D-8AA4-7315540B816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854155" y="3011806"/>
                <a:ext cx="154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4C0011-CBC0-441F-B795-2F73A0FD275D}"/>
                  </a:ext>
                </a:extLst>
              </p14:cNvPr>
              <p14:cNvContentPartPr/>
              <p14:nvPr/>
            </p14:nvContentPartPr>
            <p14:xfrm>
              <a:off x="8058275" y="2943766"/>
              <a:ext cx="12240" cy="1224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4C0011-CBC0-441F-B795-2F73A0FD275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049635" y="2934766"/>
                <a:ext cx="29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9E3A427-BC56-4476-BC27-505C57D26EB8}"/>
                  </a:ext>
                </a:extLst>
              </p14:cNvPr>
              <p14:cNvContentPartPr/>
              <p14:nvPr/>
            </p14:nvContentPartPr>
            <p14:xfrm>
              <a:off x="8013275" y="3002446"/>
              <a:ext cx="69120" cy="15768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9E3A427-BC56-4476-BC27-505C57D26EB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004275" y="2993806"/>
                <a:ext cx="867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C42F148-3606-4F13-882A-32D93F186AC3}"/>
                  </a:ext>
                </a:extLst>
              </p14:cNvPr>
              <p14:cNvContentPartPr/>
              <p14:nvPr/>
            </p14:nvContentPartPr>
            <p14:xfrm>
              <a:off x="8099675" y="3038086"/>
              <a:ext cx="95400" cy="13032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C42F148-3606-4F13-882A-32D93F186AC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090675" y="3029086"/>
                <a:ext cx="113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CB9F77E6-1A62-4454-A4B8-F5240E44C7AC}"/>
                  </a:ext>
                </a:extLst>
              </p14:cNvPr>
              <p14:cNvContentPartPr/>
              <p14:nvPr/>
            </p14:nvContentPartPr>
            <p14:xfrm>
              <a:off x="8376515" y="2985886"/>
              <a:ext cx="88920" cy="18864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CB9F77E6-1A62-4454-A4B8-F5240E44C7A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367515" y="2976886"/>
                <a:ext cx="1065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EAA6979-BE82-4AC2-9EBD-1764E3E6B453}"/>
                  </a:ext>
                </a:extLst>
              </p14:cNvPr>
              <p14:cNvContentPartPr/>
              <p14:nvPr/>
            </p14:nvContentPartPr>
            <p14:xfrm>
              <a:off x="8270675" y="2890126"/>
              <a:ext cx="94680" cy="5400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EAA6979-BE82-4AC2-9EBD-1764E3E6B45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262035" y="2881486"/>
                <a:ext cx="1123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1896939-17CC-4AF4-8BAA-3E4154EEB040}"/>
                  </a:ext>
                </a:extLst>
              </p14:cNvPr>
              <p14:cNvContentPartPr/>
              <p14:nvPr/>
            </p14:nvContentPartPr>
            <p14:xfrm>
              <a:off x="7828235" y="2937646"/>
              <a:ext cx="83160" cy="298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1896939-17CC-4AF4-8BAA-3E4154EEB04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819235" y="2929006"/>
                <a:ext cx="100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8A472FC-0904-4EDC-868D-DC267EE8C1EF}"/>
                  </a:ext>
                </a:extLst>
              </p14:cNvPr>
              <p14:cNvContentPartPr/>
              <p14:nvPr/>
            </p14:nvContentPartPr>
            <p14:xfrm>
              <a:off x="7904915" y="3657286"/>
              <a:ext cx="141480" cy="100332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8A472FC-0904-4EDC-868D-DC267EE8C1E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895915" y="3648646"/>
                <a:ext cx="159120" cy="10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D75378A-1B1E-49EF-8766-F65451E2B586}"/>
                  </a:ext>
                </a:extLst>
              </p14:cNvPr>
              <p14:cNvContentPartPr/>
              <p14:nvPr/>
            </p14:nvContentPartPr>
            <p14:xfrm>
              <a:off x="7981595" y="3486286"/>
              <a:ext cx="82800" cy="1479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D75378A-1B1E-49EF-8766-F65451E2B58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972955" y="3477646"/>
                <a:ext cx="100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6A128C0-3258-4DB7-939A-458D5AC215A8}"/>
                  </a:ext>
                </a:extLst>
              </p14:cNvPr>
              <p14:cNvContentPartPr/>
              <p14:nvPr/>
            </p14:nvContentPartPr>
            <p14:xfrm>
              <a:off x="8064395" y="3551086"/>
              <a:ext cx="29880" cy="9468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6A128C0-3258-4DB7-939A-458D5AC215A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055395" y="3542446"/>
                <a:ext cx="47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75A3A16A-EF8F-4968-8BC9-47DFFAD7B040}"/>
                  </a:ext>
                </a:extLst>
              </p14:cNvPr>
              <p14:cNvContentPartPr/>
              <p14:nvPr/>
            </p14:nvContentPartPr>
            <p14:xfrm>
              <a:off x="7953155" y="4282606"/>
              <a:ext cx="554040" cy="4176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75A3A16A-EF8F-4968-8BC9-47DFFAD7B04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944155" y="4273606"/>
                <a:ext cx="571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8D54988-0EB9-43E8-8ABE-FD0326837802}"/>
                  </a:ext>
                </a:extLst>
              </p14:cNvPr>
              <p14:cNvContentPartPr/>
              <p14:nvPr/>
            </p14:nvContentPartPr>
            <p14:xfrm>
              <a:off x="8435915" y="4200166"/>
              <a:ext cx="130320" cy="14796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8D54988-0EB9-43E8-8ABE-FD032683780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426915" y="4191166"/>
                <a:ext cx="147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BE7FA09-0191-406A-9CFE-C82DA3800D0E}"/>
                  </a:ext>
                </a:extLst>
              </p14:cNvPr>
              <p14:cNvContentPartPr/>
              <p14:nvPr/>
            </p14:nvContentPartPr>
            <p14:xfrm>
              <a:off x="8606915" y="4158406"/>
              <a:ext cx="176400" cy="28476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BE7FA09-0191-406A-9CFE-C82DA3800D0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598275" y="4149406"/>
                <a:ext cx="1940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89E6EE6-CEED-486C-8D45-4027662B6877}"/>
                  </a:ext>
                </a:extLst>
              </p14:cNvPr>
              <p14:cNvContentPartPr/>
              <p14:nvPr/>
            </p14:nvContentPartPr>
            <p14:xfrm>
              <a:off x="7983755" y="3657286"/>
              <a:ext cx="63000" cy="655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89E6EE6-CEED-486C-8D45-4027662B687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975115" y="3648646"/>
                <a:ext cx="80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D9AACA5-7109-4AB8-BBB5-82957461EF9C}"/>
                  </a:ext>
                </a:extLst>
              </p14:cNvPr>
              <p14:cNvContentPartPr/>
              <p14:nvPr/>
            </p14:nvContentPartPr>
            <p14:xfrm>
              <a:off x="6778115" y="4370806"/>
              <a:ext cx="1174320" cy="53172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D9AACA5-7109-4AB8-BBB5-82957461EF9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769115" y="4362166"/>
                <a:ext cx="119196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9C3D64F7-226E-4749-A42D-3EB8BF1DBD02}"/>
                  </a:ext>
                </a:extLst>
              </p14:cNvPr>
              <p14:cNvContentPartPr/>
              <p14:nvPr/>
            </p14:nvContentPartPr>
            <p14:xfrm>
              <a:off x="7397675" y="4530286"/>
              <a:ext cx="173880" cy="770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9C3D64F7-226E-4749-A42D-3EB8BF1DBD0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388675" y="4521646"/>
                <a:ext cx="191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BD7D2173-7907-4732-8914-B4CBCF91677D}"/>
                  </a:ext>
                </a:extLst>
              </p14:cNvPr>
              <p14:cNvContentPartPr/>
              <p14:nvPr/>
            </p14:nvContentPartPr>
            <p14:xfrm>
              <a:off x="7356275" y="4820086"/>
              <a:ext cx="106560" cy="20052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BD7D2173-7907-4732-8914-B4CBCF91677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347635" y="4811086"/>
                <a:ext cx="124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9A9CA7E-F29D-452A-A4AD-B3CA33FFF14E}"/>
                  </a:ext>
                </a:extLst>
              </p14:cNvPr>
              <p14:cNvContentPartPr/>
              <p14:nvPr/>
            </p14:nvContentPartPr>
            <p14:xfrm>
              <a:off x="7409555" y="4843126"/>
              <a:ext cx="53280" cy="61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9A9CA7E-F29D-452A-A4AD-B3CA33FFF14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400555" y="4834486"/>
                <a:ext cx="70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7C61C88-7A8C-4D43-867A-19B2428F0B25}"/>
                  </a:ext>
                </a:extLst>
              </p14:cNvPr>
              <p14:cNvContentPartPr/>
              <p14:nvPr/>
            </p14:nvContentPartPr>
            <p14:xfrm>
              <a:off x="6624755" y="4335886"/>
              <a:ext cx="1392840" cy="8316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7C61C88-7A8C-4D43-867A-19B2428F0B2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615755" y="4326886"/>
                <a:ext cx="14104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C67A809-0D43-494F-9C0A-0E605A8987A2}"/>
                  </a:ext>
                </a:extLst>
              </p14:cNvPr>
              <p14:cNvContentPartPr/>
              <p14:nvPr/>
            </p14:nvContentPartPr>
            <p14:xfrm>
              <a:off x="7220915" y="4400686"/>
              <a:ext cx="88560" cy="19512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C67A809-0D43-494F-9C0A-0E605A8987A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211915" y="4392046"/>
                <a:ext cx="1062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E4CE004-2822-4474-98CB-DE2C54F16613}"/>
                  </a:ext>
                </a:extLst>
              </p14:cNvPr>
              <p14:cNvContentPartPr/>
              <p14:nvPr/>
            </p14:nvContentPartPr>
            <p14:xfrm>
              <a:off x="8384449" y="2981824"/>
              <a:ext cx="112680" cy="19728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E4CE004-2822-4474-98CB-DE2C54F1661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375809" y="2972824"/>
                <a:ext cx="130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5DE9EF1-DB2A-4327-A387-D2F2690AADE7}"/>
                  </a:ext>
                </a:extLst>
              </p14:cNvPr>
              <p14:cNvContentPartPr/>
              <p14:nvPr/>
            </p14:nvContentPartPr>
            <p14:xfrm>
              <a:off x="3875089" y="4553224"/>
              <a:ext cx="149760" cy="10620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5DE9EF1-DB2A-4327-A387-D2F2690AADE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866449" y="4544224"/>
                <a:ext cx="167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45B1CF1-40F5-4112-974C-EDA21DBE70D1}"/>
                  </a:ext>
                </a:extLst>
              </p14:cNvPr>
              <p14:cNvContentPartPr/>
              <p14:nvPr/>
            </p14:nvContentPartPr>
            <p14:xfrm>
              <a:off x="1815875" y="2302966"/>
              <a:ext cx="137160" cy="2811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45B1CF1-40F5-4112-974C-EDA21DBE70D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807235" y="2293966"/>
                <a:ext cx="1548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F1ADBD3-356D-4EF5-BFAE-3F7A1C5E3A02}"/>
                  </a:ext>
                </a:extLst>
              </p14:cNvPr>
              <p14:cNvContentPartPr/>
              <p14:nvPr/>
            </p14:nvContentPartPr>
            <p14:xfrm>
              <a:off x="1669355" y="2719486"/>
              <a:ext cx="419040" cy="241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F1ADBD3-356D-4EF5-BFAE-3F7A1C5E3A0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660355" y="2710486"/>
                <a:ext cx="436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FC06505-AD04-4FAF-8027-50FACA20E7F2}"/>
                  </a:ext>
                </a:extLst>
              </p14:cNvPr>
              <p14:cNvContentPartPr/>
              <p14:nvPr/>
            </p14:nvContentPartPr>
            <p14:xfrm>
              <a:off x="1610675" y="2767726"/>
              <a:ext cx="212400" cy="2624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FC06505-AD04-4FAF-8027-50FACA20E7F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601675" y="2758726"/>
                <a:ext cx="230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4A73D-85F0-4B36-9D57-B6B20D4651D7}"/>
                  </a:ext>
                </a:extLst>
              </p14:cNvPr>
              <p14:cNvContentPartPr/>
              <p14:nvPr/>
            </p14:nvContentPartPr>
            <p14:xfrm>
              <a:off x="1911275" y="2843326"/>
              <a:ext cx="136080" cy="1663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4A73D-85F0-4B36-9D57-B6B20D4651D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902275" y="2834326"/>
                <a:ext cx="153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61C02CA-41CE-4BC6-A6E4-2EF389212A4F}"/>
                  </a:ext>
                </a:extLst>
              </p14:cNvPr>
              <p14:cNvContentPartPr/>
              <p14:nvPr/>
            </p14:nvContentPartPr>
            <p14:xfrm>
              <a:off x="1934675" y="2955286"/>
              <a:ext cx="124200" cy="122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61C02CA-41CE-4BC6-A6E4-2EF389212A4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926035" y="2946646"/>
                <a:ext cx="141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F0DE46E-D2F7-41F6-8D8F-A7F9E2EA57DF}"/>
                  </a:ext>
                </a:extLst>
              </p14:cNvPr>
              <p14:cNvContentPartPr/>
              <p14:nvPr/>
            </p14:nvContentPartPr>
            <p14:xfrm>
              <a:off x="2317715" y="2541646"/>
              <a:ext cx="201600" cy="3261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F0DE46E-D2F7-41F6-8D8F-A7F9E2EA57DF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309075" y="2532646"/>
                <a:ext cx="2192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1C34706-E1A4-43A2-9A3F-3A7EB1228FE3}"/>
                  </a:ext>
                </a:extLst>
              </p14:cNvPr>
              <p14:cNvContentPartPr/>
              <p14:nvPr/>
            </p14:nvContentPartPr>
            <p14:xfrm>
              <a:off x="2359475" y="2725246"/>
              <a:ext cx="77040" cy="2412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1C34706-E1A4-43A2-9A3F-3A7EB1228FE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350835" y="2716606"/>
                <a:ext cx="94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C2C80B5-F329-43AB-8E3E-8F955BF69166}"/>
                  </a:ext>
                </a:extLst>
              </p14:cNvPr>
              <p14:cNvContentPartPr/>
              <p14:nvPr/>
            </p14:nvContentPartPr>
            <p14:xfrm>
              <a:off x="2459195" y="2766646"/>
              <a:ext cx="166680" cy="41940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C2C80B5-F329-43AB-8E3E-8F955BF6916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450195" y="2757646"/>
                <a:ext cx="1843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0019DC55-92F4-493C-BABC-0BE51716986C}"/>
                  </a:ext>
                </a:extLst>
              </p14:cNvPr>
              <p14:cNvContentPartPr/>
              <p14:nvPr/>
            </p14:nvContentPartPr>
            <p14:xfrm>
              <a:off x="2931875" y="2695726"/>
              <a:ext cx="124200" cy="122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0019DC55-92F4-493C-BABC-0BE51716986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922875" y="2687086"/>
                <a:ext cx="141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484F857-09E2-4663-AE54-4AEF1A750CB4}"/>
                  </a:ext>
                </a:extLst>
              </p14:cNvPr>
              <p14:cNvContentPartPr/>
              <p14:nvPr/>
            </p14:nvContentPartPr>
            <p14:xfrm>
              <a:off x="2919995" y="2772406"/>
              <a:ext cx="147960" cy="180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484F857-09E2-4663-AE54-4AEF1A750CB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911355" y="2763766"/>
                <a:ext cx="165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F0C9769-95A4-4D76-B877-AB89F6E7822A}"/>
                  </a:ext>
                </a:extLst>
              </p14:cNvPr>
              <p14:cNvContentPartPr/>
              <p14:nvPr/>
            </p14:nvContentPartPr>
            <p14:xfrm>
              <a:off x="3386195" y="2754766"/>
              <a:ext cx="82800" cy="3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F0C9769-95A4-4D76-B877-AB89F6E7822A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377195" y="2746126"/>
                <a:ext cx="100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D8E261B-714F-4FDA-B907-80168EFB5783}"/>
                  </a:ext>
                </a:extLst>
              </p14:cNvPr>
              <p14:cNvContentPartPr/>
              <p14:nvPr/>
            </p14:nvContentPartPr>
            <p14:xfrm>
              <a:off x="3468635" y="2719486"/>
              <a:ext cx="224640" cy="2365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D8E261B-714F-4FDA-B907-80168EFB578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459995" y="2710486"/>
                <a:ext cx="2422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E892EA9-C4B0-4759-8314-8C7396AE0922}"/>
                  </a:ext>
                </a:extLst>
              </p14:cNvPr>
              <p14:cNvContentPartPr/>
              <p14:nvPr/>
            </p14:nvContentPartPr>
            <p14:xfrm>
              <a:off x="3610115" y="2542366"/>
              <a:ext cx="6120" cy="61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E892EA9-C4B0-4759-8314-8C7396AE092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601475" y="2533726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7636B66-3C93-4D39-8B32-31058E1B907D}"/>
                  </a:ext>
                </a:extLst>
              </p14:cNvPr>
              <p14:cNvContentPartPr/>
              <p14:nvPr/>
            </p14:nvContentPartPr>
            <p14:xfrm>
              <a:off x="3804155" y="2671966"/>
              <a:ext cx="225000" cy="950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7636B66-3C93-4D39-8B32-31058E1B907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795155" y="2663326"/>
                <a:ext cx="242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40D526C-7CAD-45A0-B4F8-3E70DCD32EAC}"/>
                  </a:ext>
                </a:extLst>
              </p14:cNvPr>
              <p14:cNvContentPartPr/>
              <p14:nvPr/>
            </p14:nvContentPartPr>
            <p14:xfrm>
              <a:off x="3946355" y="2648926"/>
              <a:ext cx="330840" cy="29592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40D526C-7CAD-45A0-B4F8-3E70DCD32EA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937715" y="2640286"/>
                <a:ext cx="3484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974DDD5-B9BB-422B-8727-568234BE130F}"/>
                  </a:ext>
                </a:extLst>
              </p14:cNvPr>
              <p14:cNvContentPartPr/>
              <p14:nvPr/>
            </p14:nvContentPartPr>
            <p14:xfrm>
              <a:off x="4376555" y="2473606"/>
              <a:ext cx="59760" cy="2757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974DDD5-B9BB-422B-8727-568234BE130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367915" y="2464966"/>
                <a:ext cx="774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6525E6B-6332-43AE-B5F3-EF0F8903A1A4}"/>
                  </a:ext>
                </a:extLst>
              </p14:cNvPr>
              <p14:cNvContentPartPr/>
              <p14:nvPr/>
            </p14:nvContentPartPr>
            <p14:xfrm>
              <a:off x="4412555" y="2436526"/>
              <a:ext cx="230400" cy="28332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6525E6B-6332-43AE-B5F3-EF0F8903A1A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403555" y="2427526"/>
                <a:ext cx="2480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CBF8183-4E20-426F-A576-518A7E670EE0}"/>
                  </a:ext>
                </a:extLst>
              </p14:cNvPr>
              <p14:cNvContentPartPr/>
              <p14:nvPr/>
            </p14:nvContentPartPr>
            <p14:xfrm>
              <a:off x="4754555" y="2784286"/>
              <a:ext cx="53280" cy="1245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CBF8183-4E20-426F-A576-518A7E670EE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745915" y="2775286"/>
                <a:ext cx="709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1C65A69-35E1-4CFC-8818-61DD9283CA50}"/>
                  </a:ext>
                </a:extLst>
              </p14:cNvPr>
              <p14:cNvContentPartPr/>
              <p14:nvPr/>
            </p14:nvContentPartPr>
            <p14:xfrm>
              <a:off x="4748795" y="2796166"/>
              <a:ext cx="71280" cy="1360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1C65A69-35E1-4CFC-8818-61DD9283CA5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740155" y="2787166"/>
                <a:ext cx="88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6C5FC47-1238-44BB-8644-9D91C7CCAC72}"/>
                  </a:ext>
                </a:extLst>
              </p14:cNvPr>
              <p14:cNvContentPartPr/>
              <p14:nvPr/>
            </p14:nvContentPartPr>
            <p14:xfrm>
              <a:off x="3403835" y="2703286"/>
              <a:ext cx="35640" cy="14040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6C5FC47-1238-44BB-8644-9D91C7CCAC7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394835" y="2694646"/>
                <a:ext cx="5328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A8F9AFD-5737-47B8-9CC0-DDCDE87568C2}"/>
              </a:ext>
            </a:extLst>
          </p:cNvPr>
          <p:cNvGrpSpPr/>
          <p:nvPr/>
        </p:nvGrpSpPr>
        <p:grpSpPr>
          <a:xfrm>
            <a:off x="1082209" y="3332926"/>
            <a:ext cx="5443200" cy="1519098"/>
            <a:chOff x="1082209" y="3332926"/>
            <a:chExt cx="5443200" cy="15190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5857AFC-6051-415C-B05C-B0B84CE57FF2}"/>
                    </a:ext>
                  </a:extLst>
                </p14:cNvPr>
                <p14:cNvContentPartPr/>
                <p14:nvPr/>
              </p14:nvContentPartPr>
              <p14:xfrm>
                <a:off x="1082209" y="3968584"/>
                <a:ext cx="5443200" cy="8834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5857AFC-6051-415C-B05C-B0B84CE57FF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73209" y="3959584"/>
                  <a:ext cx="5460840" cy="9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1FAE029-2AC9-45F0-9955-F25CF7CE867C}"/>
                    </a:ext>
                  </a:extLst>
                </p14:cNvPr>
                <p14:cNvContentPartPr/>
                <p14:nvPr/>
              </p14:nvContentPartPr>
              <p14:xfrm>
                <a:off x="1680515" y="3398086"/>
                <a:ext cx="205560" cy="224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1FAE029-2AC9-45F0-9955-F25CF7CE867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71515" y="3389086"/>
                  <a:ext cx="223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5D53D06-236E-46F7-8C10-7B6492A6D4B3}"/>
                    </a:ext>
                  </a:extLst>
                </p14:cNvPr>
                <p14:cNvContentPartPr/>
                <p14:nvPr/>
              </p14:nvContentPartPr>
              <p14:xfrm>
                <a:off x="1575035" y="3751966"/>
                <a:ext cx="413280" cy="18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5D53D06-236E-46F7-8C10-7B6492A6D4B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66035" y="3742966"/>
                  <a:ext cx="430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054A688-24C9-4421-BC4B-60F40807AE8B}"/>
                    </a:ext>
                  </a:extLst>
                </p14:cNvPr>
                <p14:cNvContentPartPr/>
                <p14:nvPr/>
              </p14:nvContentPartPr>
              <p14:xfrm>
                <a:off x="1610315" y="3795166"/>
                <a:ext cx="115920" cy="246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054A688-24C9-4421-BC4B-60F40807AE8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601315" y="3786166"/>
                  <a:ext cx="133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1EDB7C3-0528-47AB-860A-C4B1C85C6DCB}"/>
                    </a:ext>
                  </a:extLst>
                </p14:cNvPr>
                <p14:cNvContentPartPr/>
                <p14:nvPr/>
              </p14:nvContentPartPr>
              <p14:xfrm>
                <a:off x="1828475" y="3846646"/>
                <a:ext cx="83880" cy="200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1EDB7C3-0528-47AB-860A-C4B1C85C6DC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19835" y="3837646"/>
                  <a:ext cx="101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505EF3-6E54-4A82-81EE-FDB866D20FA1}"/>
                    </a:ext>
                  </a:extLst>
                </p14:cNvPr>
                <p14:cNvContentPartPr/>
                <p14:nvPr/>
              </p14:nvContentPartPr>
              <p14:xfrm>
                <a:off x="1840355" y="3922966"/>
                <a:ext cx="59400" cy="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505EF3-6E54-4A82-81EE-FDB866D20FA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31715" y="3913966"/>
                  <a:ext cx="7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F4D852-2CE3-47AA-8EC7-B211057FA5F3}"/>
                    </a:ext>
                  </a:extLst>
                </p14:cNvPr>
                <p14:cNvContentPartPr/>
                <p14:nvPr/>
              </p14:nvContentPartPr>
              <p14:xfrm>
                <a:off x="2259395" y="3515806"/>
                <a:ext cx="289440" cy="36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F4D852-2CE3-47AA-8EC7-B211057FA5F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50395" y="3507166"/>
                  <a:ext cx="3070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7912B9F-5CA3-4FB1-B37A-AA792102C49A}"/>
                    </a:ext>
                  </a:extLst>
                </p14:cNvPr>
                <p14:cNvContentPartPr/>
                <p14:nvPr/>
              </p14:nvContentPartPr>
              <p14:xfrm>
                <a:off x="2336075" y="3686806"/>
                <a:ext cx="177480" cy="29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7912B9F-5CA3-4FB1-B37A-AA792102C49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27075" y="3678166"/>
                  <a:ext cx="195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7163F7-9542-4659-BF03-48C503F0CEE2}"/>
                    </a:ext>
                  </a:extLst>
                </p14:cNvPr>
                <p14:cNvContentPartPr/>
                <p14:nvPr/>
              </p14:nvContentPartPr>
              <p14:xfrm>
                <a:off x="2648555" y="3781486"/>
                <a:ext cx="153720" cy="141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7163F7-9542-4659-BF03-48C503F0CEE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639915" y="3772486"/>
                  <a:ext cx="171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CD93166-F716-4102-99FE-BAA1379FE639}"/>
                    </a:ext>
                  </a:extLst>
                </p14:cNvPr>
                <p14:cNvContentPartPr/>
                <p14:nvPr/>
              </p14:nvContentPartPr>
              <p14:xfrm>
                <a:off x="3090995" y="3616246"/>
                <a:ext cx="147960" cy="18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CD93166-F716-4102-99FE-BAA1379FE63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82355" y="3607246"/>
                  <a:ext cx="16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616EC40-838F-4D7F-877F-60B613495FD9}"/>
                    </a:ext>
                  </a:extLst>
                </p14:cNvPr>
                <p14:cNvContentPartPr/>
                <p14:nvPr/>
              </p14:nvContentPartPr>
              <p14:xfrm>
                <a:off x="3114755" y="3675286"/>
                <a:ext cx="141840" cy="18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616EC40-838F-4D7F-877F-60B613495FD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05755" y="3666286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06C7226-C3F4-4D64-A41E-73EF5498457F}"/>
                    </a:ext>
                  </a:extLst>
                </p14:cNvPr>
                <p14:cNvContentPartPr/>
                <p14:nvPr/>
              </p14:nvContentPartPr>
              <p14:xfrm>
                <a:off x="3557195" y="3451006"/>
                <a:ext cx="189000" cy="407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06C7226-C3F4-4D64-A41E-73EF5498457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48195" y="3442006"/>
                  <a:ext cx="2066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2FA6376-BA43-4326-B8A4-8ED7899ECBDA}"/>
                    </a:ext>
                  </a:extLst>
                </p14:cNvPr>
                <p14:cNvContentPartPr/>
                <p14:nvPr/>
              </p14:nvContentPartPr>
              <p14:xfrm>
                <a:off x="3846275" y="3510766"/>
                <a:ext cx="219240" cy="168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2FA6376-BA43-4326-B8A4-8ED7899ECBD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37275" y="3502126"/>
                  <a:ext cx="236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87E78FF-6391-4847-AF3A-5DBAA0971F5E}"/>
                    </a:ext>
                  </a:extLst>
                </p14:cNvPr>
                <p14:cNvContentPartPr/>
                <p14:nvPr/>
              </p14:nvContentPartPr>
              <p14:xfrm>
                <a:off x="4226435" y="3462166"/>
                <a:ext cx="80280" cy="195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87E78FF-6391-4847-AF3A-5DBAA0971F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17795" y="3453526"/>
                  <a:ext cx="97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D83B1E7-6560-4B05-A9FD-CEA95BEB323F}"/>
                    </a:ext>
                  </a:extLst>
                </p14:cNvPr>
                <p14:cNvContentPartPr/>
                <p14:nvPr/>
              </p14:nvContentPartPr>
              <p14:xfrm>
                <a:off x="4205915" y="3604366"/>
                <a:ext cx="118440" cy="18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D83B1E7-6560-4B05-A9FD-CEA95BEB323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197275" y="3595366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04592E6-8531-4381-8C30-6B0E797D67C0}"/>
                    </a:ext>
                  </a:extLst>
                </p14:cNvPr>
                <p14:cNvContentPartPr/>
                <p14:nvPr/>
              </p14:nvContentPartPr>
              <p14:xfrm>
                <a:off x="4582835" y="3480526"/>
                <a:ext cx="366840" cy="1544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04592E6-8531-4381-8C30-6B0E797D67C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74195" y="3471526"/>
                  <a:ext cx="384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269C11F-2CB8-4356-A1D3-2478CE8240BF}"/>
                    </a:ext>
                  </a:extLst>
                </p14:cNvPr>
                <p14:cNvContentPartPr/>
                <p14:nvPr/>
              </p14:nvContentPartPr>
              <p14:xfrm>
                <a:off x="4978835" y="3374326"/>
                <a:ext cx="248760" cy="246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269C11F-2CB8-4356-A1D3-2478CE8240B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69835" y="3365326"/>
                  <a:ext cx="266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B16795D-E586-4D51-AC72-E79D6F812EB0}"/>
                    </a:ext>
                  </a:extLst>
                </p14:cNvPr>
                <p14:cNvContentPartPr/>
                <p14:nvPr/>
              </p14:nvContentPartPr>
              <p14:xfrm>
                <a:off x="5409395" y="3374326"/>
                <a:ext cx="118440" cy="271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B16795D-E586-4D51-AC72-E79D6F812EB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400755" y="3365326"/>
                  <a:ext cx="136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9EDD885-6859-4833-A837-4EF0F79C9846}"/>
                    </a:ext>
                  </a:extLst>
                </p14:cNvPr>
                <p14:cNvContentPartPr/>
                <p14:nvPr/>
              </p14:nvContentPartPr>
              <p14:xfrm>
                <a:off x="5433155" y="3492406"/>
                <a:ext cx="118440" cy="6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9EDD885-6859-4833-A837-4EF0F79C984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24155" y="3483406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B89B0D-AA59-4917-85E0-B00EC6FBC789}"/>
                    </a:ext>
                  </a:extLst>
                </p14:cNvPr>
                <p14:cNvContentPartPr/>
                <p14:nvPr/>
              </p14:nvContentPartPr>
              <p14:xfrm>
                <a:off x="5468435" y="3332926"/>
                <a:ext cx="118440" cy="29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B89B0D-AA59-4917-85E0-B00EC6FBC78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59795" y="3324286"/>
                  <a:ext cx="136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BF90C3C-4761-413C-9F13-E2C2BD3E15ED}"/>
                    </a:ext>
                  </a:extLst>
                </p14:cNvPr>
                <p14:cNvContentPartPr/>
                <p14:nvPr/>
              </p14:nvContentPartPr>
              <p14:xfrm>
                <a:off x="5544755" y="3592486"/>
                <a:ext cx="177840" cy="319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BF90C3C-4761-413C-9F13-E2C2BD3E15E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35755" y="3583846"/>
                  <a:ext cx="19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14EF432-656D-4972-9EA7-65955C510346}"/>
                    </a:ext>
                  </a:extLst>
                </p14:cNvPr>
                <p14:cNvContentPartPr/>
                <p14:nvPr/>
              </p14:nvContentPartPr>
              <p14:xfrm>
                <a:off x="1773049" y="4235704"/>
                <a:ext cx="165600" cy="2001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14EF432-656D-4972-9EA7-65955C51034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764049" y="4226704"/>
                  <a:ext cx="183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F6ED2ED-CC5E-4B11-B882-E910F3FB1D2E}"/>
                    </a:ext>
                  </a:extLst>
                </p14:cNvPr>
                <p14:cNvContentPartPr/>
                <p14:nvPr/>
              </p14:nvContentPartPr>
              <p14:xfrm>
                <a:off x="2008849" y="4218424"/>
                <a:ext cx="149760" cy="1897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F6ED2ED-CC5E-4B11-B882-E910F3FB1D2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00209" y="4209424"/>
                  <a:ext cx="167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59DB0B9-3D2F-447C-9AF5-C246A468A4C2}"/>
                    </a:ext>
                  </a:extLst>
                </p14:cNvPr>
                <p14:cNvContentPartPr/>
                <p14:nvPr/>
              </p14:nvContentPartPr>
              <p14:xfrm>
                <a:off x="1629409" y="4478344"/>
                <a:ext cx="522360" cy="56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59DB0B9-3D2F-447C-9AF5-C246A468A4C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20769" y="4469704"/>
                  <a:ext cx="540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0ABD457-6160-4E71-B172-ACC9F0D24F1C}"/>
                    </a:ext>
                  </a:extLst>
                </p14:cNvPr>
                <p14:cNvContentPartPr/>
                <p14:nvPr/>
              </p14:nvContentPartPr>
              <p14:xfrm>
                <a:off x="1717249" y="4586704"/>
                <a:ext cx="186480" cy="2073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0ABD457-6160-4E71-B172-ACC9F0D24F1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708249" y="4577704"/>
                  <a:ext cx="204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B5590E8-B450-494C-AE25-9B7A5EB35FC7}"/>
                    </a:ext>
                  </a:extLst>
                </p14:cNvPr>
                <p14:cNvContentPartPr/>
                <p14:nvPr/>
              </p14:nvContentPartPr>
              <p14:xfrm>
                <a:off x="1953049" y="4670584"/>
                <a:ext cx="99720" cy="163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B5590E8-B450-494C-AE25-9B7A5EB35FC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44049" y="4661584"/>
                  <a:ext cx="117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6F90BDA-59B0-4711-84F4-7F09C308FB91}"/>
                    </a:ext>
                  </a:extLst>
                </p14:cNvPr>
                <p14:cNvContentPartPr/>
                <p14:nvPr/>
              </p14:nvContentPartPr>
              <p14:xfrm>
                <a:off x="1977889" y="4727464"/>
                <a:ext cx="56520" cy="19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6F90BDA-59B0-4711-84F4-7F09C308FB9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969249" y="4718464"/>
                  <a:ext cx="74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AF1A412-928E-4286-8ACB-8C83EFF7834A}"/>
                    </a:ext>
                  </a:extLst>
                </p14:cNvPr>
                <p14:cNvContentPartPr/>
                <p14:nvPr/>
              </p14:nvContentPartPr>
              <p14:xfrm>
                <a:off x="2637409" y="4577704"/>
                <a:ext cx="87480" cy="133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AF1A412-928E-4286-8ACB-8C83EFF7834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28409" y="4568704"/>
                  <a:ext cx="10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EC42E4D-0904-40B6-917F-AB45E9FB2D5D}"/>
                    </a:ext>
                  </a:extLst>
                </p14:cNvPr>
                <p14:cNvContentPartPr/>
                <p14:nvPr/>
              </p14:nvContentPartPr>
              <p14:xfrm>
                <a:off x="2618689" y="4633864"/>
                <a:ext cx="87480" cy="129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EC42E4D-0904-40B6-917F-AB45E9FB2D5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609689" y="4625224"/>
                  <a:ext cx="10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29B786-96F9-4EF0-98C5-3208AD0CEBFD}"/>
                    </a:ext>
                  </a:extLst>
                </p14:cNvPr>
                <p14:cNvContentPartPr/>
                <p14:nvPr/>
              </p14:nvContentPartPr>
              <p14:xfrm>
                <a:off x="2792929" y="4578064"/>
                <a:ext cx="43920" cy="129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29B786-96F9-4EF0-98C5-3208AD0CEBF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783929" y="4569064"/>
                  <a:ext cx="61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3204440-F528-4780-AF2A-EF9CC5E12917}"/>
                    </a:ext>
                  </a:extLst>
                </p14:cNvPr>
                <p14:cNvContentPartPr/>
                <p14:nvPr/>
              </p14:nvContentPartPr>
              <p14:xfrm>
                <a:off x="2867449" y="4422544"/>
                <a:ext cx="168480" cy="3052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3204440-F528-4780-AF2A-EF9CC5E1291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858449" y="4413544"/>
                  <a:ext cx="186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BE80CB4-BE8F-43FA-ACAE-6B1F3D220155}"/>
                    </a:ext>
                  </a:extLst>
                </p14:cNvPr>
                <p14:cNvContentPartPr/>
                <p14:nvPr/>
              </p14:nvContentPartPr>
              <p14:xfrm>
                <a:off x="3091369" y="4447384"/>
                <a:ext cx="212040" cy="1620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BE80CB4-BE8F-43FA-ACAE-6B1F3D22015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82369" y="4438744"/>
                  <a:ext cx="229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3E11A92-F679-42B6-AA93-4683E0977464}"/>
                    </a:ext>
                  </a:extLst>
                </p14:cNvPr>
                <p14:cNvContentPartPr/>
                <p14:nvPr/>
              </p14:nvContentPartPr>
              <p14:xfrm>
                <a:off x="3371449" y="4391584"/>
                <a:ext cx="112320" cy="212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3E11A92-F679-42B6-AA93-4683E097746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62449" y="4382944"/>
                  <a:ext cx="12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F5D5425-39D4-4ABF-960F-4CD97BC4E84C}"/>
                    </a:ext>
                  </a:extLst>
                </p14:cNvPr>
                <p14:cNvContentPartPr/>
                <p14:nvPr/>
              </p14:nvContentPartPr>
              <p14:xfrm>
                <a:off x="3657289" y="4297984"/>
                <a:ext cx="193320" cy="178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F5D5425-39D4-4ABF-960F-4CD97BC4E84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48649" y="4288984"/>
                  <a:ext cx="210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CE2088B-DEEF-40E0-9736-9E79C8D82B95}"/>
                    </a:ext>
                  </a:extLst>
                </p14:cNvPr>
                <p14:cNvContentPartPr/>
                <p14:nvPr/>
              </p14:nvContentPartPr>
              <p14:xfrm>
                <a:off x="4531009" y="4204744"/>
                <a:ext cx="151200" cy="212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CE2088B-DEEF-40E0-9736-9E79C8D82B9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522009" y="4196104"/>
                  <a:ext cx="168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2FC7D66-426F-40CA-A5E5-09004E9E7691}"/>
                    </a:ext>
                  </a:extLst>
                </p14:cNvPr>
                <p14:cNvContentPartPr/>
                <p14:nvPr/>
              </p14:nvContentPartPr>
              <p14:xfrm>
                <a:off x="4428769" y="4472224"/>
                <a:ext cx="317520" cy="252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2FC7D66-426F-40CA-A5E5-09004E9E769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419769" y="4463584"/>
                  <a:ext cx="335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94522B7-CAE8-4CBC-A652-C8176DA8F968}"/>
                    </a:ext>
                  </a:extLst>
                </p14:cNvPr>
                <p14:cNvContentPartPr/>
                <p14:nvPr/>
              </p14:nvContentPartPr>
              <p14:xfrm>
                <a:off x="4399969" y="4540984"/>
                <a:ext cx="134640" cy="1555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94522B7-CAE8-4CBC-A652-C8176DA8F9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91329" y="4532344"/>
                  <a:ext cx="152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A2C8C9E-F5D3-4A6E-AD48-ED374BD0B028}"/>
                    </a:ext>
                  </a:extLst>
                </p14:cNvPr>
                <p14:cNvContentPartPr/>
                <p14:nvPr/>
              </p14:nvContentPartPr>
              <p14:xfrm>
                <a:off x="4553329" y="4621264"/>
                <a:ext cx="69480" cy="1540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A2C8C9E-F5D3-4A6E-AD48-ED374BD0B02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544329" y="4612624"/>
                  <a:ext cx="87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EC0727D-6807-4591-B8AD-DEA7C19BEC00}"/>
                    </a:ext>
                  </a:extLst>
                </p14:cNvPr>
                <p14:cNvContentPartPr/>
                <p14:nvPr/>
              </p14:nvContentPartPr>
              <p14:xfrm>
                <a:off x="4540729" y="4683904"/>
                <a:ext cx="50040" cy="252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EC0727D-6807-4591-B8AD-DEA7C19BEC0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31729" y="4674904"/>
                  <a:ext cx="6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775ED61-23BC-4E03-8DE6-1B700B5C944A}"/>
                    </a:ext>
                  </a:extLst>
                </p14:cNvPr>
                <p14:cNvContentPartPr/>
                <p14:nvPr/>
              </p14:nvContentPartPr>
              <p14:xfrm>
                <a:off x="4802089" y="4359904"/>
                <a:ext cx="131040" cy="2498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775ED61-23BC-4E03-8DE6-1B700B5C944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793089" y="4351264"/>
                  <a:ext cx="148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3397CE6-7FB1-4A9B-B79B-CB96B5585DE0}"/>
                    </a:ext>
                  </a:extLst>
                </p14:cNvPr>
                <p14:cNvContentPartPr/>
                <p14:nvPr/>
              </p14:nvContentPartPr>
              <p14:xfrm>
                <a:off x="5081809" y="4422544"/>
                <a:ext cx="68760" cy="813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3397CE6-7FB1-4A9B-B79B-CB96B5585DE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073169" y="4413544"/>
                  <a:ext cx="86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113A4EA-9B6C-4FD3-BD39-BA778C2AC6A0}"/>
                    </a:ext>
                  </a:extLst>
                </p14:cNvPr>
                <p14:cNvContentPartPr/>
                <p14:nvPr/>
              </p14:nvContentPartPr>
              <p14:xfrm>
                <a:off x="5249929" y="4453504"/>
                <a:ext cx="31320" cy="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113A4EA-9B6C-4FD3-BD39-BA778C2AC6A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240929" y="4444864"/>
                  <a:ext cx="4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E2C3ABE-106E-4220-A317-74E57885E041}"/>
                    </a:ext>
                  </a:extLst>
                </p14:cNvPr>
                <p14:cNvContentPartPr/>
                <p14:nvPr/>
              </p14:nvContentPartPr>
              <p14:xfrm>
                <a:off x="5287009" y="4453504"/>
                <a:ext cx="106200" cy="2242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E2C3ABE-106E-4220-A317-74E57885E0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78369" y="4444864"/>
                  <a:ext cx="123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AE36D5A-446E-4A21-B382-749DB7AD14D0}"/>
                    </a:ext>
                  </a:extLst>
                </p14:cNvPr>
                <p14:cNvContentPartPr/>
                <p14:nvPr/>
              </p14:nvContentPartPr>
              <p14:xfrm>
                <a:off x="5368009" y="4341544"/>
                <a:ext cx="25200" cy="252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AE36D5A-446E-4A21-B382-749DB7AD14D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359369" y="4332904"/>
                  <a:ext cx="42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8BF1FA8-738D-425D-ACDB-8928E1FB048C}"/>
                    </a:ext>
                  </a:extLst>
                </p14:cNvPr>
                <p14:cNvContentPartPr/>
                <p14:nvPr/>
              </p14:nvContentPartPr>
              <p14:xfrm>
                <a:off x="5442169" y="4366384"/>
                <a:ext cx="386640" cy="1807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8BF1FA8-738D-425D-ACDB-8928E1FB048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33169" y="4357744"/>
                  <a:ext cx="404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BE1F3E2-102B-4ABD-8B80-733D62572193}"/>
                    </a:ext>
                  </a:extLst>
                </p14:cNvPr>
                <p14:cNvContentPartPr/>
                <p14:nvPr/>
              </p14:nvContentPartPr>
              <p14:xfrm>
                <a:off x="6002329" y="4210864"/>
                <a:ext cx="255600" cy="2736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BE1F3E2-102B-4ABD-8B80-733D6257219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93329" y="4202224"/>
                  <a:ext cx="27324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CF6EC9E5-0137-4C8A-B190-4E9D92A351D1}"/>
                  </a:ext>
                </a:extLst>
              </p14:cNvPr>
              <p14:cNvContentPartPr/>
              <p14:nvPr/>
            </p14:nvContentPartPr>
            <p14:xfrm>
              <a:off x="1062769" y="2176504"/>
              <a:ext cx="5020920" cy="202248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CF6EC9E5-0137-4C8A-B190-4E9D92A351D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054129" y="2167864"/>
                <a:ext cx="5038560" cy="20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B040E80-C2CA-4356-A2E3-3551A881488A}"/>
              </a:ext>
            </a:extLst>
          </p:cNvPr>
          <p:cNvGrpSpPr/>
          <p:nvPr/>
        </p:nvGrpSpPr>
        <p:grpSpPr>
          <a:xfrm>
            <a:off x="1678729" y="5069464"/>
            <a:ext cx="305640" cy="404280"/>
            <a:chOff x="1678729" y="5069464"/>
            <a:chExt cx="30564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3266583-520F-4A22-A279-7E08C2D05884}"/>
                    </a:ext>
                  </a:extLst>
                </p14:cNvPr>
                <p14:cNvContentPartPr/>
                <p14:nvPr/>
              </p14:nvContentPartPr>
              <p14:xfrm>
                <a:off x="1678729" y="5069464"/>
                <a:ext cx="225000" cy="1746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3266583-520F-4A22-A279-7E08C2D0588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670089" y="5060464"/>
                  <a:ext cx="242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6529827-8C31-49B4-9960-C5068C8E6BF7}"/>
                    </a:ext>
                  </a:extLst>
                </p14:cNvPr>
                <p14:cNvContentPartPr/>
                <p14:nvPr/>
              </p14:nvContentPartPr>
              <p14:xfrm>
                <a:off x="1716529" y="5181424"/>
                <a:ext cx="81360" cy="64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6529827-8C31-49B4-9960-C5068C8E6BF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07889" y="5172424"/>
                  <a:ext cx="9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EB1A383-FAB5-4A19-A662-0E53FF7D80B2}"/>
                    </a:ext>
                  </a:extLst>
                </p14:cNvPr>
                <p14:cNvContentPartPr/>
                <p14:nvPr/>
              </p14:nvContentPartPr>
              <p14:xfrm>
                <a:off x="1865929" y="5187544"/>
                <a:ext cx="118440" cy="2862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EB1A383-FAB5-4A19-A662-0E53FF7D80B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857289" y="5178904"/>
                  <a:ext cx="13608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3336442-1E48-4D70-B146-7C343A724EB7}"/>
              </a:ext>
            </a:extLst>
          </p:cNvPr>
          <p:cNvGrpSpPr/>
          <p:nvPr/>
        </p:nvGrpSpPr>
        <p:grpSpPr>
          <a:xfrm>
            <a:off x="2225929" y="5069464"/>
            <a:ext cx="654120" cy="217080"/>
            <a:chOff x="2225929" y="5069464"/>
            <a:chExt cx="65412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16956FD-7075-4422-8CB5-94D509B23578}"/>
                    </a:ext>
                  </a:extLst>
                </p14:cNvPr>
                <p14:cNvContentPartPr/>
                <p14:nvPr/>
              </p14:nvContentPartPr>
              <p14:xfrm>
                <a:off x="2225929" y="5088184"/>
                <a:ext cx="162720" cy="1684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16956FD-7075-4422-8CB5-94D509B2357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217289" y="5079184"/>
                  <a:ext cx="180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5D41E5B-DD08-4591-AC34-A11285FFB1B7}"/>
                    </a:ext>
                  </a:extLst>
                </p14:cNvPr>
                <p14:cNvContentPartPr/>
                <p14:nvPr/>
              </p14:nvContentPartPr>
              <p14:xfrm>
                <a:off x="2282809" y="5181424"/>
                <a:ext cx="230400" cy="6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5D41E5B-DD08-4591-AC34-A11285FFB1B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273809" y="5172424"/>
                  <a:ext cx="248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692B39C-ABD9-4BF8-AAD1-378B069B81D1}"/>
                    </a:ext>
                  </a:extLst>
                </p14:cNvPr>
                <p14:cNvContentPartPr/>
                <p14:nvPr/>
              </p14:nvContentPartPr>
              <p14:xfrm>
                <a:off x="2475409" y="5143624"/>
                <a:ext cx="79200" cy="1188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692B39C-ABD9-4BF8-AAD1-378B069B81D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66769" y="5134984"/>
                  <a:ext cx="96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E41D543-20CE-4A90-B020-DC62701409CD}"/>
                    </a:ext>
                  </a:extLst>
                </p14:cNvPr>
                <p14:cNvContentPartPr/>
                <p14:nvPr/>
              </p14:nvContentPartPr>
              <p14:xfrm>
                <a:off x="2699329" y="5069464"/>
                <a:ext cx="180720" cy="2170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E41D543-20CE-4A90-B020-DC62701409C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690689" y="5060464"/>
                  <a:ext cx="1983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57AB21C-96BA-44C3-894F-49DE5B826F9F}"/>
              </a:ext>
            </a:extLst>
          </p:cNvPr>
          <p:cNvGrpSpPr/>
          <p:nvPr/>
        </p:nvGrpSpPr>
        <p:grpSpPr>
          <a:xfrm>
            <a:off x="3178489" y="5001064"/>
            <a:ext cx="678600" cy="416880"/>
            <a:chOff x="3178489" y="5001064"/>
            <a:chExt cx="67860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19C3E20-9C52-4879-A7E6-A77E6818EB00}"/>
                    </a:ext>
                  </a:extLst>
                </p14:cNvPr>
                <p14:cNvContentPartPr/>
                <p14:nvPr/>
              </p14:nvContentPartPr>
              <p14:xfrm>
                <a:off x="3178489" y="5367904"/>
                <a:ext cx="37800" cy="500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19C3E20-9C52-4879-A7E6-A77E6818EB0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169489" y="5359264"/>
                  <a:ext cx="55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87BE625-9ADA-4D29-86BD-53243319812B}"/>
                    </a:ext>
                  </a:extLst>
                </p14:cNvPr>
                <p14:cNvContentPartPr/>
                <p14:nvPr/>
              </p14:nvContentPartPr>
              <p14:xfrm>
                <a:off x="3470809" y="5044624"/>
                <a:ext cx="31320" cy="2304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87BE625-9ADA-4D29-86BD-53243319812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461809" y="5035624"/>
                  <a:ext cx="48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CF52249-4EAC-4E26-9EC3-8E6EBFC41313}"/>
                    </a:ext>
                  </a:extLst>
                </p14:cNvPr>
                <p14:cNvContentPartPr/>
                <p14:nvPr/>
              </p14:nvContentPartPr>
              <p14:xfrm>
                <a:off x="3676009" y="5001064"/>
                <a:ext cx="31320" cy="2430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CF52249-4EAC-4E26-9EC3-8E6EBFC4131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667369" y="4992064"/>
                  <a:ext cx="48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2DE42AC-A7C4-4B6A-9BC6-C1D092E876E6}"/>
                    </a:ext>
                  </a:extLst>
                </p14:cNvPr>
                <p14:cNvContentPartPr/>
                <p14:nvPr/>
              </p14:nvContentPartPr>
              <p14:xfrm>
                <a:off x="3483409" y="5150464"/>
                <a:ext cx="373680" cy="1868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2DE42AC-A7C4-4B6A-9BC6-C1D092E876E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474409" y="5141464"/>
                  <a:ext cx="391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2B40E7C-2378-457B-8EB2-BC92C7701A86}"/>
                    </a:ext>
                  </a:extLst>
                </p14:cNvPr>
                <p14:cNvContentPartPr/>
                <p14:nvPr/>
              </p14:nvContentPartPr>
              <p14:xfrm>
                <a:off x="3763129" y="5212384"/>
                <a:ext cx="81360" cy="1371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2B40E7C-2378-457B-8EB2-BC92C7701A8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54489" y="5203744"/>
                  <a:ext cx="990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27A51AB8-9F7C-46F2-873F-225558EEBA57}"/>
              </a:ext>
            </a:extLst>
          </p:cNvPr>
          <p:cNvGrpSpPr/>
          <p:nvPr/>
        </p:nvGrpSpPr>
        <p:grpSpPr>
          <a:xfrm>
            <a:off x="4136449" y="4964344"/>
            <a:ext cx="1001520" cy="391680"/>
            <a:chOff x="4136449" y="4964344"/>
            <a:chExt cx="100152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B6EE174-4F03-4B72-9AF6-0D8874A6B21E}"/>
                    </a:ext>
                  </a:extLst>
                </p14:cNvPr>
                <p14:cNvContentPartPr/>
                <p14:nvPr/>
              </p14:nvContentPartPr>
              <p14:xfrm>
                <a:off x="4136449" y="5056864"/>
                <a:ext cx="392400" cy="1684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B6EE174-4F03-4B72-9AF6-0D8874A6B21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27449" y="5048224"/>
                  <a:ext cx="410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02D15C3-2682-4F33-84C4-BA750632CD38}"/>
                    </a:ext>
                  </a:extLst>
                </p14:cNvPr>
                <p14:cNvContentPartPr/>
                <p14:nvPr/>
              </p14:nvContentPartPr>
              <p14:xfrm>
                <a:off x="4447489" y="5087824"/>
                <a:ext cx="87480" cy="1000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02D15C3-2682-4F33-84C4-BA750632CD3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438489" y="5079184"/>
                  <a:ext cx="105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1EACCB3-8D59-4874-85C9-92D34BB400DC}"/>
                    </a:ext>
                  </a:extLst>
                </p14:cNvPr>
                <p14:cNvContentPartPr/>
                <p14:nvPr/>
              </p14:nvContentPartPr>
              <p14:xfrm>
                <a:off x="4658809" y="5113024"/>
                <a:ext cx="99720" cy="190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1EACCB3-8D59-4874-85C9-92D34BB400D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650169" y="5104024"/>
                  <a:ext cx="11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CCB91B0-0A2F-4BCD-9964-B80D22F27DE7}"/>
                    </a:ext>
                  </a:extLst>
                </p14:cNvPr>
                <p14:cNvContentPartPr/>
                <p14:nvPr/>
              </p14:nvContentPartPr>
              <p14:xfrm>
                <a:off x="4845289" y="4964344"/>
                <a:ext cx="143640" cy="2797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CCB91B0-0A2F-4BCD-9964-B80D22F27DE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836649" y="4955704"/>
                  <a:ext cx="161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75E67ED-D7F3-4DC3-A286-D0D533DB3C69}"/>
                    </a:ext>
                  </a:extLst>
                </p14:cNvPr>
                <p14:cNvContentPartPr/>
                <p14:nvPr/>
              </p14:nvContentPartPr>
              <p14:xfrm>
                <a:off x="5106649" y="5243704"/>
                <a:ext cx="31320" cy="1123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75E67ED-D7F3-4DC3-A286-D0D533DB3C6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098009" y="5234704"/>
                  <a:ext cx="489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6A9616A-600B-49DC-98D3-B17E41AEB358}"/>
              </a:ext>
            </a:extLst>
          </p:cNvPr>
          <p:cNvGrpSpPr/>
          <p:nvPr/>
        </p:nvGrpSpPr>
        <p:grpSpPr>
          <a:xfrm>
            <a:off x="5473849" y="4963624"/>
            <a:ext cx="995400" cy="423720"/>
            <a:chOff x="5473849" y="4963624"/>
            <a:chExt cx="99540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4AA127B-1F83-47C8-9707-1509B0E53D3F}"/>
                    </a:ext>
                  </a:extLst>
                </p14:cNvPr>
                <p14:cNvContentPartPr/>
                <p14:nvPr/>
              </p14:nvContentPartPr>
              <p14:xfrm>
                <a:off x="5473849" y="5014384"/>
                <a:ext cx="168480" cy="3477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4AA127B-1F83-47C8-9707-1509B0E53D3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64849" y="5005744"/>
                  <a:ext cx="186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2B86C84-19ED-45DB-889C-3F7599162D4B}"/>
                    </a:ext>
                  </a:extLst>
                </p14:cNvPr>
                <p14:cNvContentPartPr/>
                <p14:nvPr/>
              </p14:nvContentPartPr>
              <p14:xfrm>
                <a:off x="5704249" y="5038504"/>
                <a:ext cx="124560" cy="1620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2B86C84-19ED-45DB-889C-3F7599162D4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695609" y="5029504"/>
                  <a:ext cx="142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33E8D46-83AD-4D5A-96B2-C3E0FDE500E2}"/>
                    </a:ext>
                  </a:extLst>
                </p14:cNvPr>
                <p14:cNvContentPartPr/>
                <p14:nvPr/>
              </p14:nvContentPartPr>
              <p14:xfrm>
                <a:off x="5772289" y="5075944"/>
                <a:ext cx="271440" cy="932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33E8D46-83AD-4D5A-96B2-C3E0FDE500E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763649" y="5067304"/>
                  <a:ext cx="28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E967422-2C6B-4154-A147-C941F576BD0B}"/>
                    </a:ext>
                  </a:extLst>
                </p14:cNvPr>
                <p14:cNvContentPartPr/>
                <p14:nvPr/>
              </p14:nvContentPartPr>
              <p14:xfrm>
                <a:off x="6145609" y="4963624"/>
                <a:ext cx="156240" cy="1994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E967422-2C6B-4154-A147-C941F576BD0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36609" y="4954984"/>
                  <a:ext cx="173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2A17708-EF81-464B-8929-E97C40B7713C}"/>
                    </a:ext>
                  </a:extLst>
                </p14:cNvPr>
                <p14:cNvContentPartPr/>
                <p14:nvPr/>
              </p14:nvContentPartPr>
              <p14:xfrm>
                <a:off x="6350809" y="5237584"/>
                <a:ext cx="118440" cy="1497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2A17708-EF81-464B-8929-E97C40B7713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42169" y="5228584"/>
                  <a:ext cx="1360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99F30EF-4BCC-4D0E-B9AD-0E7CB03D678F}"/>
              </a:ext>
            </a:extLst>
          </p:cNvPr>
          <p:cNvGrpSpPr/>
          <p:nvPr/>
        </p:nvGrpSpPr>
        <p:grpSpPr>
          <a:xfrm>
            <a:off x="6705409" y="5150104"/>
            <a:ext cx="1847880" cy="236880"/>
            <a:chOff x="6705409" y="5150104"/>
            <a:chExt cx="184788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1994CE0-64C6-4139-A647-57A0B39A4895}"/>
                    </a:ext>
                  </a:extLst>
                </p14:cNvPr>
                <p14:cNvContentPartPr/>
                <p14:nvPr/>
              </p14:nvContentPartPr>
              <p14:xfrm>
                <a:off x="6718369" y="5174584"/>
                <a:ext cx="167760" cy="1936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1994CE0-64C6-4139-A647-57A0B39A489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709729" y="5165944"/>
                  <a:ext cx="185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F5C1B8A-A586-42C0-BEB3-BC9B648DE12C}"/>
                    </a:ext>
                  </a:extLst>
                </p14:cNvPr>
                <p14:cNvContentPartPr/>
                <p14:nvPr/>
              </p14:nvContentPartPr>
              <p14:xfrm>
                <a:off x="6705409" y="5280784"/>
                <a:ext cx="106200" cy="190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F5C1B8A-A586-42C0-BEB3-BC9B648DE12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96769" y="5272144"/>
                  <a:ext cx="12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6144DE9-28F5-4B71-A765-405A07BD6E26}"/>
                    </a:ext>
                  </a:extLst>
                </p14:cNvPr>
                <p14:cNvContentPartPr/>
                <p14:nvPr/>
              </p14:nvContentPartPr>
              <p14:xfrm>
                <a:off x="7066129" y="5206264"/>
                <a:ext cx="342720" cy="1807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6144DE9-28F5-4B71-A765-405A07BD6E2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57489" y="5197624"/>
                  <a:ext cx="360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514AD80-FE87-430C-B246-8812E863F334}"/>
                    </a:ext>
                  </a:extLst>
                </p14:cNvPr>
                <p14:cNvContentPartPr/>
                <p14:nvPr/>
              </p14:nvContentPartPr>
              <p14:xfrm>
                <a:off x="7433329" y="5158384"/>
                <a:ext cx="311400" cy="1980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514AD80-FE87-430C-B246-8812E863F33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424329" y="5149744"/>
                  <a:ext cx="329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CFCC2BA-81B9-4C65-8BEA-7D1BDCB9B658}"/>
                    </a:ext>
                  </a:extLst>
                </p14:cNvPr>
                <p14:cNvContentPartPr/>
                <p14:nvPr/>
              </p14:nvContentPartPr>
              <p14:xfrm>
                <a:off x="7874689" y="5206984"/>
                <a:ext cx="112320" cy="1616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CFCC2BA-81B9-4C65-8BEA-7D1BDCB9B65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866049" y="5197984"/>
                  <a:ext cx="129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5BDA029-A5E9-438F-81A5-BC8ECF250A52}"/>
                    </a:ext>
                  </a:extLst>
                </p14:cNvPr>
                <p14:cNvContentPartPr/>
                <p14:nvPr/>
              </p14:nvContentPartPr>
              <p14:xfrm>
                <a:off x="7887289" y="5262424"/>
                <a:ext cx="236880" cy="378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5BDA029-A5E9-438F-81A5-BC8ECF250A5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878289" y="5253424"/>
                  <a:ext cx="25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3E2B9D3-C1F7-4D9A-BFAF-9E247CADB2F0}"/>
                    </a:ext>
                  </a:extLst>
                </p14:cNvPr>
                <p14:cNvContentPartPr/>
                <p14:nvPr/>
              </p14:nvContentPartPr>
              <p14:xfrm>
                <a:off x="8092489" y="5212384"/>
                <a:ext cx="84960" cy="143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3E2B9D3-C1F7-4D9A-BFAF-9E247CADB2F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083849" y="5203744"/>
                  <a:ext cx="102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D23C23B-5DA5-4492-A200-876DFA61470D}"/>
                    </a:ext>
                  </a:extLst>
                </p14:cNvPr>
                <p14:cNvContentPartPr/>
                <p14:nvPr/>
              </p14:nvContentPartPr>
              <p14:xfrm>
                <a:off x="8371849" y="5150104"/>
                <a:ext cx="181440" cy="1872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D23C23B-5DA5-4492-A200-876DFA61470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363209" y="5141104"/>
                  <a:ext cx="1990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6ABBB4C3-4651-4A08-89F4-B7701571E44E}"/>
              </a:ext>
            </a:extLst>
          </p:cNvPr>
          <p:cNvGrpSpPr/>
          <p:nvPr/>
        </p:nvGrpSpPr>
        <p:grpSpPr>
          <a:xfrm>
            <a:off x="702769" y="5616664"/>
            <a:ext cx="1272960" cy="741240"/>
            <a:chOff x="702769" y="5616664"/>
            <a:chExt cx="1272960" cy="74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2F647F9-94E7-4ABE-B1B9-D5F5A79A278F}"/>
                    </a:ext>
                  </a:extLst>
                </p14:cNvPr>
                <p14:cNvContentPartPr/>
                <p14:nvPr/>
              </p14:nvContentPartPr>
              <p14:xfrm>
                <a:off x="702769" y="5722504"/>
                <a:ext cx="273960" cy="3679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2F647F9-94E7-4ABE-B1B9-D5F5A79A278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93769" y="5713504"/>
                  <a:ext cx="2916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CC065E4-45C1-4671-BB08-416A3FC1A3FB}"/>
                    </a:ext>
                  </a:extLst>
                </p14:cNvPr>
                <p14:cNvContentPartPr/>
                <p14:nvPr/>
              </p14:nvContentPartPr>
              <p14:xfrm>
                <a:off x="733729" y="5934184"/>
                <a:ext cx="243000" cy="439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CC065E4-45C1-4671-BB08-416A3FC1A3F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25089" y="5925184"/>
                  <a:ext cx="260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CCF5B9B-AED0-4DEF-90DA-C69F697D8277}"/>
                    </a:ext>
                  </a:extLst>
                </p14:cNvPr>
                <p14:cNvContentPartPr/>
                <p14:nvPr/>
              </p14:nvContentPartPr>
              <p14:xfrm>
                <a:off x="988609" y="5871904"/>
                <a:ext cx="324000" cy="3117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CCF5B9B-AED0-4DEF-90DA-C69F697D827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79969" y="5862904"/>
                  <a:ext cx="341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3487911-796D-4A9E-A837-DDF88B46F174}"/>
                    </a:ext>
                  </a:extLst>
                </p14:cNvPr>
                <p14:cNvContentPartPr/>
                <p14:nvPr/>
              </p14:nvContentPartPr>
              <p14:xfrm>
                <a:off x="1225129" y="5946424"/>
                <a:ext cx="43920" cy="64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3487911-796D-4A9E-A837-DDF88B46F17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216489" y="5937784"/>
                  <a:ext cx="6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BF01584-BFE7-4570-B79A-3C2930DBCBA9}"/>
                    </a:ext>
                  </a:extLst>
                </p14:cNvPr>
                <p14:cNvContentPartPr/>
                <p14:nvPr/>
              </p14:nvContentPartPr>
              <p14:xfrm>
                <a:off x="1330969" y="5616664"/>
                <a:ext cx="644760" cy="6778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BF01584-BFE7-4570-B79A-3C2930DBCBA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322329" y="5607664"/>
                  <a:ext cx="66240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016B970-8AAB-4A29-B812-A76BDBE6DC96}"/>
                    </a:ext>
                  </a:extLst>
                </p14:cNvPr>
                <p14:cNvContentPartPr/>
                <p14:nvPr/>
              </p14:nvContentPartPr>
              <p14:xfrm>
                <a:off x="1710409" y="5710264"/>
                <a:ext cx="162000" cy="2181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016B970-8AAB-4A29-B812-A76BDBE6DC9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701769" y="5701264"/>
                  <a:ext cx="179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64C78F4-D987-4296-A693-56AE61A4CE37}"/>
                    </a:ext>
                  </a:extLst>
                </p14:cNvPr>
                <p14:cNvContentPartPr/>
                <p14:nvPr/>
              </p14:nvContentPartPr>
              <p14:xfrm>
                <a:off x="1536169" y="6027424"/>
                <a:ext cx="385920" cy="252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64C78F4-D987-4296-A693-56AE61A4CE3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527529" y="6018424"/>
                  <a:ext cx="403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1F16C2F-E4C7-4BA4-AB14-D995168E87E8}"/>
                    </a:ext>
                  </a:extLst>
                </p14:cNvPr>
                <p14:cNvContentPartPr/>
                <p14:nvPr/>
              </p14:nvContentPartPr>
              <p14:xfrm>
                <a:off x="1661809" y="6133264"/>
                <a:ext cx="272880" cy="2246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1F16C2F-E4C7-4BA4-AB14-D995168E87E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653169" y="6124264"/>
                  <a:ext cx="2905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2F47BC21-0B81-4940-8BFE-0BC43E5CA08F}"/>
                  </a:ext>
                </a:extLst>
              </p14:cNvPr>
              <p14:cNvContentPartPr/>
              <p14:nvPr/>
            </p14:nvContentPartPr>
            <p14:xfrm>
              <a:off x="2226649" y="6270064"/>
              <a:ext cx="87480" cy="14328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2F47BC21-0B81-4940-8BFE-0BC43E5CA08F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2218009" y="6261064"/>
                <a:ext cx="10512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1CEC4904-447A-465D-86F3-D7848BAD693D}"/>
              </a:ext>
            </a:extLst>
          </p:cNvPr>
          <p:cNvGrpSpPr/>
          <p:nvPr/>
        </p:nvGrpSpPr>
        <p:grpSpPr>
          <a:xfrm>
            <a:off x="2799049" y="5705944"/>
            <a:ext cx="1509120" cy="533520"/>
            <a:chOff x="2799049" y="5705944"/>
            <a:chExt cx="150912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5D02A55-7120-4CEC-B33B-3E78CC154309}"/>
                    </a:ext>
                  </a:extLst>
                </p14:cNvPr>
                <p14:cNvContentPartPr/>
                <p14:nvPr/>
              </p14:nvContentPartPr>
              <p14:xfrm>
                <a:off x="2830009" y="5883784"/>
                <a:ext cx="231120" cy="2692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5D02A55-7120-4CEC-B33B-3E78CC15430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821369" y="5874784"/>
                  <a:ext cx="248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074952B-5C85-4B70-A459-4116B0E69945}"/>
                    </a:ext>
                  </a:extLst>
                </p14:cNvPr>
                <p14:cNvContentPartPr/>
                <p14:nvPr/>
              </p14:nvContentPartPr>
              <p14:xfrm>
                <a:off x="2799049" y="5996464"/>
                <a:ext cx="205560" cy="129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074952B-5C85-4B70-A459-4116B0E6994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790049" y="5987464"/>
                  <a:ext cx="223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A549EED-0E7C-4120-80AA-7285E1D32701}"/>
                    </a:ext>
                  </a:extLst>
                </p14:cNvPr>
                <p14:cNvContentPartPr/>
                <p14:nvPr/>
              </p14:nvContentPartPr>
              <p14:xfrm>
                <a:off x="3016129" y="6151984"/>
                <a:ext cx="81360" cy="874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A549EED-0E7C-4120-80AA-7285E1D3270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07489" y="6142984"/>
                  <a:ext cx="99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1F79642-0A1B-4A7B-ADAA-92D399A5C0A6}"/>
                    </a:ext>
                  </a:extLst>
                </p14:cNvPr>
                <p14:cNvContentPartPr/>
                <p14:nvPr/>
              </p14:nvContentPartPr>
              <p14:xfrm>
                <a:off x="3321409" y="5934184"/>
                <a:ext cx="99720" cy="64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1F79642-0A1B-4A7B-ADAA-92D399A5C0A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312769" y="5925184"/>
                  <a:ext cx="117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654D183-8FA3-4DA5-A138-CA1726D445EA}"/>
                    </a:ext>
                  </a:extLst>
                </p14:cNvPr>
                <p14:cNvContentPartPr/>
                <p14:nvPr/>
              </p14:nvContentPartPr>
              <p14:xfrm>
                <a:off x="3290449" y="6014824"/>
                <a:ext cx="143280" cy="252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654D183-8FA3-4DA5-A138-CA1726D445E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281449" y="6006184"/>
                  <a:ext cx="160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A1EED21-7FB4-40DA-A67A-1CF3F30A6AA1}"/>
                    </a:ext>
                  </a:extLst>
                </p14:cNvPr>
                <p14:cNvContentPartPr/>
                <p14:nvPr/>
              </p14:nvContentPartPr>
              <p14:xfrm>
                <a:off x="3695089" y="5724664"/>
                <a:ext cx="178200" cy="1540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A1EED21-7FB4-40DA-A67A-1CF3F30A6AA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686449" y="5715664"/>
                  <a:ext cx="195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BAC24E0-BD1D-43A4-BEB5-9F983F34EE69}"/>
                    </a:ext>
                  </a:extLst>
                </p14:cNvPr>
                <p14:cNvContentPartPr/>
                <p14:nvPr/>
              </p14:nvContentPartPr>
              <p14:xfrm>
                <a:off x="3781849" y="5705944"/>
                <a:ext cx="292680" cy="3128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BAC24E0-BD1D-43A4-BEB5-9F983F34EE6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772849" y="5697304"/>
                  <a:ext cx="3103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F4F79ED-503D-44CC-979F-FB2EEFB13AD3}"/>
                    </a:ext>
                  </a:extLst>
                </p14:cNvPr>
                <p14:cNvContentPartPr/>
                <p14:nvPr/>
              </p14:nvContentPartPr>
              <p14:xfrm>
                <a:off x="3613729" y="5927704"/>
                <a:ext cx="694440" cy="687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F4F79ED-503D-44CC-979F-FB2EEFB13AD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605089" y="5919064"/>
                  <a:ext cx="7120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D21DC86C-55BB-46AA-86B9-224C599F69AA}"/>
              </a:ext>
            </a:extLst>
          </p:cNvPr>
          <p:cNvGrpSpPr/>
          <p:nvPr/>
        </p:nvGrpSpPr>
        <p:grpSpPr>
          <a:xfrm>
            <a:off x="3750889" y="6095824"/>
            <a:ext cx="280080" cy="317520"/>
            <a:chOff x="3750889" y="6095824"/>
            <a:chExt cx="28008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9AB6FCD-8621-4F84-AFCC-8CDF2A55172E}"/>
                    </a:ext>
                  </a:extLst>
                </p14:cNvPr>
                <p14:cNvContentPartPr/>
                <p14:nvPr/>
              </p14:nvContentPartPr>
              <p14:xfrm>
                <a:off x="3750889" y="6095824"/>
                <a:ext cx="202680" cy="3175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9AB6FCD-8621-4F84-AFCC-8CDF2A55172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741889" y="6086824"/>
                  <a:ext cx="2203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029454F-D806-4933-AEEE-843A06F835A1}"/>
                    </a:ext>
                  </a:extLst>
                </p14:cNvPr>
                <p14:cNvContentPartPr/>
                <p14:nvPr/>
              </p14:nvContentPartPr>
              <p14:xfrm>
                <a:off x="3937369" y="6200944"/>
                <a:ext cx="81720" cy="1414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029454F-D806-4933-AEEE-843A06F835A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928369" y="6192304"/>
                  <a:ext cx="99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28FE0D4-A635-4D20-8747-E6690C3641C2}"/>
                    </a:ext>
                  </a:extLst>
                </p14:cNvPr>
                <p14:cNvContentPartPr/>
                <p14:nvPr/>
              </p14:nvContentPartPr>
              <p14:xfrm>
                <a:off x="3943489" y="6276184"/>
                <a:ext cx="87480" cy="190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28FE0D4-A635-4D20-8747-E6690C3641C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934849" y="6267544"/>
                  <a:ext cx="1051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8D7A4789-4615-451E-8B93-1597CBE47008}"/>
                  </a:ext>
                </a:extLst>
              </p14:cNvPr>
              <p14:cNvContentPartPr/>
              <p14:nvPr/>
            </p14:nvContentPartPr>
            <p14:xfrm>
              <a:off x="5523529" y="5336944"/>
              <a:ext cx="628920" cy="3168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8D7A4789-4615-451E-8B93-1597CBE4700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514889" y="5327944"/>
                <a:ext cx="646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20239B55-7492-4E41-91A7-0A9594D2BB67}"/>
                  </a:ext>
                </a:extLst>
              </p14:cNvPr>
              <p14:cNvContentPartPr/>
              <p14:nvPr/>
            </p14:nvContentPartPr>
            <p14:xfrm>
              <a:off x="6879649" y="5492824"/>
              <a:ext cx="1175760" cy="6264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20239B55-7492-4E41-91A7-0A9594D2BB6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870649" y="5483824"/>
                <a:ext cx="1193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05D8DFF7-B962-4BF3-AE5A-BFCF5CA534CA}"/>
                  </a:ext>
                </a:extLst>
              </p14:cNvPr>
              <p14:cNvContentPartPr/>
              <p14:nvPr/>
            </p14:nvContentPartPr>
            <p14:xfrm>
              <a:off x="8060809" y="6164224"/>
              <a:ext cx="380520" cy="134640"/>
            </p14:xfrm>
          </p:contentPart>
        </mc:Choice>
        <mc:Fallback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05D8DFF7-B962-4BF3-AE5A-BFCF5CA534CA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051809" y="6155584"/>
                <a:ext cx="39816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oup 405">
            <a:extLst>
              <a:ext uri="{FF2B5EF4-FFF2-40B4-BE49-F238E27FC236}">
                <a16:creationId xmlns:a16="http://schemas.microsoft.com/office/drawing/2014/main" id="{327FE5F4-1CB7-4464-BD53-467CFE7DB06E}"/>
              </a:ext>
            </a:extLst>
          </p:cNvPr>
          <p:cNvGrpSpPr/>
          <p:nvPr/>
        </p:nvGrpSpPr>
        <p:grpSpPr>
          <a:xfrm>
            <a:off x="4403929" y="5579224"/>
            <a:ext cx="4323600" cy="1331640"/>
            <a:chOff x="4403929" y="5579224"/>
            <a:chExt cx="4323600" cy="13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E8575F7-3EF6-4884-92CF-22C3A26863A1}"/>
                    </a:ext>
                  </a:extLst>
                </p14:cNvPr>
                <p14:cNvContentPartPr/>
                <p14:nvPr/>
              </p14:nvContentPartPr>
              <p14:xfrm>
                <a:off x="4403929" y="6201664"/>
                <a:ext cx="68760" cy="1746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E8575F7-3EF6-4884-92CF-22C3A26863A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394929" y="6192664"/>
                  <a:ext cx="8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8E54BD1-820E-46D3-9453-D3D3D29CA18F}"/>
                    </a:ext>
                  </a:extLst>
                </p14:cNvPr>
                <p14:cNvContentPartPr/>
                <p14:nvPr/>
              </p14:nvContentPartPr>
              <p14:xfrm>
                <a:off x="4609489" y="5734384"/>
                <a:ext cx="242280" cy="405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8E54BD1-820E-46D3-9453-D3D3D29CA18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600849" y="5725744"/>
                  <a:ext cx="2599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2BEC57C-650A-488A-B9A6-BC39C5295698}"/>
                    </a:ext>
                  </a:extLst>
                </p14:cNvPr>
                <p14:cNvContentPartPr/>
                <p14:nvPr/>
              </p14:nvContentPartPr>
              <p14:xfrm>
                <a:off x="4679329" y="5934184"/>
                <a:ext cx="259560" cy="23040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2BEC57C-650A-488A-B9A6-BC39C529569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670329" y="5925544"/>
                  <a:ext cx="277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0A5DC05-5637-44C1-8C9C-905378871EE4}"/>
                    </a:ext>
                  </a:extLst>
                </p14:cNvPr>
                <p14:cNvContentPartPr/>
                <p14:nvPr/>
              </p14:nvContentPartPr>
              <p14:xfrm>
                <a:off x="5032129" y="5909344"/>
                <a:ext cx="74880" cy="874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0A5DC05-5637-44C1-8C9C-905378871EE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023489" y="5900344"/>
                  <a:ext cx="92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E07B7F9-BDC6-443F-8D10-93B879B2D28B}"/>
                    </a:ext>
                  </a:extLst>
                </p14:cNvPr>
                <p14:cNvContentPartPr/>
                <p14:nvPr/>
              </p14:nvContentPartPr>
              <p14:xfrm>
                <a:off x="5218609" y="5579224"/>
                <a:ext cx="478800" cy="6285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E07B7F9-BDC6-443F-8D10-93B879B2D28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209969" y="5570224"/>
                  <a:ext cx="49644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3560AB8-DEC4-4419-B566-9597AA0924CB}"/>
                    </a:ext>
                  </a:extLst>
                </p14:cNvPr>
                <p14:cNvContentPartPr/>
                <p14:nvPr/>
              </p14:nvContentPartPr>
              <p14:xfrm>
                <a:off x="5523529" y="5660224"/>
                <a:ext cx="74880" cy="2242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3560AB8-DEC4-4419-B566-9597AA0924C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514889" y="5651584"/>
                  <a:ext cx="92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2C0EE33-39E6-44CE-B749-2A020FA4AF69}"/>
                    </a:ext>
                  </a:extLst>
                </p14:cNvPr>
                <p14:cNvContentPartPr/>
                <p14:nvPr/>
              </p14:nvContentPartPr>
              <p14:xfrm>
                <a:off x="5386729" y="5952904"/>
                <a:ext cx="137160" cy="2304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2C0EE33-39E6-44CE-B749-2A020FA4AF6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377729" y="5943904"/>
                  <a:ext cx="154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669C4C5-2A40-47B9-945F-8D6D4531CFDD}"/>
                    </a:ext>
                  </a:extLst>
                </p14:cNvPr>
                <p14:cNvContentPartPr/>
                <p14:nvPr/>
              </p14:nvContentPartPr>
              <p14:xfrm>
                <a:off x="5834569" y="5934184"/>
                <a:ext cx="56520" cy="64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669C4C5-2A40-47B9-945F-8D6D4531CFD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825569" y="5925184"/>
                  <a:ext cx="74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95DC381-2D75-4181-9116-8FF66219E8E1}"/>
                    </a:ext>
                  </a:extLst>
                </p14:cNvPr>
                <p14:cNvContentPartPr/>
                <p14:nvPr/>
              </p14:nvContentPartPr>
              <p14:xfrm>
                <a:off x="5803609" y="5996464"/>
                <a:ext cx="106200" cy="190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95DC381-2D75-4181-9116-8FF66219E8E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794609" y="5987464"/>
                  <a:ext cx="12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31F22DE-1125-4504-95C1-B33CFB87139C}"/>
                    </a:ext>
                  </a:extLst>
                </p14:cNvPr>
                <p14:cNvContentPartPr/>
                <p14:nvPr/>
              </p14:nvContentPartPr>
              <p14:xfrm>
                <a:off x="6008809" y="5631424"/>
                <a:ext cx="1211760" cy="7012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31F22DE-1125-4504-95C1-B33CFB87139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999809" y="5622424"/>
                  <a:ext cx="122940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7B1716C-265C-41C6-B787-2F681DE84B0C}"/>
                    </a:ext>
                  </a:extLst>
                </p14:cNvPr>
                <p14:cNvContentPartPr/>
                <p14:nvPr/>
              </p14:nvContentPartPr>
              <p14:xfrm>
                <a:off x="6301129" y="5773264"/>
                <a:ext cx="336240" cy="2109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7B1716C-265C-41C6-B787-2F681DE84B0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92129" y="5764624"/>
                  <a:ext cx="353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8254B89-C38D-417C-898C-A452FB4F53E8}"/>
                    </a:ext>
                  </a:extLst>
                </p14:cNvPr>
                <p14:cNvContentPartPr/>
                <p14:nvPr/>
              </p14:nvContentPartPr>
              <p14:xfrm>
                <a:off x="6145609" y="5954704"/>
                <a:ext cx="877680" cy="666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8254B89-C38D-417C-898C-A452FB4F53E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136609" y="5946064"/>
                  <a:ext cx="895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59B599A-122D-47C5-8451-90C76198CEF3}"/>
                    </a:ext>
                  </a:extLst>
                </p14:cNvPr>
                <p14:cNvContentPartPr/>
                <p14:nvPr/>
              </p14:nvContentPartPr>
              <p14:xfrm>
                <a:off x="6239209" y="6158104"/>
                <a:ext cx="105840" cy="1620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59B599A-122D-47C5-8451-90C76198CEF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230569" y="6149104"/>
                  <a:ext cx="123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72F7500-6C29-4E24-BB78-2049C3C37921}"/>
                    </a:ext>
                  </a:extLst>
                </p14:cNvPr>
                <p14:cNvContentPartPr/>
                <p14:nvPr/>
              </p14:nvContentPartPr>
              <p14:xfrm>
                <a:off x="6257569" y="6213904"/>
                <a:ext cx="68760" cy="64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72F7500-6C29-4E24-BB78-2049C3C3792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248569" y="6205264"/>
                  <a:ext cx="86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1526B7A-B1BF-4B8F-AA32-A15023C6FF41}"/>
                    </a:ext>
                  </a:extLst>
                </p14:cNvPr>
                <p14:cNvContentPartPr/>
                <p14:nvPr/>
              </p14:nvContentPartPr>
              <p14:xfrm>
                <a:off x="6518569" y="6170344"/>
                <a:ext cx="237240" cy="1281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1526B7A-B1BF-4B8F-AA32-A15023C6FF4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509569" y="6161704"/>
                  <a:ext cx="254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053585F-36C9-461E-9B17-9464A552DD06}"/>
                    </a:ext>
                  </a:extLst>
                </p14:cNvPr>
                <p14:cNvContentPartPr/>
                <p14:nvPr/>
              </p14:nvContentPartPr>
              <p14:xfrm>
                <a:off x="6779929" y="6120664"/>
                <a:ext cx="31320" cy="565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053585F-36C9-461E-9B17-9464A552DD0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771289" y="6112024"/>
                  <a:ext cx="48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6AE019B-6126-4762-8D1A-CA4C328A8FA6}"/>
                    </a:ext>
                  </a:extLst>
                </p14:cNvPr>
                <p14:cNvContentPartPr/>
                <p14:nvPr/>
              </p14:nvContentPartPr>
              <p14:xfrm>
                <a:off x="6847969" y="6139024"/>
                <a:ext cx="137520" cy="1317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6AE019B-6126-4762-8D1A-CA4C328A8FA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839329" y="6130384"/>
                  <a:ext cx="155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614D750-865E-4985-A70F-FC38A038054D}"/>
                    </a:ext>
                  </a:extLst>
                </p14:cNvPr>
                <p14:cNvContentPartPr/>
                <p14:nvPr/>
              </p14:nvContentPartPr>
              <p14:xfrm>
                <a:off x="6717649" y="6082864"/>
                <a:ext cx="81360" cy="756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614D750-865E-4985-A70F-FC38A038054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709009" y="6073864"/>
                  <a:ext cx="99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D2C8D5A-190F-48C1-903D-0E358CBD8F69}"/>
                    </a:ext>
                  </a:extLst>
                </p14:cNvPr>
                <p14:cNvContentPartPr/>
                <p14:nvPr/>
              </p14:nvContentPartPr>
              <p14:xfrm>
                <a:off x="7234249" y="5889904"/>
                <a:ext cx="118440" cy="133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D2C8D5A-190F-48C1-903D-0E358CBD8F6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225249" y="5881264"/>
                  <a:ext cx="136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F2D20D9-3ECD-464E-99DF-02ED94930951}"/>
                    </a:ext>
                  </a:extLst>
                </p14:cNvPr>
                <p14:cNvContentPartPr/>
                <p14:nvPr/>
              </p14:nvContentPartPr>
              <p14:xfrm>
                <a:off x="7252609" y="5952544"/>
                <a:ext cx="87480" cy="190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F2D20D9-3ECD-464E-99DF-02ED9493095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243969" y="5943904"/>
                  <a:ext cx="10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7FCDC19-A61D-4AE8-ABD4-1CD7F594E1AC}"/>
                    </a:ext>
                  </a:extLst>
                </p14:cNvPr>
                <p14:cNvContentPartPr/>
                <p14:nvPr/>
              </p14:nvContentPartPr>
              <p14:xfrm>
                <a:off x="7346209" y="5693704"/>
                <a:ext cx="504360" cy="6631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7FCDC19-A61D-4AE8-ABD4-1CD7F594E1A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337209" y="5685064"/>
                  <a:ext cx="52200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129F23C-9352-4099-AC11-0D1A5DC36F9E}"/>
                    </a:ext>
                  </a:extLst>
                </p14:cNvPr>
                <p14:cNvContentPartPr/>
                <p14:nvPr/>
              </p14:nvContentPartPr>
              <p14:xfrm>
                <a:off x="7520449" y="5878024"/>
                <a:ext cx="199440" cy="1684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129F23C-9352-4099-AC11-0D1A5DC36F9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511449" y="5869384"/>
                  <a:ext cx="217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A8E15AF-7BF1-4486-A280-17A558648366}"/>
                    </a:ext>
                  </a:extLst>
                </p14:cNvPr>
                <p14:cNvContentPartPr/>
                <p14:nvPr/>
              </p14:nvContentPartPr>
              <p14:xfrm>
                <a:off x="7507849" y="6077104"/>
                <a:ext cx="336240" cy="2055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A8E15AF-7BF1-4486-A280-17A55864836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498849" y="6068104"/>
                  <a:ext cx="353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C334B17-A48E-4D64-BBDD-96F21F8B183C}"/>
                    </a:ext>
                  </a:extLst>
                </p14:cNvPr>
                <p14:cNvContentPartPr/>
                <p14:nvPr/>
              </p14:nvContentPartPr>
              <p14:xfrm>
                <a:off x="7576249" y="6021304"/>
                <a:ext cx="957240" cy="2242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C334B17-A48E-4D64-BBDD-96F21F8B183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567609" y="6012304"/>
                  <a:ext cx="974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7CB8723-EA0C-4980-BE12-D23463B6D9EF}"/>
                    </a:ext>
                  </a:extLst>
                </p14:cNvPr>
                <p14:cNvContentPartPr/>
                <p14:nvPr/>
              </p14:nvContentPartPr>
              <p14:xfrm>
                <a:off x="8284729" y="5711344"/>
                <a:ext cx="25920" cy="1983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7CB8723-EA0C-4980-BE12-D23463B6D9E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76089" y="5702344"/>
                  <a:ext cx="43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FD3D748-C1AD-4240-80AF-F39D27998AFD}"/>
                    </a:ext>
                  </a:extLst>
                </p14:cNvPr>
                <p14:cNvContentPartPr/>
                <p14:nvPr/>
              </p14:nvContentPartPr>
              <p14:xfrm>
                <a:off x="5044729" y="6419104"/>
                <a:ext cx="162000" cy="2494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FD3D748-C1AD-4240-80AF-F39D27998AF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035729" y="6410104"/>
                  <a:ext cx="179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1E1B64C-A1DC-477E-8F13-A8D9F35D4AB4}"/>
                    </a:ext>
                  </a:extLst>
                </p14:cNvPr>
                <p14:cNvContentPartPr/>
                <p14:nvPr/>
              </p14:nvContentPartPr>
              <p14:xfrm>
                <a:off x="5081809" y="6593344"/>
                <a:ext cx="174600" cy="190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1E1B64C-A1DC-477E-8F13-A8D9F35D4AB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073169" y="6584704"/>
                  <a:ext cx="19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17BE037-7E05-4DCC-9548-98A3BA626BFA}"/>
                    </a:ext>
                  </a:extLst>
                </p14:cNvPr>
                <p14:cNvContentPartPr/>
                <p14:nvPr/>
              </p14:nvContentPartPr>
              <p14:xfrm>
                <a:off x="5262889" y="6562384"/>
                <a:ext cx="304560" cy="13752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17BE037-7E05-4DCC-9548-98A3BA626BF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253889" y="6553384"/>
                  <a:ext cx="322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11CFB44-338E-434B-9C5C-4F59A8B3C494}"/>
                    </a:ext>
                  </a:extLst>
                </p14:cNvPr>
                <p14:cNvContentPartPr/>
                <p14:nvPr/>
              </p14:nvContentPartPr>
              <p14:xfrm>
                <a:off x="5467729" y="6624664"/>
                <a:ext cx="99720" cy="129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11CFB44-338E-434B-9C5C-4F59A8B3C49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458729" y="6615664"/>
                  <a:ext cx="117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B59D6DB-608B-4C40-9BD0-A36848187B0A}"/>
                    </a:ext>
                  </a:extLst>
                </p14:cNvPr>
                <p14:cNvContentPartPr/>
                <p14:nvPr/>
              </p14:nvContentPartPr>
              <p14:xfrm>
                <a:off x="5660329" y="6382024"/>
                <a:ext cx="514440" cy="4143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B59D6DB-608B-4C40-9BD0-A36848187B0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651689" y="6373024"/>
                  <a:ext cx="5320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A4F7BF2-854C-438B-9071-89B8641FD55E}"/>
                    </a:ext>
                  </a:extLst>
                </p14:cNvPr>
                <p14:cNvContentPartPr/>
                <p14:nvPr/>
              </p14:nvContentPartPr>
              <p14:xfrm>
                <a:off x="5811529" y="6475624"/>
                <a:ext cx="214200" cy="1681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A4F7BF2-854C-438B-9071-89B8641FD55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802529" y="6466624"/>
                  <a:ext cx="231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DFD68EB-4363-43DC-ACA6-2FD13611DD1D}"/>
                    </a:ext>
                  </a:extLst>
                </p14:cNvPr>
                <p14:cNvContentPartPr/>
                <p14:nvPr/>
              </p14:nvContentPartPr>
              <p14:xfrm>
                <a:off x="5803609" y="6649504"/>
                <a:ext cx="292680" cy="64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DFD68EB-4363-43DC-ACA6-2FD13611DD1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94609" y="6640504"/>
                  <a:ext cx="310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7BAD5B0-FE24-4609-BA0C-0EDDA559B908}"/>
                    </a:ext>
                  </a:extLst>
                </p14:cNvPr>
                <p14:cNvContentPartPr/>
                <p14:nvPr/>
              </p14:nvContentPartPr>
              <p14:xfrm>
                <a:off x="5872009" y="6680464"/>
                <a:ext cx="193320" cy="1558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7BAD5B0-FE24-4609-BA0C-0EDDA559B90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863009" y="6671824"/>
                  <a:ext cx="210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014DBCA-1A44-4F5B-8654-01F50FB17914}"/>
                    </a:ext>
                  </a:extLst>
                </p14:cNvPr>
                <p14:cNvContentPartPr/>
                <p14:nvPr/>
              </p14:nvContentPartPr>
              <p14:xfrm>
                <a:off x="6325969" y="6437824"/>
                <a:ext cx="186840" cy="2433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014DBCA-1A44-4F5B-8654-01F50FB1791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317329" y="6428824"/>
                  <a:ext cx="204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F2120798-62FC-48C9-B348-A811EDE01F3D}"/>
                    </a:ext>
                  </a:extLst>
                </p14:cNvPr>
                <p14:cNvContentPartPr/>
                <p14:nvPr/>
              </p14:nvContentPartPr>
              <p14:xfrm>
                <a:off x="6263689" y="6618184"/>
                <a:ext cx="473040" cy="3780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F2120798-62FC-48C9-B348-A811EDE01F3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254689" y="6609544"/>
                  <a:ext cx="490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3B93016-A8C7-4D51-A5AD-F1B653A9BF32}"/>
                    </a:ext>
                  </a:extLst>
                </p14:cNvPr>
                <p14:cNvContentPartPr/>
                <p14:nvPr/>
              </p14:nvContentPartPr>
              <p14:xfrm>
                <a:off x="6251449" y="6698464"/>
                <a:ext cx="218160" cy="2124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3B93016-A8C7-4D51-A5AD-F1B653A9BF3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242449" y="6689824"/>
                  <a:ext cx="235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A9A6BDE-63F4-429F-AAB1-C176010EB0D9}"/>
                    </a:ext>
                  </a:extLst>
                </p14:cNvPr>
                <p14:cNvContentPartPr/>
                <p14:nvPr/>
              </p14:nvContentPartPr>
              <p14:xfrm>
                <a:off x="6494089" y="6804664"/>
                <a:ext cx="56160" cy="8784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A9A6BDE-63F4-429F-AAB1-C176010EB0D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485089" y="6796024"/>
                  <a:ext cx="73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6E9F95B-5733-4058-AA6E-96C3DD1CDB78}"/>
                    </a:ext>
                  </a:extLst>
                </p14:cNvPr>
                <p14:cNvContentPartPr/>
                <p14:nvPr/>
              </p14:nvContentPartPr>
              <p14:xfrm>
                <a:off x="6487609" y="6854704"/>
                <a:ext cx="81360" cy="3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6E9F95B-5733-4058-AA6E-96C3DD1CDB7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78969" y="6846064"/>
                  <a:ext cx="9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43A4654-907C-4E04-835D-F453AED827AB}"/>
                    </a:ext>
                  </a:extLst>
                </p14:cNvPr>
                <p14:cNvContentPartPr/>
                <p14:nvPr/>
              </p14:nvContentPartPr>
              <p14:xfrm>
                <a:off x="7855609" y="5622424"/>
                <a:ext cx="871920" cy="8215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43A4654-907C-4E04-835D-F453AED827A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846969" y="5613784"/>
                  <a:ext cx="889560" cy="83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45C97487-D26D-4F65-898C-D21EAB7F0CED}"/>
              </a:ext>
            </a:extLst>
          </p:cNvPr>
          <p:cNvGrpSpPr/>
          <p:nvPr/>
        </p:nvGrpSpPr>
        <p:grpSpPr>
          <a:xfrm>
            <a:off x="2562529" y="6499744"/>
            <a:ext cx="1292040" cy="311760"/>
            <a:chOff x="2562529" y="6499744"/>
            <a:chExt cx="129204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BC9F302-3646-4D99-B42D-CDCAE2273CA7}"/>
                    </a:ext>
                  </a:extLst>
                </p14:cNvPr>
                <p14:cNvContentPartPr/>
                <p14:nvPr/>
              </p14:nvContentPartPr>
              <p14:xfrm>
                <a:off x="2562529" y="6506224"/>
                <a:ext cx="187200" cy="30528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BC9F302-3646-4D99-B42D-CDCAE2273CA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553529" y="6497224"/>
                  <a:ext cx="204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ADF72FE-FB5F-4442-A8E2-2630B6387793}"/>
                    </a:ext>
                  </a:extLst>
                </p14:cNvPr>
                <p14:cNvContentPartPr/>
                <p14:nvPr/>
              </p14:nvContentPartPr>
              <p14:xfrm>
                <a:off x="2861329" y="6543664"/>
                <a:ext cx="93600" cy="936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ADF72FE-FB5F-4442-A8E2-2630B638779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852329" y="6535024"/>
                  <a:ext cx="111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4B97594-C95A-4810-B6C6-074079CF0E58}"/>
                    </a:ext>
                  </a:extLst>
                </p14:cNvPr>
                <p14:cNvContentPartPr/>
                <p14:nvPr/>
              </p14:nvContentPartPr>
              <p14:xfrm>
                <a:off x="3071929" y="6568864"/>
                <a:ext cx="191160" cy="9972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4B97594-C95A-4810-B6C6-074079CF0E5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062929" y="6559864"/>
                  <a:ext cx="208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6AB8B8E-1F29-411D-89B3-6C5481913395}"/>
                    </a:ext>
                  </a:extLst>
                </p14:cNvPr>
                <p14:cNvContentPartPr/>
                <p14:nvPr/>
              </p14:nvContentPartPr>
              <p14:xfrm>
                <a:off x="3376849" y="6499744"/>
                <a:ext cx="477720" cy="2368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6AB8B8E-1F29-411D-89B3-6C548191339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368209" y="6491104"/>
                  <a:ext cx="495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E458AB3-7254-45D0-A779-3A51979AE867}"/>
                    </a:ext>
                  </a:extLst>
                </p14:cNvPr>
                <p14:cNvContentPartPr/>
                <p14:nvPr/>
              </p14:nvContentPartPr>
              <p14:xfrm>
                <a:off x="3464329" y="6621064"/>
                <a:ext cx="193320" cy="1843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E458AB3-7254-45D0-A779-3A51979AE86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455689" y="6612424"/>
                  <a:ext cx="210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F147F6E-C57E-4E30-84F7-B0C0D01F16EB}"/>
                    </a:ext>
                  </a:extLst>
                </p14:cNvPr>
                <p14:cNvContentPartPr/>
                <p14:nvPr/>
              </p14:nvContentPartPr>
              <p14:xfrm>
                <a:off x="3721729" y="6607024"/>
                <a:ext cx="60480" cy="1173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F147F6E-C57E-4E30-84F7-B0C0D01F16E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712729" y="6598024"/>
                  <a:ext cx="78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C40473B-D615-4719-A9BB-E4FCC812FB5A}"/>
                    </a:ext>
                  </a:extLst>
                </p14:cNvPr>
                <p14:cNvContentPartPr/>
                <p14:nvPr/>
              </p14:nvContentPartPr>
              <p14:xfrm>
                <a:off x="3719569" y="6680464"/>
                <a:ext cx="112320" cy="3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C40473B-D615-4719-A9BB-E4FCC812FB5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710929" y="6671824"/>
                  <a:ext cx="1299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F86BCB-9A0D-40F0-B629-5F49747F9F94}"/>
              </a:ext>
            </a:extLst>
          </p:cNvPr>
          <p:cNvGrpSpPr/>
          <p:nvPr/>
        </p:nvGrpSpPr>
        <p:grpSpPr>
          <a:xfrm>
            <a:off x="6885769" y="6431704"/>
            <a:ext cx="1163520" cy="385920"/>
            <a:chOff x="6885769" y="6431704"/>
            <a:chExt cx="116352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7B69429-B799-4D79-83EF-FB9FE54CB019}"/>
                    </a:ext>
                  </a:extLst>
                </p14:cNvPr>
                <p14:cNvContentPartPr/>
                <p14:nvPr/>
              </p14:nvContentPartPr>
              <p14:xfrm>
                <a:off x="6935449" y="6652024"/>
                <a:ext cx="87480" cy="165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7B69429-B799-4D79-83EF-FB9FE54CB01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926449" y="6643384"/>
                  <a:ext cx="105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E87AE49-1E9C-4D83-BD7D-7C68F05FEA94}"/>
                    </a:ext>
                  </a:extLst>
                </p14:cNvPr>
                <p14:cNvContentPartPr/>
                <p14:nvPr/>
              </p14:nvContentPartPr>
              <p14:xfrm>
                <a:off x="6885769" y="6724024"/>
                <a:ext cx="112320" cy="648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E87AE49-1E9C-4D83-BD7D-7C68F05FEA9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77129" y="6715384"/>
                  <a:ext cx="129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F43C5F9-97FE-4E58-A3DA-9C0BC7799761}"/>
                    </a:ext>
                  </a:extLst>
                </p14:cNvPr>
                <p14:cNvContentPartPr/>
                <p14:nvPr/>
              </p14:nvContentPartPr>
              <p14:xfrm>
                <a:off x="7186369" y="6431704"/>
                <a:ext cx="151560" cy="13788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F43C5F9-97FE-4E58-A3DA-9C0BC779976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77729" y="6423064"/>
                  <a:ext cx="169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8CC990C-EFDD-4BA4-A743-CC988F07B89C}"/>
                    </a:ext>
                  </a:extLst>
                </p14:cNvPr>
                <p14:cNvContentPartPr/>
                <p14:nvPr/>
              </p14:nvContentPartPr>
              <p14:xfrm>
                <a:off x="7265209" y="6482464"/>
                <a:ext cx="224280" cy="1983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8CC990C-EFDD-4BA4-A743-CC988F07B89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256569" y="6473824"/>
                  <a:ext cx="241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8D6E930-2A01-4238-BC0D-CAD9C7B0F53E}"/>
                    </a:ext>
                  </a:extLst>
                </p14:cNvPr>
                <p14:cNvContentPartPr/>
                <p14:nvPr/>
              </p14:nvContentPartPr>
              <p14:xfrm>
                <a:off x="7489129" y="6500104"/>
                <a:ext cx="218160" cy="2926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48D6E930-2A01-4238-BC0D-CAD9C7B0F53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480489" y="6491464"/>
                  <a:ext cx="235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69808E9-E56A-4A59-B900-5ECCFED73167}"/>
                    </a:ext>
                  </a:extLst>
                </p14:cNvPr>
                <p14:cNvContentPartPr/>
                <p14:nvPr/>
              </p14:nvContentPartPr>
              <p14:xfrm>
                <a:off x="7725649" y="6568504"/>
                <a:ext cx="122400" cy="2491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69808E9-E56A-4A59-B900-5ECCFED7316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716649" y="6559864"/>
                  <a:ext cx="140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86CE970-E323-4BCE-9251-709CA7E5E30A}"/>
                    </a:ext>
                  </a:extLst>
                </p14:cNvPr>
                <p14:cNvContentPartPr/>
                <p14:nvPr/>
              </p14:nvContentPartPr>
              <p14:xfrm>
                <a:off x="7899169" y="6670744"/>
                <a:ext cx="87120" cy="1468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86CE970-E323-4BCE-9251-709CA7E5E30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890529" y="6662104"/>
                  <a:ext cx="104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AD38E34-1EF0-4087-8458-BD1E6A9830A6}"/>
                    </a:ext>
                  </a:extLst>
                </p14:cNvPr>
                <p14:cNvContentPartPr/>
                <p14:nvPr/>
              </p14:nvContentPartPr>
              <p14:xfrm>
                <a:off x="7887289" y="6755344"/>
                <a:ext cx="162000" cy="190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AD38E34-1EF0-4087-8458-BD1E6A9830A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878649" y="6746344"/>
                  <a:ext cx="17964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262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77ECCAF-9BC1-48EB-8E8B-FAFD991B4F54}"/>
                  </a:ext>
                </a:extLst>
              </p14:cNvPr>
              <p14:cNvContentPartPr/>
              <p14:nvPr/>
            </p14:nvContentPartPr>
            <p14:xfrm>
              <a:off x="906887" y="1821624"/>
              <a:ext cx="277560" cy="367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77ECCAF-9BC1-48EB-8E8B-FAFD991B4F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887" y="1812984"/>
                <a:ext cx="2952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F64C46-3B3B-42C1-B4DE-8979F9CFBEF2}"/>
                  </a:ext>
                </a:extLst>
              </p14:cNvPr>
              <p14:cNvContentPartPr/>
              <p14:nvPr/>
            </p14:nvContentPartPr>
            <p14:xfrm>
              <a:off x="1224047" y="227184"/>
              <a:ext cx="237600" cy="47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F64C46-3B3B-42C1-B4DE-8979F9CFBE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5047" y="218184"/>
                <a:ext cx="2552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96FB64-BB1B-4EFC-A2C9-D483D5392D1A}"/>
                  </a:ext>
                </a:extLst>
              </p14:cNvPr>
              <p14:cNvContentPartPr/>
              <p14:nvPr/>
            </p14:nvContentPartPr>
            <p14:xfrm>
              <a:off x="1483607" y="471984"/>
              <a:ext cx="113040" cy="207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96FB64-BB1B-4EFC-A2C9-D483D5392D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4607" y="463344"/>
                <a:ext cx="1306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2CAFFB-BE38-48DB-B416-DC5E68A7C926}"/>
                  </a:ext>
                </a:extLst>
              </p14:cNvPr>
              <p14:cNvContentPartPr/>
              <p14:nvPr/>
            </p14:nvContentPartPr>
            <p14:xfrm>
              <a:off x="1678727" y="464424"/>
              <a:ext cx="135360" cy="217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2CAFFB-BE38-48DB-B416-DC5E68A7C9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9727" y="455784"/>
                <a:ext cx="153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313266-B090-470A-AA43-CB9547937996}"/>
                  </a:ext>
                </a:extLst>
              </p14:cNvPr>
              <p14:cNvContentPartPr/>
              <p14:nvPr/>
            </p14:nvContentPartPr>
            <p14:xfrm>
              <a:off x="1656407" y="636864"/>
              <a:ext cx="142920" cy="7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313266-B090-470A-AA43-CB95479379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7407" y="628224"/>
                <a:ext cx="160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8F5BB8-38F3-40B3-A796-FEF6C5F66C14}"/>
                  </a:ext>
                </a:extLst>
              </p14:cNvPr>
              <p14:cNvContentPartPr/>
              <p14:nvPr/>
            </p14:nvContentPartPr>
            <p14:xfrm>
              <a:off x="2062847" y="388824"/>
              <a:ext cx="88560" cy="30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8F5BB8-38F3-40B3-A796-FEF6C5F66C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4207" y="380184"/>
                <a:ext cx="106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937FB7-7638-4135-83E5-C4B45B13B2EB}"/>
                  </a:ext>
                </a:extLst>
              </p14:cNvPr>
              <p14:cNvContentPartPr/>
              <p14:nvPr/>
            </p14:nvContentPartPr>
            <p14:xfrm>
              <a:off x="2068607" y="456864"/>
              <a:ext cx="82800" cy="30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937FB7-7638-4135-83E5-C4B45B13B2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59607" y="448224"/>
                <a:ext cx="100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7B0B32-040C-4989-8F01-872F43DD2550}"/>
                  </a:ext>
                </a:extLst>
              </p14:cNvPr>
              <p14:cNvContentPartPr/>
              <p14:nvPr/>
            </p14:nvContentPartPr>
            <p14:xfrm>
              <a:off x="2248247" y="74904"/>
              <a:ext cx="1864080" cy="560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7B0B32-040C-4989-8F01-872F43DD25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39607" y="65904"/>
                <a:ext cx="18817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C2D065-9874-4E33-A06E-DAA31BFCC258}"/>
                  </a:ext>
                </a:extLst>
              </p14:cNvPr>
              <p14:cNvContentPartPr/>
              <p14:nvPr/>
            </p14:nvContentPartPr>
            <p14:xfrm>
              <a:off x="2585207" y="374424"/>
              <a:ext cx="203400" cy="57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C2D065-9874-4E33-A06E-DAA31BFCC2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6207" y="365424"/>
                <a:ext cx="22104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3697AF-B639-4A0A-88A0-445E6BC86BBE}"/>
                  </a:ext>
                </a:extLst>
              </p14:cNvPr>
              <p14:cNvContentPartPr/>
              <p14:nvPr/>
            </p14:nvContentPartPr>
            <p14:xfrm>
              <a:off x="2765567" y="539304"/>
              <a:ext cx="210240" cy="113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3697AF-B639-4A0A-88A0-445E6BC86BB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6567" y="530664"/>
                <a:ext cx="227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D6824B-5A51-4666-8879-CF604BC9CE4C}"/>
                  </a:ext>
                </a:extLst>
              </p14:cNvPr>
              <p14:cNvContentPartPr/>
              <p14:nvPr/>
            </p14:nvContentPartPr>
            <p14:xfrm>
              <a:off x="2952767" y="314664"/>
              <a:ext cx="127800" cy="3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D6824B-5A51-4666-8879-CF604BC9CE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4127" y="305664"/>
                <a:ext cx="1454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80CE48-DD53-42C0-8902-49E1700651B5}"/>
                  </a:ext>
                </a:extLst>
              </p14:cNvPr>
              <p14:cNvContentPartPr/>
              <p14:nvPr/>
            </p14:nvContentPartPr>
            <p14:xfrm>
              <a:off x="3072647" y="449664"/>
              <a:ext cx="142920" cy="22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80CE48-DD53-42C0-8902-49E1700651B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64007" y="440664"/>
                <a:ext cx="160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8F15899-80B5-49DB-9883-3D84084AED6D}"/>
                  </a:ext>
                </a:extLst>
              </p14:cNvPr>
              <p14:cNvContentPartPr/>
              <p14:nvPr/>
            </p14:nvContentPartPr>
            <p14:xfrm>
              <a:off x="2893007" y="232224"/>
              <a:ext cx="135360" cy="120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8F15899-80B5-49DB-9883-3D84084AED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4007" y="223224"/>
                <a:ext cx="153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A8E31A-E63B-4707-B68C-90C4F5090258}"/>
                  </a:ext>
                </a:extLst>
              </p14:cNvPr>
              <p14:cNvContentPartPr/>
              <p14:nvPr/>
            </p14:nvContentPartPr>
            <p14:xfrm>
              <a:off x="3447047" y="367224"/>
              <a:ext cx="200880" cy="420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A8E31A-E63B-4707-B68C-90C4F509025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38047" y="358224"/>
                <a:ext cx="21852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FAEC141-3A0F-4948-A464-AC8A5509A809}"/>
                  </a:ext>
                </a:extLst>
              </p14:cNvPr>
              <p14:cNvContentPartPr/>
              <p14:nvPr/>
            </p14:nvContentPartPr>
            <p14:xfrm>
              <a:off x="3672407" y="494304"/>
              <a:ext cx="154800" cy="12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FAEC141-3A0F-4948-A464-AC8A5509A8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63767" y="485664"/>
                <a:ext cx="1724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D29E4A-0833-444E-AD96-3D8434FB15B2}"/>
                  </a:ext>
                </a:extLst>
              </p14:cNvPr>
              <p14:cNvContentPartPr/>
              <p14:nvPr/>
            </p14:nvContentPartPr>
            <p14:xfrm>
              <a:off x="3694727" y="546864"/>
              <a:ext cx="97920" cy="105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D29E4A-0833-444E-AD96-3D8434FB15B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86087" y="538224"/>
                <a:ext cx="115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B1D33E1-8C9E-4FD1-9579-2293142D769D}"/>
                  </a:ext>
                </a:extLst>
              </p14:cNvPr>
              <p14:cNvContentPartPr/>
              <p14:nvPr/>
            </p14:nvContentPartPr>
            <p14:xfrm>
              <a:off x="3724967" y="269304"/>
              <a:ext cx="165240" cy="75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B1D33E1-8C9E-4FD1-9579-2293142D769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5967" y="260304"/>
                <a:ext cx="1828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10BEC19-B544-41A2-A06D-F8E92456CF80}"/>
                  </a:ext>
                </a:extLst>
              </p14:cNvPr>
              <p14:cNvContentPartPr/>
              <p14:nvPr/>
            </p14:nvContentPartPr>
            <p14:xfrm>
              <a:off x="4310687" y="381984"/>
              <a:ext cx="282600" cy="23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10BEC19-B544-41A2-A06D-F8E92456CF8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02047" y="372984"/>
                <a:ext cx="300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D158F6-EC52-4B58-8011-CBD73497F770}"/>
                  </a:ext>
                </a:extLst>
              </p14:cNvPr>
              <p14:cNvContentPartPr/>
              <p14:nvPr/>
            </p14:nvContentPartPr>
            <p14:xfrm>
              <a:off x="4571687" y="309264"/>
              <a:ext cx="90720" cy="208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D158F6-EC52-4B58-8011-CBD73497F77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63047" y="300624"/>
                <a:ext cx="1083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4F4135-9BA2-4382-A724-8D370EC7B41B}"/>
                  </a:ext>
                </a:extLst>
              </p14:cNvPr>
              <p14:cNvContentPartPr/>
              <p14:nvPr/>
            </p14:nvContentPartPr>
            <p14:xfrm>
              <a:off x="4909007" y="314664"/>
              <a:ext cx="7920" cy="352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4F4135-9BA2-4382-A724-8D370EC7B4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00367" y="305664"/>
                <a:ext cx="255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3405984-E937-4F8A-A5DB-483073F244D9}"/>
                  </a:ext>
                </a:extLst>
              </p14:cNvPr>
              <p14:cNvContentPartPr/>
              <p14:nvPr/>
            </p14:nvContentPartPr>
            <p14:xfrm>
              <a:off x="4924127" y="374424"/>
              <a:ext cx="150120" cy="120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3405984-E937-4F8A-A5DB-483073F244D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15127" y="365784"/>
                <a:ext cx="167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0FFC6DB-744D-4DAE-89C8-B0684F14B52A}"/>
                  </a:ext>
                </a:extLst>
              </p14:cNvPr>
              <p14:cNvContentPartPr/>
              <p14:nvPr/>
            </p14:nvContentPartPr>
            <p14:xfrm>
              <a:off x="5148767" y="347424"/>
              <a:ext cx="577440" cy="19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0FFC6DB-744D-4DAE-89C8-B0684F14B5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0127" y="338784"/>
                <a:ext cx="5950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B623171-5D4D-469D-A04F-D88B06C614BA}"/>
                  </a:ext>
                </a:extLst>
              </p14:cNvPr>
              <p14:cNvContentPartPr/>
              <p14:nvPr/>
            </p14:nvContentPartPr>
            <p14:xfrm>
              <a:off x="6078287" y="269664"/>
              <a:ext cx="22680" cy="7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B623171-5D4D-469D-A04F-D88B06C614B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69647" y="260664"/>
                <a:ext cx="40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EE657A-E958-4ACF-B350-0D627757F875}"/>
                  </a:ext>
                </a:extLst>
              </p14:cNvPr>
              <p14:cNvContentPartPr/>
              <p14:nvPr/>
            </p14:nvContentPartPr>
            <p14:xfrm>
              <a:off x="6070727" y="329784"/>
              <a:ext cx="30240" cy="157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EE657A-E958-4ACF-B350-0D627757F87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62087" y="320784"/>
                <a:ext cx="478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6E838D-B32F-4DB0-A439-F3B9E310DB60}"/>
                  </a:ext>
                </a:extLst>
              </p14:cNvPr>
              <p14:cNvContentPartPr/>
              <p14:nvPr/>
            </p14:nvContentPartPr>
            <p14:xfrm>
              <a:off x="6123287" y="262104"/>
              <a:ext cx="862560" cy="428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6E838D-B32F-4DB0-A439-F3B9E310DB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14287" y="253464"/>
                <a:ext cx="8802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120A7F7-BB45-46A4-BB92-E1365C254171}"/>
                  </a:ext>
                </a:extLst>
              </p14:cNvPr>
              <p14:cNvContentPartPr/>
              <p14:nvPr/>
            </p14:nvContentPartPr>
            <p14:xfrm>
              <a:off x="6977567" y="262104"/>
              <a:ext cx="38520" cy="141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120A7F7-BB45-46A4-BB92-E1365C25417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68567" y="253464"/>
                <a:ext cx="56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4CFD036-7758-4DD5-90F4-588C2FF99E72}"/>
                  </a:ext>
                </a:extLst>
              </p14:cNvPr>
              <p14:cNvContentPartPr/>
              <p14:nvPr/>
            </p14:nvContentPartPr>
            <p14:xfrm>
              <a:off x="7053167" y="314664"/>
              <a:ext cx="622080" cy="352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4CFD036-7758-4DD5-90F4-588C2FF99E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44167" y="305664"/>
                <a:ext cx="639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079DEA-9444-412D-9D6B-62B2409BA6D1}"/>
                  </a:ext>
                </a:extLst>
              </p14:cNvPr>
              <p14:cNvContentPartPr/>
              <p14:nvPr/>
            </p14:nvContentPartPr>
            <p14:xfrm>
              <a:off x="1805447" y="1033944"/>
              <a:ext cx="189360" cy="547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079DEA-9444-412D-9D6B-62B2409BA6D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96447" y="1025304"/>
                <a:ext cx="2070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D97F331-BAEC-417A-AABB-67B7F5841EBA}"/>
                  </a:ext>
                </a:extLst>
              </p14:cNvPr>
              <p14:cNvContentPartPr/>
              <p14:nvPr/>
            </p14:nvContentPartPr>
            <p14:xfrm>
              <a:off x="2000927" y="1258944"/>
              <a:ext cx="127800" cy="142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D97F331-BAEC-417A-AABB-67B7F5841EB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92287" y="1250304"/>
                <a:ext cx="1454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25427F4-05E7-44A0-800A-AE8BCB04E01D}"/>
                  </a:ext>
                </a:extLst>
              </p14:cNvPr>
              <p14:cNvContentPartPr/>
              <p14:nvPr/>
            </p14:nvContentPartPr>
            <p14:xfrm>
              <a:off x="1971047" y="1281624"/>
              <a:ext cx="157680" cy="157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25427F4-05E7-44A0-800A-AE8BCB04E01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62047" y="1272624"/>
                <a:ext cx="1753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4640E27-C70B-41FA-8DAC-83286C4F750E}"/>
                  </a:ext>
                </a:extLst>
              </p14:cNvPr>
              <p14:cNvContentPartPr/>
              <p14:nvPr/>
            </p14:nvContentPartPr>
            <p14:xfrm>
              <a:off x="2352287" y="1108824"/>
              <a:ext cx="262440" cy="217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4640E27-C70B-41FA-8DAC-83286C4F75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43647" y="1100184"/>
                <a:ext cx="2800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06F0F8-FC27-46F1-8A76-83040E5F6682}"/>
                  </a:ext>
                </a:extLst>
              </p14:cNvPr>
              <p14:cNvContentPartPr/>
              <p14:nvPr/>
            </p14:nvContentPartPr>
            <p14:xfrm>
              <a:off x="2825327" y="1033584"/>
              <a:ext cx="218520" cy="608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06F0F8-FC27-46F1-8A76-83040E5F66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16687" y="1024584"/>
                <a:ext cx="23616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4288717-9C32-479E-8FB6-184FDDF74AD3}"/>
                  </a:ext>
                </a:extLst>
              </p14:cNvPr>
              <p14:cNvContentPartPr/>
              <p14:nvPr/>
            </p14:nvContentPartPr>
            <p14:xfrm>
              <a:off x="3050327" y="1206384"/>
              <a:ext cx="180360" cy="83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4288717-9C32-479E-8FB6-184FDDF74AD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41327" y="1197744"/>
                <a:ext cx="1980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0BEA47C-7884-4DA8-AEB3-FB2F06DF1FAF}"/>
                  </a:ext>
                </a:extLst>
              </p14:cNvPr>
              <p14:cNvContentPartPr/>
              <p14:nvPr/>
            </p14:nvContentPartPr>
            <p14:xfrm>
              <a:off x="3372527" y="1303944"/>
              <a:ext cx="75240" cy="142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0BEA47C-7884-4DA8-AEB3-FB2F06DF1FA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63887" y="1295304"/>
                <a:ext cx="92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6EA075-885F-4B45-BE42-A0CFF09C18B0}"/>
                  </a:ext>
                </a:extLst>
              </p14:cNvPr>
              <p14:cNvContentPartPr/>
              <p14:nvPr/>
            </p14:nvContentPartPr>
            <p14:xfrm>
              <a:off x="3942407" y="943584"/>
              <a:ext cx="247680" cy="623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6EA075-885F-4B45-BE42-A0CFF09C18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33407" y="934584"/>
                <a:ext cx="26532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C8A0F1E-985D-4DBB-AEAC-46D2523A2149}"/>
                  </a:ext>
                </a:extLst>
              </p14:cNvPr>
              <p14:cNvContentPartPr/>
              <p14:nvPr/>
            </p14:nvContentPartPr>
            <p14:xfrm>
              <a:off x="4204487" y="1154184"/>
              <a:ext cx="112680" cy="105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C8A0F1E-985D-4DBB-AEAC-46D2523A214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95847" y="1145184"/>
                <a:ext cx="130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039D94A-3CC8-41EF-A56E-3FCC4134E363}"/>
                  </a:ext>
                </a:extLst>
              </p14:cNvPr>
              <p14:cNvContentPartPr/>
              <p14:nvPr/>
            </p14:nvContentPartPr>
            <p14:xfrm>
              <a:off x="4369367" y="1176504"/>
              <a:ext cx="132120" cy="9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039D94A-3CC8-41EF-A56E-3FCC4134E36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60727" y="1167864"/>
                <a:ext cx="1497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F2339FE-CC13-47AD-BF7F-4FCCC8BD1E18}"/>
                  </a:ext>
                </a:extLst>
              </p14:cNvPr>
              <p14:cNvContentPartPr/>
              <p14:nvPr/>
            </p14:nvContentPartPr>
            <p14:xfrm>
              <a:off x="4354607" y="1229064"/>
              <a:ext cx="127800" cy="15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F2339FE-CC13-47AD-BF7F-4FCCC8BD1E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45607" y="1220064"/>
                <a:ext cx="145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A6CE0F9-1373-4F00-80EB-827ADC243DC8}"/>
                  </a:ext>
                </a:extLst>
              </p14:cNvPr>
              <p14:cNvContentPartPr/>
              <p14:nvPr/>
            </p14:nvContentPartPr>
            <p14:xfrm>
              <a:off x="4744127" y="981744"/>
              <a:ext cx="90360" cy="7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A6CE0F9-1373-4F00-80EB-827ADC243DC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35487" y="972744"/>
                <a:ext cx="108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88C0986-1DC0-4826-9711-5F4CC6552530}"/>
                  </a:ext>
                </a:extLst>
              </p14:cNvPr>
              <p14:cNvContentPartPr/>
              <p14:nvPr/>
            </p14:nvContentPartPr>
            <p14:xfrm>
              <a:off x="4736567" y="1071744"/>
              <a:ext cx="97920" cy="7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88C0986-1DC0-4826-9711-5F4CC655253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27927" y="1062744"/>
                <a:ext cx="11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DC1B6C2-91F2-46CE-BF8D-E39BDA584EF7}"/>
                  </a:ext>
                </a:extLst>
              </p14:cNvPr>
              <p14:cNvContentPartPr/>
              <p14:nvPr/>
            </p14:nvContentPartPr>
            <p14:xfrm>
              <a:off x="4983887" y="1049064"/>
              <a:ext cx="180360" cy="30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DC1B6C2-91F2-46CE-BF8D-E39BDA584EF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75247" y="1040424"/>
                <a:ext cx="198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B4EAAF1-B173-4114-98DA-80EF6CB76527}"/>
                  </a:ext>
                </a:extLst>
              </p14:cNvPr>
              <p14:cNvContentPartPr/>
              <p14:nvPr/>
            </p14:nvContentPartPr>
            <p14:xfrm>
              <a:off x="5216447" y="944304"/>
              <a:ext cx="195480" cy="404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B4EAAF1-B173-4114-98DA-80EF6CB7652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07447" y="935304"/>
                <a:ext cx="2131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AA2B9B-6112-49F8-B2D8-87ED3DECECF5}"/>
                  </a:ext>
                </a:extLst>
              </p14:cNvPr>
              <p14:cNvContentPartPr/>
              <p14:nvPr/>
            </p14:nvContentPartPr>
            <p14:xfrm>
              <a:off x="5418767" y="749184"/>
              <a:ext cx="67680" cy="52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AA2B9B-6112-49F8-B2D8-87ED3DECECF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09767" y="740544"/>
                <a:ext cx="85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784E8D-F34C-4E50-AD14-D0B480F42576}"/>
                  </a:ext>
                </a:extLst>
              </p14:cNvPr>
              <p14:cNvContentPartPr/>
              <p14:nvPr/>
            </p14:nvContentPartPr>
            <p14:xfrm>
              <a:off x="5605967" y="801744"/>
              <a:ext cx="256320" cy="293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784E8D-F34C-4E50-AD14-D0B480F4257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96967" y="792744"/>
                <a:ext cx="2739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D66CA80-1479-4B8A-8D06-BECC6CF55CC9}"/>
                  </a:ext>
                </a:extLst>
              </p14:cNvPr>
              <p14:cNvContentPartPr/>
              <p14:nvPr/>
            </p14:nvContentPartPr>
            <p14:xfrm>
              <a:off x="5869487" y="1034304"/>
              <a:ext cx="171720" cy="180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D66CA80-1479-4B8A-8D06-BECC6CF55CC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60847" y="1025664"/>
                <a:ext cx="1893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83D629A-1EC0-4A1E-90C1-C5ABBF3C75B5}"/>
                  </a:ext>
                </a:extLst>
              </p14:cNvPr>
              <p14:cNvContentPartPr/>
              <p14:nvPr/>
            </p14:nvContentPartPr>
            <p14:xfrm>
              <a:off x="6100607" y="1018824"/>
              <a:ext cx="53280" cy="173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83D629A-1EC0-4A1E-90C1-C5ABBF3C75B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91967" y="1009824"/>
                <a:ext cx="70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CA728AA-CB2C-4632-AC71-88A025256C22}"/>
                  </a:ext>
                </a:extLst>
              </p14:cNvPr>
              <p14:cNvContentPartPr/>
              <p14:nvPr/>
            </p14:nvContentPartPr>
            <p14:xfrm>
              <a:off x="6100967" y="1116744"/>
              <a:ext cx="97920" cy="15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CA728AA-CB2C-4632-AC71-88A025256C2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91967" y="1107744"/>
                <a:ext cx="115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72E75EA-B915-4642-9F18-17EDE1324EBE}"/>
                  </a:ext>
                </a:extLst>
              </p14:cNvPr>
              <p14:cNvContentPartPr/>
              <p14:nvPr/>
            </p14:nvContentPartPr>
            <p14:xfrm>
              <a:off x="2435447" y="756024"/>
              <a:ext cx="1536840" cy="76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72E75EA-B915-4642-9F18-17EDE1324EB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26807" y="747384"/>
                <a:ext cx="15544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DC11D16-6524-4D5A-808C-B1EE04D4EAE6}"/>
                  </a:ext>
                </a:extLst>
              </p14:cNvPr>
              <p14:cNvContentPartPr/>
              <p14:nvPr/>
            </p14:nvContentPartPr>
            <p14:xfrm>
              <a:off x="5298887" y="1355424"/>
              <a:ext cx="959760" cy="46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DC11D16-6524-4D5A-808C-B1EE04D4EAE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289887" y="1346784"/>
                <a:ext cx="977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352EC00-9090-434C-99B7-57E6D96926CD}"/>
                  </a:ext>
                </a:extLst>
              </p14:cNvPr>
              <p14:cNvContentPartPr/>
              <p14:nvPr/>
            </p14:nvContentPartPr>
            <p14:xfrm>
              <a:off x="1288830" y="1718664"/>
              <a:ext cx="180360" cy="428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352EC00-9090-434C-99B7-57E6D96926C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280190" y="1710024"/>
                <a:ext cx="198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3A51064-C003-48DD-B534-A9A2C143AC59}"/>
                  </a:ext>
                </a:extLst>
              </p14:cNvPr>
              <p14:cNvContentPartPr/>
              <p14:nvPr/>
            </p14:nvContentPartPr>
            <p14:xfrm>
              <a:off x="1364070" y="1791024"/>
              <a:ext cx="30960" cy="97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3A51064-C003-48DD-B534-A9A2C143AC5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55430" y="1782384"/>
                <a:ext cx="48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4F2D23-906D-4D81-B0A3-3C20DBA0535D}"/>
                  </a:ext>
                </a:extLst>
              </p14:cNvPr>
              <p14:cNvContentPartPr/>
              <p14:nvPr/>
            </p14:nvContentPartPr>
            <p14:xfrm>
              <a:off x="1490790" y="1746024"/>
              <a:ext cx="98280" cy="2178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4F2D23-906D-4D81-B0A3-3C20DBA053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82150" y="1737384"/>
                <a:ext cx="1159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15D4052-E38F-4017-8D5A-2B73AC28F8B0}"/>
                  </a:ext>
                </a:extLst>
              </p14:cNvPr>
              <p14:cNvContentPartPr/>
              <p14:nvPr/>
            </p14:nvContentPartPr>
            <p14:xfrm>
              <a:off x="1477470" y="1873464"/>
              <a:ext cx="126360" cy="23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15D4052-E38F-4017-8D5A-2B73AC28F8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468830" y="1864824"/>
                <a:ext cx="1440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DD78C52-D29B-4A25-B4EE-8FAC59EB354C}"/>
                  </a:ext>
                </a:extLst>
              </p14:cNvPr>
              <p14:cNvContentPartPr/>
              <p14:nvPr/>
            </p14:nvContentPartPr>
            <p14:xfrm>
              <a:off x="1776270" y="2158224"/>
              <a:ext cx="150120" cy="230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DD78C52-D29B-4A25-B4EE-8FAC59EB35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67270" y="2149584"/>
                <a:ext cx="167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58EFCD4-B08E-420B-8741-9F804A171C16}"/>
                  </a:ext>
                </a:extLst>
              </p14:cNvPr>
              <p14:cNvContentPartPr/>
              <p14:nvPr/>
            </p14:nvContentPartPr>
            <p14:xfrm>
              <a:off x="1761150" y="2293224"/>
              <a:ext cx="49680" cy="27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58EFCD4-B08E-420B-8741-9F804A171C1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752150" y="2284584"/>
                <a:ext cx="67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98E05C2-5403-44F6-97BE-4DA80E96D34E}"/>
                  </a:ext>
                </a:extLst>
              </p14:cNvPr>
              <p14:cNvContentPartPr/>
              <p14:nvPr/>
            </p14:nvContentPartPr>
            <p14:xfrm>
              <a:off x="2420670" y="1876344"/>
              <a:ext cx="307800" cy="3798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98E05C2-5403-44F6-97BE-4DA80E96D34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12030" y="1867704"/>
                <a:ext cx="3254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AB2754-B8C6-469F-97A0-BD583C09D645}"/>
                  </a:ext>
                </a:extLst>
              </p14:cNvPr>
              <p14:cNvContentPartPr/>
              <p14:nvPr/>
            </p14:nvContentPartPr>
            <p14:xfrm>
              <a:off x="2600670" y="1873464"/>
              <a:ext cx="270720" cy="47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AB2754-B8C6-469F-97A0-BD583C09D64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91670" y="1864464"/>
                <a:ext cx="28836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09F9DA8-EFA4-4B7E-9E92-587CC4E9BA17}"/>
                  </a:ext>
                </a:extLst>
              </p14:cNvPr>
              <p14:cNvContentPartPr/>
              <p14:nvPr/>
            </p14:nvContentPartPr>
            <p14:xfrm>
              <a:off x="2495550" y="2158584"/>
              <a:ext cx="322560" cy="676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09F9DA8-EFA4-4B7E-9E92-587CC4E9BA1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86910" y="2149584"/>
                <a:ext cx="340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32CF47-F5B0-46DC-9103-2166599E29AF}"/>
                  </a:ext>
                </a:extLst>
              </p14:cNvPr>
              <p14:cNvContentPartPr/>
              <p14:nvPr/>
            </p14:nvContentPartPr>
            <p14:xfrm>
              <a:off x="3072630" y="2083344"/>
              <a:ext cx="165240" cy="30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32CF47-F5B0-46DC-9103-2166599E29A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63990" y="2074704"/>
                <a:ext cx="182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A53BA3B-B46B-427A-997B-FB7D899CEE8E}"/>
                  </a:ext>
                </a:extLst>
              </p14:cNvPr>
              <p14:cNvContentPartPr/>
              <p14:nvPr/>
            </p14:nvContentPartPr>
            <p14:xfrm>
              <a:off x="3215190" y="2008464"/>
              <a:ext cx="246960" cy="479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A53BA3B-B46B-427A-997B-FB7D899CEE8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206550" y="1999824"/>
                <a:ext cx="26460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1C09C82-C85D-4469-8A6E-C0E484C087A4}"/>
                  </a:ext>
                </a:extLst>
              </p14:cNvPr>
              <p14:cNvContentPartPr/>
              <p14:nvPr/>
            </p14:nvContentPartPr>
            <p14:xfrm>
              <a:off x="3432630" y="1858704"/>
              <a:ext cx="37800" cy="7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1C09C82-C85D-4469-8A6E-C0E484C087A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423630" y="1849704"/>
                <a:ext cx="554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A355A41-A1E9-4747-B84D-5EBF695F5B2A}"/>
                  </a:ext>
                </a:extLst>
              </p14:cNvPr>
              <p14:cNvContentPartPr/>
              <p14:nvPr/>
            </p14:nvContentPartPr>
            <p14:xfrm>
              <a:off x="3612630" y="1873464"/>
              <a:ext cx="45360" cy="4176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A355A41-A1E9-4747-B84D-5EBF695F5B2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603630" y="1864824"/>
                <a:ext cx="630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6576AAE-42B5-4382-B660-1FDD80C174BB}"/>
                  </a:ext>
                </a:extLst>
              </p14:cNvPr>
              <p14:cNvContentPartPr/>
              <p14:nvPr/>
            </p14:nvContentPartPr>
            <p14:xfrm>
              <a:off x="3590310" y="1880664"/>
              <a:ext cx="291600" cy="405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6576AAE-42B5-4382-B660-1FDD80C174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581310" y="1872024"/>
                <a:ext cx="3092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897BB19-E478-408B-9255-19BB2773DDE2}"/>
                  </a:ext>
                </a:extLst>
              </p14:cNvPr>
              <p14:cNvContentPartPr/>
              <p14:nvPr/>
            </p14:nvContentPartPr>
            <p14:xfrm>
              <a:off x="2144550" y="1746024"/>
              <a:ext cx="261360" cy="8848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897BB19-E478-408B-9255-19BB2773DDE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135910" y="1737024"/>
                <a:ext cx="2790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75C7B38-4971-4A59-B83F-183876140B8F}"/>
                  </a:ext>
                </a:extLst>
              </p14:cNvPr>
              <p14:cNvContentPartPr/>
              <p14:nvPr/>
            </p14:nvContentPartPr>
            <p14:xfrm>
              <a:off x="3095310" y="2016024"/>
              <a:ext cx="45360" cy="2325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75C7B38-4971-4A59-B83F-183876140B8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86310" y="2007024"/>
                <a:ext cx="630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850B4FE-22AE-449D-BC6A-2FF494748FBE}"/>
                  </a:ext>
                </a:extLst>
              </p14:cNvPr>
              <p14:cNvContentPartPr/>
              <p14:nvPr/>
            </p14:nvContentPartPr>
            <p14:xfrm>
              <a:off x="3837270" y="1793904"/>
              <a:ext cx="269280" cy="732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850B4FE-22AE-449D-BC6A-2FF494748FB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828630" y="1785264"/>
                <a:ext cx="28692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F2D99AE-C892-4D37-B053-F22B679E3950}"/>
                  </a:ext>
                </a:extLst>
              </p14:cNvPr>
              <p14:cNvContentPartPr/>
              <p14:nvPr/>
            </p14:nvContentPartPr>
            <p14:xfrm>
              <a:off x="4069830" y="1686624"/>
              <a:ext cx="547560" cy="772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F2D99AE-C892-4D37-B053-F22B679E395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060830" y="1677624"/>
                <a:ext cx="56520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ACB00E-C8FF-4D17-AE7E-A786EE014C5C}"/>
                  </a:ext>
                </a:extLst>
              </p14:cNvPr>
              <p14:cNvContentPartPr/>
              <p14:nvPr/>
            </p14:nvContentPartPr>
            <p14:xfrm>
              <a:off x="4690830" y="1753584"/>
              <a:ext cx="375840" cy="6451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ACB00E-C8FF-4D17-AE7E-A786EE014C5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682190" y="1744944"/>
                <a:ext cx="39348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6F17861-6023-476A-BCCB-378F89AF84C2}"/>
                  </a:ext>
                </a:extLst>
              </p14:cNvPr>
              <p14:cNvContentPartPr/>
              <p14:nvPr/>
            </p14:nvContentPartPr>
            <p14:xfrm>
              <a:off x="5096550" y="1910904"/>
              <a:ext cx="82800" cy="322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6F17861-6023-476A-BCCB-378F89AF84C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87550" y="1902264"/>
                <a:ext cx="1004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31F21E8-E1F8-4E80-BD32-A6C2E4ED9B3D}"/>
                  </a:ext>
                </a:extLst>
              </p14:cNvPr>
              <p14:cNvContentPartPr/>
              <p14:nvPr/>
            </p14:nvContentPartPr>
            <p14:xfrm>
              <a:off x="5126070" y="1865904"/>
              <a:ext cx="263160" cy="4129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31F21E8-E1F8-4E80-BD32-A6C2E4ED9B3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117430" y="1857264"/>
                <a:ext cx="2808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4ACA50A-7FAB-4771-8CC1-9B7CCB198125}"/>
                  </a:ext>
                </a:extLst>
              </p14:cNvPr>
              <p14:cNvContentPartPr/>
              <p14:nvPr/>
            </p14:nvContentPartPr>
            <p14:xfrm>
              <a:off x="5156310" y="2083344"/>
              <a:ext cx="180360" cy="30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4ACA50A-7FAB-4771-8CC1-9B7CCB19812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147670" y="2074704"/>
                <a:ext cx="198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E24FB11-31F3-4755-BC82-7928095EBD69}"/>
                  </a:ext>
                </a:extLst>
              </p14:cNvPr>
              <p14:cNvContentPartPr/>
              <p14:nvPr/>
            </p14:nvContentPartPr>
            <p14:xfrm>
              <a:off x="5568510" y="2000904"/>
              <a:ext cx="202680" cy="37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E24FB11-31F3-4755-BC82-7928095EBD6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559870" y="1992264"/>
                <a:ext cx="220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7F22BE3-0296-4D20-96B9-5B20CFEC543F}"/>
                  </a:ext>
                </a:extLst>
              </p14:cNvPr>
              <p14:cNvContentPartPr/>
              <p14:nvPr/>
            </p14:nvContentPartPr>
            <p14:xfrm>
              <a:off x="5756070" y="1941144"/>
              <a:ext cx="276840" cy="4327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7F22BE3-0296-4D20-96B9-5B20CFEC543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47070" y="1932144"/>
                <a:ext cx="2944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C7CC8D1-18AE-4A60-A85B-09DD2F12AA94}"/>
                  </a:ext>
                </a:extLst>
              </p14:cNvPr>
              <p14:cNvContentPartPr/>
              <p14:nvPr/>
            </p14:nvContentPartPr>
            <p14:xfrm>
              <a:off x="5950830" y="1798584"/>
              <a:ext cx="45360" cy="30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C7CC8D1-18AE-4A60-A85B-09DD2F12AA9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42190" y="1789944"/>
                <a:ext cx="63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5145CB6-02A8-4852-9605-1E2871DEBDD9}"/>
                  </a:ext>
                </a:extLst>
              </p14:cNvPr>
              <p14:cNvContentPartPr/>
              <p14:nvPr/>
            </p14:nvContentPartPr>
            <p14:xfrm>
              <a:off x="6115710" y="1828464"/>
              <a:ext cx="262440" cy="346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5145CB6-02A8-4852-9605-1E2871DEBDD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107070" y="1819824"/>
                <a:ext cx="28008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5000BCD-A0B1-485D-AB70-AB5F2310CBAA}"/>
                  </a:ext>
                </a:extLst>
              </p14:cNvPr>
              <p14:cNvContentPartPr/>
              <p14:nvPr/>
            </p14:nvContentPartPr>
            <p14:xfrm>
              <a:off x="6393270" y="1722984"/>
              <a:ext cx="240480" cy="5857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5000BCD-A0B1-485D-AB70-AB5F2310CBA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384270" y="1714344"/>
                <a:ext cx="25812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B7882AA-01E0-407C-86FC-536D8ED7D6D0}"/>
                  </a:ext>
                </a:extLst>
              </p14:cNvPr>
              <p14:cNvContentPartPr/>
              <p14:nvPr/>
            </p14:nvContentPartPr>
            <p14:xfrm>
              <a:off x="3807390" y="3012864"/>
              <a:ext cx="112680" cy="79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B7882AA-01E0-407C-86FC-536D8ED7D6D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798390" y="3003864"/>
                <a:ext cx="130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CA93271-BC89-4B64-A661-AC9F39C637FB}"/>
                  </a:ext>
                </a:extLst>
              </p14:cNvPr>
              <p14:cNvContentPartPr/>
              <p14:nvPr/>
            </p14:nvContentPartPr>
            <p14:xfrm>
              <a:off x="3747270" y="3080184"/>
              <a:ext cx="112680" cy="154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CA93271-BC89-4B64-A661-AC9F39C637F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738630" y="3071544"/>
                <a:ext cx="130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DC07A02-5552-4ED7-8902-BD3D2FB08BB5}"/>
                  </a:ext>
                </a:extLst>
              </p14:cNvPr>
              <p14:cNvContentPartPr/>
              <p14:nvPr/>
            </p14:nvContentPartPr>
            <p14:xfrm>
              <a:off x="4241910" y="2728104"/>
              <a:ext cx="173160" cy="6598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DC07A02-5552-4ED7-8902-BD3D2FB08BB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232910" y="2719104"/>
                <a:ext cx="19080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7EA2CEA-9D0A-48FC-B7A8-6BBD85A03D5F}"/>
                  </a:ext>
                </a:extLst>
              </p14:cNvPr>
              <p14:cNvContentPartPr/>
              <p14:nvPr/>
            </p14:nvContentPartPr>
            <p14:xfrm>
              <a:off x="4587150" y="2820264"/>
              <a:ext cx="277200" cy="3877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7EA2CEA-9D0A-48FC-B7A8-6BBD85A03D5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578510" y="2811624"/>
                <a:ext cx="2948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85DD0DD-B519-4088-A948-D520A7C33EF0}"/>
                  </a:ext>
                </a:extLst>
              </p14:cNvPr>
              <p14:cNvContentPartPr/>
              <p14:nvPr/>
            </p14:nvContentPartPr>
            <p14:xfrm>
              <a:off x="4646910" y="3057864"/>
              <a:ext cx="172800" cy="302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85DD0DD-B519-4088-A948-D520A7C33EF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637910" y="3048864"/>
                <a:ext cx="190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2A1C565-8197-4DD2-A734-589A21839457}"/>
                  </a:ext>
                </a:extLst>
              </p14:cNvPr>
              <p14:cNvContentPartPr/>
              <p14:nvPr/>
            </p14:nvContentPartPr>
            <p14:xfrm>
              <a:off x="4908990" y="2757984"/>
              <a:ext cx="187560" cy="1504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2A1C565-8197-4DD2-A734-589A2183945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900350" y="2749344"/>
                <a:ext cx="205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1B2EEF8-AB1B-48F3-A29A-13A011F8823B}"/>
                  </a:ext>
                </a:extLst>
              </p14:cNvPr>
              <p14:cNvContentPartPr/>
              <p14:nvPr/>
            </p14:nvContentPartPr>
            <p14:xfrm>
              <a:off x="5066670" y="2840424"/>
              <a:ext cx="217800" cy="2628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1B2EEF8-AB1B-48F3-A29A-13A011F8823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57670" y="2831784"/>
                <a:ext cx="2354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E8F7D24-0EF5-48A0-A3FF-C3BD3DCC8CBF}"/>
                  </a:ext>
                </a:extLst>
              </p14:cNvPr>
              <p14:cNvContentPartPr/>
              <p14:nvPr/>
            </p14:nvContentPartPr>
            <p14:xfrm>
              <a:off x="5456190" y="2795424"/>
              <a:ext cx="30240" cy="3600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E8F7D24-0EF5-48A0-A3FF-C3BD3DCC8CB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447550" y="2786784"/>
                <a:ext cx="478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E4F70F3-02F8-45BB-999F-83A0E330765B}"/>
                  </a:ext>
                </a:extLst>
              </p14:cNvPr>
              <p14:cNvContentPartPr/>
              <p14:nvPr/>
            </p14:nvContentPartPr>
            <p14:xfrm>
              <a:off x="5456550" y="2840064"/>
              <a:ext cx="143280" cy="4168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E4F70F3-02F8-45BB-999F-83A0E330765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47910" y="2831424"/>
                <a:ext cx="1609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25223FF-A14D-42B3-95EC-E3ED0A09A1A0}"/>
                  </a:ext>
                </a:extLst>
              </p14:cNvPr>
              <p14:cNvContentPartPr/>
              <p14:nvPr/>
            </p14:nvContentPartPr>
            <p14:xfrm>
              <a:off x="5676150" y="2773104"/>
              <a:ext cx="132480" cy="604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25223FF-A14D-42B3-95EC-E3ED0A09A1A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667510" y="2764104"/>
                <a:ext cx="150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A3CD835-AB84-4A97-B225-DA546C91BD9B}"/>
                  </a:ext>
                </a:extLst>
              </p14:cNvPr>
              <p14:cNvContentPartPr/>
              <p14:nvPr/>
            </p14:nvContentPartPr>
            <p14:xfrm>
              <a:off x="5915910" y="2699304"/>
              <a:ext cx="162360" cy="588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A3CD835-AB84-4A97-B225-DA546C91BD9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907270" y="2690304"/>
                <a:ext cx="18000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C05689A-A015-45B1-AB33-3BE2BFB2EF00}"/>
                  </a:ext>
                </a:extLst>
              </p14:cNvPr>
              <p14:cNvContentPartPr/>
              <p14:nvPr/>
            </p14:nvContentPartPr>
            <p14:xfrm>
              <a:off x="6123270" y="2532984"/>
              <a:ext cx="52920" cy="150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C05689A-A015-45B1-AB33-3BE2BFB2EF0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14630" y="2524344"/>
                <a:ext cx="70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F592DBB-FE24-46A3-BF41-FBD81AA36735}"/>
                  </a:ext>
                </a:extLst>
              </p14:cNvPr>
              <p14:cNvContentPartPr/>
              <p14:nvPr/>
            </p14:nvContentPartPr>
            <p14:xfrm>
              <a:off x="6085830" y="2510664"/>
              <a:ext cx="240120" cy="2476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F592DBB-FE24-46A3-BF41-FBD81AA3673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076830" y="2501664"/>
                <a:ext cx="2577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6629045-3CC3-490C-9F79-E7CBE2448766}"/>
                  </a:ext>
                </a:extLst>
              </p14:cNvPr>
              <p14:cNvContentPartPr/>
              <p14:nvPr/>
            </p14:nvContentPartPr>
            <p14:xfrm>
              <a:off x="6199590" y="2697864"/>
              <a:ext cx="171360" cy="1054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6629045-3CC3-490C-9F79-E7CBE244876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190950" y="2689224"/>
                <a:ext cx="18900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250AC72-B70D-4DF6-B925-4A2201A8F943}"/>
              </a:ext>
            </a:extLst>
          </p:cNvPr>
          <p:cNvGrpSpPr/>
          <p:nvPr/>
        </p:nvGrpSpPr>
        <p:grpSpPr>
          <a:xfrm>
            <a:off x="1730910" y="2862744"/>
            <a:ext cx="1575000" cy="495360"/>
            <a:chOff x="1730910" y="2862744"/>
            <a:chExt cx="1575000" cy="4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947C15A-0177-4201-9039-2437BD9F3872}"/>
                    </a:ext>
                  </a:extLst>
                </p14:cNvPr>
                <p14:cNvContentPartPr/>
                <p14:nvPr/>
              </p14:nvContentPartPr>
              <p14:xfrm>
                <a:off x="1730910" y="2862744"/>
                <a:ext cx="35280" cy="473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947C15A-0177-4201-9039-2437BD9F38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22270" y="2854104"/>
                  <a:ext cx="529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A82863-7A75-4BFA-9FE1-6ADB289A2E74}"/>
                    </a:ext>
                  </a:extLst>
                </p14:cNvPr>
                <p14:cNvContentPartPr/>
                <p14:nvPr/>
              </p14:nvContentPartPr>
              <p14:xfrm>
                <a:off x="1928550" y="2983344"/>
                <a:ext cx="354960" cy="315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A82863-7A75-4BFA-9FE1-6ADB289A2E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19910" y="2974344"/>
                  <a:ext cx="372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FEC14CD-908C-47E1-818C-F5C9369B5936}"/>
                    </a:ext>
                  </a:extLst>
                </p14:cNvPr>
                <p14:cNvContentPartPr/>
                <p14:nvPr/>
              </p14:nvContentPartPr>
              <p14:xfrm>
                <a:off x="2053470" y="3147864"/>
                <a:ext cx="135360" cy="7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FEC14CD-908C-47E1-818C-F5C9369B59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44830" y="3138864"/>
                  <a:ext cx="153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A8F9E4-EE5E-4385-A52E-076F7CC52FB6}"/>
                    </a:ext>
                  </a:extLst>
                </p14:cNvPr>
                <p14:cNvContentPartPr/>
                <p14:nvPr/>
              </p14:nvContentPartPr>
              <p14:xfrm>
                <a:off x="2428230" y="3050304"/>
                <a:ext cx="217800" cy="23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A8F9E4-EE5E-4385-A52E-076F7CC52FB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19230" y="3041664"/>
                  <a:ext cx="235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EA17CC-0518-4582-AA42-406ED11E1924}"/>
                    </a:ext>
                  </a:extLst>
                </p14:cNvPr>
                <p14:cNvContentPartPr/>
                <p14:nvPr/>
              </p14:nvContentPartPr>
              <p14:xfrm>
                <a:off x="2510670" y="2975064"/>
                <a:ext cx="37800" cy="195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EA17CC-0518-4582-AA42-406ED11E19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02030" y="2966424"/>
                  <a:ext cx="55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7F308E-0858-45A7-BDD4-A354D0E2D4AC}"/>
                    </a:ext>
                  </a:extLst>
                </p14:cNvPr>
                <p14:cNvContentPartPr/>
                <p14:nvPr/>
              </p14:nvContentPartPr>
              <p14:xfrm>
                <a:off x="2413110" y="3066504"/>
                <a:ext cx="359640" cy="291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7F308E-0858-45A7-BDD4-A354D0E2D4A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04470" y="3057864"/>
                  <a:ext cx="377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664719-E5FC-42D1-8EB7-27AB41734784}"/>
                    </a:ext>
                  </a:extLst>
                </p14:cNvPr>
                <p14:cNvContentPartPr/>
                <p14:nvPr/>
              </p14:nvContentPartPr>
              <p14:xfrm>
                <a:off x="2765550" y="2938344"/>
                <a:ext cx="307800" cy="277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664719-E5FC-42D1-8EB7-27AB4173478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56550" y="2929704"/>
                  <a:ext cx="325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E3D8DA9-AD7D-46F9-8491-ACFD53063DC7}"/>
                    </a:ext>
                  </a:extLst>
                </p14:cNvPr>
                <p14:cNvContentPartPr/>
                <p14:nvPr/>
              </p14:nvContentPartPr>
              <p14:xfrm>
                <a:off x="3027990" y="2989824"/>
                <a:ext cx="172080" cy="301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E3D8DA9-AD7D-46F9-8491-ACFD53063D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18990" y="2981184"/>
                  <a:ext cx="189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FE2DA7-7A32-4ED0-BF9A-A9757029E5AF}"/>
                    </a:ext>
                  </a:extLst>
                </p14:cNvPr>
                <p14:cNvContentPartPr/>
                <p14:nvPr/>
              </p14:nvContentPartPr>
              <p14:xfrm>
                <a:off x="3262350" y="2892984"/>
                <a:ext cx="43560" cy="465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FE2DA7-7A32-4ED0-BF9A-A9757029E5A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53350" y="2883984"/>
                  <a:ext cx="612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E531497-EBA0-481B-A683-6287685C4E36}"/>
                    </a:ext>
                  </a:extLst>
                </p14:cNvPr>
                <p14:cNvContentPartPr/>
                <p14:nvPr/>
              </p14:nvContentPartPr>
              <p14:xfrm>
                <a:off x="2413470" y="3237504"/>
                <a:ext cx="172440" cy="37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E531497-EBA0-481B-A683-6287685C4E3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04830" y="3228864"/>
                  <a:ext cx="1900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7A10741-0981-4862-B4F5-79F85896292E}"/>
              </a:ext>
            </a:extLst>
          </p:cNvPr>
          <p:cNvGrpSpPr/>
          <p:nvPr/>
        </p:nvGrpSpPr>
        <p:grpSpPr>
          <a:xfrm>
            <a:off x="959070" y="3574824"/>
            <a:ext cx="832680" cy="644760"/>
            <a:chOff x="959070" y="3574824"/>
            <a:chExt cx="83268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9BA0ACE-5508-42F0-A9DA-528B90662258}"/>
                    </a:ext>
                  </a:extLst>
                </p14:cNvPr>
                <p14:cNvContentPartPr/>
                <p14:nvPr/>
              </p14:nvContentPartPr>
              <p14:xfrm>
                <a:off x="959070" y="3657264"/>
                <a:ext cx="90360" cy="330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9BA0ACE-5508-42F0-A9DA-528B9066225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0430" y="3648624"/>
                  <a:ext cx="108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65848F8-6CD9-4908-A783-A838CF898CD5}"/>
                    </a:ext>
                  </a:extLst>
                </p14:cNvPr>
                <p14:cNvContentPartPr/>
                <p14:nvPr/>
              </p14:nvContentPartPr>
              <p14:xfrm>
                <a:off x="1116030" y="3664824"/>
                <a:ext cx="165960" cy="387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65848F8-6CD9-4908-A783-A838CF898CD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7030" y="3656184"/>
                  <a:ext cx="1836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1F9227-5D14-4D5B-92D4-FDC071FDC277}"/>
                    </a:ext>
                  </a:extLst>
                </p14:cNvPr>
                <p14:cNvContentPartPr/>
                <p14:nvPr/>
              </p14:nvContentPartPr>
              <p14:xfrm>
                <a:off x="1364070" y="3589944"/>
                <a:ext cx="142920" cy="30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1F9227-5D14-4D5B-92D4-FDC071FDC2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55070" y="3581304"/>
                  <a:ext cx="16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12EA28E-FB7D-4C88-B3A0-49CCB09984F8}"/>
                    </a:ext>
                  </a:extLst>
                </p14:cNvPr>
                <p14:cNvContentPartPr/>
                <p14:nvPr/>
              </p14:nvContentPartPr>
              <p14:xfrm>
                <a:off x="1423830" y="3597504"/>
                <a:ext cx="15480" cy="180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12EA28E-FB7D-4C88-B3A0-49CCB09984F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15190" y="3588504"/>
                  <a:ext cx="33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60F4DA-806A-4D19-9D08-A08BC4DE2194}"/>
                    </a:ext>
                  </a:extLst>
                </p14:cNvPr>
                <p14:cNvContentPartPr/>
                <p14:nvPr/>
              </p14:nvContentPartPr>
              <p14:xfrm>
                <a:off x="1509510" y="3619824"/>
                <a:ext cx="139680" cy="135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60F4DA-806A-4D19-9D08-A08BC4DE219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00510" y="3611184"/>
                  <a:ext cx="15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9725623-395D-4E28-93CF-DA65706AB9D5}"/>
                    </a:ext>
                  </a:extLst>
                </p14:cNvPr>
                <p14:cNvContentPartPr/>
                <p14:nvPr/>
              </p14:nvContentPartPr>
              <p14:xfrm>
                <a:off x="1719390" y="3574824"/>
                <a:ext cx="72360" cy="644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9725623-395D-4E28-93CF-DA65706AB9D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10390" y="3566184"/>
                  <a:ext cx="90000" cy="66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63D0DDC-02B1-4FA3-B663-8C84F993341F}"/>
              </a:ext>
            </a:extLst>
          </p:cNvPr>
          <p:cNvGrpSpPr/>
          <p:nvPr/>
        </p:nvGrpSpPr>
        <p:grpSpPr>
          <a:xfrm>
            <a:off x="2068590" y="3657264"/>
            <a:ext cx="3792960" cy="779760"/>
            <a:chOff x="2068590" y="3657264"/>
            <a:chExt cx="3792960" cy="77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B12F38-EDF4-4CBA-B092-02ED8D6FE65D}"/>
                    </a:ext>
                  </a:extLst>
                </p14:cNvPr>
                <p14:cNvContentPartPr/>
                <p14:nvPr/>
              </p14:nvContentPartPr>
              <p14:xfrm>
                <a:off x="2068590" y="3837264"/>
                <a:ext cx="165240" cy="135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B12F38-EDF4-4CBA-B092-02ED8D6FE6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59590" y="3828624"/>
                  <a:ext cx="182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F3AE1F-1F44-4251-87B4-106051943D38}"/>
                    </a:ext>
                  </a:extLst>
                </p14:cNvPr>
                <p14:cNvContentPartPr/>
                <p14:nvPr/>
              </p14:nvContentPartPr>
              <p14:xfrm>
                <a:off x="2442990" y="3657264"/>
                <a:ext cx="90360" cy="607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F3AE1F-1F44-4251-87B4-106051943D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34350" y="3648624"/>
                  <a:ext cx="10800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23594F2-B148-4D21-AA7D-2CD2F12DCFAE}"/>
                    </a:ext>
                  </a:extLst>
                </p14:cNvPr>
                <p14:cNvContentPartPr/>
                <p14:nvPr/>
              </p14:nvContentPartPr>
              <p14:xfrm>
                <a:off x="2720190" y="3717384"/>
                <a:ext cx="248040" cy="425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23594F2-B148-4D21-AA7D-2CD2F12DCF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11550" y="3708384"/>
                  <a:ext cx="265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A2E65B9-6ABD-4E0F-9242-260F943DEDED}"/>
                    </a:ext>
                  </a:extLst>
                </p14:cNvPr>
                <p14:cNvContentPartPr/>
                <p14:nvPr/>
              </p14:nvContentPartPr>
              <p14:xfrm>
                <a:off x="2982990" y="3702264"/>
                <a:ext cx="97920" cy="322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A2E65B9-6ABD-4E0F-9242-260F943DEDE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73990" y="3693624"/>
                  <a:ext cx="115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214F6B7-E668-409E-86EB-54263AA64B7C}"/>
                    </a:ext>
                  </a:extLst>
                </p14:cNvPr>
                <p14:cNvContentPartPr/>
                <p14:nvPr/>
              </p14:nvContentPartPr>
              <p14:xfrm>
                <a:off x="2847990" y="3882264"/>
                <a:ext cx="569880" cy="82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214F6B7-E668-409E-86EB-54263AA64B7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38990" y="3873624"/>
                  <a:ext cx="58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74B9A79-83D1-4BDB-B3F4-F4EBE0FF62FA}"/>
                    </a:ext>
                  </a:extLst>
                </p14:cNvPr>
                <p14:cNvContentPartPr/>
                <p14:nvPr/>
              </p14:nvContentPartPr>
              <p14:xfrm>
                <a:off x="3297630" y="3829704"/>
                <a:ext cx="22680" cy="165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74B9A79-83D1-4BDB-B3F4-F4EBE0FF62F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88990" y="3821064"/>
                  <a:ext cx="40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D80BD25-5531-4EFD-857A-16591F34C52D}"/>
                    </a:ext>
                  </a:extLst>
                </p14:cNvPr>
                <p14:cNvContentPartPr/>
                <p14:nvPr/>
              </p14:nvContentPartPr>
              <p14:xfrm>
                <a:off x="3297630" y="3709824"/>
                <a:ext cx="270360" cy="509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D80BD25-5531-4EFD-857A-16591F34C5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88990" y="3701184"/>
                  <a:ext cx="28800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4886A8-CF48-408B-A759-B4FFE30B7A56}"/>
                    </a:ext>
                  </a:extLst>
                </p14:cNvPr>
                <p14:cNvContentPartPr/>
                <p14:nvPr/>
              </p14:nvContentPartPr>
              <p14:xfrm>
                <a:off x="3709470" y="3717384"/>
                <a:ext cx="196200" cy="342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4886A8-CF48-408B-A759-B4FFE30B7A5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00830" y="3708384"/>
                  <a:ext cx="213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258A5C-8354-47D7-96CB-4C263D3B105A}"/>
                    </a:ext>
                  </a:extLst>
                </p14:cNvPr>
                <p14:cNvContentPartPr/>
                <p14:nvPr/>
              </p14:nvContentPartPr>
              <p14:xfrm>
                <a:off x="3987030" y="3664824"/>
                <a:ext cx="45360" cy="524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258A5C-8354-47D7-96CB-4C263D3B10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78390" y="3656184"/>
                  <a:ext cx="6300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06072C-4FCA-4E5E-8372-42160B8D3876}"/>
                    </a:ext>
                  </a:extLst>
                </p14:cNvPr>
                <p14:cNvContentPartPr/>
                <p14:nvPr/>
              </p14:nvContentPartPr>
              <p14:xfrm>
                <a:off x="4062630" y="3687144"/>
                <a:ext cx="494640" cy="615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06072C-4FCA-4E5E-8372-42160B8D387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53630" y="3678504"/>
                  <a:ext cx="51228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DB1FE8C-4E55-4A4F-84C5-73FFCD88E1A2}"/>
                    </a:ext>
                  </a:extLst>
                </p14:cNvPr>
                <p14:cNvContentPartPr/>
                <p14:nvPr/>
              </p14:nvContentPartPr>
              <p14:xfrm>
                <a:off x="4469430" y="3829704"/>
                <a:ext cx="80280" cy="607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DB1FE8C-4E55-4A4F-84C5-73FFCD88E1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60430" y="3821064"/>
                  <a:ext cx="979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D1681B-FDF3-492C-A5AD-AF7C1CD8E625}"/>
                    </a:ext>
                  </a:extLst>
                </p14:cNvPr>
                <p14:cNvContentPartPr/>
                <p14:nvPr/>
              </p14:nvContentPartPr>
              <p14:xfrm>
                <a:off x="4661670" y="3892704"/>
                <a:ext cx="322560" cy="319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D1681B-FDF3-492C-A5AD-AF7C1CD8E62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53030" y="3884064"/>
                  <a:ext cx="340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08B783-258E-4738-847F-B59F15385F03}"/>
                    </a:ext>
                  </a:extLst>
                </p14:cNvPr>
                <p14:cNvContentPartPr/>
                <p14:nvPr/>
              </p14:nvContentPartPr>
              <p14:xfrm>
                <a:off x="4796670" y="3987384"/>
                <a:ext cx="375120" cy="75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08B783-258E-4738-847F-B59F15385F0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88030" y="3978384"/>
                  <a:ext cx="392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7887DE7-CED5-48F0-BB6D-6F56BBDA5B6F}"/>
                    </a:ext>
                  </a:extLst>
                </p14:cNvPr>
                <p14:cNvContentPartPr/>
                <p14:nvPr/>
              </p14:nvContentPartPr>
              <p14:xfrm>
                <a:off x="5163870" y="3964704"/>
                <a:ext cx="195480" cy="320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7887DE7-CED5-48F0-BB6D-6F56BBDA5B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55230" y="3956064"/>
                  <a:ext cx="213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9D78AC-B2A0-4833-9C0F-E5885987E850}"/>
                    </a:ext>
                  </a:extLst>
                </p14:cNvPr>
                <p14:cNvContentPartPr/>
                <p14:nvPr/>
              </p14:nvContentPartPr>
              <p14:xfrm>
                <a:off x="5373750" y="3777504"/>
                <a:ext cx="52920" cy="30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9D78AC-B2A0-4833-9C0F-E5885987E8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65110" y="3768504"/>
                  <a:ext cx="7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6C8138F-FA98-45C2-A12C-3DD4BE67AB17}"/>
                    </a:ext>
                  </a:extLst>
                </p14:cNvPr>
                <p14:cNvContentPartPr/>
                <p14:nvPr/>
              </p14:nvContentPartPr>
              <p14:xfrm>
                <a:off x="5571030" y="3844824"/>
                <a:ext cx="177840" cy="299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6C8138F-FA98-45C2-A12C-3DD4BE67AB1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62390" y="3835824"/>
                  <a:ext cx="195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25E713C-8332-45EC-802B-D56E6F525DCE}"/>
                    </a:ext>
                  </a:extLst>
                </p14:cNvPr>
                <p14:cNvContentPartPr/>
                <p14:nvPr/>
              </p14:nvContentPartPr>
              <p14:xfrm>
                <a:off x="5823390" y="3807384"/>
                <a:ext cx="38160" cy="412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25E713C-8332-45EC-802B-D56E6F525DC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14390" y="3798384"/>
                  <a:ext cx="5580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0E2B0FB-93E1-4DDF-A110-85F82ED0131F}"/>
              </a:ext>
            </a:extLst>
          </p:cNvPr>
          <p:cNvGrpSpPr/>
          <p:nvPr/>
        </p:nvGrpSpPr>
        <p:grpSpPr>
          <a:xfrm>
            <a:off x="6220830" y="3695064"/>
            <a:ext cx="202680" cy="127440"/>
            <a:chOff x="6220830" y="3695064"/>
            <a:chExt cx="20268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4876663-28FA-48DF-8033-0D6F48C7F411}"/>
                    </a:ext>
                  </a:extLst>
                </p14:cNvPr>
                <p14:cNvContentPartPr/>
                <p14:nvPr/>
              </p14:nvContentPartPr>
              <p14:xfrm>
                <a:off x="6220830" y="3695064"/>
                <a:ext cx="135360" cy="23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4876663-28FA-48DF-8033-0D6F48C7F41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11830" y="3686424"/>
                  <a:ext cx="153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2088C7-67E4-4A6A-B5F8-EF6DF8E5CC0E}"/>
                    </a:ext>
                  </a:extLst>
                </p14:cNvPr>
                <p14:cNvContentPartPr/>
                <p14:nvPr/>
              </p14:nvContentPartPr>
              <p14:xfrm>
                <a:off x="6243150" y="3792264"/>
                <a:ext cx="180360" cy="30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2088C7-67E4-4A6A-B5F8-EF6DF8E5CC0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34510" y="3783624"/>
                  <a:ext cx="1980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E345ABB-902A-4EB7-8AC2-7AC7154A2976}"/>
                  </a:ext>
                </a:extLst>
              </p14:cNvPr>
              <p14:cNvContentPartPr/>
              <p14:nvPr/>
            </p14:nvContentPartPr>
            <p14:xfrm>
              <a:off x="6782790" y="3510024"/>
              <a:ext cx="178920" cy="44028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E345ABB-902A-4EB7-8AC2-7AC7154A297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774150" y="3501024"/>
                <a:ext cx="1965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20CA01D-EE5B-4FC1-9919-ADA3631DB804}"/>
                  </a:ext>
                </a:extLst>
              </p14:cNvPr>
              <p14:cNvContentPartPr/>
              <p14:nvPr/>
            </p14:nvContentPartPr>
            <p14:xfrm>
              <a:off x="7135230" y="4002144"/>
              <a:ext cx="52920" cy="1652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20CA01D-EE5B-4FC1-9919-ADA3631DB804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126230" y="3993504"/>
                <a:ext cx="7056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3833F72-D409-41BB-8252-CFE18B88A3E0}"/>
              </a:ext>
            </a:extLst>
          </p:cNvPr>
          <p:cNvGrpSpPr/>
          <p:nvPr/>
        </p:nvGrpSpPr>
        <p:grpSpPr>
          <a:xfrm>
            <a:off x="7577310" y="3537384"/>
            <a:ext cx="922320" cy="300600"/>
            <a:chOff x="7577310" y="3537384"/>
            <a:chExt cx="92232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37C18D0-804D-49EA-AAEF-18F7916FDF1E}"/>
                    </a:ext>
                  </a:extLst>
                </p14:cNvPr>
                <p14:cNvContentPartPr/>
                <p14:nvPr/>
              </p14:nvContentPartPr>
              <p14:xfrm>
                <a:off x="7802310" y="3537384"/>
                <a:ext cx="67680" cy="277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37C18D0-804D-49EA-AAEF-18F7916FDF1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93310" y="3528744"/>
                  <a:ext cx="85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825C7A-835E-400A-AC67-88054AB15538}"/>
                    </a:ext>
                  </a:extLst>
                </p14:cNvPr>
                <p14:cNvContentPartPr/>
                <p14:nvPr/>
              </p14:nvContentPartPr>
              <p14:xfrm>
                <a:off x="7577310" y="3687504"/>
                <a:ext cx="380160" cy="150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825C7A-835E-400A-AC67-88054AB1553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68670" y="3678504"/>
                  <a:ext cx="397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3C6769F-F400-4594-9C62-0C639F3AA512}"/>
                    </a:ext>
                  </a:extLst>
                </p14:cNvPr>
                <p14:cNvContentPartPr/>
                <p14:nvPr/>
              </p14:nvContentPartPr>
              <p14:xfrm>
                <a:off x="8101830" y="3605064"/>
                <a:ext cx="67680" cy="2178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3C6769F-F400-4594-9C62-0C639F3AA51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93190" y="3596064"/>
                  <a:ext cx="85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27046A9-267F-45A9-811C-1835F2FB13BD}"/>
                    </a:ext>
                  </a:extLst>
                </p14:cNvPr>
                <p14:cNvContentPartPr/>
                <p14:nvPr/>
              </p14:nvContentPartPr>
              <p14:xfrm>
                <a:off x="7981950" y="3567984"/>
                <a:ext cx="517680" cy="262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27046A9-267F-45A9-811C-1835F2FB13B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73310" y="3558984"/>
                  <a:ext cx="5353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66CACBA-5706-482E-B9CB-E572C45E09CC}"/>
              </a:ext>
            </a:extLst>
          </p:cNvPr>
          <p:cNvGrpSpPr/>
          <p:nvPr/>
        </p:nvGrpSpPr>
        <p:grpSpPr>
          <a:xfrm>
            <a:off x="7449870" y="4010064"/>
            <a:ext cx="1287360" cy="337680"/>
            <a:chOff x="7449870" y="4010064"/>
            <a:chExt cx="128736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381595D-E245-49EF-B7BD-3B2B6007A0C2}"/>
                    </a:ext>
                  </a:extLst>
                </p14:cNvPr>
                <p14:cNvContentPartPr/>
                <p14:nvPr/>
              </p14:nvContentPartPr>
              <p14:xfrm>
                <a:off x="7487310" y="4129584"/>
                <a:ext cx="15480" cy="30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381595D-E245-49EF-B7BD-3B2B6007A0C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78670" y="4120944"/>
                  <a:ext cx="3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800657-6F3A-40D1-A637-FA02FFBC9179}"/>
                    </a:ext>
                  </a:extLst>
                </p14:cNvPr>
                <p14:cNvContentPartPr/>
                <p14:nvPr/>
              </p14:nvContentPartPr>
              <p14:xfrm>
                <a:off x="7449870" y="4182144"/>
                <a:ext cx="30240" cy="142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800657-6F3A-40D1-A637-FA02FFBC917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41230" y="4173144"/>
                  <a:ext cx="47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2198207-4058-45A4-80F0-0121DB59F83E}"/>
                    </a:ext>
                  </a:extLst>
                </p14:cNvPr>
                <p14:cNvContentPartPr/>
                <p14:nvPr/>
              </p14:nvContentPartPr>
              <p14:xfrm>
                <a:off x="7564710" y="4124544"/>
                <a:ext cx="253080" cy="223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2198207-4058-45A4-80F0-0121DB59F83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56070" y="4115904"/>
                  <a:ext cx="270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FC9473C-5B0D-4652-AFC7-552EFA8E0A49}"/>
                    </a:ext>
                  </a:extLst>
                </p14:cNvPr>
                <p14:cNvContentPartPr/>
                <p14:nvPr/>
              </p14:nvContentPartPr>
              <p14:xfrm>
                <a:off x="7720230" y="4010064"/>
                <a:ext cx="1017000" cy="322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FC9473C-5B0D-4652-AFC7-552EFA8E0A4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11230" y="4001064"/>
                  <a:ext cx="103464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B2865B1-3A3A-4B03-B22C-6400A190CF02}"/>
              </a:ext>
            </a:extLst>
          </p:cNvPr>
          <p:cNvGrpSpPr/>
          <p:nvPr/>
        </p:nvGrpSpPr>
        <p:grpSpPr>
          <a:xfrm>
            <a:off x="7307670" y="4579224"/>
            <a:ext cx="1473480" cy="509400"/>
            <a:chOff x="7307670" y="4579224"/>
            <a:chExt cx="1473480" cy="5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09ACAA-62B7-45B1-B9B6-4A8EE5CD8635}"/>
                    </a:ext>
                  </a:extLst>
                </p14:cNvPr>
                <p14:cNvContentPartPr/>
                <p14:nvPr/>
              </p14:nvContentPartPr>
              <p14:xfrm>
                <a:off x="7307670" y="4579224"/>
                <a:ext cx="757440" cy="509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09ACAA-62B7-45B1-B9B6-4A8EE5CD863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98670" y="4570584"/>
                  <a:ext cx="77508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399616B-B157-4082-9347-8E6F73709B66}"/>
                    </a:ext>
                  </a:extLst>
                </p14:cNvPr>
                <p14:cNvContentPartPr/>
                <p14:nvPr/>
              </p14:nvContentPartPr>
              <p14:xfrm>
                <a:off x="8131710" y="4624224"/>
                <a:ext cx="649440" cy="217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399616B-B157-4082-9347-8E6F73709B6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23070" y="4615224"/>
                  <a:ext cx="66708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7896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FAD6C3-8EF7-4E59-892D-CD09ADCE6E3D}"/>
                  </a:ext>
                </a:extLst>
              </p14:cNvPr>
              <p14:cNvContentPartPr/>
              <p14:nvPr/>
            </p14:nvContentPartPr>
            <p14:xfrm>
              <a:off x="5100529" y="335464"/>
              <a:ext cx="212040" cy="218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FAD6C3-8EF7-4E59-892D-CD09ADCE6E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529" y="326824"/>
                <a:ext cx="2296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2433B4-7025-47F8-A3FB-33BB68C7E1B3}"/>
                  </a:ext>
                </a:extLst>
              </p14:cNvPr>
              <p14:cNvContentPartPr/>
              <p14:nvPr/>
            </p14:nvContentPartPr>
            <p14:xfrm>
              <a:off x="5262169" y="344104"/>
              <a:ext cx="590760" cy="203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2433B4-7025-47F8-A3FB-33BB68C7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3529" y="335104"/>
                <a:ext cx="60840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21CDEFE-32BA-43A3-907E-922E1D36369F}"/>
              </a:ext>
            </a:extLst>
          </p:cNvPr>
          <p:cNvGrpSpPr/>
          <p:nvPr/>
        </p:nvGrpSpPr>
        <p:grpSpPr>
          <a:xfrm>
            <a:off x="6835729" y="150064"/>
            <a:ext cx="959040" cy="988560"/>
            <a:chOff x="6835729" y="150064"/>
            <a:chExt cx="959040" cy="9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3D8B40-D29D-478E-8684-319FD11E873E}"/>
                    </a:ext>
                  </a:extLst>
                </p14:cNvPr>
                <p14:cNvContentPartPr/>
                <p14:nvPr/>
              </p14:nvContentPartPr>
              <p14:xfrm>
                <a:off x="7675969" y="150064"/>
                <a:ext cx="118800" cy="988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3D8B40-D29D-478E-8684-319FD11E87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66969" y="141424"/>
                  <a:ext cx="136440" cy="10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37146D-245B-4814-807A-7C83CE218738}"/>
                    </a:ext>
                  </a:extLst>
                </p14:cNvPr>
                <p14:cNvContentPartPr/>
                <p14:nvPr/>
              </p14:nvContentPartPr>
              <p14:xfrm>
                <a:off x="6835729" y="294424"/>
                <a:ext cx="311760" cy="302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37146D-245B-4814-807A-7C83CE2187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7089" y="285784"/>
                  <a:ext cx="329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86624C-98D1-4AC3-8730-9EB238D12804}"/>
                    </a:ext>
                  </a:extLst>
                </p14:cNvPr>
                <p14:cNvContentPartPr/>
                <p14:nvPr/>
              </p14:nvContentPartPr>
              <p14:xfrm>
                <a:off x="7171969" y="429064"/>
                <a:ext cx="31320" cy="81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86624C-98D1-4AC3-8730-9EB238D128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2969" y="420064"/>
                  <a:ext cx="48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A96D4E-5A68-4C9B-B8FA-B2F5FA93D05B}"/>
                    </a:ext>
                  </a:extLst>
                </p14:cNvPr>
                <p14:cNvContentPartPr/>
                <p14:nvPr/>
              </p14:nvContentPartPr>
              <p14:xfrm>
                <a:off x="7352329" y="285784"/>
                <a:ext cx="168480" cy="249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A96D4E-5A68-4C9B-B8FA-B2F5FA93D0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43689" y="276784"/>
                  <a:ext cx="1861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B4BA37-9B6F-4A35-B64A-D4EB873A5C2B}"/>
              </a:ext>
            </a:extLst>
          </p:cNvPr>
          <p:cNvGrpSpPr/>
          <p:nvPr/>
        </p:nvGrpSpPr>
        <p:grpSpPr>
          <a:xfrm>
            <a:off x="8087449" y="250864"/>
            <a:ext cx="590040" cy="352800"/>
            <a:chOff x="8087449" y="250864"/>
            <a:chExt cx="59004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BF8EAC-0414-4331-AD14-684E6F09C9B4}"/>
                    </a:ext>
                  </a:extLst>
                </p14:cNvPr>
                <p14:cNvContentPartPr/>
                <p14:nvPr/>
              </p14:nvContentPartPr>
              <p14:xfrm>
                <a:off x="8087449" y="250864"/>
                <a:ext cx="179640" cy="352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BF8EAC-0414-4331-AD14-684E6F09C9B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78449" y="241864"/>
                  <a:ext cx="197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1F10C8C-96CC-48E6-8DF8-A9643F888F51}"/>
                    </a:ext>
                  </a:extLst>
                </p14:cNvPr>
                <p14:cNvContentPartPr/>
                <p14:nvPr/>
              </p14:nvContentPartPr>
              <p14:xfrm>
                <a:off x="8254129" y="416824"/>
                <a:ext cx="124920" cy="68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1F10C8C-96CC-48E6-8DF8-A9643F888F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45489" y="407824"/>
                  <a:ext cx="142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056221-D62E-446E-A39C-B4A4849BBEA1}"/>
                    </a:ext>
                  </a:extLst>
                </p14:cNvPr>
                <p14:cNvContentPartPr/>
                <p14:nvPr/>
              </p14:nvContentPartPr>
              <p14:xfrm>
                <a:off x="8534209" y="254824"/>
                <a:ext cx="81360" cy="174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056221-D62E-446E-A39C-B4A4849BBE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25569" y="246184"/>
                  <a:ext cx="99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B7C731-C5C8-443A-B8AE-FCFD3BDCD7D5}"/>
                    </a:ext>
                  </a:extLst>
                </p14:cNvPr>
                <p14:cNvContentPartPr/>
                <p14:nvPr/>
              </p14:nvContentPartPr>
              <p14:xfrm>
                <a:off x="8652289" y="422944"/>
                <a:ext cx="25200" cy="74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B7C731-C5C8-443A-B8AE-FCFD3BDCD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43649" y="413944"/>
                  <a:ext cx="428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3BD996-095F-495C-861C-06BDAFF71F13}"/>
              </a:ext>
            </a:extLst>
          </p:cNvPr>
          <p:cNvGrpSpPr/>
          <p:nvPr/>
        </p:nvGrpSpPr>
        <p:grpSpPr>
          <a:xfrm>
            <a:off x="1834969" y="186064"/>
            <a:ext cx="2687400" cy="728640"/>
            <a:chOff x="1834969" y="186064"/>
            <a:chExt cx="2687400" cy="72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84E0F0-C95B-4789-B38E-20255DEA943D}"/>
                    </a:ext>
                  </a:extLst>
                </p14:cNvPr>
                <p14:cNvContentPartPr/>
                <p14:nvPr/>
              </p14:nvContentPartPr>
              <p14:xfrm>
                <a:off x="1834969" y="254824"/>
                <a:ext cx="1422720" cy="224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84E0F0-C95B-4789-B38E-20255DEA94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25969" y="246184"/>
                  <a:ext cx="1440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E26F49-B668-4693-A827-F612B042E761}"/>
                    </a:ext>
                  </a:extLst>
                </p14:cNvPr>
                <p14:cNvContentPartPr/>
                <p14:nvPr/>
              </p14:nvContentPartPr>
              <p14:xfrm>
                <a:off x="3234289" y="279664"/>
                <a:ext cx="235080" cy="56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E26F49-B668-4693-A827-F612B042E7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25649" y="271024"/>
                  <a:ext cx="252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26FF76-1B98-4BFE-B7A2-B1D1F92667FC}"/>
                    </a:ext>
                  </a:extLst>
                </p14:cNvPr>
                <p14:cNvContentPartPr/>
                <p14:nvPr/>
              </p14:nvContentPartPr>
              <p14:xfrm>
                <a:off x="3501049" y="217024"/>
                <a:ext cx="32040" cy="160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26FF76-1B98-4BFE-B7A2-B1D1F92667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2409" y="208384"/>
                  <a:ext cx="49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B29A09-8815-48D6-AABF-68141CE3119F}"/>
                    </a:ext>
                  </a:extLst>
                </p14:cNvPr>
                <p14:cNvContentPartPr/>
                <p14:nvPr/>
              </p14:nvContentPartPr>
              <p14:xfrm>
                <a:off x="3546409" y="186064"/>
                <a:ext cx="975960" cy="32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B29A09-8815-48D6-AABF-68141CE311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7769" y="177424"/>
                  <a:ext cx="993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0F4ECC-0D93-4D5B-88A5-5899BFB94B41}"/>
                    </a:ext>
                  </a:extLst>
                </p14:cNvPr>
                <p14:cNvContentPartPr/>
                <p14:nvPr/>
              </p14:nvContentPartPr>
              <p14:xfrm>
                <a:off x="3526969" y="312784"/>
                <a:ext cx="958320" cy="85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0F4ECC-0D93-4D5B-88A5-5899BFB94B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17969" y="304144"/>
                  <a:ext cx="975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38D1C1-19B1-4C1A-832D-27E4862F6A4C}"/>
                    </a:ext>
                  </a:extLst>
                </p14:cNvPr>
                <p14:cNvContentPartPr/>
                <p14:nvPr/>
              </p14:nvContentPartPr>
              <p14:xfrm>
                <a:off x="3260209" y="696544"/>
                <a:ext cx="192240" cy="13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B38D1C1-19B1-4C1A-832D-27E4862F6A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1569" y="687544"/>
                  <a:ext cx="20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EE9E64-EA7F-4C64-B730-01E004CDE559}"/>
                    </a:ext>
                  </a:extLst>
                </p14:cNvPr>
                <p14:cNvContentPartPr/>
                <p14:nvPr/>
              </p14:nvContentPartPr>
              <p14:xfrm>
                <a:off x="3495649" y="628144"/>
                <a:ext cx="25200" cy="112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EE9E64-EA7F-4C64-B730-01E004CDE5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87009" y="619144"/>
                  <a:ext cx="42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C00E7E-871D-4514-AC7E-0841F59E701E}"/>
                    </a:ext>
                  </a:extLst>
                </p14:cNvPr>
                <p14:cNvContentPartPr/>
                <p14:nvPr/>
              </p14:nvContentPartPr>
              <p14:xfrm>
                <a:off x="3514369" y="547144"/>
                <a:ext cx="933480" cy="81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C00E7E-871D-4514-AC7E-0841F59E70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05369" y="538504"/>
                  <a:ext cx="951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3B8291-6CAE-4006-A3BB-5A36A4088B87}"/>
                    </a:ext>
                  </a:extLst>
                </p14:cNvPr>
                <p14:cNvContentPartPr/>
                <p14:nvPr/>
              </p14:nvContentPartPr>
              <p14:xfrm>
                <a:off x="3576289" y="665584"/>
                <a:ext cx="759240" cy="62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3B8291-6CAE-4006-A3BB-5A36A4088B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7649" y="656584"/>
                  <a:ext cx="776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83CE18-82E7-46DB-9663-36A969AED149}"/>
                    </a:ext>
                  </a:extLst>
                </p14:cNvPr>
                <p14:cNvContentPartPr/>
                <p14:nvPr/>
              </p14:nvContentPartPr>
              <p14:xfrm>
                <a:off x="2040529" y="698344"/>
                <a:ext cx="1188360" cy="216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83CE18-82E7-46DB-9663-36A969AED1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31529" y="689344"/>
                  <a:ext cx="1206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7C4310-1431-4080-92EB-9D1C9C7D6370}"/>
                    </a:ext>
                  </a:extLst>
                </p14:cNvPr>
                <p14:cNvContentPartPr/>
                <p14:nvPr/>
              </p14:nvContentPartPr>
              <p14:xfrm>
                <a:off x="2357689" y="677824"/>
                <a:ext cx="841680" cy="74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7C4310-1431-4080-92EB-9D1C9C7D63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49049" y="669184"/>
                  <a:ext cx="859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80FE58-E8CE-4685-98AE-BDBC4C3645EC}"/>
                    </a:ext>
                  </a:extLst>
                </p14:cNvPr>
                <p14:cNvContentPartPr/>
                <p14:nvPr/>
              </p14:nvContentPartPr>
              <p14:xfrm>
                <a:off x="2674489" y="466144"/>
                <a:ext cx="155880" cy="212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80FE58-E8CE-4685-98AE-BDBC4C3645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65849" y="457504"/>
                  <a:ext cx="173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EF20B2-D877-4922-9A92-92FD1027406B}"/>
                    </a:ext>
                  </a:extLst>
                </p14:cNvPr>
                <p14:cNvContentPartPr/>
                <p14:nvPr/>
              </p14:nvContentPartPr>
              <p14:xfrm>
                <a:off x="2680969" y="571984"/>
                <a:ext cx="137160" cy="12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EF20B2-D877-4922-9A92-92FD102740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71969" y="563344"/>
                  <a:ext cx="154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E77B1C-C109-42EE-B1DF-4AD36364F0FA}"/>
                    </a:ext>
                  </a:extLst>
                </p14:cNvPr>
                <p14:cNvContentPartPr/>
                <p14:nvPr/>
              </p14:nvContentPartPr>
              <p14:xfrm>
                <a:off x="2823529" y="615544"/>
                <a:ext cx="68040" cy="69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E77B1C-C109-42EE-B1DF-4AD36364F0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4889" y="606904"/>
                  <a:ext cx="85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31E1AC-2C34-489E-AA8F-2ACF930544DF}"/>
                    </a:ext>
                  </a:extLst>
                </p14:cNvPr>
                <p14:cNvContentPartPr/>
                <p14:nvPr/>
              </p14:nvContentPartPr>
              <p14:xfrm>
                <a:off x="2973289" y="628144"/>
                <a:ext cx="12960" cy="56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31E1AC-2C34-489E-AA8F-2ACF930544D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64289" y="619144"/>
                  <a:ext cx="30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064FFA-5BBE-4E17-A7D5-012113B24BB9}"/>
                    </a:ext>
                  </a:extLst>
                </p14:cNvPr>
                <p14:cNvContentPartPr/>
                <p14:nvPr/>
              </p14:nvContentPartPr>
              <p14:xfrm>
                <a:off x="3881209" y="410344"/>
                <a:ext cx="118800" cy="93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064FFA-5BBE-4E17-A7D5-012113B24B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2569" y="401704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EC079D2-50CC-4926-A8C9-4454E2D667CA}"/>
                    </a:ext>
                  </a:extLst>
                </p14:cNvPr>
                <p14:cNvContentPartPr/>
                <p14:nvPr/>
              </p14:nvContentPartPr>
              <p14:xfrm>
                <a:off x="3868969" y="453904"/>
                <a:ext cx="118440" cy="6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EC079D2-50CC-4926-A8C9-4454E2D667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59969" y="445264"/>
                  <a:ext cx="136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28FB93-D160-4041-AE60-E845EA9605F1}"/>
                    </a:ext>
                  </a:extLst>
                </p14:cNvPr>
                <p14:cNvContentPartPr/>
                <p14:nvPr/>
              </p14:nvContentPartPr>
              <p14:xfrm>
                <a:off x="4024489" y="472624"/>
                <a:ext cx="31680" cy="84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28FB93-D160-4041-AE60-E845EA9605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15489" y="463624"/>
                  <a:ext cx="49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979D54-9E5E-490F-974A-A77761B9C422}"/>
                    </a:ext>
                  </a:extLst>
                </p14:cNvPr>
                <p14:cNvContentPartPr/>
                <p14:nvPr/>
              </p14:nvContentPartPr>
              <p14:xfrm>
                <a:off x="4088209" y="484864"/>
                <a:ext cx="117000" cy="75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979D54-9E5E-490F-974A-A77761B9C4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79569" y="476224"/>
                  <a:ext cx="1346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E43CC7B-8682-4E77-A9C7-4E6E1D49D9B1}"/>
              </a:ext>
            </a:extLst>
          </p:cNvPr>
          <p:cNvGrpSpPr/>
          <p:nvPr/>
        </p:nvGrpSpPr>
        <p:grpSpPr>
          <a:xfrm>
            <a:off x="497569" y="1029184"/>
            <a:ext cx="8092800" cy="3493080"/>
            <a:chOff x="497569" y="1029184"/>
            <a:chExt cx="8092800" cy="34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2334EB-45B6-4108-B82B-DD6CA6EE793C}"/>
                    </a:ext>
                  </a:extLst>
                </p14:cNvPr>
                <p14:cNvContentPartPr/>
                <p14:nvPr/>
              </p14:nvContentPartPr>
              <p14:xfrm>
                <a:off x="1264729" y="1405384"/>
                <a:ext cx="284040" cy="309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2334EB-45B6-4108-B82B-DD6CA6EE79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56089" y="1396744"/>
                  <a:ext cx="301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7EF05A-B126-496C-AF0F-4D1601E44AF4}"/>
                    </a:ext>
                  </a:extLst>
                </p14:cNvPr>
                <p14:cNvContentPartPr/>
                <p14:nvPr/>
              </p14:nvContentPartPr>
              <p14:xfrm>
                <a:off x="1300009" y="1635784"/>
                <a:ext cx="112320" cy="12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7EF05A-B126-496C-AF0F-4D1601E44A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91009" y="1627144"/>
                  <a:ext cx="129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CD434EE-4E3B-42EB-B9EB-80E55E93C1AF}"/>
                    </a:ext>
                  </a:extLst>
                </p14:cNvPr>
                <p14:cNvContentPartPr/>
                <p14:nvPr/>
              </p14:nvContentPartPr>
              <p14:xfrm>
                <a:off x="1498369" y="1654144"/>
                <a:ext cx="206640" cy="129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CD434EE-4E3B-42EB-B9EB-80E55E93C1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89369" y="1645144"/>
                  <a:ext cx="224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474C06-36AB-49B7-932F-5EE9C8ECBBCD}"/>
                    </a:ext>
                  </a:extLst>
                </p14:cNvPr>
                <p14:cNvContentPartPr/>
                <p14:nvPr/>
              </p14:nvContentPartPr>
              <p14:xfrm>
                <a:off x="1949809" y="1473784"/>
                <a:ext cx="113400" cy="205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474C06-36AB-49B7-932F-5EE9C8ECBB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40809" y="1465144"/>
                  <a:ext cx="131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AD69E4-C1E1-42D5-800A-FCEAB9510C60}"/>
                    </a:ext>
                  </a:extLst>
                </p14:cNvPr>
                <p14:cNvContentPartPr/>
                <p14:nvPr/>
              </p14:nvContentPartPr>
              <p14:xfrm>
                <a:off x="2002729" y="1586104"/>
                <a:ext cx="286560" cy="56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AD69E4-C1E1-42D5-800A-FCEAB9510C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93729" y="1577104"/>
                  <a:ext cx="304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E566B1-012E-49EB-B4EA-F0DF7BE16532}"/>
                    </a:ext>
                  </a:extLst>
                </p14:cNvPr>
                <p14:cNvContentPartPr/>
                <p14:nvPr/>
              </p14:nvContentPartPr>
              <p14:xfrm>
                <a:off x="2232769" y="1517344"/>
                <a:ext cx="103680" cy="162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E566B1-012E-49EB-B4EA-F0DF7BE165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24129" y="1508704"/>
                  <a:ext cx="121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8F426E-7CE1-4041-A355-22646F83D7C9}"/>
                    </a:ext>
                  </a:extLst>
                </p14:cNvPr>
                <p14:cNvContentPartPr/>
                <p14:nvPr/>
              </p14:nvContentPartPr>
              <p14:xfrm>
                <a:off x="2512849" y="1293424"/>
                <a:ext cx="218520" cy="143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8F426E-7CE1-4041-A355-22646F83D7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03849" y="1284424"/>
                  <a:ext cx="236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6BDC44-07E5-4E02-94C4-4CA97FAA5682}"/>
                    </a:ext>
                  </a:extLst>
                </p14:cNvPr>
                <p14:cNvContentPartPr/>
                <p14:nvPr/>
              </p14:nvContentPartPr>
              <p14:xfrm>
                <a:off x="2661889" y="1268584"/>
                <a:ext cx="268200" cy="267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6BDC44-07E5-4E02-94C4-4CA97FAA56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52889" y="1259944"/>
                  <a:ext cx="285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2B1752-6394-4071-A942-15155AA947AB}"/>
                    </a:ext>
                  </a:extLst>
                </p14:cNvPr>
                <p14:cNvContentPartPr/>
                <p14:nvPr/>
              </p14:nvContentPartPr>
              <p14:xfrm>
                <a:off x="2966809" y="1374424"/>
                <a:ext cx="25200" cy="81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2B1752-6394-4071-A942-15155AA947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58169" y="1365784"/>
                  <a:ext cx="42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FEF610-4273-4433-9C77-CD86FCF3F0C0}"/>
                    </a:ext>
                  </a:extLst>
                </p14:cNvPr>
                <p14:cNvContentPartPr/>
                <p14:nvPr/>
              </p14:nvContentPartPr>
              <p14:xfrm>
                <a:off x="2512849" y="1467664"/>
                <a:ext cx="529200" cy="74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FEF610-4273-4433-9C77-CD86FCF3F0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04209" y="1459024"/>
                  <a:ext cx="546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37B84C-FD55-490F-8FE3-FFE8195AAD68}"/>
                    </a:ext>
                  </a:extLst>
                </p14:cNvPr>
                <p14:cNvContentPartPr/>
                <p14:nvPr/>
              </p14:nvContentPartPr>
              <p14:xfrm>
                <a:off x="5803609" y="1679344"/>
                <a:ext cx="25200" cy="118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37B84C-FD55-490F-8FE3-FFE8195AAD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94609" y="1670344"/>
                  <a:ext cx="42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814C53C-0905-4EB9-9201-1A3A35B2769D}"/>
                    </a:ext>
                  </a:extLst>
                </p14:cNvPr>
                <p14:cNvContentPartPr/>
                <p14:nvPr/>
              </p14:nvContentPartPr>
              <p14:xfrm>
                <a:off x="6089449" y="1436704"/>
                <a:ext cx="783720" cy="186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814C53C-0905-4EB9-9201-1A3A35B276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80809" y="1428064"/>
                  <a:ext cx="801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941FB5-693C-4BE4-9ACB-8AB6A36ED45D}"/>
                    </a:ext>
                  </a:extLst>
                </p14:cNvPr>
                <p14:cNvContentPartPr/>
                <p14:nvPr/>
              </p14:nvContentPartPr>
              <p14:xfrm>
                <a:off x="7190689" y="1380904"/>
                <a:ext cx="19080" cy="6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941FB5-693C-4BE4-9ACB-8AB6A36ED4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81689" y="1371904"/>
                  <a:ext cx="36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98CE24-0675-4A98-BAF3-21E162F63B07}"/>
                    </a:ext>
                  </a:extLst>
                </p14:cNvPr>
                <p14:cNvContentPartPr/>
                <p14:nvPr/>
              </p14:nvContentPartPr>
              <p14:xfrm>
                <a:off x="7165849" y="1517704"/>
                <a:ext cx="25200" cy="81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98CE24-0675-4A98-BAF3-21E162F63B0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56849" y="1508704"/>
                  <a:ext cx="42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0BBA1B-B373-472E-A61F-C3A5390BC6B7}"/>
                    </a:ext>
                  </a:extLst>
                </p14:cNvPr>
                <p14:cNvContentPartPr/>
                <p14:nvPr/>
              </p14:nvContentPartPr>
              <p14:xfrm>
                <a:off x="7277449" y="1426624"/>
                <a:ext cx="274320" cy="27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0BBA1B-B373-472E-A61F-C3A5390BC6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68809" y="1417624"/>
                  <a:ext cx="291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9D8887-520F-43F9-9D1A-B24317499B68}"/>
                    </a:ext>
                  </a:extLst>
                </p14:cNvPr>
                <p14:cNvContentPartPr/>
                <p14:nvPr/>
              </p14:nvContentPartPr>
              <p14:xfrm>
                <a:off x="7538809" y="1289464"/>
                <a:ext cx="1051560" cy="266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9D8887-520F-43F9-9D1A-B24317499B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30169" y="1280824"/>
                  <a:ext cx="1069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058D59E-D804-4BC0-8EF5-1269D34337BC}"/>
                    </a:ext>
                  </a:extLst>
                </p14:cNvPr>
                <p14:cNvContentPartPr/>
                <p14:nvPr/>
              </p14:nvContentPartPr>
              <p14:xfrm>
                <a:off x="553369" y="2382064"/>
                <a:ext cx="218160" cy="56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058D59E-D804-4BC0-8EF5-1269D34337B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4729" y="2373424"/>
                  <a:ext cx="235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C22F14D-C001-4423-B08A-16D227B24E26}"/>
                    </a:ext>
                  </a:extLst>
                </p14:cNvPr>
                <p14:cNvContentPartPr/>
                <p14:nvPr/>
              </p14:nvContentPartPr>
              <p14:xfrm>
                <a:off x="497569" y="2400784"/>
                <a:ext cx="50040" cy="292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C22F14D-C001-4423-B08A-16D227B24E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8569" y="2392144"/>
                  <a:ext cx="67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A663653-FF46-4B92-A04B-FD351004ED88}"/>
                    </a:ext>
                  </a:extLst>
                </p14:cNvPr>
                <p14:cNvContentPartPr/>
                <p14:nvPr/>
              </p14:nvContentPartPr>
              <p14:xfrm>
                <a:off x="715009" y="2525344"/>
                <a:ext cx="560160" cy="373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A663653-FF46-4B92-A04B-FD351004ED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6369" y="2516344"/>
                  <a:ext cx="5778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0E82E7B-C246-4E6F-9ED7-18CDC3A1F450}"/>
                    </a:ext>
                  </a:extLst>
                </p14:cNvPr>
                <p14:cNvContentPartPr/>
                <p14:nvPr/>
              </p14:nvContentPartPr>
              <p14:xfrm>
                <a:off x="1188049" y="2631184"/>
                <a:ext cx="87480" cy="19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0E82E7B-C246-4E6F-9ED7-18CDC3A1F4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9049" y="2622184"/>
                  <a:ext cx="10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80C1C0-F398-4879-BA63-63DA3195730B}"/>
                    </a:ext>
                  </a:extLst>
                </p14:cNvPr>
                <p14:cNvContentPartPr/>
                <p14:nvPr/>
              </p14:nvContentPartPr>
              <p14:xfrm>
                <a:off x="1567489" y="2235184"/>
                <a:ext cx="162000" cy="257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80C1C0-F398-4879-BA63-63DA319573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58489" y="2226184"/>
                  <a:ext cx="179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D0728EB-13AF-4443-8BEE-A5CB91C4F208}"/>
                    </a:ext>
                  </a:extLst>
                </p14:cNvPr>
                <p14:cNvContentPartPr/>
                <p14:nvPr/>
              </p14:nvContentPartPr>
              <p14:xfrm>
                <a:off x="1536169" y="2407264"/>
                <a:ext cx="162000" cy="12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D0728EB-13AF-4443-8BEE-A5CB91C4F2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27529" y="2398264"/>
                  <a:ext cx="179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D8E989-C053-4C0D-A409-05C3D7166464}"/>
                    </a:ext>
                  </a:extLst>
                </p14:cNvPr>
                <p14:cNvContentPartPr/>
                <p14:nvPr/>
              </p14:nvContentPartPr>
              <p14:xfrm>
                <a:off x="1741369" y="2444344"/>
                <a:ext cx="68760" cy="113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D8E989-C053-4C0D-A409-05C3D71664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32729" y="2435704"/>
                  <a:ext cx="8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860B318-0076-4399-944B-5DC356A2DB28}"/>
                    </a:ext>
                  </a:extLst>
                </p14:cNvPr>
                <p14:cNvContentPartPr/>
                <p14:nvPr/>
              </p14:nvContentPartPr>
              <p14:xfrm>
                <a:off x="1879969" y="2437864"/>
                <a:ext cx="98280" cy="87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60B318-0076-4399-944B-5DC356A2DB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71329" y="2429224"/>
                  <a:ext cx="115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A0F9D51-4177-467A-90AB-67548FBB4235}"/>
                    </a:ext>
                  </a:extLst>
                </p14:cNvPr>
                <p14:cNvContentPartPr/>
                <p14:nvPr/>
              </p14:nvContentPartPr>
              <p14:xfrm>
                <a:off x="2146009" y="2332384"/>
                <a:ext cx="87480" cy="6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A0F9D51-4177-467A-90AB-67548FBB42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37009" y="2323744"/>
                  <a:ext cx="105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1CE7AB3-FA46-465B-A791-3287732A36CF}"/>
                    </a:ext>
                  </a:extLst>
                </p14:cNvPr>
                <p14:cNvContentPartPr/>
                <p14:nvPr/>
              </p14:nvContentPartPr>
              <p14:xfrm>
                <a:off x="2363449" y="2200984"/>
                <a:ext cx="137160" cy="250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CE7AB3-FA46-465B-A791-3287732A36C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54809" y="2191984"/>
                  <a:ext cx="154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B366CC-07E5-4770-8B97-BB9962A107B7}"/>
                    </a:ext>
                  </a:extLst>
                </p14:cNvPr>
                <p14:cNvContentPartPr/>
                <p14:nvPr/>
              </p14:nvContentPartPr>
              <p14:xfrm>
                <a:off x="2326009" y="2357224"/>
                <a:ext cx="237240" cy="97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B366CC-07E5-4770-8B97-BB9962A107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17369" y="2348584"/>
                  <a:ext cx="254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0FAABB-2076-4E4A-9755-62D7D98A3132}"/>
                    </a:ext>
                  </a:extLst>
                </p14:cNvPr>
                <p14:cNvContentPartPr/>
                <p14:nvPr/>
              </p14:nvContentPartPr>
              <p14:xfrm>
                <a:off x="2699329" y="2382064"/>
                <a:ext cx="19080" cy="87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0FAABB-2076-4E4A-9755-62D7D98A313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90689" y="2373424"/>
                  <a:ext cx="36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D17CD2-44A0-4A11-9D69-58A37D16B11B}"/>
                    </a:ext>
                  </a:extLst>
                </p14:cNvPr>
                <p14:cNvContentPartPr/>
                <p14:nvPr/>
              </p14:nvContentPartPr>
              <p14:xfrm>
                <a:off x="1719049" y="2556664"/>
                <a:ext cx="1160640" cy="93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D17CD2-44A0-4A11-9D69-58A37D16B11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10049" y="2547664"/>
                  <a:ext cx="1178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E14029-44C1-49D9-809A-D50321E26DB2}"/>
                    </a:ext>
                  </a:extLst>
                </p14:cNvPr>
                <p14:cNvContentPartPr/>
                <p14:nvPr/>
              </p14:nvContentPartPr>
              <p14:xfrm>
                <a:off x="1604929" y="2829904"/>
                <a:ext cx="186840" cy="187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E14029-44C1-49D9-809A-D50321E26D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96289" y="2821264"/>
                  <a:ext cx="204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4B01CB2-6F8C-4003-9A14-A7EF096B570D}"/>
                    </a:ext>
                  </a:extLst>
                </p14:cNvPr>
                <p14:cNvContentPartPr/>
                <p14:nvPr/>
              </p14:nvContentPartPr>
              <p14:xfrm>
                <a:off x="1672969" y="2917024"/>
                <a:ext cx="131040" cy="6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4B01CB2-6F8C-4003-9A14-A7EF096B57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64329" y="2908384"/>
                  <a:ext cx="148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280F1CE-6B3F-4C55-BDAF-150F395B572F}"/>
                    </a:ext>
                  </a:extLst>
                </p14:cNvPr>
                <p14:cNvContentPartPr/>
                <p14:nvPr/>
              </p14:nvContentPartPr>
              <p14:xfrm>
                <a:off x="1828129" y="2936104"/>
                <a:ext cx="262080" cy="124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280F1CE-6B3F-4C55-BDAF-150F395B57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19489" y="2927464"/>
                  <a:ext cx="27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032D36-1D72-41E1-B821-531C190498AE}"/>
                    </a:ext>
                  </a:extLst>
                </p14:cNvPr>
                <p14:cNvContentPartPr/>
                <p14:nvPr/>
              </p14:nvContentPartPr>
              <p14:xfrm>
                <a:off x="2183089" y="2798944"/>
                <a:ext cx="87480" cy="162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032D36-1D72-41E1-B821-531C190498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74449" y="2790304"/>
                  <a:ext cx="105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39A035A-E3D0-4437-8292-A752F1025998}"/>
                    </a:ext>
                  </a:extLst>
                </p14:cNvPr>
                <p14:cNvContentPartPr/>
                <p14:nvPr/>
              </p14:nvContentPartPr>
              <p14:xfrm>
                <a:off x="2438689" y="2780224"/>
                <a:ext cx="206280" cy="212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39A035A-E3D0-4437-8292-A752F102599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29689" y="2771584"/>
                  <a:ext cx="223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100F43-8D0A-4D32-B027-3846775402C2}"/>
                    </a:ext>
                  </a:extLst>
                </p14:cNvPr>
                <p14:cNvContentPartPr/>
                <p14:nvPr/>
              </p14:nvContentPartPr>
              <p14:xfrm>
                <a:off x="2780329" y="2898664"/>
                <a:ext cx="31320" cy="106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100F43-8D0A-4D32-B027-3846775402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71689" y="2889664"/>
                  <a:ext cx="48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C07C948-95C8-463F-90F7-7E33CA6B18D5}"/>
                    </a:ext>
                  </a:extLst>
                </p14:cNvPr>
                <p14:cNvContentPartPr/>
                <p14:nvPr/>
              </p14:nvContentPartPr>
              <p14:xfrm>
                <a:off x="3277849" y="2581144"/>
                <a:ext cx="74880" cy="19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C07C948-95C8-463F-90F7-7E33CA6B18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69209" y="2572504"/>
                  <a:ext cx="9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F41443-62CD-4FD2-A4FF-6322F3EE2623}"/>
                    </a:ext>
                  </a:extLst>
                </p14:cNvPr>
                <p14:cNvContentPartPr/>
                <p14:nvPr/>
              </p14:nvContentPartPr>
              <p14:xfrm>
                <a:off x="3246889" y="2668264"/>
                <a:ext cx="118440" cy="12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F41443-62CD-4FD2-A4FF-6322F3EE26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37889" y="2659624"/>
                  <a:ext cx="136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1C7123-DD6F-4916-9E35-77D41BAE26CD}"/>
                    </a:ext>
                  </a:extLst>
                </p14:cNvPr>
                <p14:cNvContentPartPr/>
                <p14:nvPr/>
              </p14:nvContentPartPr>
              <p14:xfrm>
                <a:off x="3871489" y="1225024"/>
                <a:ext cx="178200" cy="230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1C7123-DD6F-4916-9E35-77D41BAE26C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62849" y="1216024"/>
                  <a:ext cx="195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5F533C-8D51-41BE-8DCE-0E1B7F40FA4E}"/>
                    </a:ext>
                  </a:extLst>
                </p14:cNvPr>
                <p14:cNvContentPartPr/>
                <p14:nvPr/>
              </p14:nvContentPartPr>
              <p14:xfrm>
                <a:off x="3875089" y="1387024"/>
                <a:ext cx="155880" cy="12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5F533C-8D51-41BE-8DCE-0E1B7F40FA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66449" y="1378024"/>
                  <a:ext cx="173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02092E-166B-4473-997B-3C295E1A4300}"/>
                    </a:ext>
                  </a:extLst>
                </p14:cNvPr>
                <p14:cNvContentPartPr/>
                <p14:nvPr/>
              </p14:nvContentPartPr>
              <p14:xfrm>
                <a:off x="4055089" y="1467664"/>
                <a:ext cx="69120" cy="93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02092E-166B-4473-997B-3C295E1A43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46089" y="1459024"/>
                  <a:ext cx="8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DD03F4-7226-4758-AC8D-C21EA209E533}"/>
                    </a:ext>
                  </a:extLst>
                </p14:cNvPr>
                <p14:cNvContentPartPr/>
                <p14:nvPr/>
              </p14:nvContentPartPr>
              <p14:xfrm>
                <a:off x="4194409" y="1455064"/>
                <a:ext cx="79200" cy="147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DD03F4-7226-4758-AC8D-C21EA209E5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85409" y="1446064"/>
                  <a:ext cx="96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D4BE04-C9E9-4B1F-84B1-29752EC8F915}"/>
                    </a:ext>
                  </a:extLst>
                </p14:cNvPr>
                <p14:cNvContentPartPr/>
                <p14:nvPr/>
              </p14:nvContentPartPr>
              <p14:xfrm>
                <a:off x="4503289" y="1299904"/>
                <a:ext cx="112320" cy="87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D4BE04-C9E9-4B1F-84B1-29752EC8F91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94649" y="1290904"/>
                  <a:ext cx="129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8EC7A9-FCF0-4103-900A-E0587500823F}"/>
                    </a:ext>
                  </a:extLst>
                </p14:cNvPr>
                <p14:cNvContentPartPr/>
                <p14:nvPr/>
              </p14:nvContentPartPr>
              <p14:xfrm>
                <a:off x="4888849" y="1113064"/>
                <a:ext cx="218520" cy="113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8EC7A9-FCF0-4103-900A-E058750082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79849" y="1104424"/>
                  <a:ext cx="236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152A6E-BB62-470A-9D08-9267EFD4152A}"/>
                    </a:ext>
                  </a:extLst>
                </p14:cNvPr>
                <p14:cNvContentPartPr/>
                <p14:nvPr/>
              </p14:nvContentPartPr>
              <p14:xfrm>
                <a:off x="5044369" y="1029184"/>
                <a:ext cx="249120" cy="383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1152A6E-BB62-470A-9D08-9267EFD4152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35729" y="1020184"/>
                  <a:ext cx="266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08C317-0A5D-4334-AE57-D5F34AEAFE8C}"/>
                    </a:ext>
                  </a:extLst>
                </p14:cNvPr>
                <p14:cNvContentPartPr/>
                <p14:nvPr/>
              </p14:nvContentPartPr>
              <p14:xfrm>
                <a:off x="5299609" y="1187944"/>
                <a:ext cx="106200" cy="75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08C317-0A5D-4334-AE57-D5F34AEAFE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90609" y="1178944"/>
                  <a:ext cx="123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13EB52-F6A2-47E5-9E19-9EC897DEDE95}"/>
                    </a:ext>
                  </a:extLst>
                </p14:cNvPr>
                <p14:cNvContentPartPr/>
                <p14:nvPr/>
              </p14:nvContentPartPr>
              <p14:xfrm>
                <a:off x="4920169" y="1401784"/>
                <a:ext cx="526320" cy="23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13EB52-F6A2-47E5-9E19-9EC897DEDE9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11169" y="1393144"/>
                  <a:ext cx="543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BFCF52-6805-40F2-9B22-02AE7C1B92D2}"/>
                    </a:ext>
                  </a:extLst>
                </p14:cNvPr>
                <p14:cNvContentPartPr/>
                <p14:nvPr/>
              </p14:nvContentPartPr>
              <p14:xfrm>
                <a:off x="4984609" y="1499344"/>
                <a:ext cx="178560" cy="342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BFCF52-6805-40F2-9B22-02AE7C1B92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75609" y="1490344"/>
                  <a:ext cx="196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EE7A90-0CAE-4C83-88EA-3CABABAF6BEF}"/>
                    </a:ext>
                  </a:extLst>
                </p14:cNvPr>
                <p14:cNvContentPartPr/>
                <p14:nvPr/>
              </p14:nvContentPartPr>
              <p14:xfrm>
                <a:off x="5168929" y="1666744"/>
                <a:ext cx="112320" cy="56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EE7A90-0CAE-4C83-88EA-3CABABAF6BE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60289" y="1658104"/>
                  <a:ext cx="129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5DDB69-5142-4076-8497-AE5D4FF417B4}"/>
                    </a:ext>
                  </a:extLst>
                </p14:cNvPr>
                <p14:cNvContentPartPr/>
                <p14:nvPr/>
              </p14:nvContentPartPr>
              <p14:xfrm>
                <a:off x="5282689" y="1653784"/>
                <a:ext cx="73800" cy="119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5DDB69-5142-4076-8497-AE5D4FF417B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73689" y="1645144"/>
                  <a:ext cx="91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085875-2233-400D-8D0A-54A72AA95C6B}"/>
                    </a:ext>
                  </a:extLst>
                </p14:cNvPr>
                <p14:cNvContentPartPr/>
                <p14:nvPr/>
              </p14:nvContentPartPr>
              <p14:xfrm>
                <a:off x="5293489" y="1722904"/>
                <a:ext cx="81360" cy="12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085875-2233-400D-8D0A-54A72AA95C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84489" y="1713904"/>
                  <a:ext cx="99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1EE8CFD-D6AD-4508-8227-E90CF2B23D0E}"/>
                    </a:ext>
                  </a:extLst>
                </p14:cNvPr>
                <p14:cNvContentPartPr/>
                <p14:nvPr/>
              </p14:nvContentPartPr>
              <p14:xfrm>
                <a:off x="2612569" y="1647304"/>
                <a:ext cx="192960" cy="329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1EE8CFD-D6AD-4508-8227-E90CF2B23D0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03569" y="1638664"/>
                  <a:ext cx="210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399228D-C702-44ED-95FE-BF29BA76E5A9}"/>
                    </a:ext>
                  </a:extLst>
                </p14:cNvPr>
                <p14:cNvContentPartPr/>
                <p14:nvPr/>
              </p14:nvContentPartPr>
              <p14:xfrm>
                <a:off x="2873569" y="1778704"/>
                <a:ext cx="19080" cy="74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399228D-C702-44ED-95FE-BF29BA76E5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64929" y="1770064"/>
                  <a:ext cx="36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701910-6EB3-42CB-89C2-51E32C160E6C}"/>
                    </a:ext>
                  </a:extLst>
                </p14:cNvPr>
                <p14:cNvContentPartPr/>
                <p14:nvPr/>
              </p14:nvContentPartPr>
              <p14:xfrm>
                <a:off x="3178489" y="1816144"/>
                <a:ext cx="81360" cy="106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701910-6EB3-42CB-89C2-51E32C160E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69489" y="1807504"/>
                  <a:ext cx="99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8D9A4B-4503-4F51-86E2-40F7444E88A7}"/>
                    </a:ext>
                  </a:extLst>
                </p14:cNvPr>
                <p14:cNvContentPartPr/>
                <p14:nvPr/>
              </p14:nvContentPartPr>
              <p14:xfrm>
                <a:off x="2948089" y="1747744"/>
                <a:ext cx="62640" cy="174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8D9A4B-4503-4F51-86E2-40F7444E88A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39449" y="1738744"/>
                  <a:ext cx="80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AF8E471-E880-48BA-9D94-61CE9BBD79C9}"/>
                    </a:ext>
                  </a:extLst>
                </p14:cNvPr>
                <p14:cNvContentPartPr/>
                <p14:nvPr/>
              </p14:nvContentPartPr>
              <p14:xfrm>
                <a:off x="2929729" y="1872304"/>
                <a:ext cx="81360" cy="6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AF8E471-E880-48BA-9D94-61CE9BBD79C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20729" y="1863304"/>
                  <a:ext cx="9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65FF74-13DE-43A8-8DDE-41D7E44603B6}"/>
                    </a:ext>
                  </a:extLst>
                </p14:cNvPr>
                <p14:cNvContentPartPr/>
                <p14:nvPr/>
              </p14:nvContentPartPr>
              <p14:xfrm>
                <a:off x="3756289" y="2176504"/>
                <a:ext cx="200160" cy="417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65FF74-13DE-43A8-8DDE-41D7E44603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47289" y="2167864"/>
                  <a:ext cx="2178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7966E6-4718-4EA8-810E-1A595AF661DE}"/>
                    </a:ext>
                  </a:extLst>
                </p14:cNvPr>
                <p14:cNvContentPartPr/>
                <p14:nvPr/>
              </p14:nvContentPartPr>
              <p14:xfrm>
                <a:off x="3912529" y="2278024"/>
                <a:ext cx="298800" cy="415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7966E6-4718-4EA8-810E-1A595AF661D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03529" y="2269384"/>
                  <a:ext cx="3164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B11299-A468-467D-888C-5DCCE24E3887}"/>
                    </a:ext>
                  </a:extLst>
                </p14:cNvPr>
                <p14:cNvContentPartPr/>
                <p14:nvPr/>
              </p14:nvContentPartPr>
              <p14:xfrm>
                <a:off x="4210249" y="2444344"/>
                <a:ext cx="81720" cy="155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B11299-A468-467D-888C-5DCCE24E38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01609" y="2435704"/>
                  <a:ext cx="99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53EDCD-A94F-456D-B10D-5F330817BA5A}"/>
                    </a:ext>
                  </a:extLst>
                </p14:cNvPr>
                <p14:cNvContentPartPr/>
                <p14:nvPr/>
              </p14:nvContentPartPr>
              <p14:xfrm>
                <a:off x="4403929" y="2182984"/>
                <a:ext cx="224280" cy="411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53EDCD-A94F-456D-B10D-5F330817BA5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94929" y="2174344"/>
                  <a:ext cx="2419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6032D4B-8F64-4AE1-88E6-47550132CFE9}"/>
                    </a:ext>
                  </a:extLst>
                </p14:cNvPr>
                <p14:cNvContentPartPr/>
                <p14:nvPr/>
              </p14:nvContentPartPr>
              <p14:xfrm>
                <a:off x="4565569" y="2226544"/>
                <a:ext cx="240120" cy="508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6032D4B-8F64-4AE1-88E6-47550132CF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56929" y="2217904"/>
                  <a:ext cx="25776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A79274-0279-4F63-B10B-90EAF28EE9CC}"/>
                    </a:ext>
                  </a:extLst>
                </p14:cNvPr>
                <p14:cNvContentPartPr/>
                <p14:nvPr/>
              </p14:nvContentPartPr>
              <p14:xfrm>
                <a:off x="4801729" y="2421304"/>
                <a:ext cx="128880" cy="147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A79274-0279-4F63-B10B-90EAF28EE9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93089" y="2412664"/>
                  <a:ext cx="146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45B57EB-3FC5-4D64-B7E1-0AA7163641FB}"/>
                    </a:ext>
                  </a:extLst>
                </p14:cNvPr>
                <p14:cNvContentPartPr/>
                <p14:nvPr/>
              </p14:nvContentPartPr>
              <p14:xfrm>
                <a:off x="5003689" y="2413024"/>
                <a:ext cx="109440" cy="85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45B57EB-3FC5-4D64-B7E1-0AA7163641F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95049" y="2404384"/>
                  <a:ext cx="127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43E1774-6CC4-4408-9EEA-90A7318B6B97}"/>
                    </a:ext>
                  </a:extLst>
                </p14:cNvPr>
                <p14:cNvContentPartPr/>
                <p14:nvPr/>
              </p14:nvContentPartPr>
              <p14:xfrm>
                <a:off x="5013409" y="2463064"/>
                <a:ext cx="31320" cy="6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43E1774-6CC4-4408-9EEA-90A7318B6B9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04769" y="2454424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7E85C16-C5A0-4F06-BA18-92DFD08206CD}"/>
                    </a:ext>
                  </a:extLst>
                </p14:cNvPr>
                <p14:cNvContentPartPr/>
                <p14:nvPr/>
              </p14:nvContentPartPr>
              <p14:xfrm>
                <a:off x="5181529" y="2117464"/>
                <a:ext cx="627480" cy="488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7E85C16-C5A0-4F06-BA18-92DFD08206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72529" y="2108824"/>
                  <a:ext cx="6451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92EE9C8-C4C1-4D93-85DC-E8B354CB837A}"/>
                    </a:ext>
                  </a:extLst>
                </p14:cNvPr>
                <p14:cNvContentPartPr/>
                <p14:nvPr/>
              </p14:nvContentPartPr>
              <p14:xfrm>
                <a:off x="5897569" y="1984624"/>
                <a:ext cx="348120" cy="559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92EE9C8-C4C1-4D93-85DC-E8B354CB83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88569" y="1975624"/>
                  <a:ext cx="3657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84C01E-FDE2-4430-B8E2-2D980840FF5F}"/>
                    </a:ext>
                  </a:extLst>
                </p14:cNvPr>
                <p14:cNvContentPartPr/>
                <p14:nvPr/>
              </p14:nvContentPartPr>
              <p14:xfrm>
                <a:off x="6021409" y="2204584"/>
                <a:ext cx="271440" cy="483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84C01E-FDE2-4430-B8E2-2D980840FF5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12769" y="2195584"/>
                  <a:ext cx="2890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AC2BD1-F6CB-4849-B6B5-8BBF6D00C41A}"/>
                    </a:ext>
                  </a:extLst>
                </p14:cNvPr>
                <p14:cNvContentPartPr/>
                <p14:nvPr/>
              </p14:nvContentPartPr>
              <p14:xfrm>
                <a:off x="6313369" y="2313664"/>
                <a:ext cx="12960" cy="124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AC2BD1-F6CB-4849-B6B5-8BBF6D00C4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04729" y="2305024"/>
                  <a:ext cx="30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B1EBCCC-6CA3-4AF4-9D80-9AA476D278EE}"/>
                    </a:ext>
                  </a:extLst>
                </p14:cNvPr>
                <p14:cNvContentPartPr/>
                <p14:nvPr/>
              </p14:nvContentPartPr>
              <p14:xfrm>
                <a:off x="6525049" y="2009104"/>
                <a:ext cx="243000" cy="423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B1EBCCC-6CA3-4AF4-9D80-9AA476D278E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16049" y="2000104"/>
                  <a:ext cx="2606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E220B7C-0DBA-43C2-A635-F3E435F3C327}"/>
                    </a:ext>
                  </a:extLst>
                </p14:cNvPr>
                <p14:cNvContentPartPr/>
                <p14:nvPr/>
              </p14:nvContentPartPr>
              <p14:xfrm>
                <a:off x="6742489" y="2145904"/>
                <a:ext cx="203040" cy="491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E220B7C-0DBA-43C2-A635-F3E435F3C32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33489" y="2136904"/>
                  <a:ext cx="2206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3124DA6-3B33-47D9-B210-2FB16A0317CF}"/>
                    </a:ext>
                  </a:extLst>
                </p14:cNvPr>
                <p14:cNvContentPartPr/>
                <p14:nvPr/>
              </p14:nvContentPartPr>
              <p14:xfrm>
                <a:off x="6960289" y="2301424"/>
                <a:ext cx="12960" cy="112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3124DA6-3B33-47D9-B210-2FB16A0317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51649" y="2292424"/>
                  <a:ext cx="30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7CA587D-DAE5-41C4-9360-A88CC970EC97}"/>
                    </a:ext>
                  </a:extLst>
                </p14:cNvPr>
                <p14:cNvContentPartPr/>
                <p14:nvPr/>
              </p14:nvContentPartPr>
              <p14:xfrm>
                <a:off x="7011409" y="2350744"/>
                <a:ext cx="46080" cy="81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7CA587D-DAE5-41C4-9360-A88CC970EC9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02409" y="2341744"/>
                  <a:ext cx="63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5BA70B2-5649-4942-B6E6-714553CBF7E9}"/>
                    </a:ext>
                  </a:extLst>
                </p14:cNvPr>
                <p14:cNvContentPartPr/>
                <p14:nvPr/>
              </p14:nvContentPartPr>
              <p14:xfrm>
                <a:off x="7240369" y="1909384"/>
                <a:ext cx="118440" cy="560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5BA70B2-5649-4942-B6E6-714553CBF7E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31729" y="1900744"/>
                  <a:ext cx="13608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F5B4333-F901-41E7-8882-167DC7C53B13}"/>
                    </a:ext>
                  </a:extLst>
                </p14:cNvPr>
                <p14:cNvContentPartPr/>
                <p14:nvPr/>
              </p14:nvContentPartPr>
              <p14:xfrm>
                <a:off x="3607249" y="2662144"/>
                <a:ext cx="3963240" cy="124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F5B4333-F901-41E7-8882-167DC7C53B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98249" y="2653504"/>
                  <a:ext cx="3980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3D0ECFB-1892-44A9-B4B1-5D8476C50297}"/>
                    </a:ext>
                  </a:extLst>
                </p14:cNvPr>
                <p14:cNvContentPartPr/>
                <p14:nvPr/>
              </p14:nvContentPartPr>
              <p14:xfrm>
                <a:off x="3645049" y="2935744"/>
                <a:ext cx="420840" cy="255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3D0ECFB-1892-44A9-B4B1-5D8476C502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36049" y="2927104"/>
                  <a:ext cx="438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90D863-DEF2-4B32-A135-9B050E15F0C6}"/>
                    </a:ext>
                  </a:extLst>
                </p14:cNvPr>
                <p14:cNvContentPartPr/>
                <p14:nvPr/>
              </p14:nvContentPartPr>
              <p14:xfrm>
                <a:off x="4069129" y="3091264"/>
                <a:ext cx="86400" cy="75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90D863-DEF2-4B32-A135-9B050E15F0C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60129" y="3082264"/>
                  <a:ext cx="104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C7F78D-4E6D-421F-BF73-6D279A3192C2}"/>
                    </a:ext>
                  </a:extLst>
                </p14:cNvPr>
                <p14:cNvContentPartPr/>
                <p14:nvPr/>
              </p14:nvContentPartPr>
              <p14:xfrm>
                <a:off x="4372609" y="2898664"/>
                <a:ext cx="131040" cy="199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C7F78D-4E6D-421F-BF73-6D279A3192C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63969" y="2889664"/>
                  <a:ext cx="148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46001B-003A-4F3B-B428-7757F7DA007F}"/>
                    </a:ext>
                  </a:extLst>
                </p14:cNvPr>
                <p14:cNvContentPartPr/>
                <p14:nvPr/>
              </p14:nvContentPartPr>
              <p14:xfrm>
                <a:off x="4498249" y="2923864"/>
                <a:ext cx="230040" cy="473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46001B-003A-4F3B-B428-7757F7DA007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89249" y="2914864"/>
                  <a:ext cx="2476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2AC0FA-5C66-409D-AD0B-602FF1836D47}"/>
                    </a:ext>
                  </a:extLst>
                </p14:cNvPr>
                <p14:cNvContentPartPr/>
                <p14:nvPr/>
              </p14:nvContentPartPr>
              <p14:xfrm>
                <a:off x="4739809" y="3072904"/>
                <a:ext cx="68760" cy="100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2AC0FA-5C66-409D-AD0B-602FF1836D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30809" y="3064264"/>
                  <a:ext cx="86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C813312-E565-48D5-97D5-F3A868D9D783}"/>
                    </a:ext>
                  </a:extLst>
                </p14:cNvPr>
                <p14:cNvContentPartPr/>
                <p14:nvPr/>
              </p14:nvContentPartPr>
              <p14:xfrm>
                <a:off x="4814329" y="3109984"/>
                <a:ext cx="112320" cy="63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C813312-E565-48D5-97D5-F3A868D9D78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05689" y="3101344"/>
                  <a:ext cx="129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DD46251-39BA-4524-97C4-CC9A7FE13394}"/>
                    </a:ext>
                  </a:extLst>
                </p14:cNvPr>
                <p14:cNvContentPartPr/>
                <p14:nvPr/>
              </p14:nvContentPartPr>
              <p14:xfrm>
                <a:off x="5063089" y="2886064"/>
                <a:ext cx="162000" cy="317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DD46251-39BA-4524-97C4-CC9A7FE133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54449" y="2877424"/>
                  <a:ext cx="179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F949D8-60C1-4D04-B979-A5BF52228D80}"/>
                    </a:ext>
                  </a:extLst>
                </p14:cNvPr>
                <p14:cNvContentPartPr/>
                <p14:nvPr/>
              </p14:nvContentPartPr>
              <p14:xfrm>
                <a:off x="3721729" y="2811544"/>
                <a:ext cx="172440" cy="516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F949D8-60C1-4D04-B979-A5BF52228D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13089" y="2802544"/>
                  <a:ext cx="1900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323121-9F4B-4CB3-ACF1-57AEDF220EA7}"/>
                    </a:ext>
                  </a:extLst>
                </p14:cNvPr>
                <p14:cNvContentPartPr/>
                <p14:nvPr/>
              </p14:nvContentPartPr>
              <p14:xfrm>
                <a:off x="5305729" y="2991904"/>
                <a:ext cx="224280" cy="25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323121-9F4B-4CB3-ACF1-57AEDF220EA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97089" y="2982904"/>
                  <a:ext cx="241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DED904-E63C-41D2-8799-E4A27DE60BBE}"/>
                    </a:ext>
                  </a:extLst>
                </p14:cNvPr>
                <p14:cNvContentPartPr/>
                <p14:nvPr/>
              </p14:nvContentPartPr>
              <p14:xfrm>
                <a:off x="5424169" y="2923504"/>
                <a:ext cx="62640" cy="155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DED904-E63C-41D2-8799-E4A27DE60BB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15169" y="2914504"/>
                  <a:ext cx="80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EE7CCAF-1183-476E-8679-54D156F38DCA}"/>
                    </a:ext>
                  </a:extLst>
                </p14:cNvPr>
                <p14:cNvContentPartPr/>
                <p14:nvPr/>
              </p14:nvContentPartPr>
              <p14:xfrm>
                <a:off x="5809729" y="2742424"/>
                <a:ext cx="137160" cy="417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EE7CCAF-1183-476E-8679-54D156F38DC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00729" y="2733424"/>
                  <a:ext cx="1548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DEF1183-97E2-4686-887C-80C3871C9D8C}"/>
                    </a:ext>
                  </a:extLst>
                </p14:cNvPr>
                <p14:cNvContentPartPr/>
                <p14:nvPr/>
              </p14:nvContentPartPr>
              <p14:xfrm>
                <a:off x="6014569" y="2886064"/>
                <a:ext cx="231120" cy="442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DEF1183-97E2-4686-887C-80C3871C9D8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05929" y="2877424"/>
                  <a:ext cx="2487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FD26E1B-7FDE-436B-BC33-4A99911A5F92}"/>
                    </a:ext>
                  </a:extLst>
                </p14:cNvPr>
                <p14:cNvContentPartPr/>
                <p14:nvPr/>
              </p14:nvContentPartPr>
              <p14:xfrm>
                <a:off x="6319849" y="2973184"/>
                <a:ext cx="43920" cy="155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FD26E1B-7FDE-436B-BC33-4A99911A5F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10849" y="2964184"/>
                  <a:ext cx="61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BD11FC-E001-4B47-80C0-A3D396248D9C}"/>
                    </a:ext>
                  </a:extLst>
                </p14:cNvPr>
                <p14:cNvContentPartPr/>
                <p14:nvPr/>
              </p14:nvContentPartPr>
              <p14:xfrm>
                <a:off x="6525049" y="2786704"/>
                <a:ext cx="205560" cy="348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BD11FC-E001-4B47-80C0-A3D396248D9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16049" y="2777704"/>
                  <a:ext cx="223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E01879F-2210-4194-A9E7-7CF51DFE2352}"/>
                    </a:ext>
                  </a:extLst>
                </p14:cNvPr>
                <p14:cNvContentPartPr/>
                <p14:nvPr/>
              </p14:nvContentPartPr>
              <p14:xfrm>
                <a:off x="6599569" y="2851504"/>
                <a:ext cx="278280" cy="395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E01879F-2210-4194-A9E7-7CF51DFE23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90929" y="2842864"/>
                  <a:ext cx="295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9B4583-5F68-42E7-8588-D8E0946287CF}"/>
                    </a:ext>
                  </a:extLst>
                </p14:cNvPr>
                <p14:cNvContentPartPr/>
                <p14:nvPr/>
              </p14:nvContentPartPr>
              <p14:xfrm>
                <a:off x="6867049" y="3004144"/>
                <a:ext cx="37800" cy="124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9B4583-5F68-42E7-8588-D8E0946287C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58409" y="2995504"/>
                  <a:ext cx="55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89A39AA-73E1-44E6-A227-8252E32E5E93}"/>
                    </a:ext>
                  </a:extLst>
                </p14:cNvPr>
                <p14:cNvContentPartPr/>
                <p14:nvPr/>
              </p14:nvContentPartPr>
              <p14:xfrm>
                <a:off x="6999529" y="2979304"/>
                <a:ext cx="66960" cy="112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89A39AA-73E1-44E6-A227-8252E32E5E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90889" y="2970664"/>
                  <a:ext cx="84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007D025-F8F3-438E-831F-854282AC2AA4}"/>
                    </a:ext>
                  </a:extLst>
                </p14:cNvPr>
                <p14:cNvContentPartPr/>
                <p14:nvPr/>
              </p14:nvContentPartPr>
              <p14:xfrm>
                <a:off x="7128409" y="2743144"/>
                <a:ext cx="149760" cy="392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007D025-F8F3-438E-831F-854282AC2AA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19409" y="2734144"/>
                  <a:ext cx="1674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3A3D1E3-C57B-4C73-AFF2-73B5F28A0892}"/>
                    </a:ext>
                  </a:extLst>
                </p14:cNvPr>
                <p14:cNvContentPartPr/>
                <p14:nvPr/>
              </p14:nvContentPartPr>
              <p14:xfrm>
                <a:off x="3215929" y="3819184"/>
                <a:ext cx="93600" cy="12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3A3D1E3-C57B-4C73-AFF2-73B5F28A089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06929" y="3810184"/>
                  <a:ext cx="111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D362AE0-8C19-42D7-927D-2495FE24147D}"/>
                    </a:ext>
                  </a:extLst>
                </p14:cNvPr>
                <p14:cNvContentPartPr/>
                <p14:nvPr/>
              </p14:nvContentPartPr>
              <p14:xfrm>
                <a:off x="3240769" y="3906304"/>
                <a:ext cx="74880" cy="19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D362AE0-8C19-42D7-927D-2495FE24147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31769" y="3897304"/>
                  <a:ext cx="9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39CC89A-243D-47AC-99B6-342242B784EF}"/>
                    </a:ext>
                  </a:extLst>
                </p14:cNvPr>
                <p14:cNvContentPartPr/>
                <p14:nvPr/>
              </p14:nvContentPartPr>
              <p14:xfrm>
                <a:off x="3812809" y="3538744"/>
                <a:ext cx="236880" cy="622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39CC89A-243D-47AC-99B6-342242B784E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04169" y="3530104"/>
                  <a:ext cx="25452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04FC593-E19B-418C-B10B-10881BAEDBD4}"/>
                    </a:ext>
                  </a:extLst>
                </p14:cNvPr>
                <p14:cNvContentPartPr/>
                <p14:nvPr/>
              </p14:nvContentPartPr>
              <p14:xfrm>
                <a:off x="4049329" y="3701104"/>
                <a:ext cx="19080" cy="74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04FC593-E19B-418C-B10B-10881BAEDBD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40329" y="3692104"/>
                  <a:ext cx="36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A6D9F8F-B7BC-45EC-B64F-6CA1239626FD}"/>
                    </a:ext>
                  </a:extLst>
                </p14:cNvPr>
                <p14:cNvContentPartPr/>
                <p14:nvPr/>
              </p14:nvContentPartPr>
              <p14:xfrm>
                <a:off x="4130329" y="3685264"/>
                <a:ext cx="87480" cy="140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A6D9F8F-B7BC-45EC-B64F-6CA1239626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21329" y="3676264"/>
                  <a:ext cx="105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2E9178-F182-4CE9-BB75-7912EC33F152}"/>
                    </a:ext>
                  </a:extLst>
                </p14:cNvPr>
                <p14:cNvContentPartPr/>
                <p14:nvPr/>
              </p14:nvContentPartPr>
              <p14:xfrm>
                <a:off x="4310689" y="3514264"/>
                <a:ext cx="218160" cy="336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2E9178-F182-4CE9-BB75-7912EC33F1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01689" y="3505624"/>
                  <a:ext cx="235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EF64E0-874D-4D1F-A70E-4A0EF0FDA9D7}"/>
                    </a:ext>
                  </a:extLst>
                </p14:cNvPr>
                <p14:cNvContentPartPr/>
                <p14:nvPr/>
              </p14:nvContentPartPr>
              <p14:xfrm>
                <a:off x="4386649" y="3669784"/>
                <a:ext cx="247680" cy="317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EF64E0-874D-4D1F-A70E-4A0EF0FDA9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78009" y="3661144"/>
                  <a:ext cx="2653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B2D671F-06E3-4364-8A71-F755B8FE8B45}"/>
                    </a:ext>
                  </a:extLst>
                </p14:cNvPr>
                <p14:cNvContentPartPr/>
                <p14:nvPr/>
              </p14:nvContentPartPr>
              <p14:xfrm>
                <a:off x="4727209" y="3725944"/>
                <a:ext cx="19080" cy="149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B2D671F-06E3-4364-8A71-F755B8FE8B4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18569" y="3716944"/>
                  <a:ext cx="36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7C3889F-C6D7-47D7-B720-6D7F2B354D6D}"/>
                    </a:ext>
                  </a:extLst>
                </p14:cNvPr>
                <p14:cNvContentPartPr/>
                <p14:nvPr/>
              </p14:nvContentPartPr>
              <p14:xfrm>
                <a:off x="5050849" y="3663664"/>
                <a:ext cx="180720" cy="12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7C3889F-C6D7-47D7-B720-6D7F2B354D6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41849" y="3654664"/>
                  <a:ext cx="198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F05C00-7B2E-4B4D-AC51-C0AB86BC9E84}"/>
                    </a:ext>
                  </a:extLst>
                </p14:cNvPr>
                <p14:cNvContentPartPr/>
                <p14:nvPr/>
              </p14:nvContentPartPr>
              <p14:xfrm>
                <a:off x="5349289" y="3471064"/>
                <a:ext cx="211680" cy="516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F05C00-7B2E-4B4D-AC51-C0AB86BC9E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40649" y="3462424"/>
                  <a:ext cx="2293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7C0BF14-D63C-4FAA-AFD3-BB1C28295277}"/>
                    </a:ext>
                  </a:extLst>
                </p14:cNvPr>
                <p14:cNvContentPartPr/>
                <p14:nvPr/>
              </p14:nvContentPartPr>
              <p14:xfrm>
                <a:off x="5566729" y="3651064"/>
                <a:ext cx="81720" cy="115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7C0BF14-D63C-4FAA-AFD3-BB1C2829527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58089" y="3642424"/>
                  <a:ext cx="99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6968758-EF9D-42E4-B18B-77CE1453F61A}"/>
                    </a:ext>
                  </a:extLst>
                </p14:cNvPr>
                <p14:cNvContentPartPr/>
                <p14:nvPr/>
              </p14:nvContentPartPr>
              <p14:xfrm>
                <a:off x="5579689" y="3701104"/>
                <a:ext cx="6480" cy="12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6968758-EF9D-42E4-B18B-77CE1453F61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70689" y="3692104"/>
                  <a:ext cx="2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33C4E6-6C54-477E-B7C8-890284F973B4}"/>
                    </a:ext>
                  </a:extLst>
                </p14:cNvPr>
                <p14:cNvContentPartPr/>
                <p14:nvPr/>
              </p14:nvContentPartPr>
              <p14:xfrm>
                <a:off x="5654209" y="3675904"/>
                <a:ext cx="79200" cy="112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33C4E6-6C54-477E-B7C8-890284F973B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45209" y="3667264"/>
                  <a:ext cx="9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D46F10B-6A6F-4F2B-9844-319FD03DF4F5}"/>
                    </a:ext>
                  </a:extLst>
                </p14:cNvPr>
                <p14:cNvContentPartPr/>
                <p14:nvPr/>
              </p14:nvContentPartPr>
              <p14:xfrm>
                <a:off x="5685169" y="3725944"/>
                <a:ext cx="62640" cy="19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D46F10B-6A6F-4F2B-9844-319FD03DF4F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76529" y="3716944"/>
                  <a:ext cx="80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723FF80-17FB-4E43-9037-8E08BDC16E3A}"/>
                    </a:ext>
                  </a:extLst>
                </p14:cNvPr>
                <p14:cNvContentPartPr/>
                <p14:nvPr/>
              </p14:nvContentPartPr>
              <p14:xfrm>
                <a:off x="5902969" y="3439744"/>
                <a:ext cx="124920" cy="218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723FF80-17FB-4E43-9037-8E08BDC16E3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94329" y="3430744"/>
                  <a:ext cx="142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95DAEA-D876-4E5D-AC07-C259ECC6ABC6}"/>
                    </a:ext>
                  </a:extLst>
                </p14:cNvPr>
                <p14:cNvContentPartPr/>
                <p14:nvPr/>
              </p14:nvContentPartPr>
              <p14:xfrm>
                <a:off x="5915569" y="3522544"/>
                <a:ext cx="284400" cy="377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95DAEA-D876-4E5D-AC07-C259ECC6ABC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06569" y="3513904"/>
                  <a:ext cx="3020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A03118-C6DD-495E-B26F-DFD687AAFFAA}"/>
                    </a:ext>
                  </a:extLst>
                </p14:cNvPr>
                <p14:cNvContentPartPr/>
                <p14:nvPr/>
              </p14:nvContentPartPr>
              <p14:xfrm>
                <a:off x="6226609" y="3666544"/>
                <a:ext cx="56520" cy="41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A03118-C6DD-495E-B26F-DFD687AAFFA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17609" y="3657544"/>
                  <a:ext cx="74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49F49D4-C63A-4F1B-AA3E-8637970AB3D3}"/>
                    </a:ext>
                  </a:extLst>
                </p14:cNvPr>
                <p14:cNvContentPartPr/>
                <p14:nvPr/>
              </p14:nvContentPartPr>
              <p14:xfrm>
                <a:off x="3526969" y="3905944"/>
                <a:ext cx="3247200" cy="106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49F49D4-C63A-4F1B-AA3E-8637970AB3D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18329" y="3897304"/>
                  <a:ext cx="3264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8DD7E5C-B1F3-4A9B-A746-DC40F1478FD6}"/>
                    </a:ext>
                  </a:extLst>
                </p14:cNvPr>
                <p14:cNvContentPartPr/>
                <p14:nvPr/>
              </p14:nvContentPartPr>
              <p14:xfrm>
                <a:off x="3837649" y="4123384"/>
                <a:ext cx="217800" cy="398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8DD7E5C-B1F3-4A9B-A746-DC40F1478FD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29009" y="4114744"/>
                  <a:ext cx="2354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E394A7C-5CBE-4B31-B810-C585B84D2651}"/>
                    </a:ext>
                  </a:extLst>
                </p14:cNvPr>
                <p14:cNvContentPartPr/>
                <p14:nvPr/>
              </p14:nvContentPartPr>
              <p14:xfrm>
                <a:off x="4129969" y="4229584"/>
                <a:ext cx="75600" cy="153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E394A7C-5CBE-4B31-B810-C585B84D265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20969" y="4220944"/>
                  <a:ext cx="93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8E3573-B921-4670-9CBB-B88E3F2B4803}"/>
                    </a:ext>
                  </a:extLst>
                </p14:cNvPr>
                <p14:cNvContentPartPr/>
                <p14:nvPr/>
              </p14:nvContentPartPr>
              <p14:xfrm>
                <a:off x="4360369" y="4043104"/>
                <a:ext cx="143280" cy="298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8E3573-B921-4670-9CBB-B88E3F2B48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51369" y="4034104"/>
                  <a:ext cx="1609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23262C2-CB98-4006-8B8D-0820B019ECD5}"/>
                    </a:ext>
                  </a:extLst>
                </p14:cNvPr>
                <p14:cNvContentPartPr/>
                <p14:nvPr/>
              </p14:nvContentPartPr>
              <p14:xfrm>
                <a:off x="4428769" y="4144984"/>
                <a:ext cx="292680" cy="308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23262C2-CB98-4006-8B8D-0820B019EC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19769" y="4136344"/>
                  <a:ext cx="310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7D74043-DC22-4706-B3A0-44CA40D5E37A}"/>
                    </a:ext>
                  </a:extLst>
                </p14:cNvPr>
                <p14:cNvContentPartPr/>
                <p14:nvPr/>
              </p14:nvContentPartPr>
              <p14:xfrm>
                <a:off x="4783369" y="4223464"/>
                <a:ext cx="6480" cy="99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7D74043-DC22-4706-B3A0-44CA40D5E37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74369" y="4214824"/>
                  <a:ext cx="24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8909405-CA93-4101-8A59-BE1E019EC1D7}"/>
                    </a:ext>
                  </a:extLst>
                </p14:cNvPr>
                <p14:cNvContentPartPr/>
                <p14:nvPr/>
              </p14:nvContentPartPr>
              <p14:xfrm>
                <a:off x="5056969" y="4074064"/>
                <a:ext cx="199440" cy="155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8909405-CA93-4101-8A59-BE1E019EC1D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48329" y="4065424"/>
                  <a:ext cx="21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C41B7C-7019-4DE3-9A67-CF78BB465EF1}"/>
                    </a:ext>
                  </a:extLst>
                </p14:cNvPr>
                <p14:cNvContentPartPr/>
                <p14:nvPr/>
              </p14:nvContentPartPr>
              <p14:xfrm>
                <a:off x="5411929" y="3999904"/>
                <a:ext cx="192600" cy="410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C41B7C-7019-4DE3-9A67-CF78BB465E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03289" y="3990904"/>
                  <a:ext cx="2102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625FD46-3418-4EA9-A813-C3E53A08E866}"/>
                    </a:ext>
                  </a:extLst>
                </p14:cNvPr>
                <p14:cNvContentPartPr/>
                <p14:nvPr/>
              </p14:nvContentPartPr>
              <p14:xfrm>
                <a:off x="5616769" y="4161184"/>
                <a:ext cx="56520" cy="68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625FD46-3418-4EA9-A813-C3E53A08E86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08129" y="4152184"/>
                  <a:ext cx="7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90528F-86EE-4BDD-A5C0-AB1704EEDB4E}"/>
                    </a:ext>
                  </a:extLst>
                </p14:cNvPr>
                <p14:cNvContentPartPr/>
                <p14:nvPr/>
              </p14:nvContentPartPr>
              <p14:xfrm>
                <a:off x="5703889" y="4186384"/>
                <a:ext cx="43920" cy="50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90528F-86EE-4BDD-A5C0-AB1704EEDB4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695249" y="4177744"/>
                  <a:ext cx="61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12632E9-CF55-4DBE-9ED8-E7E450C530CC}"/>
                    </a:ext>
                  </a:extLst>
                </p14:cNvPr>
                <p14:cNvContentPartPr/>
                <p14:nvPr/>
              </p14:nvContentPartPr>
              <p14:xfrm>
                <a:off x="5921689" y="3962104"/>
                <a:ext cx="131040" cy="292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12632E9-CF55-4DBE-9ED8-E7E450C530C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12689" y="3953464"/>
                  <a:ext cx="148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4E4F19-7170-4B8D-AC61-706CB9501C0C}"/>
                    </a:ext>
                  </a:extLst>
                </p14:cNvPr>
                <p14:cNvContentPartPr/>
                <p14:nvPr/>
              </p14:nvContentPartPr>
              <p14:xfrm>
                <a:off x="5874169" y="4117624"/>
                <a:ext cx="309240" cy="305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4E4F19-7170-4B8D-AC61-706CB9501C0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65169" y="4108984"/>
                  <a:ext cx="3268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79BC32-DCA7-4352-BE12-0DEF2530D60F}"/>
                    </a:ext>
                  </a:extLst>
                </p14:cNvPr>
                <p14:cNvContentPartPr/>
                <p14:nvPr/>
              </p14:nvContentPartPr>
              <p14:xfrm>
                <a:off x="6270169" y="4204744"/>
                <a:ext cx="50040" cy="75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79BC32-DCA7-4352-BE12-0DEF2530D60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61169" y="4196104"/>
                  <a:ext cx="676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9DC8427-5C06-4733-8B4B-FF96DB9B045E}"/>
              </a:ext>
            </a:extLst>
          </p:cNvPr>
          <p:cNvGrpSpPr/>
          <p:nvPr/>
        </p:nvGrpSpPr>
        <p:grpSpPr>
          <a:xfrm>
            <a:off x="466249" y="3738544"/>
            <a:ext cx="802800" cy="423000"/>
            <a:chOff x="466249" y="3738544"/>
            <a:chExt cx="80280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81614DA-BE0C-4A01-867A-D14E21B77580}"/>
                    </a:ext>
                  </a:extLst>
                </p14:cNvPr>
                <p14:cNvContentPartPr/>
                <p14:nvPr/>
              </p14:nvContentPartPr>
              <p14:xfrm>
                <a:off x="466249" y="3874984"/>
                <a:ext cx="429480" cy="87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81614DA-BE0C-4A01-867A-D14E21B775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7609" y="3866344"/>
                  <a:ext cx="447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EA85BD6-4C06-461A-8C62-2380732319BD}"/>
                    </a:ext>
                  </a:extLst>
                </p14:cNvPr>
                <p14:cNvContentPartPr/>
                <p14:nvPr/>
              </p14:nvContentPartPr>
              <p14:xfrm>
                <a:off x="796009" y="3900184"/>
                <a:ext cx="12960" cy="230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EA85BD6-4C06-461A-8C62-2380732319B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7369" y="3891184"/>
                  <a:ext cx="30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F9BB8A-A931-4BB6-B9BA-0499718A10CB}"/>
                    </a:ext>
                  </a:extLst>
                </p14:cNvPr>
                <p14:cNvContentPartPr/>
                <p14:nvPr/>
              </p14:nvContentPartPr>
              <p14:xfrm>
                <a:off x="1032529" y="3738544"/>
                <a:ext cx="230760" cy="423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F9BB8A-A931-4BB6-B9BA-0499718A10C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3529" y="3729544"/>
                  <a:ext cx="2484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E9468A-96BA-45FE-8CDF-B322DD8EB2F7}"/>
                    </a:ext>
                  </a:extLst>
                </p14:cNvPr>
                <p14:cNvContentPartPr/>
                <p14:nvPr/>
              </p14:nvContentPartPr>
              <p14:xfrm>
                <a:off x="1026049" y="3974704"/>
                <a:ext cx="243000" cy="25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E9468A-96BA-45FE-8CDF-B322DD8EB2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7409" y="3965704"/>
                  <a:ext cx="26064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60FB6D6-B4F2-4A5D-A348-428F1EE64937}"/>
                  </a:ext>
                </a:extLst>
              </p14:cNvPr>
              <p14:cNvContentPartPr/>
              <p14:nvPr/>
            </p14:nvContentPartPr>
            <p14:xfrm>
              <a:off x="523129" y="4291864"/>
              <a:ext cx="1038240" cy="1684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60FB6D6-B4F2-4A5D-A348-428F1EE6493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14489" y="4282864"/>
                <a:ext cx="105588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D0863E2-CA2F-4CAB-9403-02BB31BA769D}"/>
              </a:ext>
            </a:extLst>
          </p:cNvPr>
          <p:cNvGrpSpPr/>
          <p:nvPr/>
        </p:nvGrpSpPr>
        <p:grpSpPr>
          <a:xfrm>
            <a:off x="516289" y="5159104"/>
            <a:ext cx="918000" cy="533160"/>
            <a:chOff x="516289" y="5159104"/>
            <a:chExt cx="91800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E4D077E-1BAF-49D3-8639-235DAC829F9D}"/>
                    </a:ext>
                  </a:extLst>
                </p14:cNvPr>
                <p14:cNvContentPartPr/>
                <p14:nvPr/>
              </p14:nvContentPartPr>
              <p14:xfrm>
                <a:off x="554449" y="5187544"/>
                <a:ext cx="484560" cy="25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E4D077E-1BAF-49D3-8639-235DAC829F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5809" y="5178904"/>
                  <a:ext cx="502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0BFB4E3-1F5F-4456-8F74-7A9BA0CCEDFA}"/>
                    </a:ext>
                  </a:extLst>
                </p14:cNvPr>
                <p14:cNvContentPartPr/>
                <p14:nvPr/>
              </p14:nvContentPartPr>
              <p14:xfrm>
                <a:off x="777289" y="5212384"/>
                <a:ext cx="31320" cy="280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0BFB4E3-1F5F-4456-8F74-7A9BA0CCEDF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8649" y="5203744"/>
                  <a:ext cx="48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142B471-E82B-4FFF-8F14-B3F8F4FB6AB4}"/>
                    </a:ext>
                  </a:extLst>
                </p14:cNvPr>
                <p14:cNvContentPartPr/>
                <p14:nvPr/>
              </p14:nvContentPartPr>
              <p14:xfrm>
                <a:off x="1007329" y="5159104"/>
                <a:ext cx="293040" cy="296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142B471-E82B-4FFF-8F14-B3F8F4FB6AB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8689" y="5150464"/>
                  <a:ext cx="310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1EEDBA1-4DBD-486B-9F8F-07662C28D2B7}"/>
                    </a:ext>
                  </a:extLst>
                </p14:cNvPr>
                <p14:cNvContentPartPr/>
                <p14:nvPr/>
              </p14:nvContentPartPr>
              <p14:xfrm>
                <a:off x="516289" y="5523424"/>
                <a:ext cx="918000" cy="62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1EEDBA1-4DBD-486B-9F8F-07662C28D2B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7289" y="5514784"/>
                  <a:ext cx="935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2F5A654-F097-4512-856F-2DABEFDF5B7F}"/>
                    </a:ext>
                  </a:extLst>
                </p14:cNvPr>
                <p14:cNvContentPartPr/>
                <p14:nvPr/>
              </p14:nvContentPartPr>
              <p14:xfrm>
                <a:off x="572089" y="5635384"/>
                <a:ext cx="844200" cy="56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2F5A654-F097-4512-856F-2DABEFDF5B7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3449" y="5626384"/>
                  <a:ext cx="8618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B82623F-8FB0-415B-BA61-D861EF1C304A}"/>
              </a:ext>
            </a:extLst>
          </p:cNvPr>
          <p:cNvGrpSpPr/>
          <p:nvPr/>
        </p:nvGrpSpPr>
        <p:grpSpPr>
          <a:xfrm>
            <a:off x="3159769" y="4957144"/>
            <a:ext cx="3092040" cy="691200"/>
            <a:chOff x="3159769" y="4957144"/>
            <a:chExt cx="309204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3032E0D-30F0-4B3B-AFD4-8E50204A2CD2}"/>
                    </a:ext>
                  </a:extLst>
                </p14:cNvPr>
                <p14:cNvContentPartPr/>
                <p14:nvPr/>
              </p14:nvContentPartPr>
              <p14:xfrm>
                <a:off x="3159769" y="4959664"/>
                <a:ext cx="236880" cy="570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3032E0D-30F0-4B3B-AFD4-8E50204A2CD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51129" y="4951024"/>
                  <a:ext cx="2545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84F383D-6D9C-466A-83BD-999BE6319011}"/>
                    </a:ext>
                  </a:extLst>
                </p14:cNvPr>
                <p14:cNvContentPartPr/>
                <p14:nvPr/>
              </p14:nvContentPartPr>
              <p14:xfrm>
                <a:off x="3532009" y="5318224"/>
                <a:ext cx="69120" cy="155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84F383D-6D9C-466A-83BD-999BE63190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23369" y="5309584"/>
                  <a:ext cx="86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DCCA8A8-D6C2-4915-A895-9699CA070DEB}"/>
                    </a:ext>
                  </a:extLst>
                </p14:cNvPr>
                <p14:cNvContentPartPr/>
                <p14:nvPr/>
              </p14:nvContentPartPr>
              <p14:xfrm>
                <a:off x="3731449" y="5243704"/>
                <a:ext cx="225000" cy="186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DCCA8A8-D6C2-4915-A895-9699CA070DE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22809" y="5234704"/>
                  <a:ext cx="242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BCADA12-65B5-40CC-B864-26234755B82C}"/>
                    </a:ext>
                  </a:extLst>
                </p14:cNvPr>
                <p14:cNvContentPartPr/>
                <p14:nvPr/>
              </p14:nvContentPartPr>
              <p14:xfrm>
                <a:off x="4018369" y="5280784"/>
                <a:ext cx="124200" cy="131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BCADA12-65B5-40CC-B864-26234755B82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09729" y="5272144"/>
                  <a:ext cx="141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4EF87D6-DA03-494C-AD42-4EFCD48880C0}"/>
                    </a:ext>
                  </a:extLst>
                </p14:cNvPr>
                <p14:cNvContentPartPr/>
                <p14:nvPr/>
              </p14:nvContentPartPr>
              <p14:xfrm>
                <a:off x="4279369" y="5202304"/>
                <a:ext cx="305280" cy="2318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4EF87D6-DA03-494C-AD42-4EFCD48880C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70729" y="5193664"/>
                  <a:ext cx="322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4A1C78A-2598-498E-AEBE-F1B9FC55189E}"/>
                    </a:ext>
                  </a:extLst>
                </p14:cNvPr>
                <p14:cNvContentPartPr/>
                <p14:nvPr/>
              </p14:nvContentPartPr>
              <p14:xfrm>
                <a:off x="4696249" y="5157664"/>
                <a:ext cx="447120" cy="490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4A1C78A-2598-498E-AEBE-F1B9FC55189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87249" y="5148664"/>
                  <a:ext cx="4647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F6CB776-D36D-4BD5-8EA2-1C1726334F35}"/>
                    </a:ext>
                  </a:extLst>
                </p14:cNvPr>
                <p14:cNvContentPartPr/>
                <p14:nvPr/>
              </p14:nvContentPartPr>
              <p14:xfrm>
                <a:off x="5106649" y="4957144"/>
                <a:ext cx="690840" cy="439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F6CB776-D36D-4BD5-8EA2-1C1726334F3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98009" y="4948144"/>
                  <a:ext cx="7084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E43D936-4818-4263-A43A-D84BF68A38D7}"/>
                    </a:ext>
                  </a:extLst>
                </p14:cNvPr>
                <p14:cNvContentPartPr/>
                <p14:nvPr/>
              </p14:nvContentPartPr>
              <p14:xfrm>
                <a:off x="6008809" y="5131744"/>
                <a:ext cx="243000" cy="81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E43D936-4818-4263-A43A-D84BF68A38D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99809" y="5122744"/>
                  <a:ext cx="2606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F2FBF57-2DF0-47AA-84F5-A4EE6118EC3E}"/>
              </a:ext>
            </a:extLst>
          </p:cNvPr>
          <p:cNvGrpSpPr/>
          <p:nvPr/>
        </p:nvGrpSpPr>
        <p:grpSpPr>
          <a:xfrm>
            <a:off x="5230849" y="677104"/>
            <a:ext cx="896760" cy="218880"/>
            <a:chOff x="5230849" y="677104"/>
            <a:chExt cx="89676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58CAA38-5637-4A12-B0CE-9426613332C9}"/>
                    </a:ext>
                  </a:extLst>
                </p14:cNvPr>
                <p14:cNvContentPartPr/>
                <p14:nvPr/>
              </p14:nvContentPartPr>
              <p14:xfrm>
                <a:off x="5230849" y="696184"/>
                <a:ext cx="168480" cy="131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58CAA38-5637-4A12-B0CE-9426613332C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22209" y="687184"/>
                  <a:ext cx="186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88B32C9-EFB3-45BD-951B-B2D56B039EAA}"/>
                    </a:ext>
                  </a:extLst>
                </p14:cNvPr>
                <p14:cNvContentPartPr/>
                <p14:nvPr/>
              </p14:nvContentPartPr>
              <p14:xfrm>
                <a:off x="5380609" y="690424"/>
                <a:ext cx="582120" cy="1188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88B32C9-EFB3-45BD-951B-B2D56B039EA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71609" y="681424"/>
                  <a:ext cx="599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7ACDC0E-E37E-4FD6-8579-F0B344B402C8}"/>
                    </a:ext>
                  </a:extLst>
                </p14:cNvPr>
                <p14:cNvContentPartPr/>
                <p14:nvPr/>
              </p14:nvContentPartPr>
              <p14:xfrm>
                <a:off x="5834209" y="677104"/>
                <a:ext cx="293400" cy="218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7ACDC0E-E37E-4FD6-8579-F0B344B402C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25209" y="668464"/>
                  <a:ext cx="3110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7B4D2A5-8AE3-48C7-920A-67F67D8B69A2}"/>
                  </a:ext>
                </a:extLst>
              </p14:cNvPr>
              <p14:cNvContentPartPr/>
              <p14:nvPr/>
            </p14:nvContentPartPr>
            <p14:xfrm>
              <a:off x="5948329" y="5121664"/>
              <a:ext cx="396720" cy="2221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7B4D2A5-8AE3-48C7-920A-67F67D8B69A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939689" y="5113024"/>
                <a:ext cx="41436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91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929" y="1825625"/>
            <a:ext cx="5608142" cy="435133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2347A63-BD7A-4EC9-8C21-28C99B9189F1}"/>
              </a:ext>
            </a:extLst>
          </p:cNvPr>
          <p:cNvGrpSpPr/>
          <p:nvPr/>
        </p:nvGrpSpPr>
        <p:grpSpPr>
          <a:xfrm>
            <a:off x="1550910" y="92184"/>
            <a:ext cx="6019560" cy="1323360"/>
            <a:chOff x="1550910" y="92184"/>
            <a:chExt cx="6019560" cy="13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6F1C55-C031-42A4-BD24-E20C140E9D9A}"/>
                    </a:ext>
                  </a:extLst>
                </p14:cNvPr>
                <p14:cNvContentPartPr/>
                <p14:nvPr/>
              </p14:nvContentPartPr>
              <p14:xfrm>
                <a:off x="1550910" y="353184"/>
                <a:ext cx="248760" cy="267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6F1C55-C031-42A4-BD24-E20C140E9D9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41910" y="344184"/>
                  <a:ext cx="266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247D0D-F52D-4F09-AC91-E21A676E4ACA}"/>
                    </a:ext>
                  </a:extLst>
                </p14:cNvPr>
                <p14:cNvContentPartPr/>
                <p14:nvPr/>
              </p14:nvContentPartPr>
              <p14:xfrm>
                <a:off x="1857990" y="119904"/>
                <a:ext cx="923040" cy="495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247D0D-F52D-4F09-AC91-E21A676E4A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48990" y="110904"/>
                  <a:ext cx="9406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6B38BE-1CD4-4061-BC28-8E8614476BC2}"/>
                    </a:ext>
                  </a:extLst>
                </p14:cNvPr>
                <p14:cNvContentPartPr/>
                <p14:nvPr/>
              </p14:nvContentPartPr>
              <p14:xfrm>
                <a:off x="3110070" y="149784"/>
                <a:ext cx="455040" cy="366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36B38BE-1CD4-4061-BC28-8E8614476B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1430" y="140784"/>
                  <a:ext cx="472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4AE2E1-CE3C-489C-8C7C-64A5DD237C6B}"/>
                    </a:ext>
                  </a:extLst>
                </p14:cNvPr>
                <p14:cNvContentPartPr/>
                <p14:nvPr/>
              </p14:nvContentPartPr>
              <p14:xfrm>
                <a:off x="3619830" y="269664"/>
                <a:ext cx="315720" cy="207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4AE2E1-CE3C-489C-8C7C-64A5DD237C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10830" y="260664"/>
                  <a:ext cx="333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61AE8C-399E-4C9C-964C-707AC6D5245D}"/>
                    </a:ext>
                  </a:extLst>
                </p14:cNvPr>
                <p14:cNvContentPartPr/>
                <p14:nvPr/>
              </p14:nvContentPartPr>
              <p14:xfrm>
                <a:off x="3777870" y="227184"/>
                <a:ext cx="629640" cy="290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61AE8C-399E-4C9C-964C-707AC6D524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68870" y="218544"/>
                  <a:ext cx="647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8D30E9-66DC-4C1C-BE95-CDC6D1004308}"/>
                    </a:ext>
                  </a:extLst>
                </p14:cNvPr>
                <p14:cNvContentPartPr/>
                <p14:nvPr/>
              </p14:nvContentPartPr>
              <p14:xfrm>
                <a:off x="4481310" y="332664"/>
                <a:ext cx="330480" cy="394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8D30E9-66DC-4C1C-BE95-CDC6D10043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72670" y="323664"/>
                  <a:ext cx="3481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C6B193-561F-4EB0-9D79-20DA6709410F}"/>
                    </a:ext>
                  </a:extLst>
                </p14:cNvPr>
                <p14:cNvContentPartPr/>
                <p14:nvPr/>
              </p14:nvContentPartPr>
              <p14:xfrm>
                <a:off x="5448630" y="164544"/>
                <a:ext cx="45360" cy="202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C6B193-561F-4EB0-9D79-20DA670941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39990" y="155904"/>
                  <a:ext cx="63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003655-D468-435A-B99D-031A9DE18AB4}"/>
                    </a:ext>
                  </a:extLst>
                </p14:cNvPr>
                <p14:cNvContentPartPr/>
                <p14:nvPr/>
              </p14:nvContentPartPr>
              <p14:xfrm>
                <a:off x="5164590" y="164544"/>
                <a:ext cx="490320" cy="33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003655-D468-435A-B99D-031A9DE18AB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55590" y="155904"/>
                  <a:ext cx="507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8123CE-506B-4424-9A33-DA527C639F60}"/>
                    </a:ext>
                  </a:extLst>
                </p14:cNvPr>
                <p14:cNvContentPartPr/>
                <p14:nvPr/>
              </p14:nvContentPartPr>
              <p14:xfrm>
                <a:off x="5763630" y="92184"/>
                <a:ext cx="22680" cy="335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8123CE-506B-4424-9A33-DA527C639F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54990" y="83184"/>
                  <a:ext cx="403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F04829-F256-4F37-81F3-BFC5A15EF66B}"/>
                    </a:ext>
                  </a:extLst>
                </p14:cNvPr>
                <p14:cNvContentPartPr/>
                <p14:nvPr/>
              </p14:nvContentPartPr>
              <p14:xfrm>
                <a:off x="5900790" y="276504"/>
                <a:ext cx="1249560" cy="428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F04829-F256-4F37-81F3-BFC5A15EF6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92150" y="267864"/>
                  <a:ext cx="12672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7E46B7-E6EF-4309-AD70-14AE5BDDFD35}"/>
                    </a:ext>
                  </a:extLst>
                </p14:cNvPr>
                <p14:cNvContentPartPr/>
                <p14:nvPr/>
              </p14:nvContentPartPr>
              <p14:xfrm>
                <a:off x="1566390" y="591864"/>
                <a:ext cx="6004080" cy="11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E46B7-E6EF-4309-AD70-14AE5BDDFD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57390" y="583224"/>
                  <a:ext cx="602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B2A80E-D573-4080-B776-9F0A413D8F32}"/>
                    </a:ext>
                  </a:extLst>
                </p14:cNvPr>
                <p14:cNvContentPartPr/>
                <p14:nvPr/>
              </p14:nvContentPartPr>
              <p14:xfrm>
                <a:off x="5501190" y="861864"/>
                <a:ext cx="390600" cy="30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B2A80E-D573-4080-B776-9F0A413D8F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92550" y="852864"/>
                  <a:ext cx="408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FE70AE0-79C7-490B-A388-F6E48F53F359}"/>
                    </a:ext>
                  </a:extLst>
                </p14:cNvPr>
                <p14:cNvContentPartPr/>
                <p14:nvPr/>
              </p14:nvContentPartPr>
              <p14:xfrm>
                <a:off x="5441430" y="891744"/>
                <a:ext cx="277560" cy="299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FE70AE0-79C7-490B-A388-F6E48F53F35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32430" y="882744"/>
                  <a:ext cx="295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C3462B1-54F0-47CE-A1E5-04E83624A3D3}"/>
                    </a:ext>
                  </a:extLst>
                </p14:cNvPr>
                <p14:cNvContentPartPr/>
                <p14:nvPr/>
              </p14:nvContentPartPr>
              <p14:xfrm>
                <a:off x="5771190" y="1071744"/>
                <a:ext cx="22680" cy="52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C3462B1-54F0-47CE-A1E5-04E83624A3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2190" y="1062744"/>
                  <a:ext cx="40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E8AB7B-2205-4CA6-AFB0-6ABB031B49E5}"/>
                    </a:ext>
                  </a:extLst>
                </p14:cNvPr>
                <p14:cNvContentPartPr/>
                <p14:nvPr/>
              </p14:nvContentPartPr>
              <p14:xfrm>
                <a:off x="5973510" y="922344"/>
                <a:ext cx="270360" cy="254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E8AB7B-2205-4CA6-AFB0-6ABB031B49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64510" y="913344"/>
                  <a:ext cx="288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610CFB-2159-46B2-BFE5-78D962E6A97F}"/>
                    </a:ext>
                  </a:extLst>
                </p14:cNvPr>
                <p14:cNvContentPartPr/>
                <p14:nvPr/>
              </p14:nvContentPartPr>
              <p14:xfrm>
                <a:off x="6348270" y="831624"/>
                <a:ext cx="367920" cy="322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610CFB-2159-46B2-BFE5-78D962E6A9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39270" y="822984"/>
                  <a:ext cx="385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5C36FE-6FAA-4BCE-A9A5-CB42B9E41E46}"/>
                    </a:ext>
                  </a:extLst>
                </p14:cNvPr>
                <p14:cNvContentPartPr/>
                <p14:nvPr/>
              </p14:nvContentPartPr>
              <p14:xfrm>
                <a:off x="6699630" y="816504"/>
                <a:ext cx="263520" cy="315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5C36FE-6FAA-4BCE-A9A5-CB42B9E41E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90990" y="807504"/>
                  <a:ext cx="281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E81FC6-8D90-4664-A9B0-AA6B49401341}"/>
                    </a:ext>
                  </a:extLst>
                </p14:cNvPr>
                <p14:cNvContentPartPr/>
                <p14:nvPr/>
              </p14:nvContentPartPr>
              <p14:xfrm>
                <a:off x="7007790" y="973824"/>
                <a:ext cx="547560" cy="441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E81FC6-8D90-4664-A9B0-AA6B494013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98790" y="964824"/>
                  <a:ext cx="565200" cy="45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5553CC-855D-46D6-A0B0-8DFD921715AC}"/>
              </a:ext>
            </a:extLst>
          </p:cNvPr>
          <p:cNvGrpSpPr/>
          <p:nvPr/>
        </p:nvGrpSpPr>
        <p:grpSpPr>
          <a:xfrm>
            <a:off x="7772070" y="3949584"/>
            <a:ext cx="844920" cy="487440"/>
            <a:chOff x="7772070" y="3949584"/>
            <a:chExt cx="84492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A57449-B0F3-4D9B-BB4C-B02C5C06C91D}"/>
                    </a:ext>
                  </a:extLst>
                </p14:cNvPr>
                <p14:cNvContentPartPr/>
                <p14:nvPr/>
              </p14:nvContentPartPr>
              <p14:xfrm>
                <a:off x="7772070" y="4009704"/>
                <a:ext cx="442800" cy="20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A57449-B0F3-4D9B-BB4C-B02C5C06C9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63430" y="4000704"/>
                  <a:ext cx="460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B968F7-D54D-4FF0-B3B1-5C9EB794C2C7}"/>
                    </a:ext>
                  </a:extLst>
                </p14:cNvPr>
                <p14:cNvContentPartPr/>
                <p14:nvPr/>
              </p14:nvContentPartPr>
              <p14:xfrm>
                <a:off x="8094270" y="3949584"/>
                <a:ext cx="252360" cy="277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B968F7-D54D-4FF0-B3B1-5C9EB794C2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85630" y="3940944"/>
                  <a:ext cx="270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075FC6-6615-4094-9529-897D577E7D87}"/>
                    </a:ext>
                  </a:extLst>
                </p14:cNvPr>
                <p14:cNvContentPartPr/>
                <p14:nvPr/>
              </p14:nvContentPartPr>
              <p14:xfrm>
                <a:off x="8483430" y="4046784"/>
                <a:ext cx="133560" cy="390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075FC6-6615-4094-9529-897D577E7D8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74790" y="4037784"/>
                  <a:ext cx="15120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C5576D-4448-4984-B594-5064B4A0724A}"/>
              </a:ext>
            </a:extLst>
          </p:cNvPr>
          <p:cNvGrpSpPr/>
          <p:nvPr/>
        </p:nvGrpSpPr>
        <p:grpSpPr>
          <a:xfrm>
            <a:off x="4219590" y="1168944"/>
            <a:ext cx="353520" cy="630000"/>
            <a:chOff x="4219590" y="1168944"/>
            <a:chExt cx="35352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3D95E4-D799-4796-A955-5C2F18A550CD}"/>
                    </a:ext>
                  </a:extLst>
                </p14:cNvPr>
                <p14:cNvContentPartPr/>
                <p14:nvPr/>
              </p14:nvContentPartPr>
              <p14:xfrm>
                <a:off x="4504350" y="1326264"/>
                <a:ext cx="68760" cy="47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3D95E4-D799-4796-A955-5C2F18A550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95350" y="1317624"/>
                  <a:ext cx="864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831E390-90EE-48F1-AA0D-C207A6534698}"/>
                    </a:ext>
                  </a:extLst>
                </p14:cNvPr>
                <p14:cNvContentPartPr/>
                <p14:nvPr/>
              </p14:nvContentPartPr>
              <p14:xfrm>
                <a:off x="4219590" y="1184064"/>
                <a:ext cx="262800" cy="127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831E390-90EE-48F1-AA0D-C207A65346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10590" y="1175064"/>
                  <a:ext cx="280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23B83D-ACB1-4E2E-BAA0-9FF414C59937}"/>
                    </a:ext>
                  </a:extLst>
                </p14:cNvPr>
                <p14:cNvContentPartPr/>
                <p14:nvPr/>
              </p14:nvContentPartPr>
              <p14:xfrm>
                <a:off x="4354590" y="1168944"/>
                <a:ext cx="127800" cy="165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23B83D-ACB1-4E2E-BAA0-9FF414C599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45590" y="1160304"/>
                  <a:ext cx="1454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D05F2B-A899-4230-98ED-5C0FD5C5F1B2}"/>
              </a:ext>
            </a:extLst>
          </p:cNvPr>
          <p:cNvGrpSpPr/>
          <p:nvPr/>
        </p:nvGrpSpPr>
        <p:grpSpPr>
          <a:xfrm>
            <a:off x="6887190" y="1543704"/>
            <a:ext cx="1103400" cy="719640"/>
            <a:chOff x="6887190" y="1543704"/>
            <a:chExt cx="1103400" cy="71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7519C5-B6FE-411F-B978-0587AB892618}"/>
                    </a:ext>
                  </a:extLst>
                </p14:cNvPr>
                <p14:cNvContentPartPr/>
                <p14:nvPr/>
              </p14:nvContentPartPr>
              <p14:xfrm>
                <a:off x="6887190" y="1543704"/>
                <a:ext cx="132840" cy="335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7519C5-B6FE-411F-B978-0587AB8926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78550" y="1534704"/>
                  <a:ext cx="150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97CFE0-2D03-4169-B2E0-F9DE5C093AB2}"/>
                    </a:ext>
                  </a:extLst>
                </p14:cNvPr>
                <p14:cNvContentPartPr/>
                <p14:nvPr/>
              </p14:nvContentPartPr>
              <p14:xfrm>
                <a:off x="7233150" y="1633344"/>
                <a:ext cx="142200" cy="218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97CFE0-2D03-4169-B2E0-F9DE5C093A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24510" y="1624704"/>
                  <a:ext cx="159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A4ABE8-C616-4235-ADBE-3E400F7FB4D9}"/>
                    </a:ext>
                  </a:extLst>
                </p14:cNvPr>
                <p14:cNvContentPartPr/>
                <p14:nvPr/>
              </p14:nvContentPartPr>
              <p14:xfrm>
                <a:off x="7292550" y="1753584"/>
                <a:ext cx="277560" cy="1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A4ABE8-C616-4235-ADBE-3E400F7FB4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3550" y="1744944"/>
                  <a:ext cx="29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70FE65-3E4D-4601-AF8D-8E6031354C5F}"/>
                    </a:ext>
                  </a:extLst>
                </p14:cNvPr>
                <p14:cNvContentPartPr/>
                <p14:nvPr/>
              </p14:nvContentPartPr>
              <p14:xfrm>
                <a:off x="7473630" y="1686264"/>
                <a:ext cx="133560" cy="150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70FE65-3E4D-4601-AF8D-8E6031354C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64990" y="1677264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2EB50C-91D0-447F-82C6-47F4A6C9A796}"/>
                    </a:ext>
                  </a:extLst>
                </p14:cNvPr>
                <p14:cNvContentPartPr/>
                <p14:nvPr/>
              </p14:nvContentPartPr>
              <p14:xfrm>
                <a:off x="7831830" y="1573584"/>
                <a:ext cx="158760" cy="689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2EB50C-91D0-447F-82C6-47F4A6C9A7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23190" y="1564944"/>
                  <a:ext cx="176400" cy="70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07F0DDB-32AE-418D-861F-5361A8F0F15C}"/>
              </a:ext>
            </a:extLst>
          </p:cNvPr>
          <p:cNvGrpSpPr/>
          <p:nvPr/>
        </p:nvGrpSpPr>
        <p:grpSpPr>
          <a:xfrm>
            <a:off x="2952750" y="4034904"/>
            <a:ext cx="1536840" cy="1415160"/>
            <a:chOff x="2952750" y="4034904"/>
            <a:chExt cx="1536840" cy="14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F02275-05B6-4E09-9081-47593EDE2FB0}"/>
                    </a:ext>
                  </a:extLst>
                </p14:cNvPr>
                <p14:cNvContentPartPr/>
                <p14:nvPr/>
              </p14:nvContentPartPr>
              <p14:xfrm>
                <a:off x="3672390" y="4034904"/>
                <a:ext cx="817200" cy="372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F02275-05B6-4E09-9081-47593EDE2F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63750" y="4026264"/>
                  <a:ext cx="8348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967D21-5E13-473C-9541-3CA90E5A56A6}"/>
                    </a:ext>
                  </a:extLst>
                </p14:cNvPr>
                <p14:cNvContentPartPr/>
                <p14:nvPr/>
              </p14:nvContentPartPr>
              <p14:xfrm>
                <a:off x="3170190" y="5082144"/>
                <a:ext cx="712440" cy="52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967D21-5E13-473C-9541-3CA90E5A56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61550" y="5073504"/>
                  <a:ext cx="730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CD611B-7983-487D-AF5F-5B87CD09BB1E}"/>
                    </a:ext>
                  </a:extLst>
                </p14:cNvPr>
                <p14:cNvContentPartPr/>
                <p14:nvPr/>
              </p14:nvContentPartPr>
              <p14:xfrm>
                <a:off x="3245070" y="5141544"/>
                <a:ext cx="622800" cy="45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CD611B-7983-487D-AF5F-5B87CD09BB1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36430" y="5132544"/>
                  <a:ext cx="640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9C775F-1E6D-4BA4-9711-5519C92BE7E9}"/>
                    </a:ext>
                  </a:extLst>
                </p14:cNvPr>
                <p14:cNvContentPartPr/>
                <p14:nvPr/>
              </p14:nvContentPartPr>
              <p14:xfrm>
                <a:off x="2952750" y="4302024"/>
                <a:ext cx="986760" cy="1148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9C775F-1E6D-4BA4-9711-5519C92BE7E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44110" y="4293024"/>
                  <a:ext cx="1004400" cy="11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4653D7-224D-4BC8-A595-71A2A474ED35}"/>
              </a:ext>
            </a:extLst>
          </p:cNvPr>
          <p:cNvGrpSpPr/>
          <p:nvPr/>
        </p:nvGrpSpPr>
        <p:grpSpPr>
          <a:xfrm>
            <a:off x="2832870" y="5650944"/>
            <a:ext cx="270360" cy="532440"/>
            <a:chOff x="2832870" y="5650944"/>
            <a:chExt cx="27036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CC4406-87B4-49BF-AA9D-4BEF24A37D86}"/>
                    </a:ext>
                  </a:extLst>
                </p14:cNvPr>
                <p14:cNvContentPartPr/>
                <p14:nvPr/>
              </p14:nvContentPartPr>
              <p14:xfrm>
                <a:off x="2870310" y="5773344"/>
                <a:ext cx="112680" cy="282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CC4406-87B4-49BF-AA9D-4BEF24A37D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61670" y="5764704"/>
                  <a:ext cx="130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80BD21-A428-4CDF-A7DB-62A7C23FA01C}"/>
                    </a:ext>
                  </a:extLst>
                </p14:cNvPr>
                <p14:cNvContentPartPr/>
                <p14:nvPr/>
              </p14:nvContentPartPr>
              <p14:xfrm>
                <a:off x="2832870" y="5650944"/>
                <a:ext cx="187560" cy="30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80BD21-A428-4CDF-A7DB-62A7C23FA01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24230" y="5642304"/>
                  <a:ext cx="205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799A51-B0B3-444F-A0F3-6F895E397783}"/>
                    </a:ext>
                  </a:extLst>
                </p14:cNvPr>
                <p14:cNvContentPartPr/>
                <p14:nvPr/>
              </p14:nvContentPartPr>
              <p14:xfrm>
                <a:off x="3050310" y="6070704"/>
                <a:ext cx="52920" cy="112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799A51-B0B3-444F-A0F3-6F895E3977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41310" y="6062064"/>
                  <a:ext cx="70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83F951-912C-4940-AE52-BB6985A69A0F}"/>
                    </a:ext>
                  </a:extLst>
                </p14:cNvPr>
                <p14:cNvContentPartPr/>
                <p14:nvPr/>
              </p14:nvContentPartPr>
              <p14:xfrm>
                <a:off x="3042750" y="5981064"/>
                <a:ext cx="15480" cy="7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83F951-912C-4940-AE52-BB6985A69A0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34110" y="5972064"/>
                  <a:ext cx="331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37A3ED2-2241-4D68-97C6-C0EE0F61928F}"/>
              </a:ext>
            </a:extLst>
          </p:cNvPr>
          <p:cNvGrpSpPr/>
          <p:nvPr/>
        </p:nvGrpSpPr>
        <p:grpSpPr>
          <a:xfrm>
            <a:off x="194790" y="3561504"/>
            <a:ext cx="1454760" cy="583920"/>
            <a:chOff x="194790" y="3561504"/>
            <a:chExt cx="1454760" cy="58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A9F0A6-3556-489E-BBCC-BEFA543A21E1}"/>
                    </a:ext>
                  </a:extLst>
                </p14:cNvPr>
                <p14:cNvContentPartPr/>
                <p14:nvPr/>
              </p14:nvContentPartPr>
              <p14:xfrm>
                <a:off x="246990" y="3807384"/>
                <a:ext cx="105120" cy="15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A9F0A6-3556-489E-BBCC-BEFA543A21E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8350" y="3798384"/>
                  <a:ext cx="122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7F4D4FD-A02A-401F-BA12-7D6173DEDDE2}"/>
                    </a:ext>
                  </a:extLst>
                </p14:cNvPr>
                <p14:cNvContentPartPr/>
                <p14:nvPr/>
              </p14:nvContentPartPr>
              <p14:xfrm>
                <a:off x="194790" y="3912144"/>
                <a:ext cx="195120" cy="30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7F4D4FD-A02A-401F-BA12-7D6173DEDD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5790" y="3903504"/>
                  <a:ext cx="212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073DF56-0821-457E-B8D4-75959DE88724}"/>
                    </a:ext>
                  </a:extLst>
                </p14:cNvPr>
                <p14:cNvContentPartPr/>
                <p14:nvPr/>
              </p14:nvContentPartPr>
              <p14:xfrm>
                <a:off x="509430" y="3644664"/>
                <a:ext cx="165240" cy="290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073DF56-0821-457E-B8D4-75959DE887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0430" y="3635664"/>
                  <a:ext cx="1828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5E5D5F0-E3E5-4D9F-9C9A-C570A7E2656F}"/>
                    </a:ext>
                  </a:extLst>
                </p14:cNvPr>
                <p14:cNvContentPartPr/>
                <p14:nvPr/>
              </p14:nvContentPartPr>
              <p14:xfrm>
                <a:off x="629310" y="3949584"/>
                <a:ext cx="360" cy="7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5E5D5F0-E3E5-4D9F-9C9A-C570A7E2656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0670" y="3940944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72CEDE-50E8-4CFA-8FA4-84F1B8F33920}"/>
                    </a:ext>
                  </a:extLst>
                </p14:cNvPr>
                <p14:cNvContentPartPr/>
                <p14:nvPr/>
              </p14:nvContentPartPr>
              <p14:xfrm>
                <a:off x="629310" y="3949584"/>
                <a:ext cx="135360" cy="13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72CEDE-50E8-4CFA-8FA4-84F1B8F339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0670" y="3940944"/>
                  <a:ext cx="153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11FFC07-A6E1-4CFD-B38F-7A254B9BD117}"/>
                    </a:ext>
                  </a:extLst>
                </p14:cNvPr>
                <p14:cNvContentPartPr/>
                <p14:nvPr/>
              </p14:nvContentPartPr>
              <p14:xfrm>
                <a:off x="681150" y="3897384"/>
                <a:ext cx="53640" cy="135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11FFC07-A6E1-4CFD-B38F-7A254B9BD1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2150" y="3888384"/>
                  <a:ext cx="71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59565B-2F90-45D3-A3ED-C9F0AFD6534A}"/>
                    </a:ext>
                  </a:extLst>
                </p14:cNvPr>
                <p14:cNvContentPartPr/>
                <p14:nvPr/>
              </p14:nvContentPartPr>
              <p14:xfrm>
                <a:off x="809310" y="3912144"/>
                <a:ext cx="82800" cy="135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59565B-2F90-45D3-A3ED-C9F0AFD653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0310" y="3903504"/>
                  <a:ext cx="100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8138F09-CC46-4719-8C71-2EAF31BF7F0C}"/>
                    </a:ext>
                  </a:extLst>
                </p14:cNvPr>
                <p14:cNvContentPartPr/>
                <p14:nvPr/>
              </p14:nvContentPartPr>
              <p14:xfrm>
                <a:off x="831630" y="3619824"/>
                <a:ext cx="127800" cy="72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8138F09-CC46-4719-8C71-2EAF31BF7F0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2990" y="3611184"/>
                  <a:ext cx="145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6A78F48-C43F-48D0-8EC1-3D0C87B2289B}"/>
                    </a:ext>
                  </a:extLst>
                </p14:cNvPr>
                <p14:cNvContentPartPr/>
                <p14:nvPr/>
              </p14:nvContentPartPr>
              <p14:xfrm>
                <a:off x="996510" y="3769944"/>
                <a:ext cx="112680" cy="30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6A78F48-C43F-48D0-8EC1-3D0C87B2289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7870" y="3760944"/>
                  <a:ext cx="13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8A84031-F27E-4245-9B30-774333383CEA}"/>
                    </a:ext>
                  </a:extLst>
                </p14:cNvPr>
                <p14:cNvContentPartPr/>
                <p14:nvPr/>
              </p14:nvContentPartPr>
              <p14:xfrm>
                <a:off x="1056630" y="3709824"/>
                <a:ext cx="37800" cy="247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8A84031-F27E-4245-9B30-774333383C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7630" y="3701184"/>
                  <a:ext cx="55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B91F03-85C8-4AB1-A455-F3411CE8FC7F}"/>
                    </a:ext>
                  </a:extLst>
                </p14:cNvPr>
                <p14:cNvContentPartPr/>
                <p14:nvPr/>
              </p14:nvContentPartPr>
              <p14:xfrm>
                <a:off x="1176510" y="3561504"/>
                <a:ext cx="244800" cy="366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B91F03-85C8-4AB1-A455-F3411CE8FC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7510" y="3552864"/>
                  <a:ext cx="2624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88891A6-120F-407B-B73B-10BE9679EBF3}"/>
                    </a:ext>
                  </a:extLst>
                </p14:cNvPr>
                <p14:cNvContentPartPr/>
                <p14:nvPr/>
              </p14:nvContentPartPr>
              <p14:xfrm>
                <a:off x="1409070" y="3889824"/>
                <a:ext cx="120240" cy="7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88891A6-120F-407B-B73B-10BE9679EB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00070" y="3880824"/>
                  <a:ext cx="137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8B42AFB-5DB7-4320-8BD7-C191A3A875BB}"/>
                    </a:ext>
                  </a:extLst>
                </p14:cNvPr>
                <p14:cNvContentPartPr/>
                <p14:nvPr/>
              </p14:nvContentPartPr>
              <p14:xfrm>
                <a:off x="1461270" y="3792264"/>
                <a:ext cx="52920" cy="195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8B42AFB-5DB7-4320-8BD7-C191A3A875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52270" y="3783624"/>
                  <a:ext cx="70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841904-94FB-4AE0-BDCF-15AAFEB26487}"/>
                    </a:ext>
                  </a:extLst>
                </p14:cNvPr>
                <p14:cNvContentPartPr/>
                <p14:nvPr/>
              </p14:nvContentPartPr>
              <p14:xfrm>
                <a:off x="1514190" y="3907104"/>
                <a:ext cx="135360" cy="238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841904-94FB-4AE0-BDCF-15AAFEB264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05550" y="3898464"/>
                  <a:ext cx="153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19CE93-5138-4A78-B9DA-026338A0F6FE}"/>
                    </a:ext>
                  </a:extLst>
                </p14:cNvPr>
                <p14:cNvContentPartPr/>
                <p14:nvPr/>
              </p14:nvContentPartPr>
              <p14:xfrm>
                <a:off x="1513830" y="3582384"/>
                <a:ext cx="135360" cy="72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19CE93-5138-4A78-B9DA-026338A0F6F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04830" y="3573744"/>
                  <a:ext cx="1530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6346FC8-6E92-4D36-A90A-63EF7AEDEC4D}"/>
              </a:ext>
            </a:extLst>
          </p:cNvPr>
          <p:cNvGrpSpPr/>
          <p:nvPr/>
        </p:nvGrpSpPr>
        <p:grpSpPr>
          <a:xfrm>
            <a:off x="232230" y="4212024"/>
            <a:ext cx="442800" cy="322920"/>
            <a:chOff x="232230" y="4212024"/>
            <a:chExt cx="4428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0A3164-2748-4189-B73C-308416A091DD}"/>
                    </a:ext>
                  </a:extLst>
                </p14:cNvPr>
                <p14:cNvContentPartPr/>
                <p14:nvPr/>
              </p14:nvContentPartPr>
              <p14:xfrm>
                <a:off x="284790" y="4339464"/>
                <a:ext cx="112680" cy="30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0A3164-2748-4189-B73C-308416A091D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5790" y="4330824"/>
                  <a:ext cx="13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2A2A220-8E0B-4B93-90C3-38534DC191C7}"/>
                    </a:ext>
                  </a:extLst>
                </p14:cNvPr>
                <p14:cNvContentPartPr/>
                <p14:nvPr/>
              </p14:nvContentPartPr>
              <p14:xfrm>
                <a:off x="232230" y="4444584"/>
                <a:ext cx="217800" cy="37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2A2A220-8E0B-4B93-90C3-38534DC191C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3230" y="4435584"/>
                  <a:ext cx="235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43AF8D-19DE-4EF6-84DA-81BA9A6FF387}"/>
                    </a:ext>
                  </a:extLst>
                </p14:cNvPr>
                <p14:cNvContentPartPr/>
                <p14:nvPr/>
              </p14:nvContentPartPr>
              <p14:xfrm>
                <a:off x="569190" y="4212024"/>
                <a:ext cx="105840" cy="322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43AF8D-19DE-4EF6-84DA-81BA9A6FF3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0190" y="4203024"/>
                  <a:ext cx="123480" cy="34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4545B6-ED83-4844-A9EF-EC07B914C456}"/>
                  </a:ext>
                </a:extLst>
              </p14:cNvPr>
              <p14:cNvContentPartPr/>
              <p14:nvPr/>
            </p14:nvContentPartPr>
            <p14:xfrm>
              <a:off x="7255110" y="4848864"/>
              <a:ext cx="231480" cy="173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4545B6-ED83-4844-A9EF-EC07B914C4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46110" y="4840224"/>
                <a:ext cx="24912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C4CCE9D-9606-4EA0-AFB3-BB412ACE4296}"/>
              </a:ext>
            </a:extLst>
          </p:cNvPr>
          <p:cNvGrpSpPr/>
          <p:nvPr/>
        </p:nvGrpSpPr>
        <p:grpSpPr>
          <a:xfrm>
            <a:off x="689430" y="4541784"/>
            <a:ext cx="157680" cy="158400"/>
            <a:chOff x="689430" y="4541784"/>
            <a:chExt cx="15768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CEF621-B638-46EC-A6CD-F8FC93259385}"/>
                    </a:ext>
                  </a:extLst>
                </p14:cNvPr>
                <p14:cNvContentPartPr/>
                <p14:nvPr/>
              </p14:nvContentPartPr>
              <p14:xfrm>
                <a:off x="689430" y="4564104"/>
                <a:ext cx="157680" cy="8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CEF621-B638-46EC-A6CD-F8FC9325938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0430" y="4555104"/>
                  <a:ext cx="175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37321CA-EC79-4898-BDEF-71C7DF6352A1}"/>
                    </a:ext>
                  </a:extLst>
                </p14:cNvPr>
                <p14:cNvContentPartPr/>
                <p14:nvPr/>
              </p14:nvContentPartPr>
              <p14:xfrm>
                <a:off x="741990" y="4541784"/>
                <a:ext cx="90360" cy="158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37321CA-EC79-4898-BDEF-71C7DF6352A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2990" y="4532784"/>
                  <a:ext cx="10800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86A44B8-1C04-4245-967B-691B5E2BFF26}"/>
                  </a:ext>
                </a:extLst>
              </p14:cNvPr>
              <p14:cNvContentPartPr/>
              <p14:nvPr/>
            </p14:nvContentPartPr>
            <p14:xfrm>
              <a:off x="722190" y="4227144"/>
              <a:ext cx="155160" cy="67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86A44B8-1C04-4245-967B-691B5E2BFF2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13190" y="4218144"/>
                <a:ext cx="1728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FCA5D1D-8E50-414C-83EE-9842207F7C05}"/>
              </a:ext>
            </a:extLst>
          </p:cNvPr>
          <p:cNvGrpSpPr/>
          <p:nvPr/>
        </p:nvGrpSpPr>
        <p:grpSpPr>
          <a:xfrm>
            <a:off x="367230" y="2802984"/>
            <a:ext cx="719640" cy="555120"/>
            <a:chOff x="367230" y="2802984"/>
            <a:chExt cx="71964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8EDCB3-82B5-40DC-9BA0-D73753693A1E}"/>
                    </a:ext>
                  </a:extLst>
                </p14:cNvPr>
                <p14:cNvContentPartPr/>
                <p14:nvPr/>
              </p14:nvContentPartPr>
              <p14:xfrm>
                <a:off x="367230" y="2885424"/>
                <a:ext cx="75600" cy="412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8EDCB3-82B5-40DC-9BA0-D73753693A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8230" y="2876424"/>
                  <a:ext cx="932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FA7476-8476-4C51-B4B1-AC60C8EA3127}"/>
                    </a:ext>
                  </a:extLst>
                </p14:cNvPr>
                <p14:cNvContentPartPr/>
                <p14:nvPr/>
              </p14:nvContentPartPr>
              <p14:xfrm>
                <a:off x="508710" y="2940144"/>
                <a:ext cx="98640" cy="268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FA7476-8476-4C51-B4B1-AC60C8EA31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0070" y="2931144"/>
                  <a:ext cx="116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18C8B31-C312-4629-BCBB-21EB4090872A}"/>
                    </a:ext>
                  </a:extLst>
                </p14:cNvPr>
                <p14:cNvContentPartPr/>
                <p14:nvPr/>
              </p14:nvContentPartPr>
              <p14:xfrm>
                <a:off x="636870" y="3147864"/>
                <a:ext cx="120240" cy="38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18C8B31-C312-4629-BCBB-21EB4090872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8230" y="3138864"/>
                  <a:ext cx="137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FCBC7F3-08E3-439B-A73C-DA0672604446}"/>
                    </a:ext>
                  </a:extLst>
                </p14:cNvPr>
                <p14:cNvContentPartPr/>
                <p14:nvPr/>
              </p14:nvContentPartPr>
              <p14:xfrm>
                <a:off x="666750" y="3200064"/>
                <a:ext cx="15480" cy="105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FCBC7F3-08E3-439B-A73C-DA06726044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8110" y="3191424"/>
                  <a:ext cx="33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48D692-2731-4654-A5BD-905F0E683F0A}"/>
                    </a:ext>
                  </a:extLst>
                </p14:cNvPr>
                <p14:cNvContentPartPr/>
                <p14:nvPr/>
              </p14:nvContentPartPr>
              <p14:xfrm>
                <a:off x="869430" y="2954184"/>
                <a:ext cx="37440" cy="403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48D692-2731-4654-A5BD-905F0E683F0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0790" y="2945184"/>
                  <a:ext cx="550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E026B4F-EFDA-4BEB-AC54-FBA404C41E1B}"/>
                    </a:ext>
                  </a:extLst>
                </p14:cNvPr>
                <p14:cNvContentPartPr/>
                <p14:nvPr/>
              </p14:nvContentPartPr>
              <p14:xfrm>
                <a:off x="929190" y="2802984"/>
                <a:ext cx="157680" cy="68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E026B4F-EFDA-4BEB-AC54-FBA404C41E1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0550" y="2793984"/>
                  <a:ext cx="175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D04F39-13DA-4E69-8849-21E2943D526D}"/>
                    </a:ext>
                  </a:extLst>
                </p14:cNvPr>
                <p14:cNvContentPartPr/>
                <p14:nvPr/>
              </p14:nvContentPartPr>
              <p14:xfrm>
                <a:off x="509430" y="2877864"/>
                <a:ext cx="112680" cy="52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D04F39-13DA-4E69-8849-21E2943D526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0790" y="2869224"/>
                  <a:ext cx="1303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CCF1365-6CD0-4209-B1A1-4F84B03C44A3}"/>
              </a:ext>
            </a:extLst>
          </p:cNvPr>
          <p:cNvGrpSpPr/>
          <p:nvPr/>
        </p:nvGrpSpPr>
        <p:grpSpPr>
          <a:xfrm>
            <a:off x="223950" y="4829424"/>
            <a:ext cx="728280" cy="425160"/>
            <a:chOff x="223950" y="4829424"/>
            <a:chExt cx="72828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9FB933-FD9D-45BA-AEC6-A5017D984958}"/>
                    </a:ext>
                  </a:extLst>
                </p14:cNvPr>
                <p14:cNvContentPartPr/>
                <p14:nvPr/>
              </p14:nvContentPartPr>
              <p14:xfrm>
                <a:off x="382710" y="4933824"/>
                <a:ext cx="157320" cy="267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9FB933-FD9D-45BA-AEC6-A5017D9849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3710" y="4925184"/>
                  <a:ext cx="174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DED212E-7B98-43D0-91F3-D2A83BAFC667}"/>
                    </a:ext>
                  </a:extLst>
                </p14:cNvPr>
                <p14:cNvContentPartPr/>
                <p14:nvPr/>
              </p14:nvContentPartPr>
              <p14:xfrm>
                <a:off x="621750" y="5178984"/>
                <a:ext cx="37800" cy="75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DED212E-7B98-43D0-91F3-D2A83BAFC66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3110" y="5169984"/>
                  <a:ext cx="55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876039-9C12-4B3D-9EB0-53FBB4461623}"/>
                    </a:ext>
                  </a:extLst>
                </p14:cNvPr>
                <p14:cNvContentPartPr/>
                <p14:nvPr/>
              </p14:nvContentPartPr>
              <p14:xfrm>
                <a:off x="223950" y="4873704"/>
                <a:ext cx="38520" cy="350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876039-9C12-4B3D-9EB0-53FBB446162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5310" y="4865064"/>
                  <a:ext cx="561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8CD189-B979-475B-B5A3-EA27312A0AEE}"/>
                    </a:ext>
                  </a:extLst>
                </p14:cNvPr>
                <p14:cNvContentPartPr/>
                <p14:nvPr/>
              </p14:nvContentPartPr>
              <p14:xfrm>
                <a:off x="749190" y="4924104"/>
                <a:ext cx="38160" cy="300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8CD189-B979-475B-B5A3-EA27312A0AE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0550" y="4915104"/>
                  <a:ext cx="55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7F63BA-86ED-4674-8B18-8C5EAF086614}"/>
                    </a:ext>
                  </a:extLst>
                </p14:cNvPr>
                <p14:cNvContentPartPr/>
                <p14:nvPr/>
              </p14:nvContentPartPr>
              <p14:xfrm>
                <a:off x="846750" y="4836624"/>
                <a:ext cx="105480" cy="65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7F63BA-86ED-4674-8B18-8C5EAF0866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8110" y="4827984"/>
                  <a:ext cx="123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8F16BC1-C4AA-424D-A5F7-0F2D9DA2AF57}"/>
                    </a:ext>
                  </a:extLst>
                </p14:cNvPr>
                <p14:cNvContentPartPr/>
                <p14:nvPr/>
              </p14:nvContentPartPr>
              <p14:xfrm>
                <a:off x="374430" y="4829424"/>
                <a:ext cx="180360" cy="35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8F16BC1-C4AA-424D-A5F7-0F2D9DA2AF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5790" y="4820784"/>
                  <a:ext cx="1980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486883-B202-4D2E-A348-88B2BC793E63}"/>
              </a:ext>
            </a:extLst>
          </p:cNvPr>
          <p:cNvGrpSpPr/>
          <p:nvPr/>
        </p:nvGrpSpPr>
        <p:grpSpPr>
          <a:xfrm>
            <a:off x="44670" y="5343864"/>
            <a:ext cx="1386720" cy="653040"/>
            <a:chOff x="44670" y="5343864"/>
            <a:chExt cx="138672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2B20525-90F0-45DA-8ADA-2C816C0D49DB}"/>
                    </a:ext>
                  </a:extLst>
                </p14:cNvPr>
                <p14:cNvContentPartPr/>
                <p14:nvPr/>
              </p14:nvContentPartPr>
              <p14:xfrm>
                <a:off x="119910" y="5688744"/>
                <a:ext cx="112680" cy="45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2B20525-90F0-45DA-8ADA-2C816C0D49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910" y="5679744"/>
                  <a:ext cx="130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241E87-2899-412B-9330-4F378402653A}"/>
                    </a:ext>
                  </a:extLst>
                </p14:cNvPr>
                <p14:cNvContentPartPr/>
                <p14:nvPr/>
              </p14:nvContentPartPr>
              <p14:xfrm>
                <a:off x="44670" y="5763624"/>
                <a:ext cx="180360" cy="15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241E87-2899-412B-9330-4F378402653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030" y="5754624"/>
                  <a:ext cx="19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312951C-34EA-4D34-8BFE-301AE0CC8127}"/>
                    </a:ext>
                  </a:extLst>
                </p14:cNvPr>
                <p14:cNvContentPartPr/>
                <p14:nvPr/>
              </p14:nvContentPartPr>
              <p14:xfrm>
                <a:off x="374430" y="5501184"/>
                <a:ext cx="157680" cy="292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312951C-34EA-4D34-8BFE-301AE0CC81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5790" y="5492544"/>
                  <a:ext cx="175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A10244-8395-4418-B9F5-8EDC0516D2B0}"/>
                    </a:ext>
                  </a:extLst>
                </p14:cNvPr>
                <p14:cNvContentPartPr/>
                <p14:nvPr/>
              </p14:nvContentPartPr>
              <p14:xfrm>
                <a:off x="532110" y="5770824"/>
                <a:ext cx="37800" cy="79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A10244-8395-4418-B9F5-8EDC0516D2B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3110" y="5762184"/>
                  <a:ext cx="55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A4BB984-4362-4074-93F0-B68DB25A5585}"/>
                    </a:ext>
                  </a:extLst>
                </p14:cNvPr>
                <p14:cNvContentPartPr/>
                <p14:nvPr/>
              </p14:nvContentPartPr>
              <p14:xfrm>
                <a:off x="614550" y="5778384"/>
                <a:ext cx="142920" cy="90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A4BB984-4362-4074-93F0-B68DB25A55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5550" y="5769744"/>
                  <a:ext cx="160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19A01E-ACF0-4D5B-86BE-96589432145F}"/>
                    </a:ext>
                  </a:extLst>
                </p14:cNvPr>
                <p14:cNvContentPartPr/>
                <p14:nvPr/>
              </p14:nvContentPartPr>
              <p14:xfrm>
                <a:off x="577110" y="5785944"/>
                <a:ext cx="127800" cy="135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19A01E-ACF0-4D5B-86BE-96589432145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8110" y="5777304"/>
                  <a:ext cx="145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CA7C506-116F-463B-BEDD-81AAFE980529}"/>
                    </a:ext>
                  </a:extLst>
                </p14:cNvPr>
                <p14:cNvContentPartPr/>
                <p14:nvPr/>
              </p14:nvContentPartPr>
              <p14:xfrm>
                <a:off x="599430" y="5538264"/>
                <a:ext cx="210240" cy="60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CA7C506-116F-463B-BEDD-81AAFE9805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0430" y="5529624"/>
                  <a:ext cx="227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16F182-E8B9-49CA-B3FF-A560ED597445}"/>
                    </a:ext>
                  </a:extLst>
                </p14:cNvPr>
                <p14:cNvContentPartPr/>
                <p14:nvPr/>
              </p14:nvContentPartPr>
              <p14:xfrm>
                <a:off x="854310" y="5673624"/>
                <a:ext cx="150120" cy="45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16F182-E8B9-49CA-B3FF-A560ED59744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5310" y="5664624"/>
                  <a:ext cx="167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04B2A2E-FA72-4089-BD9F-7C3CF9299AD8}"/>
                    </a:ext>
                  </a:extLst>
                </p14:cNvPr>
                <p14:cNvContentPartPr/>
                <p14:nvPr/>
              </p14:nvContentPartPr>
              <p14:xfrm>
                <a:off x="884190" y="5628624"/>
                <a:ext cx="22680" cy="142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04B2A2E-FA72-4089-BD9F-7C3CF9299AD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5550" y="5619984"/>
                  <a:ext cx="4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F1EBCB7-408D-4D76-A367-E786340D6A88}"/>
                    </a:ext>
                  </a:extLst>
                </p14:cNvPr>
                <p14:cNvContentPartPr/>
                <p14:nvPr/>
              </p14:nvContentPartPr>
              <p14:xfrm>
                <a:off x="1078950" y="5501184"/>
                <a:ext cx="90720" cy="277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F1EBCB7-408D-4D76-A367-E786340D6A8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0310" y="5492544"/>
                  <a:ext cx="108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B34B51C-D6CB-4B3D-BCE8-B60001CEA27D}"/>
                    </a:ext>
                  </a:extLst>
                </p14:cNvPr>
                <p14:cNvContentPartPr/>
                <p14:nvPr/>
              </p14:nvContentPartPr>
              <p14:xfrm>
                <a:off x="1194150" y="5757144"/>
                <a:ext cx="36360" cy="88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B34B51C-D6CB-4B3D-BCE8-B60001CEA27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5150" y="5748504"/>
                  <a:ext cx="54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E3F0E8-2127-4663-AA2C-D4C7426E2437}"/>
                    </a:ext>
                  </a:extLst>
                </p14:cNvPr>
                <p14:cNvContentPartPr/>
                <p14:nvPr/>
              </p14:nvContentPartPr>
              <p14:xfrm>
                <a:off x="1253910" y="5758584"/>
                <a:ext cx="177480" cy="238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E3F0E8-2127-4663-AA2C-D4C7426E243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45270" y="5749584"/>
                  <a:ext cx="195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54121D2-5979-4463-8313-DA017AC47DCD}"/>
                    </a:ext>
                  </a:extLst>
                </p14:cNvPr>
                <p14:cNvContentPartPr/>
                <p14:nvPr/>
              </p14:nvContentPartPr>
              <p14:xfrm>
                <a:off x="1266510" y="5343864"/>
                <a:ext cx="120240" cy="95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54121D2-5979-4463-8313-DA017AC47DC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57510" y="5334864"/>
                  <a:ext cx="137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632D3D-93AB-4CA2-880C-320844572BF7}"/>
                    </a:ext>
                  </a:extLst>
                </p14:cNvPr>
                <p14:cNvContentPartPr/>
                <p14:nvPr/>
              </p14:nvContentPartPr>
              <p14:xfrm>
                <a:off x="1161390" y="5811504"/>
                <a:ext cx="15480" cy="123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632D3D-93AB-4CA2-880C-320844572BF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2750" y="5802504"/>
                  <a:ext cx="3312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13C1EE7-2F75-47C3-B4EC-554BF99C08CB}"/>
                  </a:ext>
                </a:extLst>
              </p14:cNvPr>
              <p14:cNvContentPartPr/>
              <p14:nvPr/>
            </p14:nvContentPartPr>
            <p14:xfrm>
              <a:off x="202350" y="6430704"/>
              <a:ext cx="82800" cy="154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13C1EE7-2F75-47C3-B4EC-554BF99C08C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93350" y="6421704"/>
                <a:ext cx="100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6E96A6D-2FD5-4A84-8936-321592542556}"/>
                  </a:ext>
                </a:extLst>
              </p14:cNvPr>
              <p14:cNvContentPartPr/>
              <p14:nvPr/>
            </p14:nvContentPartPr>
            <p14:xfrm>
              <a:off x="112350" y="6535464"/>
              <a:ext cx="232560" cy="154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6E96A6D-2FD5-4A84-8936-32159254255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3350" y="6526824"/>
                <a:ext cx="2502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B52600F-4272-4E07-AE03-B9ADBB3911F4}"/>
              </a:ext>
            </a:extLst>
          </p:cNvPr>
          <p:cNvGrpSpPr/>
          <p:nvPr/>
        </p:nvGrpSpPr>
        <p:grpSpPr>
          <a:xfrm>
            <a:off x="531750" y="6280224"/>
            <a:ext cx="345600" cy="375840"/>
            <a:chOff x="531750" y="6280224"/>
            <a:chExt cx="34560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422B88-EDA4-4D92-94D1-7B621F0463DA}"/>
                    </a:ext>
                  </a:extLst>
                </p14:cNvPr>
                <p14:cNvContentPartPr/>
                <p14:nvPr/>
              </p14:nvContentPartPr>
              <p14:xfrm>
                <a:off x="531750" y="6310824"/>
                <a:ext cx="97920" cy="240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422B88-EDA4-4D92-94D1-7B621F0463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3110" y="6301824"/>
                  <a:ext cx="115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DDA04AE-84AB-488A-ABDC-4FA3B799D881}"/>
                    </a:ext>
                  </a:extLst>
                </p14:cNvPr>
                <p14:cNvContentPartPr/>
                <p14:nvPr/>
              </p14:nvContentPartPr>
              <p14:xfrm>
                <a:off x="711750" y="6513144"/>
                <a:ext cx="52920" cy="142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DDA04AE-84AB-488A-ABDC-4FA3B799D8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3110" y="6504144"/>
                  <a:ext cx="70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ECD4D9-6BD2-4AE0-9674-F82868F76CE5}"/>
                    </a:ext>
                  </a:extLst>
                </p14:cNvPr>
                <p14:cNvContentPartPr/>
                <p14:nvPr/>
              </p14:nvContentPartPr>
              <p14:xfrm>
                <a:off x="696990" y="6280224"/>
                <a:ext cx="180360" cy="60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ECD4D9-6BD2-4AE0-9674-F82868F76CE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7990" y="6271584"/>
                  <a:ext cx="1980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BA5A99-FAFE-4015-A553-295451F603E5}"/>
              </a:ext>
            </a:extLst>
          </p:cNvPr>
          <p:cNvGrpSpPr/>
          <p:nvPr/>
        </p:nvGrpSpPr>
        <p:grpSpPr>
          <a:xfrm>
            <a:off x="2773110" y="2578704"/>
            <a:ext cx="3867840" cy="1409040"/>
            <a:chOff x="2773110" y="2578704"/>
            <a:chExt cx="3867840" cy="14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C9F698-C968-4C36-92AF-A8A01B76A34A}"/>
                    </a:ext>
                  </a:extLst>
                </p14:cNvPr>
                <p14:cNvContentPartPr/>
                <p14:nvPr/>
              </p14:nvContentPartPr>
              <p14:xfrm>
                <a:off x="6325590" y="2795424"/>
                <a:ext cx="7920" cy="7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C9F698-C968-4C36-92AF-A8A01B76A34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16950" y="2786784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3381560-B233-45D6-8DEF-C467E151BAA1}"/>
                    </a:ext>
                  </a:extLst>
                </p14:cNvPr>
                <p14:cNvContentPartPr/>
                <p14:nvPr/>
              </p14:nvContentPartPr>
              <p14:xfrm>
                <a:off x="5493630" y="2788224"/>
                <a:ext cx="832320" cy="929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3381560-B233-45D6-8DEF-C467E151BAA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84990" y="2779584"/>
                  <a:ext cx="84996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32010E-3569-4640-85CF-D5F0E73F1D6F}"/>
                    </a:ext>
                  </a:extLst>
                </p14:cNvPr>
                <p14:cNvContentPartPr/>
                <p14:nvPr/>
              </p14:nvContentPartPr>
              <p14:xfrm>
                <a:off x="6400470" y="2655384"/>
                <a:ext cx="158040" cy="350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A32010E-3569-4640-85CF-D5F0E73F1D6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91830" y="2646744"/>
                  <a:ext cx="1756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B9FA7F-C5AD-4C17-9A58-BFB458D72FA5}"/>
                    </a:ext>
                  </a:extLst>
                </p14:cNvPr>
                <p14:cNvContentPartPr/>
                <p14:nvPr/>
              </p14:nvContentPartPr>
              <p14:xfrm>
                <a:off x="6543030" y="3020424"/>
                <a:ext cx="97920" cy="7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B9FA7F-C5AD-4C17-9A58-BFB458D72FA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34030" y="3011424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F8582C-2C1E-4D6B-8DB6-2BF7CA34D215}"/>
                    </a:ext>
                  </a:extLst>
                </p14:cNvPr>
                <p14:cNvContentPartPr/>
                <p14:nvPr/>
              </p14:nvContentPartPr>
              <p14:xfrm>
                <a:off x="6595230" y="2967864"/>
                <a:ext cx="38160" cy="142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F8582C-2C1E-4D6B-8DB6-2BF7CA34D2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86590" y="2959224"/>
                  <a:ext cx="55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834E30-D625-4D7F-97F0-F5C4C89D0A13}"/>
                    </a:ext>
                  </a:extLst>
                </p14:cNvPr>
                <p14:cNvContentPartPr/>
                <p14:nvPr/>
              </p14:nvContentPartPr>
              <p14:xfrm>
                <a:off x="6380310" y="2615424"/>
                <a:ext cx="208080" cy="35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834E30-D625-4D7F-97F0-F5C4C89D0A1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71310" y="2606784"/>
                  <a:ext cx="22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D0EAC3E-4658-4A2E-953C-084847AC8ADF}"/>
                    </a:ext>
                  </a:extLst>
                </p14:cNvPr>
                <p14:cNvContentPartPr/>
                <p14:nvPr/>
              </p14:nvContentPartPr>
              <p14:xfrm>
                <a:off x="3200070" y="2990184"/>
                <a:ext cx="779760" cy="704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D0EAC3E-4658-4A2E-953C-084847AC8A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91430" y="2981544"/>
                  <a:ext cx="79740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EA2ABEF-3DAA-445A-9191-715BF4C6DAF7}"/>
                    </a:ext>
                  </a:extLst>
                </p14:cNvPr>
                <p14:cNvContentPartPr/>
                <p14:nvPr/>
              </p14:nvContentPartPr>
              <p14:xfrm>
                <a:off x="3912150" y="3657264"/>
                <a:ext cx="150120" cy="67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EA2ABEF-3DAA-445A-9191-715BF4C6DAF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03510" y="3648624"/>
                  <a:ext cx="16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AAB376-BA11-4104-9851-63009E31C065}"/>
                    </a:ext>
                  </a:extLst>
                </p14:cNvPr>
                <p14:cNvContentPartPr/>
                <p14:nvPr/>
              </p14:nvContentPartPr>
              <p14:xfrm>
                <a:off x="2877510" y="2685264"/>
                <a:ext cx="135360" cy="357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AAB376-BA11-4104-9851-63009E31C0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68870" y="2676624"/>
                  <a:ext cx="1530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7F91CED-AAD6-4316-B4D4-13A8FB97742E}"/>
                    </a:ext>
                  </a:extLst>
                </p14:cNvPr>
                <p14:cNvContentPartPr/>
                <p14:nvPr/>
              </p14:nvContentPartPr>
              <p14:xfrm>
                <a:off x="2990190" y="3035184"/>
                <a:ext cx="172800" cy="22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7F91CED-AAD6-4316-B4D4-13A8FB97742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81550" y="3026544"/>
                  <a:ext cx="190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5182B5-035A-4F96-BC8B-73B16DE82977}"/>
                    </a:ext>
                  </a:extLst>
                </p14:cNvPr>
                <p14:cNvContentPartPr/>
                <p14:nvPr/>
              </p14:nvContentPartPr>
              <p14:xfrm>
                <a:off x="3049950" y="2997744"/>
                <a:ext cx="68040" cy="165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5182B5-035A-4F96-BC8B-73B16DE8297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41310" y="2989104"/>
                  <a:ext cx="85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E713FCC-0513-4530-B6A1-291B7253BBE4}"/>
                    </a:ext>
                  </a:extLst>
                </p14:cNvPr>
                <p14:cNvContentPartPr/>
                <p14:nvPr/>
              </p14:nvContentPartPr>
              <p14:xfrm>
                <a:off x="2773110" y="2578704"/>
                <a:ext cx="187920" cy="59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E713FCC-0513-4530-B6A1-291B7253BB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64110" y="2569704"/>
                  <a:ext cx="205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4DAC1E-5120-49B0-BEE5-7EA9A9CD884A}"/>
                    </a:ext>
                  </a:extLst>
                </p14:cNvPr>
                <p14:cNvContentPartPr/>
                <p14:nvPr/>
              </p14:nvContentPartPr>
              <p14:xfrm>
                <a:off x="3852390" y="3657264"/>
                <a:ext cx="22680" cy="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4DAC1E-5120-49B0-BEE5-7EA9A9CD884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43390" y="3648624"/>
                  <a:ext cx="4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4CCF65C-7971-4DDB-94F3-0BDD3A95D243}"/>
                    </a:ext>
                  </a:extLst>
                </p14:cNvPr>
                <p14:cNvContentPartPr/>
                <p14:nvPr/>
              </p14:nvContentPartPr>
              <p14:xfrm>
                <a:off x="4099710" y="3634944"/>
                <a:ext cx="210240" cy="15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4CCF65C-7971-4DDB-94F3-0BDD3A95D24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90710" y="3625944"/>
                  <a:ext cx="22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938344C-015C-4ED9-BEA0-CDB578946EAA}"/>
                    </a:ext>
                  </a:extLst>
                </p14:cNvPr>
                <p14:cNvContentPartPr/>
                <p14:nvPr/>
              </p14:nvContentPartPr>
              <p14:xfrm>
                <a:off x="4466910" y="3627384"/>
                <a:ext cx="240120" cy="7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938344C-015C-4ED9-BEA0-CDB578946E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57910" y="3618744"/>
                  <a:ext cx="257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12C0E69-6C2E-4E3D-83FD-D70BD9476B9A}"/>
                    </a:ext>
                  </a:extLst>
                </p14:cNvPr>
                <p14:cNvContentPartPr/>
                <p14:nvPr/>
              </p14:nvContentPartPr>
              <p14:xfrm>
                <a:off x="4826550" y="3605064"/>
                <a:ext cx="315000" cy="30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12C0E69-6C2E-4E3D-83FD-D70BD9476B9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17910" y="3596064"/>
                  <a:ext cx="33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AEE4756-5DE3-48C7-9D07-910E8C99405D}"/>
                    </a:ext>
                  </a:extLst>
                </p14:cNvPr>
                <p14:cNvContentPartPr/>
                <p14:nvPr/>
              </p14:nvContentPartPr>
              <p14:xfrm>
                <a:off x="5456190" y="3612624"/>
                <a:ext cx="112680" cy="15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AEE4756-5DE3-48C7-9D07-910E8C99405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47550" y="3603624"/>
                  <a:ext cx="13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54BDB8B-4748-430B-996E-5EBF6CB6680A}"/>
                    </a:ext>
                  </a:extLst>
                </p14:cNvPr>
                <p14:cNvContentPartPr/>
                <p14:nvPr/>
              </p14:nvContentPartPr>
              <p14:xfrm>
                <a:off x="4556910" y="3687504"/>
                <a:ext cx="1364400" cy="300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54BDB8B-4748-430B-996E-5EBF6CB6680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47910" y="3678504"/>
                  <a:ext cx="1382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2703A66-4C42-44A6-B27B-7923399FA1EA}"/>
                    </a:ext>
                  </a:extLst>
                </p14:cNvPr>
                <p14:cNvContentPartPr/>
                <p14:nvPr/>
              </p14:nvContentPartPr>
              <p14:xfrm>
                <a:off x="6040830" y="3634224"/>
                <a:ext cx="127800" cy="38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2703A66-4C42-44A6-B27B-7923399FA1E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32190" y="3625584"/>
                  <a:ext cx="14544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18B57EE-68B8-43CB-9D13-0427AD78D9E0}"/>
              </a:ext>
            </a:extLst>
          </p:cNvPr>
          <p:cNvGrpSpPr/>
          <p:nvPr/>
        </p:nvGrpSpPr>
        <p:grpSpPr>
          <a:xfrm>
            <a:off x="3650070" y="4347024"/>
            <a:ext cx="869760" cy="105480"/>
            <a:chOff x="3650070" y="4347024"/>
            <a:chExt cx="86976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4CAD60-0D6B-4A10-909F-843764B58BF0}"/>
                    </a:ext>
                  </a:extLst>
                </p14:cNvPr>
                <p14:cNvContentPartPr/>
                <p14:nvPr/>
              </p14:nvContentPartPr>
              <p14:xfrm>
                <a:off x="3650070" y="4429464"/>
                <a:ext cx="7920" cy="7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4CAD60-0D6B-4A10-909F-843764B58BF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41070" y="4420464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D480A28-92DD-4097-8334-EAA4AF4D4C99}"/>
                    </a:ext>
                  </a:extLst>
                </p14:cNvPr>
                <p14:cNvContentPartPr/>
                <p14:nvPr/>
              </p14:nvContentPartPr>
              <p14:xfrm>
                <a:off x="3777510" y="4406784"/>
                <a:ext cx="165240" cy="15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D480A28-92DD-4097-8334-EAA4AF4D4C9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68510" y="4398144"/>
                  <a:ext cx="18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04E1A75-502D-4A39-85CD-2FECC2E2C4E2}"/>
                    </a:ext>
                  </a:extLst>
                </p14:cNvPr>
                <p14:cNvContentPartPr/>
                <p14:nvPr/>
              </p14:nvContentPartPr>
              <p14:xfrm>
                <a:off x="4144710" y="4369344"/>
                <a:ext cx="180360" cy="22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04E1A75-502D-4A39-85CD-2FECC2E2C4E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35710" y="4360704"/>
                  <a:ext cx="198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4252096-8913-435D-AA33-4030DBC4C0A5}"/>
                    </a:ext>
                  </a:extLst>
                </p14:cNvPr>
                <p14:cNvContentPartPr/>
                <p14:nvPr/>
              </p14:nvContentPartPr>
              <p14:xfrm>
                <a:off x="4451790" y="4392024"/>
                <a:ext cx="15480" cy="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4252096-8913-435D-AA33-4030DBC4C0A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43150" y="4383024"/>
                  <a:ext cx="3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CCA8FAE-AF43-430A-BB8F-C81E324A5766}"/>
                    </a:ext>
                  </a:extLst>
                </p14:cNvPr>
                <p14:cNvContentPartPr/>
                <p14:nvPr/>
              </p14:nvContentPartPr>
              <p14:xfrm>
                <a:off x="3664830" y="4354584"/>
                <a:ext cx="367560" cy="52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CCA8FAE-AF43-430A-BB8F-C81E324A576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56190" y="4345584"/>
                  <a:ext cx="385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289B9FA-E1E0-4707-8C64-374FD6F3ADB6}"/>
                    </a:ext>
                  </a:extLst>
                </p14:cNvPr>
                <p14:cNvContentPartPr/>
                <p14:nvPr/>
              </p14:nvContentPartPr>
              <p14:xfrm>
                <a:off x="4174590" y="4347024"/>
                <a:ext cx="285120" cy="30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289B9FA-E1E0-4707-8C64-374FD6F3ADB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65590" y="4338024"/>
                  <a:ext cx="302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54657CB-BC36-473E-8BCC-918C2947C697}"/>
                    </a:ext>
                  </a:extLst>
                </p14:cNvPr>
                <p14:cNvContentPartPr/>
                <p14:nvPr/>
              </p14:nvContentPartPr>
              <p14:xfrm>
                <a:off x="4451790" y="4384464"/>
                <a:ext cx="65520" cy="38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54657CB-BC36-473E-8BCC-918C2947C69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42790" y="4375464"/>
                  <a:ext cx="83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CBDA20E-D19F-4540-B1DD-956A66E21200}"/>
                    </a:ext>
                  </a:extLst>
                </p14:cNvPr>
                <p14:cNvContentPartPr/>
                <p14:nvPr/>
              </p14:nvContentPartPr>
              <p14:xfrm>
                <a:off x="4459350" y="4392024"/>
                <a:ext cx="60480" cy="60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CBDA20E-D19F-4540-B1DD-956A66E2120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450710" y="4383024"/>
                  <a:ext cx="7812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C18AA36-0A39-4858-A3C7-09C73FD8D875}"/>
                  </a:ext>
                </a:extLst>
              </p14:cNvPr>
              <p14:cNvContentPartPr/>
              <p14:nvPr/>
            </p14:nvContentPartPr>
            <p14:xfrm>
              <a:off x="1296390" y="4302024"/>
              <a:ext cx="495360" cy="2476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C18AA36-0A39-4858-A3C7-09C73FD8D87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287390" y="4293024"/>
                <a:ext cx="513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FA42EC0-E8C6-4996-8D4A-0BB5A145929F}"/>
                  </a:ext>
                </a:extLst>
              </p14:cNvPr>
              <p14:cNvContentPartPr/>
              <p14:nvPr/>
            </p14:nvContentPartPr>
            <p14:xfrm>
              <a:off x="1176510" y="6220824"/>
              <a:ext cx="465120" cy="3603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FA42EC0-E8C6-4996-8D4A-0BB5A145929F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67510" y="6211824"/>
                <a:ext cx="4827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D8B4BA4-E928-49F1-950D-50C85ED1C750}"/>
                  </a:ext>
                </a:extLst>
              </p14:cNvPr>
              <p14:cNvContentPartPr/>
              <p14:nvPr/>
            </p14:nvContentPartPr>
            <p14:xfrm>
              <a:off x="5665710" y="6189504"/>
              <a:ext cx="120600" cy="36756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D8B4BA4-E928-49F1-950D-50C85ED1C750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657070" y="6180864"/>
                <a:ext cx="1382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9320FF2-E894-45C6-8E4F-DE2C542E39CE}"/>
                  </a:ext>
                </a:extLst>
              </p14:cNvPr>
              <p14:cNvContentPartPr/>
              <p14:nvPr/>
            </p14:nvContentPartPr>
            <p14:xfrm>
              <a:off x="5815830" y="6460584"/>
              <a:ext cx="195120" cy="226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9320FF2-E894-45C6-8E4F-DE2C542E39CE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807190" y="6451584"/>
                <a:ext cx="212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D444CBA-379A-4369-BA7B-4E5C55DD03F1}"/>
                  </a:ext>
                </a:extLst>
              </p14:cNvPr>
              <p14:cNvContentPartPr/>
              <p14:nvPr/>
            </p14:nvContentPartPr>
            <p14:xfrm>
              <a:off x="5890710" y="6415584"/>
              <a:ext cx="127800" cy="2404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D444CBA-379A-4369-BA7B-4E5C55DD03F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882070" y="6406944"/>
                <a:ext cx="14544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A883E63-36F2-45D2-931C-F8434C592391}"/>
              </a:ext>
            </a:extLst>
          </p:cNvPr>
          <p:cNvGrpSpPr/>
          <p:nvPr/>
        </p:nvGrpSpPr>
        <p:grpSpPr>
          <a:xfrm>
            <a:off x="6243150" y="6235584"/>
            <a:ext cx="734760" cy="435600"/>
            <a:chOff x="6243150" y="6235584"/>
            <a:chExt cx="73476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FC2F3F5-F44B-4302-A806-F45D6FCA597A}"/>
                    </a:ext>
                  </a:extLst>
                </p14:cNvPr>
                <p14:cNvContentPartPr/>
                <p14:nvPr/>
              </p14:nvContentPartPr>
              <p14:xfrm>
                <a:off x="6243150" y="6385344"/>
                <a:ext cx="217440" cy="237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FC2F3F5-F44B-4302-A806-F45D6FCA597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34510" y="6376704"/>
                  <a:ext cx="235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A69BE2-556E-4DBC-97B0-4DA33059BA2B}"/>
                    </a:ext>
                  </a:extLst>
                </p14:cNvPr>
                <p14:cNvContentPartPr/>
                <p14:nvPr/>
              </p14:nvContentPartPr>
              <p14:xfrm>
                <a:off x="6655350" y="6235584"/>
                <a:ext cx="187920" cy="322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A69BE2-556E-4DBC-97B0-4DA33059BA2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46710" y="6226944"/>
                  <a:ext cx="205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812B78-6344-482D-A61A-4025F6694262}"/>
                    </a:ext>
                  </a:extLst>
                </p14:cNvPr>
                <p14:cNvContentPartPr/>
                <p14:nvPr/>
              </p14:nvContentPartPr>
              <p14:xfrm>
                <a:off x="6879990" y="6580464"/>
                <a:ext cx="97920" cy="90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812B78-6344-482D-A61A-4025F66942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71350" y="6571824"/>
                  <a:ext cx="115560" cy="10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736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075" y="1463316"/>
            <a:ext cx="5054325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980683" y="1920364"/>
              <a:ext cx="1357920" cy="71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4847" y="1907764"/>
                <a:ext cx="1384553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991003" y="2303764"/>
              <a:ext cx="1452960" cy="599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363" y="2291164"/>
                <a:ext cx="148932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5931643" y="2611564"/>
              <a:ext cx="862200" cy="521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5443" y="2598604"/>
                <a:ext cx="889920" cy="55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4412B55-33A3-4F27-A8AB-4C05B0FF67F5}"/>
              </a:ext>
            </a:extLst>
          </p:cNvPr>
          <p:cNvGrpSpPr/>
          <p:nvPr/>
        </p:nvGrpSpPr>
        <p:grpSpPr>
          <a:xfrm>
            <a:off x="6894390" y="4114464"/>
            <a:ext cx="353520" cy="495000"/>
            <a:chOff x="6894390" y="4114464"/>
            <a:chExt cx="35352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13B3D36-C229-4282-82FE-9095249F93E8}"/>
                    </a:ext>
                  </a:extLst>
                </p14:cNvPr>
                <p14:cNvContentPartPr/>
                <p14:nvPr/>
              </p14:nvContentPartPr>
              <p14:xfrm>
                <a:off x="6894390" y="4114464"/>
                <a:ext cx="121680" cy="38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13B3D36-C229-4282-82FE-9095249F93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85750" y="4105824"/>
                  <a:ext cx="1393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AA2CB8-091A-4EE5-9621-F7D5C494C767}"/>
                    </a:ext>
                  </a:extLst>
                </p14:cNvPr>
                <p14:cNvContentPartPr/>
                <p14:nvPr/>
              </p14:nvContentPartPr>
              <p14:xfrm>
                <a:off x="7037670" y="4474464"/>
                <a:ext cx="157680" cy="2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AA2CB8-091A-4EE5-9621-F7D5C494C7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29030" y="4465464"/>
                  <a:ext cx="17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7F3C9C-C4BD-4BC1-9631-5B614C7889A6}"/>
                    </a:ext>
                  </a:extLst>
                </p14:cNvPr>
                <p14:cNvContentPartPr/>
                <p14:nvPr/>
              </p14:nvContentPartPr>
              <p14:xfrm>
                <a:off x="7119750" y="4414344"/>
                <a:ext cx="128160" cy="195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7F3C9C-C4BD-4BC1-9631-5B614C7889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10750" y="4405704"/>
                  <a:ext cx="1458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8B9164-B8CB-403A-A380-30663530ADB9}"/>
                  </a:ext>
                </a:extLst>
              </p14:cNvPr>
              <p14:cNvContentPartPr/>
              <p14:nvPr/>
            </p14:nvContentPartPr>
            <p14:xfrm>
              <a:off x="3072630" y="3934824"/>
              <a:ext cx="1409400" cy="667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8B9164-B8CB-403A-A380-30663530ADB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63990" y="3925824"/>
                <a:ext cx="142704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2718694-18FC-44A7-B1E8-29F619982DB6}"/>
                  </a:ext>
                </a:extLst>
              </p14:cNvPr>
              <p14:cNvContentPartPr/>
              <p14:nvPr/>
            </p14:nvContentPartPr>
            <p14:xfrm>
              <a:off x="3357750" y="4474464"/>
              <a:ext cx="435240" cy="3225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2718694-18FC-44A7-B1E8-29F619982DB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48750" y="4465464"/>
                <a:ext cx="452880" cy="3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793DF3-BBA0-45F5-81EE-C8487F7E083A}"/>
              </a:ext>
            </a:extLst>
          </p:cNvPr>
          <p:cNvGrpSpPr/>
          <p:nvPr/>
        </p:nvGrpSpPr>
        <p:grpSpPr>
          <a:xfrm>
            <a:off x="4924110" y="5509824"/>
            <a:ext cx="3470760" cy="1280880"/>
            <a:chOff x="4924110" y="5509824"/>
            <a:chExt cx="3470760" cy="12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F74E367-C93D-4DD4-AA51-90E304AD7163}"/>
                    </a:ext>
                  </a:extLst>
                </p14:cNvPr>
                <p14:cNvContentPartPr/>
                <p14:nvPr/>
              </p14:nvContentPartPr>
              <p14:xfrm>
                <a:off x="6302910" y="5509824"/>
                <a:ext cx="128160" cy="403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F74E367-C93D-4DD4-AA51-90E304AD71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94270" y="5501184"/>
                  <a:ext cx="1458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94C27A-049E-443C-9732-2030C7B44890}"/>
                    </a:ext>
                  </a:extLst>
                </p14:cNvPr>
                <p14:cNvContentPartPr/>
                <p14:nvPr/>
              </p14:nvContentPartPr>
              <p14:xfrm>
                <a:off x="6467790" y="5875224"/>
                <a:ext cx="158040" cy="16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94C27A-049E-443C-9732-2030C7B448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59150" y="5866584"/>
                  <a:ext cx="175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E96DF1-A31F-4622-942F-037640CC57F6}"/>
                    </a:ext>
                  </a:extLst>
                </p14:cNvPr>
                <p14:cNvContentPartPr/>
                <p14:nvPr/>
              </p14:nvContentPartPr>
              <p14:xfrm>
                <a:off x="6490110" y="5830944"/>
                <a:ext cx="120600" cy="225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E96DF1-A31F-4622-942F-037640CC57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81470" y="5822304"/>
                  <a:ext cx="138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FE0245-6507-45CD-A00D-0E1E854C9DFA}"/>
                    </a:ext>
                  </a:extLst>
                </p14:cNvPr>
                <p14:cNvContentPartPr/>
                <p14:nvPr/>
              </p14:nvContentPartPr>
              <p14:xfrm>
                <a:off x="6737790" y="5695944"/>
                <a:ext cx="248040" cy="300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FE0245-6507-45CD-A00D-0E1E854C9DF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9150" y="5687304"/>
                  <a:ext cx="265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DF9D1D-7899-4DF7-9B44-32585617C0CE}"/>
                    </a:ext>
                  </a:extLst>
                </p14:cNvPr>
                <p14:cNvContentPartPr/>
                <p14:nvPr/>
              </p14:nvContentPartPr>
              <p14:xfrm>
                <a:off x="7097430" y="5614944"/>
                <a:ext cx="173160" cy="343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DF9D1D-7899-4DF7-9B44-32585617C0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88790" y="5605944"/>
                  <a:ext cx="190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F665F2-9ECF-458B-A351-FE5714716281}"/>
                    </a:ext>
                  </a:extLst>
                </p14:cNvPr>
                <p14:cNvContentPartPr/>
                <p14:nvPr/>
              </p14:nvContentPartPr>
              <p14:xfrm>
                <a:off x="7299750" y="6003384"/>
                <a:ext cx="142920" cy="75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F665F2-9ECF-458B-A351-FE57147162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91110" y="5994384"/>
                  <a:ext cx="160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823B179-3F71-48CF-8C2E-7C162D9F5F1A}"/>
                    </a:ext>
                  </a:extLst>
                </p14:cNvPr>
                <p14:cNvContentPartPr/>
                <p14:nvPr/>
              </p14:nvContentPartPr>
              <p14:xfrm>
                <a:off x="4924110" y="5960544"/>
                <a:ext cx="143280" cy="395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823B179-3F71-48CF-8C2E-7C162D9F5F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15110" y="5951904"/>
                  <a:ext cx="1609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B52F39-A478-4CCE-B53C-D62190026835}"/>
                    </a:ext>
                  </a:extLst>
                </p14:cNvPr>
                <p14:cNvContentPartPr/>
                <p14:nvPr/>
              </p14:nvContentPartPr>
              <p14:xfrm>
                <a:off x="5073870" y="6348264"/>
                <a:ext cx="97920" cy="180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B52F39-A478-4CCE-B53C-D621900268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65230" y="6339264"/>
                  <a:ext cx="115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C7F7C7-0B2B-4CE2-A0B3-45F044243A21}"/>
                    </a:ext>
                  </a:extLst>
                </p14:cNvPr>
                <p14:cNvContentPartPr/>
                <p14:nvPr/>
              </p14:nvContentPartPr>
              <p14:xfrm>
                <a:off x="5058750" y="6438264"/>
                <a:ext cx="90360" cy="15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C7F7C7-0B2B-4CE2-A0B3-45F044243A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50110" y="6429264"/>
                  <a:ext cx="10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B9DC94-8573-403D-B6AC-CF83071E0B7F}"/>
                    </a:ext>
                  </a:extLst>
                </p14:cNvPr>
                <p14:cNvContentPartPr/>
                <p14:nvPr/>
              </p14:nvContentPartPr>
              <p14:xfrm>
                <a:off x="5361150" y="6370584"/>
                <a:ext cx="237240" cy="37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B9DC94-8573-403D-B6AC-CF83071E0B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52510" y="6361944"/>
                  <a:ext cx="254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E116F4-D9C5-4DE7-8342-E63DE1FB7168}"/>
                    </a:ext>
                  </a:extLst>
                </p14:cNvPr>
                <p14:cNvContentPartPr/>
                <p14:nvPr/>
              </p14:nvContentPartPr>
              <p14:xfrm>
                <a:off x="5396070" y="6437904"/>
                <a:ext cx="172800" cy="38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E116F4-D9C5-4DE7-8342-E63DE1FB71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87430" y="6429264"/>
                  <a:ext cx="190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5F446E-C728-47CA-B45C-FB1DE5CA51CB}"/>
                    </a:ext>
                  </a:extLst>
                </p14:cNvPr>
                <p14:cNvContentPartPr/>
                <p14:nvPr/>
              </p14:nvContentPartPr>
              <p14:xfrm>
                <a:off x="5463750" y="6355824"/>
                <a:ext cx="120600" cy="202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5F446E-C728-47CA-B45C-FB1DE5CA51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54750" y="6346824"/>
                  <a:ext cx="138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D13E0A-DAEB-4FF6-B596-6EF8AC2FA4E9}"/>
                    </a:ext>
                  </a:extLst>
                </p14:cNvPr>
                <p14:cNvContentPartPr/>
                <p14:nvPr/>
              </p14:nvContentPartPr>
              <p14:xfrm>
                <a:off x="5801070" y="6198144"/>
                <a:ext cx="135720" cy="330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D13E0A-DAEB-4FF6-B596-6EF8AC2FA4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92070" y="6189144"/>
                  <a:ext cx="153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EEB900-4CC1-480F-A4EA-E52762FB25A4}"/>
                    </a:ext>
                  </a:extLst>
                </p14:cNvPr>
                <p14:cNvContentPartPr/>
                <p14:nvPr/>
              </p14:nvContentPartPr>
              <p14:xfrm>
                <a:off x="6325590" y="6400464"/>
                <a:ext cx="127800" cy="97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EEB900-4CC1-480F-A4EA-E52762FB25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16950" y="6391824"/>
                  <a:ext cx="145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A2F6F6F-CAE6-43EC-B15F-095F98CD3BA0}"/>
                    </a:ext>
                  </a:extLst>
                </p14:cNvPr>
                <p14:cNvContentPartPr/>
                <p14:nvPr/>
              </p14:nvContentPartPr>
              <p14:xfrm>
                <a:off x="6543030" y="6115704"/>
                <a:ext cx="1851840" cy="578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A2F6F6F-CAE6-43EC-B15F-095F98CD3B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34030" y="6106704"/>
                  <a:ext cx="186948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A3D19C6-B294-48D4-AAAF-9D1027DB5FC0}"/>
                    </a:ext>
                  </a:extLst>
                </p14:cNvPr>
                <p14:cNvContentPartPr/>
                <p14:nvPr/>
              </p14:nvContentPartPr>
              <p14:xfrm>
                <a:off x="6760110" y="6378144"/>
                <a:ext cx="143280" cy="214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A3D19C6-B294-48D4-AAAF-9D1027DB5F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51470" y="6369144"/>
                  <a:ext cx="160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A2C97E-24EB-42CF-AF9B-A2D794593288}"/>
                    </a:ext>
                  </a:extLst>
                </p14:cNvPr>
                <p14:cNvContentPartPr/>
                <p14:nvPr/>
              </p14:nvContentPartPr>
              <p14:xfrm>
                <a:off x="6910230" y="6558144"/>
                <a:ext cx="127800" cy="15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A2C97E-24EB-42CF-AF9B-A2D7945932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01590" y="6549144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0BDDC3-7141-4C18-BBE9-8159B1F4CC44}"/>
                    </a:ext>
                  </a:extLst>
                </p14:cNvPr>
                <p14:cNvContentPartPr/>
                <p14:nvPr/>
              </p14:nvContentPartPr>
              <p14:xfrm>
                <a:off x="6969990" y="6513144"/>
                <a:ext cx="60480" cy="150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0BDDC3-7141-4C18-BBE9-8159B1F4CC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61350" y="6504144"/>
                  <a:ext cx="78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D6C56E2-40ED-479C-A6A0-64D822347105}"/>
                    </a:ext>
                  </a:extLst>
                </p14:cNvPr>
                <p14:cNvContentPartPr/>
                <p14:nvPr/>
              </p14:nvContentPartPr>
              <p14:xfrm>
                <a:off x="6985110" y="6370584"/>
                <a:ext cx="150120" cy="45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D6C56E2-40ED-479C-A6A0-64D8223471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76470" y="6361944"/>
                  <a:ext cx="167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558EBD-B40F-4BA9-9C6E-F75711BB8F26}"/>
                    </a:ext>
                  </a:extLst>
                </p14:cNvPr>
                <p14:cNvContentPartPr/>
                <p14:nvPr/>
              </p14:nvContentPartPr>
              <p14:xfrm>
                <a:off x="7194990" y="6482904"/>
                <a:ext cx="180360" cy="22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558EBD-B40F-4BA9-9C6E-F75711BB8F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86350" y="6474264"/>
                  <a:ext cx="198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C734B5-F5A9-4C90-892D-12D1B723B4FA}"/>
                    </a:ext>
                  </a:extLst>
                </p14:cNvPr>
                <p14:cNvContentPartPr/>
                <p14:nvPr/>
              </p14:nvContentPartPr>
              <p14:xfrm>
                <a:off x="7517910" y="6333144"/>
                <a:ext cx="29880" cy="217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C734B5-F5A9-4C90-892D-12D1B723B4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09270" y="6324144"/>
                  <a:ext cx="47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95BD766-E836-4907-9FC2-0983FE4E21FC}"/>
                    </a:ext>
                  </a:extLst>
                </p14:cNvPr>
                <p14:cNvContentPartPr/>
                <p14:nvPr/>
              </p14:nvContentPartPr>
              <p14:xfrm>
                <a:off x="7576950" y="6355464"/>
                <a:ext cx="128160" cy="142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95BD766-E836-4907-9FC2-0983FE4E21F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68310" y="6346824"/>
                  <a:ext cx="145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B12F0F7-BC6A-4736-9B46-DC46DB7E5D06}"/>
                    </a:ext>
                  </a:extLst>
                </p14:cNvPr>
                <p14:cNvContentPartPr/>
                <p14:nvPr/>
              </p14:nvContentPartPr>
              <p14:xfrm>
                <a:off x="7764510" y="6498384"/>
                <a:ext cx="113040" cy="135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B12F0F7-BC6A-4736-9B46-DC46DB7E5D0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55870" y="6489384"/>
                  <a:ext cx="130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ADFCDBC-ED37-48D8-9BAA-6796DCA0C981}"/>
                    </a:ext>
                  </a:extLst>
                </p14:cNvPr>
                <p14:cNvContentPartPr/>
                <p14:nvPr/>
              </p14:nvContentPartPr>
              <p14:xfrm>
                <a:off x="7794750" y="6572904"/>
                <a:ext cx="75240" cy="15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ADFCDBC-ED37-48D8-9BAA-6796DCA0C9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85750" y="6564264"/>
                  <a:ext cx="9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670ED4-6D43-46A0-A52F-D78D3E015BC1}"/>
                    </a:ext>
                  </a:extLst>
                </p14:cNvPr>
                <p14:cNvContentPartPr/>
                <p14:nvPr/>
              </p14:nvContentPartPr>
              <p14:xfrm>
                <a:off x="7854510" y="6280584"/>
                <a:ext cx="90360" cy="83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670ED4-6D43-46A0-A52F-D78D3E015BC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45870" y="6271584"/>
                  <a:ext cx="108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79E0B6B-8F90-45EC-9B1A-6826970F05D2}"/>
                    </a:ext>
                  </a:extLst>
                </p14:cNvPr>
                <p14:cNvContentPartPr/>
                <p14:nvPr/>
              </p14:nvContentPartPr>
              <p14:xfrm>
                <a:off x="5898630" y="6558144"/>
                <a:ext cx="147960" cy="45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79E0B6B-8F90-45EC-9B1A-6826970F05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89630" y="6549144"/>
                  <a:ext cx="165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94B49D-A8A7-435F-8DAA-E8AF4A0C65A2}"/>
                    </a:ext>
                  </a:extLst>
                </p14:cNvPr>
                <p14:cNvContentPartPr/>
                <p14:nvPr/>
              </p14:nvContentPartPr>
              <p14:xfrm>
                <a:off x="5943270" y="6490464"/>
                <a:ext cx="97920" cy="202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94B49D-A8A7-435F-8DAA-E8AF4A0C65A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34270" y="6481824"/>
                  <a:ext cx="115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CF07835-6339-45E8-BD01-75CC77A7BCCF}"/>
                    </a:ext>
                  </a:extLst>
                </p14:cNvPr>
                <p14:cNvContentPartPr/>
                <p14:nvPr/>
              </p14:nvContentPartPr>
              <p14:xfrm>
                <a:off x="6055950" y="6588024"/>
                <a:ext cx="90360" cy="105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CF07835-6339-45E8-BD01-75CC77A7BCC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46950" y="6579024"/>
                  <a:ext cx="108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687C4EC-2A86-402C-A586-28037867A0B6}"/>
                    </a:ext>
                  </a:extLst>
                </p14:cNvPr>
                <p14:cNvContentPartPr/>
                <p14:nvPr/>
              </p14:nvContentPartPr>
              <p14:xfrm>
                <a:off x="6048390" y="6588024"/>
                <a:ext cx="60480" cy="105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687C4EC-2A86-402C-A586-28037867A0B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39390" y="6579024"/>
                  <a:ext cx="78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8866D36-A1FE-4461-AFFF-91437AB2F45B}"/>
                    </a:ext>
                  </a:extLst>
                </p14:cNvPr>
                <p14:cNvContentPartPr/>
                <p14:nvPr/>
              </p14:nvContentPartPr>
              <p14:xfrm>
                <a:off x="7509630" y="6700344"/>
                <a:ext cx="477720" cy="90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8866D36-A1FE-4461-AFFF-91437AB2F45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00990" y="6691704"/>
                  <a:ext cx="4953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2CA6D1A-C305-4CD0-81D4-360E9A6410E1}"/>
              </a:ext>
            </a:extLst>
          </p:cNvPr>
          <p:cNvGrpSpPr/>
          <p:nvPr/>
        </p:nvGrpSpPr>
        <p:grpSpPr>
          <a:xfrm>
            <a:off x="1326630" y="5808624"/>
            <a:ext cx="2713320" cy="892080"/>
            <a:chOff x="1326630" y="5808624"/>
            <a:chExt cx="2713320" cy="89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10FD79-4F9D-4B25-BD34-E7E8ADA31DD1}"/>
                    </a:ext>
                  </a:extLst>
                </p14:cNvPr>
                <p14:cNvContentPartPr/>
                <p14:nvPr/>
              </p14:nvContentPartPr>
              <p14:xfrm>
                <a:off x="3102870" y="5808624"/>
                <a:ext cx="180360" cy="277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10FD79-4F9D-4B25-BD34-E7E8ADA31D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93870" y="5799624"/>
                  <a:ext cx="198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F1B619-FE1D-4243-8BF4-51D2B457F68D}"/>
                    </a:ext>
                  </a:extLst>
                </p14:cNvPr>
                <p14:cNvContentPartPr/>
                <p14:nvPr/>
              </p14:nvContentPartPr>
              <p14:xfrm>
                <a:off x="3289350" y="6108144"/>
                <a:ext cx="60480" cy="127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F1B619-FE1D-4243-8BF4-51D2B457F68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80710" y="6099504"/>
                  <a:ext cx="78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9F9877-2C9A-4259-A448-79209CF90EF1}"/>
                    </a:ext>
                  </a:extLst>
                </p14:cNvPr>
                <p14:cNvContentPartPr/>
                <p14:nvPr/>
              </p14:nvContentPartPr>
              <p14:xfrm>
                <a:off x="1326630" y="6101304"/>
                <a:ext cx="158040" cy="337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79F9877-2C9A-4259-A448-79209CF90E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17630" y="6092304"/>
                  <a:ext cx="1756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D98B95-D7B9-48FF-9007-6B391F68F652}"/>
                    </a:ext>
                  </a:extLst>
                </p14:cNvPr>
                <p14:cNvContentPartPr/>
                <p14:nvPr/>
              </p14:nvContentPartPr>
              <p14:xfrm>
                <a:off x="1468830" y="6468144"/>
                <a:ext cx="135360" cy="22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D98B95-D7B9-48FF-9007-6B391F68F6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60190" y="6459144"/>
                  <a:ext cx="15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2332A1E-AA36-4F56-81DA-DF1CC9FC8D3E}"/>
                    </a:ext>
                  </a:extLst>
                </p14:cNvPr>
                <p14:cNvContentPartPr/>
                <p14:nvPr/>
              </p14:nvContentPartPr>
              <p14:xfrm>
                <a:off x="1535430" y="6415584"/>
                <a:ext cx="106200" cy="181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2332A1E-AA36-4F56-81DA-DF1CC9FC8D3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26790" y="6406584"/>
                  <a:ext cx="123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F72B8C-C720-44F6-8273-E0F901E22FC1}"/>
                    </a:ext>
                  </a:extLst>
                </p14:cNvPr>
                <p14:cNvContentPartPr/>
                <p14:nvPr/>
              </p14:nvContentPartPr>
              <p14:xfrm>
                <a:off x="1716150" y="6490464"/>
                <a:ext cx="82800" cy="150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F72B8C-C720-44F6-8273-E0F901E22F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07510" y="6481824"/>
                  <a:ext cx="100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5A542AC-AC11-4BC5-9429-7AB79B5A01C9}"/>
                    </a:ext>
                  </a:extLst>
                </p14:cNvPr>
                <p14:cNvContentPartPr/>
                <p14:nvPr/>
              </p14:nvContentPartPr>
              <p14:xfrm>
                <a:off x="1910910" y="6430704"/>
                <a:ext cx="217800" cy="22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5A542AC-AC11-4BC5-9429-7AB79B5A01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02270" y="6421704"/>
                  <a:ext cx="23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61FFF3A-9719-4EDB-B229-21CD3BDAD1F3}"/>
                    </a:ext>
                  </a:extLst>
                </p14:cNvPr>
                <p14:cNvContentPartPr/>
                <p14:nvPr/>
              </p14:nvContentPartPr>
              <p14:xfrm>
                <a:off x="2075790" y="6384624"/>
                <a:ext cx="105120" cy="136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61FFF3A-9719-4EDB-B229-21CD3BDAD1F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67150" y="6375984"/>
                  <a:ext cx="12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4741C27-CC2B-446B-A2BA-71E95D09ABBA}"/>
                    </a:ext>
                  </a:extLst>
                </p14:cNvPr>
                <p14:cNvContentPartPr/>
                <p14:nvPr/>
              </p14:nvContentPartPr>
              <p14:xfrm>
                <a:off x="2360910" y="6415584"/>
                <a:ext cx="52920" cy="255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4741C27-CC2B-446B-A2BA-71E95D09AB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51910" y="6406944"/>
                  <a:ext cx="70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931934-59A4-456C-9FBD-3889796F2932}"/>
                    </a:ext>
                  </a:extLst>
                </p14:cNvPr>
                <p14:cNvContentPartPr/>
                <p14:nvPr/>
              </p14:nvContentPartPr>
              <p14:xfrm>
                <a:off x="2375670" y="6384624"/>
                <a:ext cx="135360" cy="165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931934-59A4-456C-9FBD-3889796F29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67030" y="6375984"/>
                  <a:ext cx="153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FA640B-97DC-4BC8-9979-EEB01A4AAAAD}"/>
                    </a:ext>
                  </a:extLst>
                </p14:cNvPr>
                <p14:cNvContentPartPr/>
                <p14:nvPr/>
              </p14:nvContentPartPr>
              <p14:xfrm>
                <a:off x="2518230" y="6378864"/>
                <a:ext cx="367560" cy="164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FA640B-97DC-4BC8-9979-EEB01A4AAA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09230" y="6369864"/>
                  <a:ext cx="385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7B5883C-9816-4BDC-9960-E07070F442A9}"/>
                    </a:ext>
                  </a:extLst>
                </p14:cNvPr>
                <p14:cNvContentPartPr/>
                <p14:nvPr/>
              </p14:nvContentPartPr>
              <p14:xfrm>
                <a:off x="3102870" y="6348264"/>
                <a:ext cx="15480" cy="22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7B5883C-9816-4BDC-9960-E07070F442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93870" y="6339264"/>
                  <a:ext cx="3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8E1A386-2393-43FC-ACD7-1107037DE1CA}"/>
                    </a:ext>
                  </a:extLst>
                </p14:cNvPr>
                <p14:cNvContentPartPr/>
                <p14:nvPr/>
              </p14:nvContentPartPr>
              <p14:xfrm>
                <a:off x="3147870" y="6385704"/>
                <a:ext cx="30240" cy="90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8E1A386-2393-43FC-ACD7-1107037DE1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38870" y="6376704"/>
                  <a:ext cx="47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F6BA8A-CD43-4BDA-A052-E66357BBBAD4}"/>
                    </a:ext>
                  </a:extLst>
                </p14:cNvPr>
                <p14:cNvContentPartPr/>
                <p14:nvPr/>
              </p14:nvContentPartPr>
              <p14:xfrm>
                <a:off x="3222750" y="6273384"/>
                <a:ext cx="412560" cy="375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F6BA8A-CD43-4BDA-A052-E66357BBBAD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13750" y="6264384"/>
                  <a:ext cx="4302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823CBA-7885-4518-8CD7-462504142FC5}"/>
                    </a:ext>
                  </a:extLst>
                </p14:cNvPr>
                <p14:cNvContentPartPr/>
                <p14:nvPr/>
              </p14:nvContentPartPr>
              <p14:xfrm>
                <a:off x="3605070" y="6310824"/>
                <a:ext cx="15480" cy="127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823CBA-7885-4518-8CD7-462504142F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96070" y="6301824"/>
                  <a:ext cx="3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F09EF2-EAB5-43B3-996D-B566F9AEDB0F}"/>
                    </a:ext>
                  </a:extLst>
                </p14:cNvPr>
                <p14:cNvContentPartPr/>
                <p14:nvPr/>
              </p14:nvContentPartPr>
              <p14:xfrm>
                <a:off x="3656910" y="6348264"/>
                <a:ext cx="383040" cy="352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F09EF2-EAB5-43B3-996D-B566F9AEDB0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48270" y="6339264"/>
                  <a:ext cx="40068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7FEF2AF-BF8B-4DE6-BD5E-3BE327530078}"/>
              </a:ext>
            </a:extLst>
          </p:cNvPr>
          <p:cNvGrpSpPr/>
          <p:nvPr/>
        </p:nvGrpSpPr>
        <p:grpSpPr>
          <a:xfrm>
            <a:off x="465150" y="2315544"/>
            <a:ext cx="4630320" cy="3080880"/>
            <a:chOff x="465150" y="2315544"/>
            <a:chExt cx="4630320" cy="30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F9081-3B9B-4F30-AE51-1D83CCCA7370}"/>
                    </a:ext>
                  </a:extLst>
                </p14:cNvPr>
                <p14:cNvContentPartPr/>
                <p14:nvPr/>
              </p14:nvContentPartPr>
              <p14:xfrm>
                <a:off x="4549350" y="3395184"/>
                <a:ext cx="367920" cy="435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F9081-3B9B-4F30-AE51-1D83CCCA73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40350" y="3386184"/>
                  <a:ext cx="3855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178199-C12A-4FCD-93CB-C892D66AEFBA}"/>
                    </a:ext>
                  </a:extLst>
                </p14:cNvPr>
                <p14:cNvContentPartPr/>
                <p14:nvPr/>
              </p14:nvContentPartPr>
              <p14:xfrm>
                <a:off x="4834110" y="3402384"/>
                <a:ext cx="38520" cy="142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178199-C12A-4FCD-93CB-C892D66AEFB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25110" y="3393744"/>
                  <a:ext cx="56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9AA255-DD47-4AD0-97E0-C7B6B3A97CF8}"/>
                    </a:ext>
                  </a:extLst>
                </p14:cNvPr>
                <p14:cNvContentPartPr/>
                <p14:nvPr/>
              </p14:nvContentPartPr>
              <p14:xfrm>
                <a:off x="4556910" y="3672384"/>
                <a:ext cx="501120" cy="229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9AA255-DD47-4AD0-97E0-C7B6B3A97C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47910" y="3663744"/>
                  <a:ext cx="518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0AFB38-29BC-4802-9FE1-769FD5DFC73D}"/>
                    </a:ext>
                  </a:extLst>
                </p14:cNvPr>
                <p14:cNvContentPartPr/>
                <p14:nvPr/>
              </p14:nvContentPartPr>
              <p14:xfrm>
                <a:off x="4841670" y="3672024"/>
                <a:ext cx="135360" cy="113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0AFB38-29BC-4802-9FE1-769FD5DFC7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32670" y="3663384"/>
                  <a:ext cx="153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87142B-4A3F-415C-AF67-C06B64076087}"/>
                    </a:ext>
                  </a:extLst>
                </p14:cNvPr>
                <p14:cNvContentPartPr/>
                <p14:nvPr/>
              </p14:nvContentPartPr>
              <p14:xfrm>
                <a:off x="4549350" y="3957864"/>
                <a:ext cx="546120" cy="155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87142B-4A3F-415C-AF67-C06B6407608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40350" y="3948864"/>
                  <a:ext cx="56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D9A154-B736-4374-BDB0-903A79A4B94B}"/>
                    </a:ext>
                  </a:extLst>
                </p14:cNvPr>
                <p14:cNvContentPartPr/>
                <p14:nvPr/>
              </p14:nvContentPartPr>
              <p14:xfrm>
                <a:off x="4818990" y="3964704"/>
                <a:ext cx="79920" cy="97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D9A154-B736-4374-BDB0-903A79A4B94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10350" y="3956064"/>
                  <a:ext cx="97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7E9848-0B1D-4C5E-87DE-C65ACAB8324E}"/>
                    </a:ext>
                  </a:extLst>
                </p14:cNvPr>
                <p14:cNvContentPartPr/>
                <p14:nvPr/>
              </p14:nvContentPartPr>
              <p14:xfrm>
                <a:off x="4496790" y="3979104"/>
                <a:ext cx="420120" cy="345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7E9848-0B1D-4C5E-87DE-C65ACAB8324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88150" y="3970464"/>
                  <a:ext cx="437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DCEE85-127B-46A6-BBEA-74B93630FCE7}"/>
                    </a:ext>
                  </a:extLst>
                </p14:cNvPr>
                <p14:cNvContentPartPr/>
                <p14:nvPr/>
              </p14:nvContentPartPr>
              <p14:xfrm>
                <a:off x="4766790" y="4159464"/>
                <a:ext cx="82800" cy="173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DCEE85-127B-46A6-BBEA-74B93630FCE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57790" y="4150824"/>
                  <a:ext cx="100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791043-6DD5-439B-9A5D-00CD9C0E71D3}"/>
                    </a:ext>
                  </a:extLst>
                </p14:cNvPr>
                <p14:cNvContentPartPr/>
                <p14:nvPr/>
              </p14:nvContentPartPr>
              <p14:xfrm>
                <a:off x="4514430" y="4046784"/>
                <a:ext cx="169920" cy="443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791043-6DD5-439B-9A5D-00CD9C0E71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05430" y="4037784"/>
                  <a:ext cx="1875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4DA3DE-9731-4172-96F5-F85B4FB45B53}"/>
                    </a:ext>
                  </a:extLst>
                </p14:cNvPr>
                <p14:cNvContentPartPr/>
                <p14:nvPr/>
              </p14:nvContentPartPr>
              <p14:xfrm>
                <a:off x="4541790" y="4309584"/>
                <a:ext cx="187920" cy="112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4DA3DE-9731-4172-96F5-F85B4FB45B5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33150" y="4300584"/>
                  <a:ext cx="20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17DDA1-3A49-4E73-856A-FFCE319CD6D7}"/>
                    </a:ext>
                  </a:extLst>
                </p14:cNvPr>
                <p14:cNvContentPartPr/>
                <p14:nvPr/>
              </p14:nvContentPartPr>
              <p14:xfrm>
                <a:off x="4527030" y="3299064"/>
                <a:ext cx="142920" cy="478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17DDA1-3A49-4E73-856A-FFCE319CD6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18030" y="3290064"/>
                  <a:ext cx="1605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1F48C42-6C7A-4469-84A8-A9AA8D0565FF}"/>
                    </a:ext>
                  </a:extLst>
                </p14:cNvPr>
                <p14:cNvContentPartPr/>
                <p14:nvPr/>
              </p14:nvContentPartPr>
              <p14:xfrm>
                <a:off x="4556910" y="3425064"/>
                <a:ext cx="45360" cy="7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1F48C42-6C7A-4469-84A8-A9AA8D0565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47910" y="3416424"/>
                  <a:ext cx="63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DEF050-B1D8-4C08-8401-E7A7D7033E27}"/>
                    </a:ext>
                  </a:extLst>
                </p14:cNvPr>
                <p14:cNvContentPartPr/>
                <p14:nvPr/>
              </p14:nvContentPartPr>
              <p14:xfrm>
                <a:off x="3499950" y="2683104"/>
                <a:ext cx="900000" cy="1109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DEF050-B1D8-4C08-8401-E7A7D7033E2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90950" y="2674104"/>
                  <a:ext cx="917640" cy="11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6B357C-A85F-4466-BDF5-6A65E031C41A}"/>
                    </a:ext>
                  </a:extLst>
                </p14:cNvPr>
                <p14:cNvContentPartPr/>
                <p14:nvPr/>
              </p14:nvContentPartPr>
              <p14:xfrm>
                <a:off x="3815310" y="2420664"/>
                <a:ext cx="600120" cy="1267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6B357C-A85F-4466-BDF5-6A65E031C41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06310" y="2412024"/>
                  <a:ext cx="617760" cy="12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36D745-8647-4649-A3C3-0B7A3A5BD4B6}"/>
                    </a:ext>
                  </a:extLst>
                </p14:cNvPr>
                <p14:cNvContentPartPr/>
                <p14:nvPr/>
              </p14:nvContentPartPr>
              <p14:xfrm>
                <a:off x="4170270" y="2315544"/>
                <a:ext cx="289440" cy="1304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36D745-8647-4649-A3C3-0B7A3A5BD4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61270" y="2306904"/>
                  <a:ext cx="307080" cy="13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A2444F-D77F-4359-B70E-7D46DF8704F2}"/>
                    </a:ext>
                  </a:extLst>
                </p14:cNvPr>
                <p14:cNvContentPartPr/>
                <p14:nvPr/>
              </p14:nvContentPartPr>
              <p14:xfrm>
                <a:off x="2900550" y="3559704"/>
                <a:ext cx="1371960" cy="255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A2444F-D77F-4359-B70E-7D46DF8704F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91550" y="3550704"/>
                  <a:ext cx="1389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DE6120-8414-48BA-9D5A-415F716039DC}"/>
                    </a:ext>
                  </a:extLst>
                </p14:cNvPr>
                <p14:cNvContentPartPr/>
                <p14:nvPr/>
              </p14:nvContentPartPr>
              <p14:xfrm>
                <a:off x="2885430" y="3919704"/>
                <a:ext cx="1394280" cy="382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DE6120-8414-48BA-9D5A-415F716039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76430" y="3911064"/>
                  <a:ext cx="14119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76B5F9-03D4-489E-AA70-33E3FF09947D}"/>
                    </a:ext>
                  </a:extLst>
                </p14:cNvPr>
                <p14:cNvContentPartPr/>
                <p14:nvPr/>
              </p14:nvContentPartPr>
              <p14:xfrm>
                <a:off x="3013230" y="4196904"/>
                <a:ext cx="112320" cy="90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76B5F9-03D4-489E-AA70-33E3FF09947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04230" y="4188264"/>
                  <a:ext cx="129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0E4607F-D1C1-4C26-BAA2-0A0B898D038F}"/>
                    </a:ext>
                  </a:extLst>
                </p14:cNvPr>
                <p14:cNvContentPartPr/>
                <p14:nvPr/>
              </p14:nvContentPartPr>
              <p14:xfrm>
                <a:off x="3327510" y="3994224"/>
                <a:ext cx="1087200" cy="862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0E4607F-D1C1-4C26-BAA2-0A0B898D03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18870" y="3985584"/>
                  <a:ext cx="110484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F8616C-6746-4956-BD05-D5EE2BD2A6E1}"/>
                    </a:ext>
                  </a:extLst>
                </p14:cNvPr>
                <p14:cNvContentPartPr/>
                <p14:nvPr/>
              </p14:nvContentPartPr>
              <p14:xfrm>
                <a:off x="3297630" y="4766784"/>
                <a:ext cx="270360" cy="112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F8616C-6746-4956-BD05-D5EE2BD2A6E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88990" y="4757784"/>
                  <a:ext cx="288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95EB75A-0A6F-46B5-ACE5-427DC3ACB97D}"/>
                    </a:ext>
                  </a:extLst>
                </p14:cNvPr>
                <p14:cNvContentPartPr/>
                <p14:nvPr/>
              </p14:nvContentPartPr>
              <p14:xfrm>
                <a:off x="3597510" y="4017264"/>
                <a:ext cx="794880" cy="1079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95EB75A-0A6F-46B5-ACE5-427DC3ACB97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88510" y="4008264"/>
                  <a:ext cx="81252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B9470E-249E-4D0F-9C15-D744249632E1}"/>
                    </a:ext>
                  </a:extLst>
                </p14:cNvPr>
                <p14:cNvContentPartPr/>
                <p14:nvPr/>
              </p14:nvContentPartPr>
              <p14:xfrm>
                <a:off x="3567630" y="5021664"/>
                <a:ext cx="150120" cy="112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B9470E-249E-4D0F-9C15-D744249632E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58630" y="5012664"/>
                  <a:ext cx="167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02FE54-B09C-4FF8-98EB-B701FEDC40D5}"/>
                    </a:ext>
                  </a:extLst>
                </p14:cNvPr>
                <p14:cNvContentPartPr/>
                <p14:nvPr/>
              </p14:nvContentPartPr>
              <p14:xfrm>
                <a:off x="3829710" y="4137144"/>
                <a:ext cx="585000" cy="1109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02FE54-B09C-4FF8-98EB-B701FEDC40D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20710" y="4128144"/>
                  <a:ext cx="602640" cy="11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5BABD1-610C-4440-8E99-DD8BC8D91089}"/>
                    </a:ext>
                  </a:extLst>
                </p14:cNvPr>
                <p14:cNvContentPartPr/>
                <p14:nvPr/>
              </p14:nvContentPartPr>
              <p14:xfrm>
                <a:off x="3837270" y="5043984"/>
                <a:ext cx="195480" cy="187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5BABD1-610C-4440-8E99-DD8BC8D9108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28270" y="5035344"/>
                  <a:ext cx="213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A4087F-E225-43D2-A90E-CCAC9F1EED0D}"/>
                    </a:ext>
                  </a:extLst>
                </p14:cNvPr>
                <p14:cNvContentPartPr/>
                <p14:nvPr/>
              </p14:nvContentPartPr>
              <p14:xfrm>
                <a:off x="4196910" y="4144704"/>
                <a:ext cx="248040" cy="1154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A4087F-E225-43D2-A90E-CCAC9F1EED0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87910" y="4135704"/>
                  <a:ext cx="265680" cy="11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1F078F-DC71-48C0-96A3-8B8CBEF53767}"/>
                    </a:ext>
                  </a:extLst>
                </p14:cNvPr>
                <p14:cNvContentPartPr/>
                <p14:nvPr/>
              </p14:nvContentPartPr>
              <p14:xfrm>
                <a:off x="4144710" y="5104104"/>
                <a:ext cx="75240" cy="262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1F078F-DC71-48C0-96A3-8B8CBEF5376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35710" y="5095104"/>
                  <a:ext cx="92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1F8F762-7B23-4CB8-A549-3D1637824C24}"/>
                    </a:ext>
                  </a:extLst>
                </p14:cNvPr>
                <p14:cNvContentPartPr/>
                <p14:nvPr/>
              </p14:nvContentPartPr>
              <p14:xfrm>
                <a:off x="4294470" y="4519464"/>
                <a:ext cx="150480" cy="817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1F8F762-7B23-4CB8-A549-3D1637824C2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85830" y="4510464"/>
                  <a:ext cx="16812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CDB8A67-F0BD-4383-A44C-6C2DEED7BE3A}"/>
                    </a:ext>
                  </a:extLst>
                </p14:cNvPr>
                <p14:cNvContentPartPr/>
                <p14:nvPr/>
              </p14:nvContentPartPr>
              <p14:xfrm>
                <a:off x="4241910" y="5238744"/>
                <a:ext cx="75240" cy="157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CDB8A67-F0BD-4383-A44C-6C2DEED7BE3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33270" y="5230104"/>
                  <a:ext cx="92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3695D6-768A-46BA-80E8-E9962CB5893D}"/>
                    </a:ext>
                  </a:extLst>
                </p14:cNvPr>
                <p14:cNvContentPartPr/>
                <p14:nvPr/>
              </p14:nvContentPartPr>
              <p14:xfrm>
                <a:off x="3057870" y="3254064"/>
                <a:ext cx="1387080" cy="643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3695D6-768A-46BA-80E8-E9962CB5893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48870" y="3245064"/>
                  <a:ext cx="140472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7221375-BD0F-4952-A6E6-5EA0043B0BEC}"/>
                    </a:ext>
                  </a:extLst>
                </p14:cNvPr>
                <p14:cNvContentPartPr/>
                <p14:nvPr/>
              </p14:nvContentPartPr>
              <p14:xfrm>
                <a:off x="3552510" y="3425064"/>
                <a:ext cx="67680" cy="75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7221375-BD0F-4952-A6E6-5EA0043B0B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43510" y="3416064"/>
                  <a:ext cx="85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03F030-9A55-4F15-8BED-FDE2C7B6F36E}"/>
                    </a:ext>
                  </a:extLst>
                </p14:cNvPr>
                <p14:cNvContentPartPr/>
                <p14:nvPr/>
              </p14:nvContentPartPr>
              <p14:xfrm>
                <a:off x="4482030" y="3267744"/>
                <a:ext cx="68040" cy="540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03F030-9A55-4F15-8BED-FDE2C7B6F36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73030" y="3258744"/>
                  <a:ext cx="8568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E22E20-D9A6-4056-8D48-F3257DC5C032}"/>
                    </a:ext>
                  </a:extLst>
                </p14:cNvPr>
                <p14:cNvContentPartPr/>
                <p14:nvPr/>
              </p14:nvContentPartPr>
              <p14:xfrm>
                <a:off x="4447110" y="3200064"/>
                <a:ext cx="87480" cy="517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E22E20-D9A6-4056-8D48-F3257DC5C03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38470" y="3191424"/>
                  <a:ext cx="105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BC6D20-0D9E-4997-B684-6BB2604D469A}"/>
                    </a:ext>
                  </a:extLst>
                </p14:cNvPr>
                <p14:cNvContentPartPr/>
                <p14:nvPr/>
              </p14:nvContentPartPr>
              <p14:xfrm>
                <a:off x="2907750" y="4625664"/>
                <a:ext cx="113040" cy="74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BC6D20-0D9E-4997-B684-6BB2604D469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99110" y="4616664"/>
                  <a:ext cx="130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E5E5BB-17E2-495D-85C1-663DDCD757F4}"/>
                    </a:ext>
                  </a:extLst>
                </p14:cNvPr>
                <p14:cNvContentPartPr/>
                <p14:nvPr/>
              </p14:nvContentPartPr>
              <p14:xfrm>
                <a:off x="2907750" y="4571664"/>
                <a:ext cx="105480" cy="510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E5E5BB-17E2-495D-85C1-663DDCD757F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99110" y="4563024"/>
                  <a:ext cx="1231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6CB22DF-65C2-4AB6-862C-718BDCA60893}"/>
                    </a:ext>
                  </a:extLst>
                </p14:cNvPr>
                <p14:cNvContentPartPr/>
                <p14:nvPr/>
              </p14:nvContentPartPr>
              <p14:xfrm>
                <a:off x="2982630" y="4916544"/>
                <a:ext cx="37800" cy="23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6CB22DF-65C2-4AB6-862C-718BDCA6089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73990" y="4907904"/>
                  <a:ext cx="55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B118877-6ECD-477D-8B17-870BBC9B1DF9}"/>
                    </a:ext>
                  </a:extLst>
                </p14:cNvPr>
                <p14:cNvContentPartPr/>
                <p14:nvPr/>
              </p14:nvContentPartPr>
              <p14:xfrm>
                <a:off x="2931150" y="4849224"/>
                <a:ext cx="149760" cy="247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B118877-6ECD-477D-8B17-870BBC9B1DF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22150" y="4840224"/>
                  <a:ext cx="167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AA485C1-2F47-42A5-912E-3A85F2558ACB}"/>
                    </a:ext>
                  </a:extLst>
                </p14:cNvPr>
                <p14:cNvContentPartPr/>
                <p14:nvPr/>
              </p14:nvContentPartPr>
              <p14:xfrm>
                <a:off x="3319950" y="4084584"/>
                <a:ext cx="173160" cy="420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AA485C1-2F47-42A5-912E-3A85F2558AC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10950" y="4075944"/>
                  <a:ext cx="1908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92DC11-AEBB-46DE-8023-D24F871CA47E}"/>
                    </a:ext>
                  </a:extLst>
                </p14:cNvPr>
                <p14:cNvContentPartPr/>
                <p14:nvPr/>
              </p14:nvContentPartPr>
              <p14:xfrm>
                <a:off x="3327510" y="4444584"/>
                <a:ext cx="225360" cy="150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92DC11-AEBB-46DE-8023-D24F871CA4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18870" y="4435584"/>
                  <a:ext cx="243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9652C12-D101-4EF1-9B31-692FAFB1A65C}"/>
                    </a:ext>
                  </a:extLst>
                </p14:cNvPr>
                <p14:cNvContentPartPr/>
                <p14:nvPr/>
              </p14:nvContentPartPr>
              <p14:xfrm>
                <a:off x="4435950" y="3282504"/>
                <a:ext cx="74880" cy="450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9652C12-D101-4EF1-9B31-692FAFB1A6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27310" y="3273864"/>
                  <a:ext cx="925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708A4F-C2D4-454A-90D1-C04897B23EE7}"/>
                    </a:ext>
                  </a:extLst>
                </p14:cNvPr>
                <p14:cNvContentPartPr/>
                <p14:nvPr/>
              </p14:nvContentPartPr>
              <p14:xfrm>
                <a:off x="1243110" y="4294464"/>
                <a:ext cx="1402560" cy="427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708A4F-C2D4-454A-90D1-C04897B23EE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34470" y="4285824"/>
                  <a:ext cx="14202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3918410-A24C-4407-92C8-9F08CB25A2B9}"/>
                    </a:ext>
                  </a:extLst>
                </p14:cNvPr>
                <p14:cNvContentPartPr/>
                <p14:nvPr/>
              </p14:nvContentPartPr>
              <p14:xfrm>
                <a:off x="2488350" y="4250184"/>
                <a:ext cx="217440" cy="141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3918410-A24C-4407-92C8-9F08CB25A2B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79350" y="4241544"/>
                  <a:ext cx="235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583B0C4-84D0-44A1-AEC2-FAD0739BED35}"/>
                    </a:ext>
                  </a:extLst>
                </p14:cNvPr>
                <p14:cNvContentPartPr/>
                <p14:nvPr/>
              </p14:nvContentPartPr>
              <p14:xfrm>
                <a:off x="465150" y="4219224"/>
                <a:ext cx="180000" cy="120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583B0C4-84D0-44A1-AEC2-FAD0739BED3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6150" y="4210584"/>
                  <a:ext cx="197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1E7B9CC-12BA-4C61-880D-8821911A23B2}"/>
                    </a:ext>
                  </a:extLst>
                </p14:cNvPr>
                <p14:cNvContentPartPr/>
                <p14:nvPr/>
              </p14:nvContentPartPr>
              <p14:xfrm>
                <a:off x="674310" y="4009704"/>
                <a:ext cx="52920" cy="45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1E7B9CC-12BA-4C61-880D-8821911A23B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5670" y="4000704"/>
                  <a:ext cx="70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CAE334-3C7E-4BD8-94DC-D747CE21CA44}"/>
                    </a:ext>
                  </a:extLst>
                </p14:cNvPr>
                <p14:cNvContentPartPr/>
                <p14:nvPr/>
              </p14:nvContentPartPr>
              <p14:xfrm>
                <a:off x="673950" y="4167024"/>
                <a:ext cx="218160" cy="172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CAE334-3C7E-4BD8-94DC-D747CE21CA4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4950" y="4158384"/>
                  <a:ext cx="235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66447A-128A-453B-ADCD-E298F85103E8}"/>
                    </a:ext>
                  </a:extLst>
                </p14:cNvPr>
                <p14:cNvContentPartPr/>
                <p14:nvPr/>
              </p14:nvContentPartPr>
              <p14:xfrm>
                <a:off x="906870" y="4062264"/>
                <a:ext cx="67680" cy="307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66447A-128A-453B-ADCD-E298F85103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7870" y="4053264"/>
                  <a:ext cx="85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34587B-E5F1-4653-8441-3D63135AA782}"/>
                    </a:ext>
                  </a:extLst>
                </p14:cNvPr>
                <p14:cNvContentPartPr/>
                <p14:nvPr/>
              </p14:nvContentPartPr>
              <p14:xfrm>
                <a:off x="1116750" y="4062264"/>
                <a:ext cx="82800" cy="322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34587B-E5F1-4653-8441-3D63135AA78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7750" y="4053264"/>
                  <a:ext cx="1004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325A67A-337C-4ECB-B2CF-B7A882387D6B}"/>
                    </a:ext>
                  </a:extLst>
                </p14:cNvPr>
                <p14:cNvContentPartPr/>
                <p14:nvPr/>
              </p14:nvContentPartPr>
              <p14:xfrm>
                <a:off x="1109190" y="4234704"/>
                <a:ext cx="75240" cy="15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325A67A-337C-4ECB-B2CF-B7A882387D6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0190" y="4225704"/>
                  <a:ext cx="9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BDDE62-BDE1-4670-8B50-B2ACA0FE5396}"/>
                    </a:ext>
                  </a:extLst>
                </p14:cNvPr>
                <p14:cNvContentPartPr/>
                <p14:nvPr/>
              </p14:nvContentPartPr>
              <p14:xfrm>
                <a:off x="1370910" y="4005024"/>
                <a:ext cx="503640" cy="297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BDDE62-BDE1-4670-8B50-B2ACA0FE539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361910" y="3996384"/>
                  <a:ext cx="521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263E4CF-DEC2-485F-AB4D-A2B5345B2EDC}"/>
                    </a:ext>
                  </a:extLst>
                </p14:cNvPr>
                <p14:cNvContentPartPr/>
                <p14:nvPr/>
              </p14:nvContentPartPr>
              <p14:xfrm>
                <a:off x="801390" y="4548624"/>
                <a:ext cx="327960" cy="233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263E4CF-DEC2-485F-AB4D-A2B5345B2E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2390" y="4539984"/>
                  <a:ext cx="345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EA747DB-E0DF-4997-A197-9818E13911A1}"/>
                    </a:ext>
                  </a:extLst>
                </p14:cNvPr>
                <p14:cNvContentPartPr/>
                <p14:nvPr/>
              </p14:nvContentPartPr>
              <p14:xfrm>
                <a:off x="809310" y="4586064"/>
                <a:ext cx="203040" cy="308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EA747DB-E0DF-4997-A197-9818E13911A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0310" y="4577424"/>
                  <a:ext cx="220680" cy="32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71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6AC3F63-EBE1-456A-A057-0ADF96C7A234}"/>
              </a:ext>
            </a:extLst>
          </p:cNvPr>
          <p:cNvGrpSpPr/>
          <p:nvPr/>
        </p:nvGrpSpPr>
        <p:grpSpPr>
          <a:xfrm>
            <a:off x="733710" y="119544"/>
            <a:ext cx="3778560" cy="848160"/>
            <a:chOff x="733710" y="119544"/>
            <a:chExt cx="3778560" cy="8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CBE0AC-63D2-432A-91A7-C68AA92F355B}"/>
                    </a:ext>
                  </a:extLst>
                </p14:cNvPr>
                <p14:cNvContentPartPr/>
                <p14:nvPr/>
              </p14:nvContentPartPr>
              <p14:xfrm>
                <a:off x="733710" y="366864"/>
                <a:ext cx="263160" cy="357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CBE0AC-63D2-432A-91A7-C68AA92F35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5070" y="358224"/>
                  <a:ext cx="280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C90273-2513-4D32-B58C-0A075EB35B9D}"/>
                    </a:ext>
                  </a:extLst>
                </p14:cNvPr>
                <p14:cNvContentPartPr/>
                <p14:nvPr/>
              </p14:nvContentPartPr>
              <p14:xfrm>
                <a:off x="1011630" y="269664"/>
                <a:ext cx="210240" cy="45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C90273-2513-4D32-B58C-0A075EB35B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990" y="260664"/>
                  <a:ext cx="227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8CF97B-4D78-4787-8822-C14EACC35F71}"/>
                    </a:ext>
                  </a:extLst>
                </p14:cNvPr>
                <p14:cNvContentPartPr/>
                <p14:nvPr/>
              </p14:nvContentPartPr>
              <p14:xfrm>
                <a:off x="1139070" y="262104"/>
                <a:ext cx="22680" cy="172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8CF97B-4D78-4787-8822-C14EACC35F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0430" y="253464"/>
                  <a:ext cx="40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A57535-5671-4C23-8E4B-A98B3FCE5283}"/>
                    </a:ext>
                  </a:extLst>
                </p14:cNvPr>
                <p14:cNvContentPartPr/>
                <p14:nvPr/>
              </p14:nvContentPartPr>
              <p14:xfrm>
                <a:off x="1273710" y="217104"/>
                <a:ext cx="150480" cy="24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A57535-5671-4C23-8E4B-A98B3FCE52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5070" y="208464"/>
                  <a:ext cx="168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3BEEC9-9980-40C8-B492-3BA42D3BE19D}"/>
                    </a:ext>
                  </a:extLst>
                </p14:cNvPr>
                <p14:cNvContentPartPr/>
                <p14:nvPr/>
              </p14:nvContentPartPr>
              <p14:xfrm>
                <a:off x="1588710" y="584304"/>
                <a:ext cx="120240" cy="15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3BEEC9-9980-40C8-B492-3BA42D3BE1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0070" y="575664"/>
                  <a:ext cx="13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2C194C-B420-4F2E-889E-37A68700FCB2}"/>
                    </a:ext>
                  </a:extLst>
                </p14:cNvPr>
                <p14:cNvContentPartPr/>
                <p14:nvPr/>
              </p14:nvContentPartPr>
              <p14:xfrm>
                <a:off x="1573950" y="674304"/>
                <a:ext cx="165240" cy="15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2C194C-B420-4F2E-889E-37A68700FC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4950" y="665664"/>
                  <a:ext cx="18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9D1AA8-F0E2-4F5A-AC5E-04397A9A19CF}"/>
                    </a:ext>
                  </a:extLst>
                </p14:cNvPr>
                <p14:cNvContentPartPr/>
                <p14:nvPr/>
              </p14:nvContentPartPr>
              <p14:xfrm>
                <a:off x="2247870" y="119544"/>
                <a:ext cx="165600" cy="57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9D1AA8-F0E2-4F5A-AC5E-04397A9A19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39230" y="110904"/>
                  <a:ext cx="18324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01903B-D1A9-481B-9623-E595F22B0894}"/>
                    </a:ext>
                  </a:extLst>
                </p14:cNvPr>
                <p14:cNvContentPartPr/>
                <p14:nvPr/>
              </p14:nvContentPartPr>
              <p14:xfrm>
                <a:off x="2445870" y="347064"/>
                <a:ext cx="35640" cy="132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01903B-D1A9-481B-9623-E595F22B08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6870" y="338424"/>
                  <a:ext cx="53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22B9E47-485E-4220-A41B-0F115E9060A2}"/>
                    </a:ext>
                  </a:extLst>
                </p14:cNvPr>
                <p14:cNvContentPartPr/>
                <p14:nvPr/>
              </p14:nvContentPartPr>
              <p14:xfrm>
                <a:off x="2532990" y="343824"/>
                <a:ext cx="87120" cy="121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22B9E47-485E-4220-A41B-0F115E9060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24350" y="335184"/>
                  <a:ext cx="104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7EBAC2-04DF-453F-AA9F-37B781BA842B}"/>
                    </a:ext>
                  </a:extLst>
                </p14:cNvPr>
                <p14:cNvContentPartPr/>
                <p14:nvPr/>
              </p14:nvContentPartPr>
              <p14:xfrm>
                <a:off x="2540550" y="397104"/>
                <a:ext cx="52920" cy="7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7EBAC2-04DF-453F-AA9F-37B781BA842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1910" y="388104"/>
                  <a:ext cx="7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CA3348-5786-443A-A748-C4C9A24D4CBA}"/>
                    </a:ext>
                  </a:extLst>
                </p14:cNvPr>
                <p14:cNvContentPartPr/>
                <p14:nvPr/>
              </p14:nvContentPartPr>
              <p14:xfrm>
                <a:off x="2218350" y="524544"/>
                <a:ext cx="472680" cy="30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CA3348-5786-443A-A748-C4C9A24D4C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09710" y="515544"/>
                  <a:ext cx="49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F6C904-F476-4186-A60D-85B475A94CD4}"/>
                    </a:ext>
                  </a:extLst>
                </p14:cNvPr>
                <p14:cNvContentPartPr/>
                <p14:nvPr/>
              </p14:nvContentPartPr>
              <p14:xfrm>
                <a:off x="2248230" y="673944"/>
                <a:ext cx="240480" cy="222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F6C904-F476-4186-A60D-85B475A94C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39230" y="665304"/>
                  <a:ext cx="258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CC8638-E8CA-492F-BD46-7BCD130AFCE3}"/>
                    </a:ext>
                  </a:extLst>
                </p14:cNvPr>
                <p14:cNvContentPartPr/>
                <p14:nvPr/>
              </p14:nvContentPartPr>
              <p14:xfrm>
                <a:off x="2608230" y="719304"/>
                <a:ext cx="37800" cy="180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CC8638-E8CA-492F-BD46-7BCD130AFC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9230" y="710664"/>
                  <a:ext cx="55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452612-8485-405B-B20F-F1B107DBB2BF}"/>
                    </a:ext>
                  </a:extLst>
                </p14:cNvPr>
                <p14:cNvContentPartPr/>
                <p14:nvPr/>
              </p14:nvContentPartPr>
              <p14:xfrm>
                <a:off x="2952750" y="509424"/>
                <a:ext cx="113040" cy="15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452612-8485-405B-B20F-F1B107DBB2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44110" y="500424"/>
                  <a:ext cx="13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063451-A261-40F4-8CAE-AB44CD8EA58E}"/>
                    </a:ext>
                  </a:extLst>
                </p14:cNvPr>
                <p14:cNvContentPartPr/>
                <p14:nvPr/>
              </p14:nvContentPartPr>
              <p14:xfrm>
                <a:off x="3544230" y="122064"/>
                <a:ext cx="88560" cy="515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063451-A261-40F4-8CAE-AB44CD8EA5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5230" y="113424"/>
                  <a:ext cx="1062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229E8A1-C363-47F2-BC89-59633273B515}"/>
                    </a:ext>
                  </a:extLst>
                </p14:cNvPr>
                <p14:cNvContentPartPr/>
                <p14:nvPr/>
              </p14:nvContentPartPr>
              <p14:xfrm>
                <a:off x="3672390" y="277944"/>
                <a:ext cx="113040" cy="82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229E8A1-C363-47F2-BC89-59633273B51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63390" y="268944"/>
                  <a:ext cx="130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932A50-13E2-4307-A455-7C28871A7A5A}"/>
                    </a:ext>
                  </a:extLst>
                </p14:cNvPr>
                <p14:cNvContentPartPr/>
                <p14:nvPr/>
              </p14:nvContentPartPr>
              <p14:xfrm>
                <a:off x="3837270" y="254904"/>
                <a:ext cx="60480" cy="112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932A50-13E2-4307-A455-7C28871A7A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28630" y="246264"/>
                  <a:ext cx="78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632CF3-63A6-4A50-A007-61F5996B7D13}"/>
                    </a:ext>
                  </a:extLst>
                </p14:cNvPr>
                <p14:cNvContentPartPr/>
                <p14:nvPr/>
              </p14:nvContentPartPr>
              <p14:xfrm>
                <a:off x="3837270" y="336984"/>
                <a:ext cx="37800" cy="7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632CF3-63A6-4A50-A007-61F5996B7D1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28630" y="328344"/>
                  <a:ext cx="55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5353A0-D2AF-4D84-822F-925482CF52E3}"/>
                    </a:ext>
                  </a:extLst>
                </p14:cNvPr>
                <p14:cNvContentPartPr/>
                <p14:nvPr/>
              </p14:nvContentPartPr>
              <p14:xfrm>
                <a:off x="3454950" y="419424"/>
                <a:ext cx="600120" cy="35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5353A0-D2AF-4D84-822F-925482CF52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46310" y="410784"/>
                  <a:ext cx="617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BC80CF-6B9E-4DC9-BB5F-572AEC7621D0}"/>
                    </a:ext>
                  </a:extLst>
                </p14:cNvPr>
                <p14:cNvContentPartPr/>
                <p14:nvPr/>
              </p14:nvContentPartPr>
              <p14:xfrm>
                <a:off x="3418950" y="569904"/>
                <a:ext cx="366480" cy="358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BC80CF-6B9E-4DC9-BB5F-572AEC7621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09950" y="560904"/>
                  <a:ext cx="384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19B494-7530-46DD-B135-491FBF53B446}"/>
                    </a:ext>
                  </a:extLst>
                </p14:cNvPr>
                <p14:cNvContentPartPr/>
                <p14:nvPr/>
              </p14:nvContentPartPr>
              <p14:xfrm>
                <a:off x="3829710" y="666744"/>
                <a:ext cx="112680" cy="75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19B494-7530-46DD-B135-491FBF53B4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21070" y="658104"/>
                  <a:ext cx="130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A31F98-34C8-4C22-95B1-5FF773BEB12C}"/>
                    </a:ext>
                  </a:extLst>
                </p14:cNvPr>
                <p14:cNvContentPartPr/>
                <p14:nvPr/>
              </p14:nvContentPartPr>
              <p14:xfrm>
                <a:off x="1978590" y="816864"/>
                <a:ext cx="2533680" cy="150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A31F98-34C8-4C22-95B1-5FF773BEB1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69590" y="807864"/>
                  <a:ext cx="25513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4CC3CFC-EBD0-4276-B10B-DE4038F2A864}"/>
              </a:ext>
            </a:extLst>
          </p:cNvPr>
          <p:cNvGrpSpPr/>
          <p:nvPr/>
        </p:nvGrpSpPr>
        <p:grpSpPr>
          <a:xfrm>
            <a:off x="2150670" y="1123944"/>
            <a:ext cx="1896840" cy="787320"/>
            <a:chOff x="2150670" y="1123944"/>
            <a:chExt cx="1896840" cy="78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8656A8-E072-4C4D-AF85-CDB9FA8E29A3}"/>
                    </a:ext>
                  </a:extLst>
                </p14:cNvPr>
                <p14:cNvContentPartPr/>
                <p14:nvPr/>
              </p14:nvContentPartPr>
              <p14:xfrm>
                <a:off x="2278110" y="1161384"/>
                <a:ext cx="195480" cy="427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8656A8-E072-4C4D-AF85-CDB9FA8E29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69110" y="1152744"/>
                  <a:ext cx="2131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AC6005-7E8C-4955-89A3-195011BEBAB2}"/>
                    </a:ext>
                  </a:extLst>
                </p14:cNvPr>
                <p14:cNvContentPartPr/>
                <p14:nvPr/>
              </p14:nvContentPartPr>
              <p14:xfrm>
                <a:off x="2503110" y="1258944"/>
                <a:ext cx="60480" cy="97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AC6005-7E8C-4955-89A3-195011BEBA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94470" y="1250304"/>
                  <a:ext cx="78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D71B23-8970-434F-8FA7-B93BF23C6CDA}"/>
                    </a:ext>
                  </a:extLst>
                </p14:cNvPr>
                <p14:cNvContentPartPr/>
                <p14:nvPr/>
              </p14:nvContentPartPr>
              <p14:xfrm>
                <a:off x="2600670" y="1274424"/>
                <a:ext cx="64440" cy="105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D71B23-8970-434F-8FA7-B93BF23C6C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91670" y="1265424"/>
                  <a:ext cx="82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055A5D-2AFE-4CDD-8B64-F5060FC81E02}"/>
                    </a:ext>
                  </a:extLst>
                </p14:cNvPr>
                <p14:cNvContentPartPr/>
                <p14:nvPr/>
              </p14:nvContentPartPr>
              <p14:xfrm>
                <a:off x="2150670" y="1449024"/>
                <a:ext cx="749880" cy="50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055A5D-2AFE-4CDD-8B64-F5060FC81E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42030" y="1440024"/>
                  <a:ext cx="767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048F1E-1F2A-40DF-AE14-3D51E5E9D2D2}"/>
                    </a:ext>
                  </a:extLst>
                </p14:cNvPr>
                <p14:cNvContentPartPr/>
                <p14:nvPr/>
              </p14:nvContentPartPr>
              <p14:xfrm>
                <a:off x="2203230" y="1573944"/>
                <a:ext cx="382680" cy="337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048F1E-1F2A-40DF-AE14-3D51E5E9D2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94590" y="1565304"/>
                  <a:ext cx="400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6C404E-F164-41F2-96BC-D9DEE30AF2AC}"/>
                    </a:ext>
                  </a:extLst>
                </p14:cNvPr>
                <p14:cNvContentPartPr/>
                <p14:nvPr/>
              </p14:nvContentPartPr>
              <p14:xfrm>
                <a:off x="2698230" y="1648824"/>
                <a:ext cx="7920" cy="120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6C404E-F164-41F2-96BC-D9DEE30AF2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89230" y="1639824"/>
                  <a:ext cx="2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E78619-874B-4C21-95E8-D58CC38E8839}"/>
                    </a:ext>
                  </a:extLst>
                </p14:cNvPr>
                <p14:cNvContentPartPr/>
                <p14:nvPr/>
              </p14:nvContentPartPr>
              <p14:xfrm>
                <a:off x="3020430" y="1281624"/>
                <a:ext cx="202680" cy="247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E78619-874B-4C21-95E8-D58CC38E88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11430" y="1272624"/>
                  <a:ext cx="220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678A79-B66E-41F9-A8FF-01A67A575DE5}"/>
                    </a:ext>
                  </a:extLst>
                </p14:cNvPr>
                <p14:cNvContentPartPr/>
                <p14:nvPr/>
              </p14:nvContentPartPr>
              <p14:xfrm>
                <a:off x="3470070" y="1123944"/>
                <a:ext cx="173160" cy="487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678A79-B66E-41F9-A8FF-01A67A575D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1070" y="1115304"/>
                  <a:ext cx="1908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73DE42-317B-4FB0-84D6-14135B471039}"/>
                    </a:ext>
                  </a:extLst>
                </p14:cNvPr>
                <p14:cNvContentPartPr/>
                <p14:nvPr/>
              </p14:nvContentPartPr>
              <p14:xfrm>
                <a:off x="3724950" y="1251384"/>
                <a:ext cx="120240" cy="83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73DE42-317B-4FB0-84D6-14135B4710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15950" y="1242744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37F79A-30F0-47A5-AEC3-E3A35B91410E}"/>
                    </a:ext>
                  </a:extLst>
                </p14:cNvPr>
                <p14:cNvContentPartPr/>
                <p14:nvPr/>
              </p14:nvContentPartPr>
              <p14:xfrm>
                <a:off x="3897390" y="1243824"/>
                <a:ext cx="38520" cy="83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37F79A-30F0-47A5-AEC3-E3A35B9141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88390" y="1234824"/>
                  <a:ext cx="56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97C7B8-56EC-4AE8-8274-29FA1A7F6CE6}"/>
                    </a:ext>
                  </a:extLst>
                </p14:cNvPr>
                <p14:cNvContentPartPr/>
                <p14:nvPr/>
              </p14:nvContentPartPr>
              <p14:xfrm>
                <a:off x="3560070" y="1274064"/>
                <a:ext cx="435240" cy="218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97C7B8-56EC-4AE8-8274-29FA1A7F6C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51070" y="1265064"/>
                  <a:ext cx="452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3996B8-8BB5-4F0B-A4CB-B2AFCA080487}"/>
                    </a:ext>
                  </a:extLst>
                </p14:cNvPr>
                <p14:cNvContentPartPr/>
                <p14:nvPr/>
              </p14:nvContentPartPr>
              <p14:xfrm>
                <a:off x="3611910" y="1581504"/>
                <a:ext cx="278280" cy="298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3996B8-8BB5-4F0B-A4CB-B2AFCA0804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02910" y="1572864"/>
                  <a:ext cx="2959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5712F66-4DB7-4935-8328-0FF8F469950B}"/>
                    </a:ext>
                  </a:extLst>
                </p14:cNvPr>
                <p14:cNvContentPartPr/>
                <p14:nvPr/>
              </p14:nvContentPartPr>
              <p14:xfrm>
                <a:off x="3934830" y="1716144"/>
                <a:ext cx="112680" cy="113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5712F66-4DB7-4935-8328-0FF8F46995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25830" y="1707504"/>
                  <a:ext cx="1303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52EAD8-C36A-453C-905E-E4545A84C075}"/>
              </a:ext>
            </a:extLst>
          </p:cNvPr>
          <p:cNvGrpSpPr/>
          <p:nvPr/>
        </p:nvGrpSpPr>
        <p:grpSpPr>
          <a:xfrm>
            <a:off x="4624230" y="876624"/>
            <a:ext cx="172800" cy="105480"/>
            <a:chOff x="4624230" y="876624"/>
            <a:chExt cx="17280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52EA62-E8FF-4040-BE94-AE6EF191F601}"/>
                    </a:ext>
                  </a:extLst>
                </p14:cNvPr>
                <p14:cNvContentPartPr/>
                <p14:nvPr/>
              </p14:nvContentPartPr>
              <p14:xfrm>
                <a:off x="4639350" y="876624"/>
                <a:ext cx="157680" cy="7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52EA62-E8FF-4040-BE94-AE6EF191F6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30350" y="867984"/>
                  <a:ext cx="175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1ECF14-B5CD-4FD5-AECF-07F036A646CB}"/>
                    </a:ext>
                  </a:extLst>
                </p14:cNvPr>
                <p14:cNvContentPartPr/>
                <p14:nvPr/>
              </p14:nvContentPartPr>
              <p14:xfrm>
                <a:off x="4624230" y="974184"/>
                <a:ext cx="112680" cy="7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1ECF14-B5CD-4FD5-AECF-07F036A646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15590" y="965184"/>
                  <a:ext cx="130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77A9D7-7CA0-4F65-93CF-16596F4A8897}"/>
              </a:ext>
            </a:extLst>
          </p:cNvPr>
          <p:cNvGrpSpPr/>
          <p:nvPr/>
        </p:nvGrpSpPr>
        <p:grpSpPr>
          <a:xfrm>
            <a:off x="5276190" y="209544"/>
            <a:ext cx="1147680" cy="458640"/>
            <a:chOff x="5276190" y="209544"/>
            <a:chExt cx="114768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E74169-6256-4F51-8C31-00CB4D41006E}"/>
                    </a:ext>
                  </a:extLst>
                </p14:cNvPr>
                <p14:cNvContentPartPr/>
                <p14:nvPr/>
              </p14:nvContentPartPr>
              <p14:xfrm>
                <a:off x="5276190" y="338424"/>
                <a:ext cx="312120" cy="318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E74169-6256-4F51-8C31-00CB4D4100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67550" y="329424"/>
                  <a:ext cx="3297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1C0D75-9E2D-4391-A0CE-3E2E66505725}"/>
                    </a:ext>
                  </a:extLst>
                </p14:cNvPr>
                <p14:cNvContentPartPr/>
                <p14:nvPr/>
              </p14:nvContentPartPr>
              <p14:xfrm>
                <a:off x="5343870" y="487104"/>
                <a:ext cx="225360" cy="7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1C0D75-9E2D-4391-A0CE-3E2E665057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34870" y="478104"/>
                  <a:ext cx="243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67A45A-E1DA-4B6F-B8CF-DC63A39E206C}"/>
                    </a:ext>
                  </a:extLst>
                </p14:cNvPr>
                <p14:cNvContentPartPr/>
                <p14:nvPr/>
              </p14:nvContentPartPr>
              <p14:xfrm>
                <a:off x="5793510" y="374424"/>
                <a:ext cx="255600" cy="293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67A45A-E1DA-4B6F-B8CF-DC63A39E20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84870" y="365784"/>
                  <a:ext cx="273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65BA967-106F-4A54-B835-AEAA699BA8F0}"/>
                    </a:ext>
                  </a:extLst>
                </p14:cNvPr>
                <p14:cNvContentPartPr/>
                <p14:nvPr/>
              </p14:nvContentPartPr>
              <p14:xfrm>
                <a:off x="5936070" y="209544"/>
                <a:ext cx="397800" cy="352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65BA967-106F-4A54-B835-AEAA699BA8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27070" y="200904"/>
                  <a:ext cx="415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44C58D-B6B2-45D9-8298-91AF69A5A6C5}"/>
                    </a:ext>
                  </a:extLst>
                </p14:cNvPr>
                <p14:cNvContentPartPr/>
                <p14:nvPr/>
              </p14:nvContentPartPr>
              <p14:xfrm>
                <a:off x="6310830" y="292344"/>
                <a:ext cx="113040" cy="315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44C58D-B6B2-45D9-8298-91AF69A5A6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01830" y="283704"/>
                  <a:ext cx="13068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F50A208-9DCA-4DE6-B5BB-938375CB9E42}"/>
              </a:ext>
            </a:extLst>
          </p:cNvPr>
          <p:cNvGrpSpPr/>
          <p:nvPr/>
        </p:nvGrpSpPr>
        <p:grpSpPr>
          <a:xfrm>
            <a:off x="5292750" y="779064"/>
            <a:ext cx="1542960" cy="717120"/>
            <a:chOff x="5292750" y="779064"/>
            <a:chExt cx="154296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526BDBB-DEFE-4714-956E-57D2D3A0AB01}"/>
                    </a:ext>
                  </a:extLst>
                </p14:cNvPr>
                <p14:cNvContentPartPr/>
                <p14:nvPr/>
              </p14:nvContentPartPr>
              <p14:xfrm>
                <a:off x="5292750" y="779064"/>
                <a:ext cx="1542960" cy="113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526BDBB-DEFE-4714-956E-57D2D3A0AB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83750" y="770064"/>
                  <a:ext cx="1560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B18DBB-01B6-484F-AA52-D2EFE1845246}"/>
                    </a:ext>
                  </a:extLst>
                </p14:cNvPr>
                <p14:cNvContentPartPr/>
                <p14:nvPr/>
              </p14:nvContentPartPr>
              <p14:xfrm>
                <a:off x="5302470" y="1126824"/>
                <a:ext cx="304200" cy="252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B18DBB-01B6-484F-AA52-D2EFE18452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93470" y="1117824"/>
                  <a:ext cx="321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179778-F6F0-47A7-AF1A-E46FF572644A}"/>
                    </a:ext>
                  </a:extLst>
                </p14:cNvPr>
                <p14:cNvContentPartPr/>
                <p14:nvPr/>
              </p14:nvContentPartPr>
              <p14:xfrm>
                <a:off x="5366190" y="1176504"/>
                <a:ext cx="532440" cy="82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179778-F6F0-47A7-AF1A-E46FF57264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57550" y="1167864"/>
                  <a:ext cx="550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0D346C4-DDB5-4A72-A94F-9BD1062D98EE}"/>
                    </a:ext>
                  </a:extLst>
                </p14:cNvPr>
                <p14:cNvContentPartPr/>
                <p14:nvPr/>
              </p14:nvContentPartPr>
              <p14:xfrm>
                <a:off x="5823390" y="1086504"/>
                <a:ext cx="15480" cy="217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0D346C4-DDB5-4A72-A94F-9BD1062D98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14750" y="1077864"/>
                  <a:ext cx="33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4F22A1-CFAB-4386-A12E-53B9ECAFB69A}"/>
                    </a:ext>
                  </a:extLst>
                </p14:cNvPr>
                <p14:cNvContentPartPr/>
                <p14:nvPr/>
              </p14:nvContentPartPr>
              <p14:xfrm>
                <a:off x="5846070" y="1049064"/>
                <a:ext cx="247680" cy="447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4F22A1-CFAB-4386-A12E-53B9ECAFB6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37070" y="1040424"/>
                  <a:ext cx="2653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6B01B00-70FE-45A6-A37D-11C00BFF2917}"/>
                    </a:ext>
                  </a:extLst>
                </p14:cNvPr>
                <p14:cNvContentPartPr/>
                <p14:nvPr/>
              </p14:nvContentPartPr>
              <p14:xfrm>
                <a:off x="6363390" y="1109184"/>
                <a:ext cx="29880" cy="192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6B01B00-70FE-45A6-A37D-11C00BFF29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54750" y="1100184"/>
                  <a:ext cx="47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9A0B71-D4B4-4A6E-A884-D01B73E0C1E3}"/>
                    </a:ext>
                  </a:extLst>
                </p14:cNvPr>
                <p14:cNvContentPartPr/>
                <p14:nvPr/>
              </p14:nvContentPartPr>
              <p14:xfrm>
                <a:off x="6408030" y="988944"/>
                <a:ext cx="176760" cy="330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9A0B71-D4B4-4A6E-A884-D01B73E0C1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99390" y="979944"/>
                  <a:ext cx="19440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687792A-DD64-45DB-894C-F3C25D37F7F0}"/>
                  </a:ext>
                </a:extLst>
              </p14:cNvPr>
              <p14:cNvContentPartPr/>
              <p14:nvPr/>
            </p14:nvContentPartPr>
            <p14:xfrm>
              <a:off x="5972790" y="2173344"/>
              <a:ext cx="255960" cy="2635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687792A-DD64-45DB-894C-F3C25D37F7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63790" y="2164704"/>
                <a:ext cx="27360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AB4CFC6-3D9A-4FD0-8702-B0C330FB3D17}"/>
              </a:ext>
            </a:extLst>
          </p:cNvPr>
          <p:cNvGrpSpPr/>
          <p:nvPr/>
        </p:nvGrpSpPr>
        <p:grpSpPr>
          <a:xfrm>
            <a:off x="6230550" y="1498704"/>
            <a:ext cx="1287360" cy="585360"/>
            <a:chOff x="6230550" y="1498704"/>
            <a:chExt cx="1287360" cy="58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DCF41A8-6F75-47F8-B6BD-758A1808362F}"/>
                    </a:ext>
                  </a:extLst>
                </p14:cNvPr>
                <p14:cNvContentPartPr/>
                <p14:nvPr/>
              </p14:nvContentPartPr>
              <p14:xfrm>
                <a:off x="6230550" y="1842864"/>
                <a:ext cx="88200" cy="9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DCF41A8-6F75-47F8-B6BD-758A1808362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21550" y="1834224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6BDBB5-C222-4C05-8D18-8945D5CAA205}"/>
                    </a:ext>
                  </a:extLst>
                </p14:cNvPr>
                <p14:cNvContentPartPr/>
                <p14:nvPr/>
              </p14:nvContentPartPr>
              <p14:xfrm>
                <a:off x="6340710" y="1813704"/>
                <a:ext cx="75240" cy="270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6BDBB5-C222-4C05-8D18-8945D5CAA2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31710" y="1804704"/>
                  <a:ext cx="92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766AD5-0691-4399-AFA0-9154D02CEDA2}"/>
                    </a:ext>
                  </a:extLst>
                </p14:cNvPr>
                <p14:cNvContentPartPr/>
                <p14:nvPr/>
              </p14:nvContentPartPr>
              <p14:xfrm>
                <a:off x="6378150" y="1708584"/>
                <a:ext cx="22680" cy="7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766AD5-0691-4399-AFA0-9154D02CED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69150" y="1699944"/>
                  <a:ext cx="4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C575AC-44C8-4167-B17E-D9D6F13A57BC}"/>
                    </a:ext>
                  </a:extLst>
                </p14:cNvPr>
                <p14:cNvContentPartPr/>
                <p14:nvPr/>
              </p14:nvContentPartPr>
              <p14:xfrm>
                <a:off x="6565350" y="1618584"/>
                <a:ext cx="61200" cy="285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C575AC-44C8-4167-B17E-D9D6F13A57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56350" y="1609944"/>
                  <a:ext cx="78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D95138-C072-478B-BAEA-96AF7EF845D0}"/>
                    </a:ext>
                  </a:extLst>
                </p14:cNvPr>
                <p14:cNvContentPartPr/>
                <p14:nvPr/>
              </p14:nvContentPartPr>
              <p14:xfrm>
                <a:off x="6527910" y="1686264"/>
                <a:ext cx="412920" cy="172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D95138-C072-478B-BAEA-96AF7EF845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19270" y="1677264"/>
                  <a:ext cx="430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DC0060-D7DE-4680-B0F7-1C7AD8D7A5EE}"/>
                    </a:ext>
                  </a:extLst>
                </p14:cNvPr>
                <p14:cNvContentPartPr/>
                <p14:nvPr/>
              </p14:nvContentPartPr>
              <p14:xfrm>
                <a:off x="6962790" y="1581144"/>
                <a:ext cx="5292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DC0060-D7DE-4680-B0F7-1C7AD8D7A5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53790" y="1572504"/>
                  <a:ext cx="70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AE6032-7024-44E9-ADFE-C71F47DCC312}"/>
                    </a:ext>
                  </a:extLst>
                </p14:cNvPr>
                <p14:cNvContentPartPr/>
                <p14:nvPr/>
              </p14:nvContentPartPr>
              <p14:xfrm>
                <a:off x="7082670" y="1498704"/>
                <a:ext cx="15480" cy="120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AE6032-7024-44E9-ADFE-C71F47DCC3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74030" y="1490064"/>
                  <a:ext cx="33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F2E33F-BE72-4DF9-B5F4-845711BEE8CF}"/>
                    </a:ext>
                  </a:extLst>
                </p14:cNvPr>
                <p14:cNvContentPartPr/>
                <p14:nvPr/>
              </p14:nvContentPartPr>
              <p14:xfrm>
                <a:off x="7277430" y="1514904"/>
                <a:ext cx="37800" cy="201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F2E33F-BE72-4DF9-B5F4-845711BEE8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68790" y="1506264"/>
                  <a:ext cx="55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4BBB295-DE14-4CA4-B797-1BE2B6CEF55A}"/>
                    </a:ext>
                  </a:extLst>
                </p14:cNvPr>
                <p14:cNvContentPartPr/>
                <p14:nvPr/>
              </p14:nvContentPartPr>
              <p14:xfrm>
                <a:off x="7292550" y="1521024"/>
                <a:ext cx="142200" cy="20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4BBB295-DE14-4CA4-B797-1BE2B6CEF5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83550" y="1512384"/>
                  <a:ext cx="159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A2E630-0481-4B10-BDB0-66C749747856}"/>
                    </a:ext>
                  </a:extLst>
                </p14:cNvPr>
                <p14:cNvContentPartPr/>
                <p14:nvPr/>
              </p14:nvContentPartPr>
              <p14:xfrm>
                <a:off x="7182390" y="1753584"/>
                <a:ext cx="335520" cy="46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A2E630-0481-4B10-BDB0-66C7497478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73390" y="1744944"/>
                  <a:ext cx="353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8DEA57-0D76-4CFB-B614-54AF5FFFBD28}"/>
                    </a:ext>
                  </a:extLst>
                </p14:cNvPr>
                <p14:cNvContentPartPr/>
                <p14:nvPr/>
              </p14:nvContentPartPr>
              <p14:xfrm>
                <a:off x="7217310" y="1843584"/>
                <a:ext cx="165240" cy="165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8DEA57-0D76-4CFB-B614-54AF5FFFBD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08670" y="1834944"/>
                  <a:ext cx="182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2894D2-65FC-4045-8122-8F6E3CA6BCAA}"/>
                    </a:ext>
                  </a:extLst>
                </p14:cNvPr>
                <p14:cNvContentPartPr/>
                <p14:nvPr/>
              </p14:nvContentPartPr>
              <p14:xfrm>
                <a:off x="7270230" y="1926024"/>
                <a:ext cx="60480" cy="7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2894D2-65FC-4045-8122-8F6E3CA6BC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61230" y="1917384"/>
                  <a:ext cx="781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3491CC5-5219-4B64-8C1B-BAF7C3CCA8DF}"/>
              </a:ext>
            </a:extLst>
          </p:cNvPr>
          <p:cNvGrpSpPr/>
          <p:nvPr/>
        </p:nvGrpSpPr>
        <p:grpSpPr>
          <a:xfrm>
            <a:off x="6962790" y="2233464"/>
            <a:ext cx="1829160" cy="1655280"/>
            <a:chOff x="6962790" y="2233464"/>
            <a:chExt cx="1829160" cy="165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D9B448B-4C30-45D3-9F52-897B3E8D6943}"/>
                    </a:ext>
                  </a:extLst>
                </p14:cNvPr>
                <p14:cNvContentPartPr/>
                <p14:nvPr/>
              </p14:nvContentPartPr>
              <p14:xfrm>
                <a:off x="7426830" y="2577984"/>
                <a:ext cx="91080" cy="944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D9B448B-4C30-45D3-9F52-897B3E8D69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17830" y="2569344"/>
                  <a:ext cx="10872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5746A4-2F60-4419-AEA8-F367DC05235F}"/>
                    </a:ext>
                  </a:extLst>
                </p14:cNvPr>
                <p14:cNvContentPartPr/>
                <p14:nvPr/>
              </p14:nvContentPartPr>
              <p14:xfrm>
                <a:off x="6962790" y="3454584"/>
                <a:ext cx="1446840" cy="46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5746A4-2F60-4419-AEA8-F367DC0523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53790" y="3445944"/>
                  <a:ext cx="1464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17BC22-5ACA-4C9E-8512-5ED7B0F05F3F}"/>
                    </a:ext>
                  </a:extLst>
                </p14:cNvPr>
                <p14:cNvContentPartPr/>
                <p14:nvPr/>
              </p14:nvContentPartPr>
              <p14:xfrm>
                <a:off x="8244390" y="3358104"/>
                <a:ext cx="185400" cy="225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17BC22-5ACA-4C9E-8512-5ED7B0F05F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35390" y="3349104"/>
                  <a:ext cx="203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A610C3-3A44-4FC2-A4C1-906B5BDC3568}"/>
                    </a:ext>
                  </a:extLst>
                </p14:cNvPr>
                <p14:cNvContentPartPr/>
                <p14:nvPr/>
              </p14:nvContentPartPr>
              <p14:xfrm>
                <a:off x="8514750" y="3357744"/>
                <a:ext cx="277200" cy="255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A610C3-3A44-4FC2-A4C1-906B5BDC35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06110" y="3348744"/>
                  <a:ext cx="294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0628546-E029-4080-9F70-ACA94E98F809}"/>
                    </a:ext>
                  </a:extLst>
                </p14:cNvPr>
                <p14:cNvContentPartPr/>
                <p14:nvPr/>
              </p14:nvContentPartPr>
              <p14:xfrm>
                <a:off x="7300470" y="2532984"/>
                <a:ext cx="127440" cy="150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0628546-E029-4080-9F70-ACA94E98F80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91470" y="2524344"/>
                  <a:ext cx="145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8F62A5-D1D8-480D-A30B-E691178F1232}"/>
                    </a:ext>
                  </a:extLst>
                </p14:cNvPr>
                <p14:cNvContentPartPr/>
                <p14:nvPr/>
              </p14:nvContentPartPr>
              <p14:xfrm>
                <a:off x="7475070" y="2233464"/>
                <a:ext cx="192600" cy="240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8F62A5-D1D8-480D-A30B-E691178F12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66430" y="2224464"/>
                  <a:ext cx="210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93339E-FDA0-4AC6-91BD-A989D5B37014}"/>
                    </a:ext>
                  </a:extLst>
                </p14:cNvPr>
                <p14:cNvContentPartPr/>
                <p14:nvPr/>
              </p14:nvContentPartPr>
              <p14:xfrm>
                <a:off x="7719510" y="2383224"/>
                <a:ext cx="187920" cy="68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93339E-FDA0-4AC6-91BD-A989D5B370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10870" y="2374224"/>
                  <a:ext cx="205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9B7530C-7FC3-46EF-9D99-D5F48B106BD8}"/>
                    </a:ext>
                  </a:extLst>
                </p14:cNvPr>
                <p14:cNvContentPartPr/>
                <p14:nvPr/>
              </p14:nvContentPartPr>
              <p14:xfrm>
                <a:off x="7517190" y="2780304"/>
                <a:ext cx="630360" cy="697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9B7530C-7FC3-46EF-9D99-D5F48B106B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08190" y="2771664"/>
                  <a:ext cx="64800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2F10F53-CC75-419C-97CD-BB7672B25924}"/>
                    </a:ext>
                  </a:extLst>
                </p14:cNvPr>
                <p14:cNvContentPartPr/>
                <p14:nvPr/>
              </p14:nvContentPartPr>
              <p14:xfrm>
                <a:off x="8057190" y="2892984"/>
                <a:ext cx="22680" cy="82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2F10F53-CC75-419C-97CD-BB7672B259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48190" y="2883984"/>
                  <a:ext cx="40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C53E942-0937-4A09-A9D6-B6EB0F67833E}"/>
                    </a:ext>
                  </a:extLst>
                </p14:cNvPr>
                <p14:cNvContentPartPr/>
                <p14:nvPr/>
              </p14:nvContentPartPr>
              <p14:xfrm>
                <a:off x="8026950" y="3095304"/>
                <a:ext cx="60480" cy="180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C53E942-0937-4A09-A9D6-B6EB0F67833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18310" y="3086304"/>
                  <a:ext cx="78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043A46C-FD72-42E2-9193-8176F85DE091}"/>
                    </a:ext>
                  </a:extLst>
                </p14:cNvPr>
                <p14:cNvContentPartPr/>
                <p14:nvPr/>
              </p14:nvContentPartPr>
              <p14:xfrm>
                <a:off x="8042070" y="3327504"/>
                <a:ext cx="67680" cy="52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043A46C-FD72-42E2-9193-8176F85DE0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33070" y="3318864"/>
                  <a:ext cx="85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DB86A66-9942-4080-B21C-6DB6B275A29F}"/>
                    </a:ext>
                  </a:extLst>
                </p14:cNvPr>
                <p14:cNvContentPartPr/>
                <p14:nvPr/>
              </p14:nvContentPartPr>
              <p14:xfrm>
                <a:off x="7667310" y="3657264"/>
                <a:ext cx="215280" cy="231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DB86A66-9942-4080-B21C-6DB6B275A29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58310" y="3648624"/>
                  <a:ext cx="232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3AAD76-0E43-4CC3-A215-47238AB26F99}"/>
                    </a:ext>
                  </a:extLst>
                </p14:cNvPr>
                <p14:cNvContentPartPr/>
                <p14:nvPr/>
              </p14:nvContentPartPr>
              <p14:xfrm>
                <a:off x="7742190" y="3762384"/>
                <a:ext cx="135360" cy="15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3AAD76-0E43-4CC3-A215-47238AB26F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33550" y="3753384"/>
                  <a:ext cx="153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B4DBD34-E1A7-4E4F-99BD-87EB550F25E9}"/>
                    </a:ext>
                  </a:extLst>
                </p14:cNvPr>
                <p14:cNvContentPartPr/>
                <p14:nvPr/>
              </p14:nvContentPartPr>
              <p14:xfrm>
                <a:off x="7442310" y="2818104"/>
                <a:ext cx="75240" cy="15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B4DBD34-E1A7-4E4F-99BD-87EB550F25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33670" y="2809104"/>
                  <a:ext cx="9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3CE782A-65E4-42A6-943C-C3FD4BBE0263}"/>
                    </a:ext>
                  </a:extLst>
                </p14:cNvPr>
                <p14:cNvContentPartPr/>
                <p14:nvPr/>
              </p14:nvContentPartPr>
              <p14:xfrm>
                <a:off x="7674870" y="2810544"/>
                <a:ext cx="292680" cy="22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3CE782A-65E4-42A6-943C-C3FD4BBE02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65870" y="2801544"/>
                  <a:ext cx="31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50078B-D582-4AD7-9C6C-E62FA78E0EEC}"/>
                    </a:ext>
                  </a:extLst>
                </p14:cNvPr>
                <p14:cNvContentPartPr/>
                <p14:nvPr/>
              </p14:nvContentPartPr>
              <p14:xfrm>
                <a:off x="7044870" y="2833224"/>
                <a:ext cx="23040" cy="180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50078B-D582-4AD7-9C6C-E62FA78E0E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36230" y="2824584"/>
                  <a:ext cx="40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37C8AF-E105-4B88-BAA1-BC20761F8CF7}"/>
                    </a:ext>
                  </a:extLst>
                </p14:cNvPr>
                <p14:cNvContentPartPr/>
                <p14:nvPr/>
              </p14:nvContentPartPr>
              <p14:xfrm>
                <a:off x="7045230" y="2795424"/>
                <a:ext cx="161640" cy="218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37C8AF-E105-4B88-BAA1-BC20761F8C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36230" y="2786424"/>
                  <a:ext cx="179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A665461-B41C-41B9-981E-1692615A2BBD}"/>
                    </a:ext>
                  </a:extLst>
                </p14:cNvPr>
                <p14:cNvContentPartPr/>
                <p14:nvPr/>
              </p14:nvContentPartPr>
              <p14:xfrm>
                <a:off x="7907070" y="3642144"/>
                <a:ext cx="127800" cy="165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A665461-B41C-41B9-981E-1692615A2BB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98070" y="3633504"/>
                  <a:ext cx="145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1D27C50-52A2-4848-9B7F-48214AE99A35}"/>
                    </a:ext>
                  </a:extLst>
                </p14:cNvPr>
                <p14:cNvContentPartPr/>
                <p14:nvPr/>
              </p14:nvContentPartPr>
              <p14:xfrm>
                <a:off x="7727430" y="3282504"/>
                <a:ext cx="45360" cy="162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1D27C50-52A2-4848-9B7F-48214AE99A3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18430" y="3273864"/>
                  <a:ext cx="63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80040C5-2ABA-4186-AEAB-576DAF72A0CA}"/>
                    </a:ext>
                  </a:extLst>
                </p14:cNvPr>
                <p14:cNvContentPartPr/>
                <p14:nvPr/>
              </p14:nvContentPartPr>
              <p14:xfrm>
                <a:off x="7801230" y="3229944"/>
                <a:ext cx="91440" cy="143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80040C5-2ABA-4186-AEAB-576DAF72A0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92590" y="3221304"/>
                  <a:ext cx="1090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42CEEAF-7651-445D-BB6A-92091EB8DA26}"/>
              </a:ext>
            </a:extLst>
          </p:cNvPr>
          <p:cNvGrpSpPr/>
          <p:nvPr/>
        </p:nvGrpSpPr>
        <p:grpSpPr>
          <a:xfrm>
            <a:off x="7561830" y="3972264"/>
            <a:ext cx="1447560" cy="569880"/>
            <a:chOff x="7561830" y="3972264"/>
            <a:chExt cx="144756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6857479-B3F9-40F1-B3EC-2FB8FC91F35B}"/>
                    </a:ext>
                  </a:extLst>
                </p14:cNvPr>
                <p14:cNvContentPartPr/>
                <p14:nvPr/>
              </p14:nvContentPartPr>
              <p14:xfrm>
                <a:off x="7561830" y="4234344"/>
                <a:ext cx="260280" cy="136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6857479-B3F9-40F1-B3EC-2FB8FC91F35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53190" y="4225704"/>
                  <a:ext cx="277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F322DE3-5CDE-478C-B05C-5CCE0EEA2900}"/>
                    </a:ext>
                  </a:extLst>
                </p14:cNvPr>
                <p14:cNvContentPartPr/>
                <p14:nvPr/>
              </p14:nvContentPartPr>
              <p14:xfrm>
                <a:off x="7944510" y="4249464"/>
                <a:ext cx="30240" cy="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F322DE3-5CDE-478C-B05C-5CCE0EEA290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35870" y="4240824"/>
                  <a:ext cx="4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5276EBA-1E6E-435F-A906-9DDD9FAD0997}"/>
                    </a:ext>
                  </a:extLst>
                </p14:cNvPr>
                <p14:cNvContentPartPr/>
                <p14:nvPr/>
              </p14:nvContentPartPr>
              <p14:xfrm>
                <a:off x="7899510" y="4294464"/>
                <a:ext cx="75240" cy="7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5276EBA-1E6E-435F-A906-9DDD9FAD09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90870" y="4285824"/>
                  <a:ext cx="9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848089C-2910-43FD-A3B3-74B202019A2B}"/>
                    </a:ext>
                  </a:extLst>
                </p14:cNvPr>
                <p14:cNvContentPartPr/>
                <p14:nvPr/>
              </p14:nvContentPartPr>
              <p14:xfrm>
                <a:off x="8221710" y="4092144"/>
                <a:ext cx="97920" cy="255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848089C-2910-43FD-A3B3-74B202019A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13070" y="4083144"/>
                  <a:ext cx="115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D3668D-21E9-408F-9CFD-29D4D23E0DBD}"/>
                    </a:ext>
                  </a:extLst>
                </p14:cNvPr>
                <p14:cNvContentPartPr/>
                <p14:nvPr/>
              </p14:nvContentPartPr>
              <p14:xfrm>
                <a:off x="8170590" y="4196904"/>
                <a:ext cx="381240" cy="97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D3668D-21E9-408F-9CFD-29D4D23E0D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61950" y="4187904"/>
                  <a:ext cx="398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824EC58-D5F7-4B7D-B43E-8B0F4B83D677}"/>
                    </a:ext>
                  </a:extLst>
                </p14:cNvPr>
                <p14:cNvContentPartPr/>
                <p14:nvPr/>
              </p14:nvContentPartPr>
              <p14:xfrm>
                <a:off x="8544270" y="3979824"/>
                <a:ext cx="112680" cy="135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824EC58-D5F7-4B7D-B43E-8B0F4B83D6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35270" y="3970824"/>
                  <a:ext cx="130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01BD7E-461E-4045-A79C-277A1D9C3A7F}"/>
                    </a:ext>
                  </a:extLst>
                </p14:cNvPr>
                <p14:cNvContentPartPr/>
                <p14:nvPr/>
              </p14:nvContentPartPr>
              <p14:xfrm>
                <a:off x="8843790" y="4002144"/>
                <a:ext cx="15840" cy="210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01BD7E-461E-4045-A79C-277A1D9C3A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35150" y="3993504"/>
                  <a:ext cx="33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74522E4-2321-4C1C-BD84-331786E882D7}"/>
                    </a:ext>
                  </a:extLst>
                </p14:cNvPr>
                <p14:cNvContentPartPr/>
                <p14:nvPr/>
              </p14:nvContentPartPr>
              <p14:xfrm>
                <a:off x="8903910" y="3972264"/>
                <a:ext cx="52920" cy="210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74522E4-2321-4C1C-BD84-331786E882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95270" y="3963264"/>
                  <a:ext cx="70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92CC6AD-FEAC-4214-8664-8151C5BC199C}"/>
                    </a:ext>
                  </a:extLst>
                </p14:cNvPr>
                <p14:cNvContentPartPr/>
                <p14:nvPr/>
              </p14:nvContentPartPr>
              <p14:xfrm>
                <a:off x="8726790" y="4241904"/>
                <a:ext cx="282600" cy="15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92CC6AD-FEAC-4214-8664-8151C5BC199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17790" y="4232904"/>
                  <a:ext cx="300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A420207-6EE2-495A-B864-D75A9BF08A3B}"/>
                    </a:ext>
                  </a:extLst>
                </p14:cNvPr>
                <p14:cNvContentPartPr/>
                <p14:nvPr/>
              </p14:nvContentPartPr>
              <p14:xfrm>
                <a:off x="8739030" y="4331904"/>
                <a:ext cx="142920" cy="210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A420207-6EE2-495A-B864-D75A9BF08A3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30390" y="4322904"/>
                  <a:ext cx="160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302B61-BB19-426A-969C-76EC6F42E7F3}"/>
                    </a:ext>
                  </a:extLst>
                </p14:cNvPr>
                <p14:cNvContentPartPr/>
                <p14:nvPr/>
              </p14:nvContentPartPr>
              <p14:xfrm>
                <a:off x="8784030" y="4459344"/>
                <a:ext cx="75240" cy="15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302B61-BB19-426A-969C-76EC6F42E7F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75390" y="4450704"/>
                  <a:ext cx="928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469FDE6-FC1E-45C8-8192-6CB6EED2DEDF}"/>
                  </a:ext>
                </a:extLst>
              </p14:cNvPr>
              <p14:cNvContentPartPr/>
              <p14:nvPr/>
            </p14:nvContentPartPr>
            <p14:xfrm>
              <a:off x="7989870" y="1573944"/>
              <a:ext cx="487080" cy="5018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469FDE6-FC1E-45C8-8192-6CB6EED2DED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981230" y="1564944"/>
                <a:ext cx="504720" cy="51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DFF6F2-22F4-4D59-B6EB-E15124EF824E}"/>
              </a:ext>
            </a:extLst>
          </p:cNvPr>
          <p:cNvGrpSpPr/>
          <p:nvPr/>
        </p:nvGrpSpPr>
        <p:grpSpPr>
          <a:xfrm>
            <a:off x="841710" y="2683104"/>
            <a:ext cx="649800" cy="450000"/>
            <a:chOff x="841710" y="2683104"/>
            <a:chExt cx="64980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F331302-BD32-489E-800A-E600C26A8BAB}"/>
                    </a:ext>
                  </a:extLst>
                </p14:cNvPr>
                <p14:cNvContentPartPr/>
                <p14:nvPr/>
              </p14:nvContentPartPr>
              <p14:xfrm>
                <a:off x="841710" y="2810184"/>
                <a:ext cx="290160" cy="322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F331302-BD32-489E-800A-E600C26A8BA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3070" y="2801544"/>
                  <a:ext cx="307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6C76E1-ABDD-4994-AD29-57DA8B5888DA}"/>
                    </a:ext>
                  </a:extLst>
                </p14:cNvPr>
                <p14:cNvContentPartPr/>
                <p14:nvPr/>
              </p14:nvContentPartPr>
              <p14:xfrm>
                <a:off x="1101630" y="2683104"/>
                <a:ext cx="165240" cy="22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6C76E1-ABDD-4994-AD29-57DA8B5888D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2630" y="2674104"/>
                  <a:ext cx="182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8D8EA1-8765-4012-9488-B17D47DCABD4}"/>
                    </a:ext>
                  </a:extLst>
                </p14:cNvPr>
                <p14:cNvContentPartPr/>
                <p14:nvPr/>
              </p14:nvContentPartPr>
              <p14:xfrm>
                <a:off x="1168950" y="2735664"/>
                <a:ext cx="15480" cy="135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8D8EA1-8765-4012-9488-B17D47DCAB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60310" y="2726664"/>
                  <a:ext cx="3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017916-E9B3-4D7A-B5B5-4C15E0A5EAD5}"/>
                    </a:ext>
                  </a:extLst>
                </p14:cNvPr>
                <p14:cNvContentPartPr/>
                <p14:nvPr/>
              </p14:nvContentPartPr>
              <p14:xfrm>
                <a:off x="1344630" y="2712984"/>
                <a:ext cx="146880" cy="157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017916-E9B3-4D7A-B5B5-4C15E0A5EAD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35990" y="2704344"/>
                  <a:ext cx="16452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0E600BB-F2B9-4831-A8E1-D699A33AF2B2}"/>
                  </a:ext>
                </a:extLst>
              </p14:cNvPr>
              <p14:cNvContentPartPr/>
              <p14:nvPr/>
            </p14:nvContentPartPr>
            <p14:xfrm>
              <a:off x="1888590" y="2962824"/>
              <a:ext cx="210240" cy="579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0E600BB-F2B9-4831-A8E1-D699A33AF2B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879590" y="2954184"/>
                <a:ext cx="22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C94F679-8A57-41E4-B0B4-568505A72CF6}"/>
                  </a:ext>
                </a:extLst>
              </p14:cNvPr>
              <p14:cNvContentPartPr/>
              <p14:nvPr/>
            </p14:nvContentPartPr>
            <p14:xfrm>
              <a:off x="1903710" y="3125184"/>
              <a:ext cx="187920" cy="309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C94F679-8A57-41E4-B0B4-568505A72CF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94710" y="3116184"/>
                <a:ext cx="20556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7701D25-82BC-4F9A-8CCD-831374381640}"/>
              </a:ext>
            </a:extLst>
          </p:cNvPr>
          <p:cNvGrpSpPr/>
          <p:nvPr/>
        </p:nvGrpSpPr>
        <p:grpSpPr>
          <a:xfrm>
            <a:off x="2436150" y="2023584"/>
            <a:ext cx="3268080" cy="1341720"/>
            <a:chOff x="2436150" y="2023584"/>
            <a:chExt cx="3268080" cy="13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51EF77-485E-4EBC-9A6E-9314A155A522}"/>
                    </a:ext>
                  </a:extLst>
                </p14:cNvPr>
                <p14:cNvContentPartPr/>
                <p14:nvPr/>
              </p14:nvContentPartPr>
              <p14:xfrm>
                <a:off x="2436150" y="2189184"/>
                <a:ext cx="360360" cy="359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51EF77-485E-4EBC-9A6E-9314A155A52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27150" y="2180184"/>
                  <a:ext cx="378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79DFAE8-3D18-478A-BC43-B44D3B546B34}"/>
                    </a:ext>
                  </a:extLst>
                </p14:cNvPr>
                <p14:cNvContentPartPr/>
                <p14:nvPr/>
              </p14:nvContentPartPr>
              <p14:xfrm>
                <a:off x="2548110" y="2398344"/>
                <a:ext cx="487440" cy="52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79DFAE8-3D18-478A-BC43-B44D3B546B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39470" y="2389344"/>
                  <a:ext cx="505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5DD719C-70F6-48E6-960E-ABEFB977B5E8}"/>
                    </a:ext>
                  </a:extLst>
                </p14:cNvPr>
                <p14:cNvContentPartPr/>
                <p14:nvPr/>
              </p14:nvContentPartPr>
              <p14:xfrm>
                <a:off x="3095310" y="2308344"/>
                <a:ext cx="225360" cy="360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5DD719C-70F6-48E6-960E-ABEFB977B5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6310" y="2299344"/>
                  <a:ext cx="243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E56767-3317-4CA6-84DC-971F5B7750E6}"/>
                    </a:ext>
                  </a:extLst>
                </p14:cNvPr>
                <p14:cNvContentPartPr/>
                <p14:nvPr/>
              </p14:nvContentPartPr>
              <p14:xfrm>
                <a:off x="3282510" y="2196024"/>
                <a:ext cx="337680" cy="274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E56767-3317-4CA6-84DC-971F5B7750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73870" y="2187024"/>
                  <a:ext cx="355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20AD02-6BB6-423B-9AFD-7A8A50B284B9}"/>
                    </a:ext>
                  </a:extLst>
                </p14:cNvPr>
                <p14:cNvContentPartPr/>
                <p14:nvPr/>
              </p14:nvContentPartPr>
              <p14:xfrm>
                <a:off x="3501390" y="2188104"/>
                <a:ext cx="213120" cy="323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20AD02-6BB6-423B-9AFD-7A8A50B284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92390" y="2179104"/>
                  <a:ext cx="230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C66A82B-47F2-4CA1-BB3A-D716A8FF07A9}"/>
                    </a:ext>
                  </a:extLst>
                </p14:cNvPr>
                <p14:cNvContentPartPr/>
                <p14:nvPr/>
              </p14:nvContentPartPr>
              <p14:xfrm>
                <a:off x="4099710" y="2255784"/>
                <a:ext cx="127800" cy="157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C66A82B-47F2-4CA1-BB3A-D716A8FF07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90710" y="2247144"/>
                  <a:ext cx="145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50A379B-BD85-41BD-AB06-77A631BD05CC}"/>
                    </a:ext>
                  </a:extLst>
                </p14:cNvPr>
                <p14:cNvContentPartPr/>
                <p14:nvPr/>
              </p14:nvContentPartPr>
              <p14:xfrm>
                <a:off x="4549350" y="2023584"/>
                <a:ext cx="37800" cy="45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50A379B-BD85-41BD-AB06-77A631BD05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40350" y="2014584"/>
                  <a:ext cx="554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EB6F2D-CA22-480E-87FD-7D1B2E9FCBAE}"/>
                    </a:ext>
                  </a:extLst>
                </p14:cNvPr>
                <p14:cNvContentPartPr/>
                <p14:nvPr/>
              </p14:nvContentPartPr>
              <p14:xfrm>
                <a:off x="4691910" y="2128704"/>
                <a:ext cx="195120" cy="239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EB6F2D-CA22-480E-87FD-7D1B2E9FCBA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82910" y="2120064"/>
                  <a:ext cx="212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75FFA6C-BD1D-4D19-A9CB-FD29D1DBBEEE}"/>
                    </a:ext>
                  </a:extLst>
                </p14:cNvPr>
                <p14:cNvContentPartPr/>
                <p14:nvPr/>
              </p14:nvContentPartPr>
              <p14:xfrm>
                <a:off x="4759230" y="2061024"/>
                <a:ext cx="529920" cy="390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75FFA6C-BD1D-4D19-A9CB-FD29D1DBBE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50230" y="2052024"/>
                  <a:ext cx="547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1DFB3D-0343-42C0-9887-A73B03DD1179}"/>
                    </a:ext>
                  </a:extLst>
                </p14:cNvPr>
                <p14:cNvContentPartPr/>
                <p14:nvPr/>
              </p14:nvContentPartPr>
              <p14:xfrm>
                <a:off x="5403630" y="2122224"/>
                <a:ext cx="30240" cy="239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1DFB3D-0343-42C0-9887-A73B03DD11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94990" y="2113224"/>
                  <a:ext cx="47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41D12C5-A530-44D9-ADB8-9C948914C6D6}"/>
                    </a:ext>
                  </a:extLst>
                </p14:cNvPr>
                <p14:cNvContentPartPr/>
                <p14:nvPr/>
              </p14:nvContentPartPr>
              <p14:xfrm>
                <a:off x="5433870" y="2135904"/>
                <a:ext cx="139680" cy="270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41D12C5-A530-44D9-ADB8-9C948914C6D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24870" y="2126904"/>
                  <a:ext cx="157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6197BC-01FA-4E91-9470-E7FCD1DBBF31}"/>
                    </a:ext>
                  </a:extLst>
                </p14:cNvPr>
                <p14:cNvContentPartPr/>
                <p14:nvPr/>
              </p14:nvContentPartPr>
              <p14:xfrm>
                <a:off x="5680830" y="2068224"/>
                <a:ext cx="23400" cy="390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6197BC-01FA-4E91-9470-E7FCD1DBBF3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72190" y="2059584"/>
                  <a:ext cx="410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9124EA-4F01-45B0-9597-0F4BF3A727FB}"/>
                    </a:ext>
                  </a:extLst>
                </p14:cNvPr>
                <p14:cNvContentPartPr/>
                <p14:nvPr/>
              </p14:nvContentPartPr>
              <p14:xfrm>
                <a:off x="2518230" y="3087384"/>
                <a:ext cx="315360" cy="277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9124EA-4F01-45B0-9597-0F4BF3A727F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09230" y="3078744"/>
                  <a:ext cx="333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7C0CFF8-E2F5-40E7-AC5E-B1E232514928}"/>
                    </a:ext>
                  </a:extLst>
                </p14:cNvPr>
                <p14:cNvContentPartPr/>
                <p14:nvPr/>
              </p14:nvContentPartPr>
              <p14:xfrm>
                <a:off x="2840430" y="2870304"/>
                <a:ext cx="150120" cy="22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7C0CFF8-E2F5-40E7-AC5E-B1E2325149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31790" y="2861664"/>
                  <a:ext cx="167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C0FCF74-1D9E-4F4B-BDB3-F465D9680D5C}"/>
                    </a:ext>
                  </a:extLst>
                </p14:cNvPr>
                <p14:cNvContentPartPr/>
                <p14:nvPr/>
              </p14:nvContentPartPr>
              <p14:xfrm>
                <a:off x="3050310" y="2787864"/>
                <a:ext cx="195480" cy="210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C0FCF74-1D9E-4F4B-BDB3-F465D9680D5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41310" y="2778864"/>
                  <a:ext cx="213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F086C2-68DB-4457-AA17-55AA07F46257}"/>
                    </a:ext>
                  </a:extLst>
                </p14:cNvPr>
                <p14:cNvContentPartPr/>
                <p14:nvPr/>
              </p14:nvContentPartPr>
              <p14:xfrm>
                <a:off x="3245070" y="2825304"/>
                <a:ext cx="98640" cy="248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F086C2-68DB-4457-AA17-55AA07F4625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36070" y="2816664"/>
                  <a:ext cx="116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7DB81C-EA6F-41B8-99BB-F6EE85C6B1C2}"/>
                    </a:ext>
                  </a:extLst>
                </p14:cNvPr>
                <p14:cNvContentPartPr/>
                <p14:nvPr/>
              </p14:nvContentPartPr>
              <p14:xfrm>
                <a:off x="3335070" y="2787864"/>
                <a:ext cx="30240" cy="7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7DB81C-EA6F-41B8-99BB-F6EE85C6B1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26430" y="2779224"/>
                  <a:ext cx="47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E0C6B09-9A44-417A-BD4A-C6662A56F3FA}"/>
                    </a:ext>
                  </a:extLst>
                </p14:cNvPr>
                <p14:cNvContentPartPr/>
                <p14:nvPr/>
              </p14:nvContentPartPr>
              <p14:xfrm>
                <a:off x="3560070" y="2780664"/>
                <a:ext cx="255240" cy="30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E0C6B09-9A44-417A-BD4A-C6662A56F3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51070" y="2771664"/>
                  <a:ext cx="272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AB59F6-7964-4195-B691-6CA0EA76DD95}"/>
                    </a:ext>
                  </a:extLst>
                </p14:cNvPr>
                <p14:cNvContentPartPr/>
                <p14:nvPr/>
              </p14:nvContentPartPr>
              <p14:xfrm>
                <a:off x="3622350" y="2745744"/>
                <a:ext cx="466920" cy="222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AB59F6-7964-4195-B691-6CA0EA76DD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13710" y="2737104"/>
                  <a:ext cx="484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E8CB3A-1EA8-4179-826A-5CD31E579128}"/>
                    </a:ext>
                  </a:extLst>
                </p14:cNvPr>
                <p14:cNvContentPartPr/>
                <p14:nvPr/>
              </p14:nvContentPartPr>
              <p14:xfrm>
                <a:off x="4137150" y="2735664"/>
                <a:ext cx="22680" cy="15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E8CB3A-1EA8-4179-826A-5CD31E5791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28150" y="2726664"/>
                  <a:ext cx="4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47EFCCC-ACA0-486F-B776-FDE54D7D8F04}"/>
                    </a:ext>
                  </a:extLst>
                </p14:cNvPr>
                <p14:cNvContentPartPr/>
                <p14:nvPr/>
              </p14:nvContentPartPr>
              <p14:xfrm>
                <a:off x="4212030" y="2653224"/>
                <a:ext cx="210240" cy="142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47EFCCC-ACA0-486F-B776-FDE54D7D8F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03390" y="2644224"/>
                  <a:ext cx="227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A7AA7BE-D8CE-4087-B2B4-34E9F66C703C}"/>
                    </a:ext>
                  </a:extLst>
                </p14:cNvPr>
                <p14:cNvContentPartPr/>
                <p14:nvPr/>
              </p14:nvContentPartPr>
              <p14:xfrm>
                <a:off x="4444230" y="2637744"/>
                <a:ext cx="97920" cy="158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A7AA7BE-D8CE-4087-B2B4-34E9F66C703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35590" y="2629104"/>
                  <a:ext cx="115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4FB3CF6-BB34-4139-BFC0-57BBCF890AFF}"/>
                    </a:ext>
                  </a:extLst>
                </p14:cNvPr>
                <p14:cNvContentPartPr/>
                <p14:nvPr/>
              </p14:nvContentPartPr>
              <p14:xfrm>
                <a:off x="4549350" y="2608224"/>
                <a:ext cx="232560" cy="315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4FB3CF6-BB34-4139-BFC0-57BBCF890AF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40350" y="2599224"/>
                  <a:ext cx="250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75B6CE-9BA1-4639-A474-57CCD84C204A}"/>
                    </a:ext>
                  </a:extLst>
                </p14:cNvPr>
                <p14:cNvContentPartPr/>
                <p14:nvPr/>
              </p14:nvContentPartPr>
              <p14:xfrm>
                <a:off x="4739070" y="2759424"/>
                <a:ext cx="117720" cy="156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75B6CE-9BA1-4639-A474-57CCD84C20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30430" y="2750424"/>
                  <a:ext cx="135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159CEF3-106C-4CB0-944A-07E34C684105}"/>
                    </a:ext>
                  </a:extLst>
                </p14:cNvPr>
                <p14:cNvContentPartPr/>
                <p14:nvPr/>
              </p14:nvContentPartPr>
              <p14:xfrm>
                <a:off x="4789110" y="2810544"/>
                <a:ext cx="90360" cy="15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159CEF3-106C-4CB0-944A-07E34C68410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80470" y="2801544"/>
                  <a:ext cx="10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2585B11-0DDE-4593-8059-98181CDB8EA5}"/>
                    </a:ext>
                  </a:extLst>
                </p14:cNvPr>
                <p14:cNvContentPartPr/>
                <p14:nvPr/>
              </p14:nvContentPartPr>
              <p14:xfrm>
                <a:off x="4264950" y="2630544"/>
                <a:ext cx="172440" cy="382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2585B11-0DDE-4593-8059-98181CDB8EA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56310" y="2621544"/>
                  <a:ext cx="190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636B60A-B5E1-4A57-AA8F-812679892CB8}"/>
                    </a:ext>
                  </a:extLst>
                </p14:cNvPr>
                <p14:cNvContentPartPr/>
                <p14:nvPr/>
              </p14:nvContentPartPr>
              <p14:xfrm>
                <a:off x="4901430" y="2615784"/>
                <a:ext cx="210240" cy="427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636B60A-B5E1-4A57-AA8F-812679892CB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92790" y="2606784"/>
                  <a:ext cx="22788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160F62E-A079-47FF-AEBB-1DEB824CCA80}"/>
              </a:ext>
            </a:extLst>
          </p:cNvPr>
          <p:cNvGrpSpPr/>
          <p:nvPr/>
        </p:nvGrpSpPr>
        <p:grpSpPr>
          <a:xfrm>
            <a:off x="2061030" y="3813864"/>
            <a:ext cx="225360" cy="136440"/>
            <a:chOff x="2061030" y="3813864"/>
            <a:chExt cx="22536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1EFC5F-38DD-42D8-99C4-7C720DBDE958}"/>
                    </a:ext>
                  </a:extLst>
                </p14:cNvPr>
                <p14:cNvContentPartPr/>
                <p14:nvPr/>
              </p14:nvContentPartPr>
              <p14:xfrm>
                <a:off x="2098470" y="3813864"/>
                <a:ext cx="187920" cy="38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1EFC5F-38DD-42D8-99C4-7C720DBDE95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089470" y="3805224"/>
                  <a:ext cx="205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0AD0A1C-8709-4CB2-B77A-8F8FC8B03BC2}"/>
                    </a:ext>
                  </a:extLst>
                </p14:cNvPr>
                <p14:cNvContentPartPr/>
                <p14:nvPr/>
              </p14:nvContentPartPr>
              <p14:xfrm>
                <a:off x="2061030" y="3942384"/>
                <a:ext cx="75240" cy="7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0AD0A1C-8709-4CB2-B77A-8F8FC8B03B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52030" y="3933384"/>
                  <a:ext cx="928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90ADA2B-01E5-4400-BF6D-541FBE746FD9}"/>
              </a:ext>
            </a:extLst>
          </p:cNvPr>
          <p:cNvGrpSpPr/>
          <p:nvPr/>
        </p:nvGrpSpPr>
        <p:grpSpPr>
          <a:xfrm>
            <a:off x="2585550" y="3390144"/>
            <a:ext cx="1084680" cy="632160"/>
            <a:chOff x="2585550" y="3390144"/>
            <a:chExt cx="108468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7D8902A-D397-4930-BBA0-6B14DC37F89F}"/>
                    </a:ext>
                  </a:extLst>
                </p14:cNvPr>
                <p14:cNvContentPartPr/>
                <p14:nvPr/>
              </p14:nvContentPartPr>
              <p14:xfrm>
                <a:off x="2585550" y="3830424"/>
                <a:ext cx="367560" cy="191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7D8902A-D397-4930-BBA0-6B14DC37F89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76910" y="3821784"/>
                  <a:ext cx="385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6553670-7758-4FBA-86BA-840CA507791A}"/>
                    </a:ext>
                  </a:extLst>
                </p14:cNvPr>
                <p14:cNvContentPartPr/>
                <p14:nvPr/>
              </p14:nvContentPartPr>
              <p14:xfrm>
                <a:off x="2967870" y="3552504"/>
                <a:ext cx="199800" cy="290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6553670-7758-4FBA-86BA-840CA50779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59230" y="3543504"/>
                  <a:ext cx="217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EC535B8-7CA6-452A-A593-E59387455BAE}"/>
                    </a:ext>
                  </a:extLst>
                </p14:cNvPr>
                <p14:cNvContentPartPr/>
                <p14:nvPr/>
              </p14:nvContentPartPr>
              <p14:xfrm>
                <a:off x="3200070" y="3402744"/>
                <a:ext cx="22680" cy="22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EC535B8-7CA6-452A-A593-E59387455B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91430" y="3393744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8D9EA9-114B-4C5C-B837-D132DC5396B8}"/>
                    </a:ext>
                  </a:extLst>
                </p14:cNvPr>
                <p14:cNvContentPartPr/>
                <p14:nvPr/>
              </p14:nvContentPartPr>
              <p14:xfrm>
                <a:off x="3367830" y="3390144"/>
                <a:ext cx="302400" cy="252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8D9EA9-114B-4C5C-B837-D132DC5396B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59190" y="3381144"/>
                  <a:ext cx="3200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EDE4162-8068-47CD-9354-FFBFD23DA4DA}"/>
              </a:ext>
            </a:extLst>
          </p:cNvPr>
          <p:cNvGrpSpPr/>
          <p:nvPr/>
        </p:nvGrpSpPr>
        <p:grpSpPr>
          <a:xfrm>
            <a:off x="1454070" y="4204464"/>
            <a:ext cx="3185640" cy="397800"/>
            <a:chOff x="1454070" y="4204464"/>
            <a:chExt cx="318564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59CB359-3DA3-40E3-8EF6-72AAF31E3EEC}"/>
                    </a:ext>
                  </a:extLst>
                </p14:cNvPr>
                <p14:cNvContentPartPr/>
                <p14:nvPr/>
              </p14:nvContentPartPr>
              <p14:xfrm>
                <a:off x="1454070" y="4286184"/>
                <a:ext cx="307440" cy="293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59CB359-3DA3-40E3-8EF6-72AAF31E3EE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45070" y="4277184"/>
                  <a:ext cx="325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543166A-E166-49AC-8EA3-1F829EB3E645}"/>
                    </a:ext>
                  </a:extLst>
                </p14:cNvPr>
                <p14:cNvContentPartPr/>
                <p14:nvPr/>
              </p14:nvContentPartPr>
              <p14:xfrm>
                <a:off x="1618230" y="4428744"/>
                <a:ext cx="200880" cy="143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543166A-E166-49AC-8EA3-1F829EB3E6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09230" y="4420104"/>
                  <a:ext cx="218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15E4DB1-2AA0-423D-853A-E40E4625FDD9}"/>
                    </a:ext>
                  </a:extLst>
                </p14:cNvPr>
                <p14:cNvContentPartPr/>
                <p14:nvPr/>
              </p14:nvContentPartPr>
              <p14:xfrm>
                <a:off x="1910190" y="4406784"/>
                <a:ext cx="488880" cy="195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15E4DB1-2AA0-423D-853A-E40E4625FDD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01190" y="4397784"/>
                  <a:ext cx="506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14FA549-EE31-4A6D-9B24-1F854DA0F382}"/>
                    </a:ext>
                  </a:extLst>
                </p14:cNvPr>
                <p14:cNvContentPartPr/>
                <p14:nvPr/>
              </p14:nvContentPartPr>
              <p14:xfrm>
                <a:off x="2450550" y="4504344"/>
                <a:ext cx="165240" cy="7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14FA549-EE31-4A6D-9B24-1F854DA0F38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41910" y="4495704"/>
                  <a:ext cx="18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E9FE0E4-BAF1-488C-9D82-EBC5240C76A8}"/>
                    </a:ext>
                  </a:extLst>
                </p14:cNvPr>
                <p14:cNvContentPartPr/>
                <p14:nvPr/>
              </p14:nvContentPartPr>
              <p14:xfrm>
                <a:off x="2780670" y="4257024"/>
                <a:ext cx="270360" cy="285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E9FE0E4-BAF1-488C-9D82-EBC5240C76A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71670" y="4248384"/>
                  <a:ext cx="288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7FDEEB7-C236-4FDC-85EB-89E83E988587}"/>
                    </a:ext>
                  </a:extLst>
                </p14:cNvPr>
                <p14:cNvContentPartPr/>
                <p14:nvPr/>
              </p14:nvContentPartPr>
              <p14:xfrm>
                <a:off x="2847990" y="4406784"/>
                <a:ext cx="180360" cy="30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7FDEEB7-C236-4FDC-85EB-89E83E98858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38990" y="4398144"/>
                  <a:ext cx="19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2C28FC7-B7A6-4244-92CD-CE7486AF3588}"/>
                    </a:ext>
                  </a:extLst>
                </p14:cNvPr>
                <p14:cNvContentPartPr/>
                <p14:nvPr/>
              </p14:nvContentPartPr>
              <p14:xfrm>
                <a:off x="3095310" y="4342344"/>
                <a:ext cx="465120" cy="169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2C28FC7-B7A6-4244-92CD-CE7486AF358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86310" y="4333704"/>
                  <a:ext cx="482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EE57953-B4B3-4DC5-8E08-79B0AD4EFA9A}"/>
                    </a:ext>
                  </a:extLst>
                </p14:cNvPr>
                <p14:cNvContentPartPr/>
                <p14:nvPr/>
              </p14:nvContentPartPr>
              <p14:xfrm>
                <a:off x="3642510" y="4324344"/>
                <a:ext cx="112680" cy="195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EE57953-B4B3-4DC5-8E08-79B0AD4EFA9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33510" y="4315704"/>
                  <a:ext cx="130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E087867-E8C0-4F57-BC03-F417A57DE72E}"/>
                    </a:ext>
                  </a:extLst>
                </p14:cNvPr>
                <p14:cNvContentPartPr/>
                <p14:nvPr/>
              </p14:nvContentPartPr>
              <p14:xfrm>
                <a:off x="3915750" y="4316424"/>
                <a:ext cx="101880" cy="150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E087867-E8C0-4F57-BC03-F417A57DE72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06750" y="4307424"/>
                  <a:ext cx="119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4E1A26E-1A2B-4145-A4D9-0044115F3BCF}"/>
                    </a:ext>
                  </a:extLst>
                </p14:cNvPr>
                <p14:cNvContentPartPr/>
                <p14:nvPr/>
              </p14:nvContentPartPr>
              <p14:xfrm>
                <a:off x="4122030" y="4204464"/>
                <a:ext cx="517680" cy="307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4E1A26E-1A2B-4145-A4D9-0044115F3BC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13390" y="4195824"/>
                  <a:ext cx="53532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DA10DA6-869C-449D-AE6B-3084663A75F5}"/>
              </a:ext>
            </a:extLst>
          </p:cNvPr>
          <p:cNvGrpSpPr/>
          <p:nvPr/>
        </p:nvGrpSpPr>
        <p:grpSpPr>
          <a:xfrm>
            <a:off x="5106630" y="3987384"/>
            <a:ext cx="1166760" cy="570240"/>
            <a:chOff x="5106630" y="3987384"/>
            <a:chExt cx="116676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2831831-D3DE-482C-8E89-52961F45BF17}"/>
                    </a:ext>
                  </a:extLst>
                </p14:cNvPr>
                <p14:cNvContentPartPr/>
                <p14:nvPr/>
              </p14:nvContentPartPr>
              <p14:xfrm>
                <a:off x="5106630" y="4272144"/>
                <a:ext cx="132840" cy="195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2831831-D3DE-482C-8E89-52961F45BF1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97630" y="4263144"/>
                  <a:ext cx="150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0ED2D3A-94A6-426D-8F37-E8C2356BBA84}"/>
                    </a:ext>
                  </a:extLst>
                </p14:cNvPr>
                <p14:cNvContentPartPr/>
                <p14:nvPr/>
              </p14:nvContentPartPr>
              <p14:xfrm>
                <a:off x="5321550" y="3987384"/>
                <a:ext cx="157680" cy="405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0ED2D3A-94A6-426D-8F37-E8C2356BBA8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12910" y="3978384"/>
                  <a:ext cx="1753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0E11B5-618E-45F9-8DBA-BA005C8A0914}"/>
                    </a:ext>
                  </a:extLst>
                </p14:cNvPr>
                <p14:cNvContentPartPr/>
                <p14:nvPr/>
              </p14:nvContentPartPr>
              <p14:xfrm>
                <a:off x="5523510" y="4107264"/>
                <a:ext cx="749880" cy="450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0E11B5-618E-45F9-8DBA-BA005C8A091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14870" y="4098624"/>
                  <a:ext cx="7675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2D85F58-5625-43E3-AED2-BF68F237A75D}"/>
                    </a:ext>
                  </a:extLst>
                </p14:cNvPr>
                <p14:cNvContentPartPr/>
                <p14:nvPr/>
              </p14:nvContentPartPr>
              <p14:xfrm>
                <a:off x="6070710" y="4107264"/>
                <a:ext cx="90360" cy="315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2D85F58-5625-43E3-AED2-BF68F237A75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62070" y="4098264"/>
                  <a:ext cx="10800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0F2FBE2-53BB-4699-9B3B-D71CEC065BF3}"/>
              </a:ext>
            </a:extLst>
          </p:cNvPr>
          <p:cNvGrpSpPr/>
          <p:nvPr/>
        </p:nvGrpSpPr>
        <p:grpSpPr>
          <a:xfrm>
            <a:off x="1738830" y="4721784"/>
            <a:ext cx="1814400" cy="569880"/>
            <a:chOff x="1738830" y="4721784"/>
            <a:chExt cx="181440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DBD266F-DFFB-49D7-B5F0-EE0B2216C437}"/>
                    </a:ext>
                  </a:extLst>
                </p14:cNvPr>
                <p14:cNvContentPartPr/>
                <p14:nvPr/>
              </p14:nvContentPartPr>
              <p14:xfrm>
                <a:off x="1738830" y="5028144"/>
                <a:ext cx="225360" cy="263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DBD266F-DFFB-49D7-B5F0-EE0B2216C4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29830" y="5019504"/>
                  <a:ext cx="243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145B25-DE74-4454-A657-1F8D45D94460}"/>
                    </a:ext>
                  </a:extLst>
                </p14:cNvPr>
                <p14:cNvContentPartPr/>
                <p14:nvPr/>
              </p14:nvContentPartPr>
              <p14:xfrm>
                <a:off x="2023590" y="4841664"/>
                <a:ext cx="90360" cy="209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145B25-DE74-4454-A657-1F8D45D9446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14590" y="4832664"/>
                  <a:ext cx="108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C2BF5E3-4E22-473A-A7DC-BA9406C8DF85}"/>
                    </a:ext>
                  </a:extLst>
                </p14:cNvPr>
                <p14:cNvContentPartPr/>
                <p14:nvPr/>
              </p14:nvContentPartPr>
              <p14:xfrm>
                <a:off x="2098470" y="4751664"/>
                <a:ext cx="15480" cy="37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C2BF5E3-4E22-473A-A7DC-BA9406C8DF8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89470" y="4743024"/>
                  <a:ext cx="33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B4C6BE2-5350-4866-A55B-9C13C22C4389}"/>
                    </a:ext>
                  </a:extLst>
                </p14:cNvPr>
                <p14:cNvContentPartPr/>
                <p14:nvPr/>
              </p14:nvContentPartPr>
              <p14:xfrm>
                <a:off x="2210790" y="4822224"/>
                <a:ext cx="435240" cy="101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B4C6BE2-5350-4866-A55B-9C13C22C438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02150" y="4813584"/>
                  <a:ext cx="452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177204F-1E78-4551-AE43-7A73EBFEA51F}"/>
                    </a:ext>
                  </a:extLst>
                </p14:cNvPr>
                <p14:cNvContentPartPr/>
                <p14:nvPr/>
              </p14:nvContentPartPr>
              <p14:xfrm>
                <a:off x="2540550" y="4766784"/>
                <a:ext cx="90360" cy="142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177204F-1E78-4551-AE43-7A73EBFEA51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31550" y="4757784"/>
                  <a:ext cx="108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FD912C0-12F6-407C-883B-797BE99B10CC}"/>
                    </a:ext>
                  </a:extLst>
                </p14:cNvPr>
                <p14:cNvContentPartPr/>
                <p14:nvPr/>
              </p14:nvContentPartPr>
              <p14:xfrm>
                <a:off x="2705430" y="5126424"/>
                <a:ext cx="45360" cy="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FD912C0-12F6-407C-883B-797BE99B10C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96790" y="5117784"/>
                  <a:ext cx="6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E8DD64-4A50-4BD3-A362-DBB1D7CF909A}"/>
                    </a:ext>
                  </a:extLst>
                </p14:cNvPr>
                <p14:cNvContentPartPr/>
                <p14:nvPr/>
              </p14:nvContentPartPr>
              <p14:xfrm>
                <a:off x="2960310" y="5051544"/>
                <a:ext cx="270360" cy="37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E8DD64-4A50-4BD3-A362-DBB1D7CF909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51670" y="5042544"/>
                  <a:ext cx="288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BC374F-76E0-4158-858E-781B29F9CE24}"/>
                    </a:ext>
                  </a:extLst>
                </p14:cNvPr>
                <p14:cNvContentPartPr/>
                <p14:nvPr/>
              </p14:nvContentPartPr>
              <p14:xfrm>
                <a:off x="2772750" y="5043984"/>
                <a:ext cx="277920" cy="215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BC374F-76E0-4158-858E-781B29F9CE2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64110" y="5035344"/>
                  <a:ext cx="295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9E7AB73-DB0D-47A7-8A8C-2849A5350BAA}"/>
                    </a:ext>
                  </a:extLst>
                </p14:cNvPr>
                <p14:cNvContentPartPr/>
                <p14:nvPr/>
              </p14:nvContentPartPr>
              <p14:xfrm>
                <a:off x="3042750" y="4804584"/>
                <a:ext cx="195840" cy="225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9E7AB73-DB0D-47A7-8A8C-2849A5350B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34110" y="4795584"/>
                  <a:ext cx="213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65A49BC-F213-4269-AA29-2766FDAC0B72}"/>
                    </a:ext>
                  </a:extLst>
                </p14:cNvPr>
                <p14:cNvContentPartPr/>
                <p14:nvPr/>
              </p14:nvContentPartPr>
              <p14:xfrm>
                <a:off x="3207630" y="4759224"/>
                <a:ext cx="22680" cy="30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65A49BC-F213-4269-AA29-2766FDAC0B7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98990" y="4750224"/>
                  <a:ext cx="4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D38A340-CF03-43A8-ACD6-5D1481DEB5D8}"/>
                    </a:ext>
                  </a:extLst>
                </p14:cNvPr>
                <p14:cNvContentPartPr/>
                <p14:nvPr/>
              </p14:nvContentPartPr>
              <p14:xfrm>
                <a:off x="3319950" y="4721784"/>
                <a:ext cx="233280" cy="194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D38A340-CF03-43A8-ACD6-5D1481DEB5D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11310" y="4712784"/>
                  <a:ext cx="25092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2686CE9-D83B-4215-A2C9-4B922CF93EEB}"/>
              </a:ext>
            </a:extLst>
          </p:cNvPr>
          <p:cNvGrpSpPr/>
          <p:nvPr/>
        </p:nvGrpSpPr>
        <p:grpSpPr>
          <a:xfrm>
            <a:off x="3852390" y="5043624"/>
            <a:ext cx="322560" cy="188280"/>
            <a:chOff x="3852390" y="5043624"/>
            <a:chExt cx="32256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BA13038-8F45-4555-8B1A-C358CFB70258}"/>
                    </a:ext>
                  </a:extLst>
                </p14:cNvPr>
                <p14:cNvContentPartPr/>
                <p14:nvPr/>
              </p14:nvContentPartPr>
              <p14:xfrm>
                <a:off x="3852390" y="5118864"/>
                <a:ext cx="322560" cy="23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BA13038-8F45-4555-8B1A-C358CFB702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43390" y="5109864"/>
                  <a:ext cx="340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FC703FF-200E-430D-8D1E-0B263D6AF38A}"/>
                    </a:ext>
                  </a:extLst>
                </p14:cNvPr>
                <p14:cNvContentPartPr/>
                <p14:nvPr/>
              </p14:nvContentPartPr>
              <p14:xfrm>
                <a:off x="3964710" y="5043624"/>
                <a:ext cx="194760" cy="188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FC703FF-200E-430D-8D1E-0B263D6AF38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56070" y="5034624"/>
                  <a:ext cx="2124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DAA27C4-65A1-442F-9D11-E2DA4B7268C5}"/>
              </a:ext>
            </a:extLst>
          </p:cNvPr>
          <p:cNvGrpSpPr/>
          <p:nvPr/>
        </p:nvGrpSpPr>
        <p:grpSpPr>
          <a:xfrm>
            <a:off x="4886670" y="4796664"/>
            <a:ext cx="1229760" cy="569880"/>
            <a:chOff x="4886670" y="4796664"/>
            <a:chExt cx="122976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96534DD-187A-4FA4-93B0-24D43828FA4C}"/>
                    </a:ext>
                  </a:extLst>
                </p14:cNvPr>
                <p14:cNvContentPartPr/>
                <p14:nvPr/>
              </p14:nvContentPartPr>
              <p14:xfrm>
                <a:off x="5021670" y="4924104"/>
                <a:ext cx="246600" cy="7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96534DD-187A-4FA4-93B0-24D43828FA4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12670" y="4915104"/>
                  <a:ext cx="264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D11C31E-D6C2-4BEC-930B-816F4FBB9137}"/>
                    </a:ext>
                  </a:extLst>
                </p14:cNvPr>
                <p14:cNvContentPartPr/>
                <p14:nvPr/>
              </p14:nvContentPartPr>
              <p14:xfrm>
                <a:off x="5081070" y="4858584"/>
                <a:ext cx="98280" cy="305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D11C31E-D6C2-4BEC-930B-816F4FBB913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72070" y="4849944"/>
                  <a:ext cx="115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631D777-FE1F-48F4-9BF4-BC542806D782}"/>
                    </a:ext>
                  </a:extLst>
                </p14:cNvPr>
                <p14:cNvContentPartPr/>
                <p14:nvPr/>
              </p14:nvContentPartPr>
              <p14:xfrm>
                <a:off x="5373750" y="5006544"/>
                <a:ext cx="172800" cy="60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631D777-FE1F-48F4-9BF4-BC542806D78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65110" y="4997544"/>
                  <a:ext cx="190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09FA0E1-1AEB-4EDB-B98D-B8F97FD8568C}"/>
                    </a:ext>
                  </a:extLst>
                </p14:cNvPr>
                <p14:cNvContentPartPr/>
                <p14:nvPr/>
              </p14:nvContentPartPr>
              <p14:xfrm>
                <a:off x="5441430" y="4946424"/>
                <a:ext cx="7920" cy="210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09FA0E1-1AEB-4EDB-B98D-B8F97FD8568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32430" y="4937784"/>
                  <a:ext cx="25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52F5848-C89E-47C4-B659-753F24A2DD7F}"/>
                    </a:ext>
                  </a:extLst>
                </p14:cNvPr>
                <p14:cNvContentPartPr/>
                <p14:nvPr/>
              </p14:nvContentPartPr>
              <p14:xfrm>
                <a:off x="5733390" y="4834464"/>
                <a:ext cx="143640" cy="299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52F5848-C89E-47C4-B659-753F24A2DD7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24750" y="4825464"/>
                  <a:ext cx="161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90423F1-0C17-4565-ABAB-C0ADA085F9CD}"/>
                    </a:ext>
                  </a:extLst>
                </p14:cNvPr>
                <p14:cNvContentPartPr/>
                <p14:nvPr/>
              </p14:nvContentPartPr>
              <p14:xfrm>
                <a:off x="4886670" y="4796664"/>
                <a:ext cx="285120" cy="569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90423F1-0C17-4565-ABAB-C0ADA085F9C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77670" y="4787664"/>
                  <a:ext cx="30276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41CDC65-8170-418B-9FD5-100B570453EA}"/>
                    </a:ext>
                  </a:extLst>
                </p14:cNvPr>
                <p14:cNvContentPartPr/>
                <p14:nvPr/>
              </p14:nvContentPartPr>
              <p14:xfrm>
                <a:off x="5771190" y="4804224"/>
                <a:ext cx="345240" cy="5551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41CDC65-8170-418B-9FD5-100B570453E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62190" y="4795224"/>
                  <a:ext cx="362880" cy="57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745B36A-F5D7-4552-81FF-80A259FB07BC}"/>
              </a:ext>
            </a:extLst>
          </p:cNvPr>
          <p:cNvGrpSpPr/>
          <p:nvPr/>
        </p:nvGrpSpPr>
        <p:grpSpPr>
          <a:xfrm>
            <a:off x="1281630" y="5635464"/>
            <a:ext cx="1161720" cy="772920"/>
            <a:chOff x="1281630" y="5635464"/>
            <a:chExt cx="116172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8B1237-25E2-4B22-8AF4-633852CAC2DE}"/>
                    </a:ext>
                  </a:extLst>
                </p14:cNvPr>
                <p14:cNvContentPartPr/>
                <p14:nvPr/>
              </p14:nvContentPartPr>
              <p14:xfrm>
                <a:off x="1281630" y="6108144"/>
                <a:ext cx="240480" cy="300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98B1237-25E2-4B22-8AF4-633852CAC2D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72630" y="6099504"/>
                  <a:ext cx="258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86E597D-9921-476F-B184-856887014E67}"/>
                    </a:ext>
                  </a:extLst>
                </p14:cNvPr>
                <p14:cNvContentPartPr/>
                <p14:nvPr/>
              </p14:nvContentPartPr>
              <p14:xfrm>
                <a:off x="1528950" y="5838504"/>
                <a:ext cx="202680" cy="22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86E597D-9921-476F-B184-856887014E6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519950" y="5829504"/>
                  <a:ext cx="22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2AE7B02-C7C4-4AF3-8DE5-1581F4EB64C8}"/>
                    </a:ext>
                  </a:extLst>
                </p14:cNvPr>
                <p14:cNvContentPartPr/>
                <p14:nvPr/>
              </p14:nvContentPartPr>
              <p14:xfrm>
                <a:off x="1643790" y="5778384"/>
                <a:ext cx="185400" cy="293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2AE7B02-C7C4-4AF3-8DE5-1581F4EB64C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634790" y="5769384"/>
                  <a:ext cx="203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64B428A-BA4E-4B43-AF61-D1AF1601E749}"/>
                    </a:ext>
                  </a:extLst>
                </p14:cNvPr>
                <p14:cNvContentPartPr/>
                <p14:nvPr/>
              </p14:nvContentPartPr>
              <p14:xfrm>
                <a:off x="1791030" y="5666064"/>
                <a:ext cx="22680" cy="22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64B428A-BA4E-4B43-AF61-D1AF1601E74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82390" y="5657424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7EFD13C-34CA-4CB0-832A-5C79F9E70B80}"/>
                    </a:ext>
                  </a:extLst>
                </p14:cNvPr>
                <p14:cNvContentPartPr/>
                <p14:nvPr/>
              </p14:nvContentPartPr>
              <p14:xfrm>
                <a:off x="1866270" y="5635464"/>
                <a:ext cx="187200" cy="555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7EFD13C-34CA-4CB0-832A-5C79F9E70B8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57270" y="5626824"/>
                  <a:ext cx="2048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57B5AAF-4A2D-4F53-AD8A-D4C6638AFB0F}"/>
                    </a:ext>
                  </a:extLst>
                </p14:cNvPr>
                <p14:cNvContentPartPr/>
                <p14:nvPr/>
              </p14:nvContentPartPr>
              <p14:xfrm>
                <a:off x="2053470" y="5861184"/>
                <a:ext cx="60480" cy="180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57B5AAF-4A2D-4F53-AD8A-D4C6638AFB0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44470" y="5852544"/>
                  <a:ext cx="78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058651B-E9B2-4FB6-A795-5FD2309249EB}"/>
                    </a:ext>
                  </a:extLst>
                </p14:cNvPr>
                <p14:cNvContentPartPr/>
                <p14:nvPr/>
              </p14:nvContentPartPr>
              <p14:xfrm>
                <a:off x="2143830" y="5905824"/>
                <a:ext cx="82440" cy="143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058651B-E9B2-4FB6-A795-5FD2309249E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34830" y="5897184"/>
                  <a:ext cx="10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1DCA951-CB0A-4F5A-9DAD-45A0716AAF63}"/>
                    </a:ext>
                  </a:extLst>
                </p14:cNvPr>
                <p14:cNvContentPartPr/>
                <p14:nvPr/>
              </p14:nvContentPartPr>
              <p14:xfrm>
                <a:off x="2106030" y="5958384"/>
                <a:ext cx="157680" cy="45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1DCA951-CB0A-4F5A-9DAD-45A0716AAF6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97030" y="5949744"/>
                  <a:ext cx="175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108DB78-B191-4794-A414-2166106F9B23}"/>
                    </a:ext>
                  </a:extLst>
                </p14:cNvPr>
                <p14:cNvContentPartPr/>
                <p14:nvPr/>
              </p14:nvContentPartPr>
              <p14:xfrm>
                <a:off x="2338230" y="5748504"/>
                <a:ext cx="79920" cy="117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108DB78-B191-4794-A414-2166106F9B2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29590" y="5739864"/>
                  <a:ext cx="97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14880D9-F0DD-401F-A976-82E30F90653E}"/>
                    </a:ext>
                  </a:extLst>
                </p14:cNvPr>
                <p14:cNvContentPartPr/>
                <p14:nvPr/>
              </p14:nvContentPartPr>
              <p14:xfrm>
                <a:off x="2330670" y="5801064"/>
                <a:ext cx="112680" cy="7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14880D9-F0DD-401F-A976-82E30F90653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322030" y="5792064"/>
                  <a:ext cx="130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6A45BCD-25EE-45AD-9A98-1836F51E0105}"/>
              </a:ext>
            </a:extLst>
          </p:cNvPr>
          <p:cNvGrpSpPr/>
          <p:nvPr/>
        </p:nvGrpSpPr>
        <p:grpSpPr>
          <a:xfrm>
            <a:off x="1896150" y="6183384"/>
            <a:ext cx="367560" cy="67680"/>
            <a:chOff x="1896150" y="6183384"/>
            <a:chExt cx="36756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DDE19F0-669E-4009-9688-25E5CC2CD935}"/>
                    </a:ext>
                  </a:extLst>
                </p14:cNvPr>
                <p14:cNvContentPartPr/>
                <p14:nvPr/>
              </p14:nvContentPartPr>
              <p14:xfrm>
                <a:off x="1896150" y="6183384"/>
                <a:ext cx="262800" cy="30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DDE19F0-669E-4009-9688-25E5CC2CD93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87150" y="6174384"/>
                  <a:ext cx="28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C394BB3-029C-49D3-B183-3E50BB44E3E2}"/>
                    </a:ext>
                  </a:extLst>
                </p14:cNvPr>
                <p14:cNvContentPartPr/>
                <p14:nvPr/>
              </p14:nvContentPartPr>
              <p14:xfrm>
                <a:off x="2045910" y="6228384"/>
                <a:ext cx="217800" cy="22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C394BB3-029C-49D3-B183-3E50BB44E3E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37270" y="6219384"/>
                  <a:ext cx="2354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BE9D830-5BA9-41F4-8BEA-9A49FB9D5523}"/>
                  </a:ext>
                </a:extLst>
              </p14:cNvPr>
              <p14:cNvContentPartPr/>
              <p14:nvPr/>
            </p14:nvContentPartPr>
            <p14:xfrm>
              <a:off x="3260550" y="6235584"/>
              <a:ext cx="240120" cy="2332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BE9D830-5BA9-41F4-8BEA-9A49FB9D552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3251550" y="6226944"/>
                <a:ext cx="2577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ACFEC807-D9A0-4B9B-A318-A3711488D022}"/>
                  </a:ext>
                </a:extLst>
              </p14:cNvPr>
              <p14:cNvContentPartPr/>
              <p14:nvPr/>
            </p14:nvContentPartPr>
            <p14:xfrm>
              <a:off x="3499950" y="5860464"/>
              <a:ext cx="200160" cy="3096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ACFEC807-D9A0-4B9B-A318-A3711488D02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3491310" y="5851464"/>
                <a:ext cx="21780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052E34A-B748-4FDE-A0B4-7C080C2A51D1}"/>
              </a:ext>
            </a:extLst>
          </p:cNvPr>
          <p:cNvGrpSpPr/>
          <p:nvPr/>
        </p:nvGrpSpPr>
        <p:grpSpPr>
          <a:xfrm>
            <a:off x="3919710" y="5621064"/>
            <a:ext cx="652680" cy="457920"/>
            <a:chOff x="3919710" y="5621064"/>
            <a:chExt cx="65268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898253A-B84E-4E56-85C8-E9D2383BCC5E}"/>
                    </a:ext>
                  </a:extLst>
                </p14:cNvPr>
                <p14:cNvContentPartPr/>
                <p14:nvPr/>
              </p14:nvContentPartPr>
              <p14:xfrm>
                <a:off x="3919710" y="5621064"/>
                <a:ext cx="240480" cy="225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898253A-B84E-4E56-85C8-E9D2383BCC5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10710" y="5612424"/>
                  <a:ext cx="258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60692E9-AB1A-4759-B902-5D2989BE0731}"/>
                    </a:ext>
                  </a:extLst>
                </p14:cNvPr>
                <p14:cNvContentPartPr/>
                <p14:nvPr/>
              </p14:nvContentPartPr>
              <p14:xfrm>
                <a:off x="4069110" y="5875944"/>
                <a:ext cx="150840" cy="180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60692E9-AB1A-4759-B902-5D2989BE073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060110" y="5866944"/>
                  <a:ext cx="168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F044762-1596-410E-B8E8-A10C20C3389A}"/>
                    </a:ext>
                  </a:extLst>
                </p14:cNvPr>
                <p14:cNvContentPartPr/>
                <p14:nvPr/>
              </p14:nvContentPartPr>
              <p14:xfrm>
                <a:off x="4204470" y="5928144"/>
                <a:ext cx="105840" cy="150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F044762-1596-410E-B8E8-A10C20C3389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195830" y="5919144"/>
                  <a:ext cx="123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54B4915-5FB9-4243-9E9C-5CB397AA7D77}"/>
                    </a:ext>
                  </a:extLst>
                </p14:cNvPr>
                <p14:cNvContentPartPr/>
                <p14:nvPr/>
              </p14:nvContentPartPr>
              <p14:xfrm>
                <a:off x="4227150" y="6010944"/>
                <a:ext cx="105120" cy="22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54B4915-5FB9-4243-9E9C-5CB397AA7D7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18150" y="6001944"/>
                  <a:ext cx="122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8CD083-6377-4E6A-B802-45935C00BA71}"/>
                    </a:ext>
                  </a:extLst>
                </p14:cNvPr>
                <p14:cNvContentPartPr/>
                <p14:nvPr/>
              </p14:nvContentPartPr>
              <p14:xfrm>
                <a:off x="4447830" y="5725824"/>
                <a:ext cx="124560" cy="106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8CD083-6377-4E6A-B802-45935C00BA7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438830" y="5717184"/>
                  <a:ext cx="142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9AD5649-426B-4207-BD92-7B87DE2CA844}"/>
              </a:ext>
            </a:extLst>
          </p:cNvPr>
          <p:cNvGrpSpPr/>
          <p:nvPr/>
        </p:nvGrpSpPr>
        <p:grpSpPr>
          <a:xfrm>
            <a:off x="2488350" y="6258264"/>
            <a:ext cx="469440" cy="359640"/>
            <a:chOff x="2488350" y="6258264"/>
            <a:chExt cx="46944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F8D7923-7E3A-44B3-A3FF-BC699C1C7394}"/>
                    </a:ext>
                  </a:extLst>
                </p14:cNvPr>
                <p14:cNvContentPartPr/>
                <p14:nvPr/>
              </p14:nvContentPartPr>
              <p14:xfrm>
                <a:off x="2488350" y="6303264"/>
                <a:ext cx="418680" cy="52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F8D7923-7E3A-44B3-A3FF-BC699C1C739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479350" y="6294264"/>
                  <a:ext cx="436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CE77C89-8717-4913-AF56-B3D4D9B8770C}"/>
                    </a:ext>
                  </a:extLst>
                </p14:cNvPr>
                <p14:cNvContentPartPr/>
                <p14:nvPr/>
              </p14:nvContentPartPr>
              <p14:xfrm>
                <a:off x="2535870" y="6393264"/>
                <a:ext cx="357480" cy="15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CE77C89-8717-4913-AF56-B3D4D9B8770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26870" y="6384264"/>
                  <a:ext cx="375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E4DBED6-B0AD-4220-8E52-DB39CFD0238C}"/>
                    </a:ext>
                  </a:extLst>
                </p14:cNvPr>
                <p14:cNvContentPartPr/>
                <p14:nvPr/>
              </p14:nvContentPartPr>
              <p14:xfrm>
                <a:off x="2720550" y="6258264"/>
                <a:ext cx="237240" cy="359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E4DBED6-B0AD-4220-8E52-DB39CFD0238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711550" y="6249264"/>
                  <a:ext cx="254880" cy="37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144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73" y="1825625"/>
            <a:ext cx="5835854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96583" y="3589971"/>
              <a:ext cx="18540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983" y="3577371"/>
                <a:ext cx="210600" cy="712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6122F5-E3EA-42EC-B583-C3D42C3A5E94}"/>
              </a:ext>
            </a:extLst>
          </p:cNvPr>
          <p:cNvSpPr txBox="1"/>
          <p:nvPr/>
        </p:nvSpPr>
        <p:spPr>
          <a:xfrm>
            <a:off x="156755" y="831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latin typeface="CMR10"/>
              </a:rPr>
              <a:t>Goos-Hanschen</a:t>
            </a:r>
            <a:r>
              <a:rPr lang="en-US" sz="1800" b="0" i="0" u="none" strike="noStrike" baseline="0" dirty="0">
                <a:latin typeface="CMR10"/>
              </a:rPr>
              <a:t> Shift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889255-F28B-41C0-AB3F-7DBE15B166A7}"/>
              </a:ext>
            </a:extLst>
          </p:cNvPr>
          <p:cNvGrpSpPr/>
          <p:nvPr/>
        </p:nvGrpSpPr>
        <p:grpSpPr>
          <a:xfrm>
            <a:off x="4579230" y="1019184"/>
            <a:ext cx="4126320" cy="2346120"/>
            <a:chOff x="4579230" y="1019184"/>
            <a:chExt cx="4126320" cy="23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C9C6985-85B0-4440-8782-02C3F1FE515A}"/>
                    </a:ext>
                  </a:extLst>
                </p14:cNvPr>
                <p14:cNvContentPartPr/>
                <p14:nvPr/>
              </p14:nvContentPartPr>
              <p14:xfrm>
                <a:off x="5658510" y="2240664"/>
                <a:ext cx="884880" cy="869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C9C6985-85B0-4440-8782-02C3F1FE51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49870" y="2232024"/>
                  <a:ext cx="902520" cy="8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F29F0BC-391B-4B8D-9F75-B3627A6209CB}"/>
                    </a:ext>
                  </a:extLst>
                </p14:cNvPr>
                <p14:cNvContentPartPr/>
                <p14:nvPr/>
              </p14:nvContentPartPr>
              <p14:xfrm>
                <a:off x="5688750" y="3027984"/>
                <a:ext cx="150120" cy="202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F29F0BC-391B-4B8D-9F75-B3627A6209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79750" y="3018984"/>
                  <a:ext cx="167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3E9C57-AC85-4DA6-AFFC-5E8734C50D7B}"/>
                    </a:ext>
                  </a:extLst>
                </p14:cNvPr>
                <p14:cNvContentPartPr/>
                <p14:nvPr/>
              </p14:nvContentPartPr>
              <p14:xfrm>
                <a:off x="7068270" y="1656024"/>
                <a:ext cx="1176480" cy="420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3E9C57-AC85-4DA6-AFFC-5E8734C50D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9630" y="1647384"/>
                  <a:ext cx="11941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EDA378-EC1F-4584-BBA1-5B554CE1783D}"/>
                    </a:ext>
                  </a:extLst>
                </p14:cNvPr>
                <p14:cNvContentPartPr/>
                <p14:nvPr/>
              </p14:nvContentPartPr>
              <p14:xfrm>
                <a:off x="8251950" y="1521384"/>
                <a:ext cx="172800" cy="345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EDA378-EC1F-4584-BBA1-5B554CE178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42950" y="1512384"/>
                  <a:ext cx="190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DF7670-964D-4FB1-8A68-08FE6131FF90}"/>
                    </a:ext>
                  </a:extLst>
                </p14:cNvPr>
                <p14:cNvContentPartPr/>
                <p14:nvPr/>
              </p14:nvContentPartPr>
              <p14:xfrm>
                <a:off x="8454270" y="1626144"/>
                <a:ext cx="251280" cy="479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DF7670-964D-4FB1-8A68-08FE6131FF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45270" y="1617504"/>
                  <a:ext cx="26892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C3518A-B88F-47DA-8848-1D44C8BAF463}"/>
                    </a:ext>
                  </a:extLst>
                </p14:cNvPr>
                <p14:cNvContentPartPr/>
                <p14:nvPr/>
              </p14:nvContentPartPr>
              <p14:xfrm>
                <a:off x="7030470" y="2413104"/>
                <a:ext cx="187560" cy="17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C3518A-B88F-47DA-8848-1D44C8BAF4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21830" y="2404104"/>
                  <a:ext cx="20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747D53-579B-4DA1-840C-0ED040CF13B2}"/>
                    </a:ext>
                  </a:extLst>
                </p14:cNvPr>
                <p14:cNvContentPartPr/>
                <p14:nvPr/>
              </p14:nvContentPartPr>
              <p14:xfrm>
                <a:off x="7277430" y="2293224"/>
                <a:ext cx="937440" cy="49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747D53-579B-4DA1-840C-0ED040CF13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68790" y="2284584"/>
                  <a:ext cx="9550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E5AD43-8EAD-427B-B55E-DBB35AC3A59D}"/>
                    </a:ext>
                  </a:extLst>
                </p14:cNvPr>
                <p14:cNvContentPartPr/>
                <p14:nvPr/>
              </p14:nvContentPartPr>
              <p14:xfrm>
                <a:off x="7284990" y="2915304"/>
                <a:ext cx="1027080" cy="180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E5AD43-8EAD-427B-B55E-DBB35AC3A5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76350" y="2906664"/>
                  <a:ext cx="1044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1FD336-EF06-4D3F-AE4F-484B5EBF11CE}"/>
                    </a:ext>
                  </a:extLst>
                </p14:cNvPr>
                <p14:cNvContentPartPr/>
                <p14:nvPr/>
              </p14:nvContentPartPr>
              <p14:xfrm>
                <a:off x="4616670" y="1019184"/>
                <a:ext cx="907200" cy="2264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1FD336-EF06-4D3F-AE4F-484B5EBF11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08030" y="1010184"/>
                  <a:ext cx="924840" cy="22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730F52-AA30-4B53-BB51-F3312A3F0539}"/>
                    </a:ext>
                  </a:extLst>
                </p14:cNvPr>
                <p14:cNvContentPartPr/>
                <p14:nvPr/>
              </p14:nvContentPartPr>
              <p14:xfrm>
                <a:off x="4579230" y="3207624"/>
                <a:ext cx="202680" cy="157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730F52-AA30-4B53-BB51-F3312A3F05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0590" y="3198984"/>
                  <a:ext cx="2203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900A43-C027-4C44-B50C-AC31FE8227AE}"/>
              </a:ext>
            </a:extLst>
          </p:cNvPr>
          <p:cNvGrpSpPr/>
          <p:nvPr/>
        </p:nvGrpSpPr>
        <p:grpSpPr>
          <a:xfrm>
            <a:off x="5178990" y="262104"/>
            <a:ext cx="3207960" cy="203400"/>
            <a:chOff x="5178990" y="262104"/>
            <a:chExt cx="320796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42B9810-291C-4FF4-B2AF-9CD1F9EC6FC1}"/>
                    </a:ext>
                  </a:extLst>
                </p14:cNvPr>
                <p14:cNvContentPartPr/>
                <p14:nvPr/>
              </p14:nvContentPartPr>
              <p14:xfrm>
                <a:off x="5178990" y="336984"/>
                <a:ext cx="480240" cy="128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42B9810-291C-4FF4-B2AF-9CD1F9EC6F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69990" y="328344"/>
                  <a:ext cx="497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C6AF29-5B83-46EA-B823-07B21EEE5962}"/>
                    </a:ext>
                  </a:extLst>
                </p14:cNvPr>
                <p14:cNvContentPartPr/>
                <p14:nvPr/>
              </p14:nvContentPartPr>
              <p14:xfrm>
                <a:off x="5673630" y="325104"/>
                <a:ext cx="405000" cy="117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C6AF29-5B83-46EA-B823-07B21EEE59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4630" y="316464"/>
                  <a:ext cx="42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1334933-6320-4F7D-97B5-778962C1FAA2}"/>
                    </a:ext>
                  </a:extLst>
                </p14:cNvPr>
                <p14:cNvContentPartPr/>
                <p14:nvPr/>
              </p14:nvContentPartPr>
              <p14:xfrm>
                <a:off x="6145950" y="328704"/>
                <a:ext cx="150120" cy="91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1334933-6320-4F7D-97B5-778962C1FA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36950" y="319704"/>
                  <a:ext cx="167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C7C5CF-7BFD-47F0-9240-C4FEFA9A42CA}"/>
                    </a:ext>
                  </a:extLst>
                </p14:cNvPr>
                <p14:cNvContentPartPr/>
                <p14:nvPr/>
              </p14:nvContentPartPr>
              <p14:xfrm>
                <a:off x="6348270" y="321864"/>
                <a:ext cx="97920" cy="136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C7C5CF-7BFD-47F0-9240-C4FEFA9A42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39270" y="313224"/>
                  <a:ext cx="115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A2AE9D-ECF3-4C22-999E-E384796BF6C0}"/>
                    </a:ext>
                  </a:extLst>
                </p14:cNvPr>
                <p14:cNvContentPartPr/>
                <p14:nvPr/>
              </p14:nvContentPartPr>
              <p14:xfrm>
                <a:off x="6566070" y="262104"/>
                <a:ext cx="720000" cy="195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A2AE9D-ECF3-4C22-999E-E384796BF6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57430" y="253104"/>
                  <a:ext cx="737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D95997-28B5-4988-97AE-A4CA9FB5975D}"/>
                    </a:ext>
                  </a:extLst>
                </p14:cNvPr>
                <p14:cNvContentPartPr/>
                <p14:nvPr/>
              </p14:nvContentPartPr>
              <p14:xfrm>
                <a:off x="7202550" y="314664"/>
                <a:ext cx="180360" cy="15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D95997-28B5-4988-97AE-A4CA9FB597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93910" y="305664"/>
                  <a:ext cx="19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5F109E-EFA8-4320-9868-0CC97ABC9623}"/>
                    </a:ext>
                  </a:extLst>
                </p14:cNvPr>
                <p14:cNvContentPartPr/>
                <p14:nvPr/>
              </p14:nvContentPartPr>
              <p14:xfrm>
                <a:off x="7696830" y="285504"/>
                <a:ext cx="690120" cy="172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5F109E-EFA8-4320-9868-0CC97ABC962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88190" y="276504"/>
                  <a:ext cx="70776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ACF8AA-6D40-4BCB-9DFD-6E31AE309D1F}"/>
              </a:ext>
            </a:extLst>
          </p:cNvPr>
          <p:cNvGrpSpPr/>
          <p:nvPr/>
        </p:nvGrpSpPr>
        <p:grpSpPr>
          <a:xfrm>
            <a:off x="4811790" y="703824"/>
            <a:ext cx="3635640" cy="478080"/>
            <a:chOff x="4811790" y="703824"/>
            <a:chExt cx="363564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F002F5-CE9D-4525-9275-517B0DADCC8D}"/>
                    </a:ext>
                  </a:extLst>
                </p14:cNvPr>
                <p14:cNvContentPartPr/>
                <p14:nvPr/>
              </p14:nvContentPartPr>
              <p14:xfrm>
                <a:off x="4811790" y="801384"/>
                <a:ext cx="254880" cy="120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F002F5-CE9D-4525-9275-517B0DADCC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03150" y="792744"/>
                  <a:ext cx="272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16C026-7282-44E9-BFF9-F26750A9B685}"/>
                    </a:ext>
                  </a:extLst>
                </p14:cNvPr>
                <p14:cNvContentPartPr/>
                <p14:nvPr/>
              </p14:nvContentPartPr>
              <p14:xfrm>
                <a:off x="5126430" y="771864"/>
                <a:ext cx="82800" cy="180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16C026-7282-44E9-BFF9-F26750A9B6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17790" y="762864"/>
                  <a:ext cx="100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632766-F7B3-4610-8708-9213013A93CB}"/>
                    </a:ext>
                  </a:extLst>
                </p14:cNvPr>
                <p14:cNvContentPartPr/>
                <p14:nvPr/>
              </p14:nvContentPartPr>
              <p14:xfrm>
                <a:off x="5104110" y="756744"/>
                <a:ext cx="127800" cy="360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632766-F7B3-4610-8708-9213013A93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95110" y="748104"/>
                  <a:ext cx="145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437CEC-237F-4462-8FD5-4332A1BE9930}"/>
                    </a:ext>
                  </a:extLst>
                </p14:cNvPr>
                <p14:cNvContentPartPr/>
                <p14:nvPr/>
              </p14:nvContentPartPr>
              <p14:xfrm>
                <a:off x="5178990" y="816864"/>
                <a:ext cx="169920" cy="135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437CEC-237F-4462-8FD5-4332A1BE99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69990" y="807864"/>
                  <a:ext cx="187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834D87-A857-4A42-B432-3302D324A13A}"/>
                    </a:ext>
                  </a:extLst>
                </p14:cNvPr>
                <p14:cNvContentPartPr/>
                <p14:nvPr/>
              </p14:nvContentPartPr>
              <p14:xfrm>
                <a:off x="5433510" y="846744"/>
                <a:ext cx="50040" cy="102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834D87-A857-4A42-B432-3302D324A13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24870" y="838104"/>
                  <a:ext cx="67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F1D316-AC53-4E2B-9C59-E7F9E78AA5A8}"/>
                    </a:ext>
                  </a:extLst>
                </p14:cNvPr>
                <p14:cNvContentPartPr/>
                <p14:nvPr/>
              </p14:nvContentPartPr>
              <p14:xfrm>
                <a:off x="5560950" y="758904"/>
                <a:ext cx="510480" cy="192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F1D316-AC53-4E2B-9C59-E7F9E78AA5A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52310" y="750264"/>
                  <a:ext cx="528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9C7BD1-5739-4F2E-B78E-C4EE27968587}"/>
                    </a:ext>
                  </a:extLst>
                </p14:cNvPr>
                <p14:cNvContentPartPr/>
                <p14:nvPr/>
              </p14:nvContentPartPr>
              <p14:xfrm>
                <a:off x="5974590" y="719664"/>
                <a:ext cx="719280" cy="462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9C7BD1-5739-4F2E-B78E-C4EE279685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65950" y="711024"/>
                  <a:ext cx="7369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8BC78F-33FC-4716-AF0E-FF108A3852EB}"/>
                    </a:ext>
                  </a:extLst>
                </p14:cNvPr>
                <p14:cNvContentPartPr/>
                <p14:nvPr/>
              </p14:nvContentPartPr>
              <p14:xfrm>
                <a:off x="7014630" y="703824"/>
                <a:ext cx="1432800" cy="450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8BC78F-33FC-4716-AF0E-FF108A3852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05630" y="695184"/>
                  <a:ext cx="145044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763470-DFFD-443B-828F-4EEAA61FF399}"/>
              </a:ext>
            </a:extLst>
          </p:cNvPr>
          <p:cNvGrpSpPr/>
          <p:nvPr/>
        </p:nvGrpSpPr>
        <p:grpSpPr>
          <a:xfrm>
            <a:off x="741990" y="538944"/>
            <a:ext cx="1356840" cy="480600"/>
            <a:chOff x="741990" y="538944"/>
            <a:chExt cx="135684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7F68D6-CB4E-4274-A766-3E9CA23991D2}"/>
                    </a:ext>
                  </a:extLst>
                </p14:cNvPr>
                <p14:cNvContentPartPr/>
                <p14:nvPr/>
              </p14:nvContentPartPr>
              <p14:xfrm>
                <a:off x="869430" y="614544"/>
                <a:ext cx="292680" cy="30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7F68D6-CB4E-4274-A766-3E9CA23991D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430" y="605544"/>
                  <a:ext cx="31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E536012-4FC2-4400-8265-550C704B4B5E}"/>
                    </a:ext>
                  </a:extLst>
                </p14:cNvPr>
                <p14:cNvContentPartPr/>
                <p14:nvPr/>
              </p14:nvContentPartPr>
              <p14:xfrm>
                <a:off x="1273710" y="538944"/>
                <a:ext cx="165600" cy="322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E536012-4FC2-4400-8265-550C704B4B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65070" y="530304"/>
                  <a:ext cx="183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18BBCA-05AF-4435-A95E-0E468D07D0A6}"/>
                    </a:ext>
                  </a:extLst>
                </p14:cNvPr>
                <p14:cNvContentPartPr/>
                <p14:nvPr/>
              </p14:nvContentPartPr>
              <p14:xfrm>
                <a:off x="928830" y="666744"/>
                <a:ext cx="30600" cy="202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18BBCA-05AF-4435-A95E-0E468D07D0A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9830" y="658104"/>
                  <a:ext cx="48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6C37F5-186F-4054-BBD4-716A932DD457}"/>
                    </a:ext>
                  </a:extLst>
                </p14:cNvPr>
                <p14:cNvContentPartPr/>
                <p14:nvPr/>
              </p14:nvContentPartPr>
              <p14:xfrm>
                <a:off x="1544070" y="576744"/>
                <a:ext cx="202320" cy="285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6C37F5-186F-4054-BBD4-716A932DD45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35430" y="568104"/>
                  <a:ext cx="219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4EBFAC7-B81E-412C-B8BC-732C6D308F11}"/>
                    </a:ext>
                  </a:extLst>
                </p14:cNvPr>
                <p14:cNvContentPartPr/>
                <p14:nvPr/>
              </p14:nvContentPartPr>
              <p14:xfrm>
                <a:off x="741990" y="944304"/>
                <a:ext cx="1356840" cy="75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4EBFAC7-B81E-412C-B8BC-732C6D308F1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2990" y="935304"/>
                  <a:ext cx="13744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C38D1E3-5BA2-4308-9C46-342F058FF2B0}"/>
              </a:ext>
            </a:extLst>
          </p:cNvPr>
          <p:cNvGrpSpPr/>
          <p:nvPr/>
        </p:nvGrpSpPr>
        <p:grpSpPr>
          <a:xfrm>
            <a:off x="167809" y="1729024"/>
            <a:ext cx="1870560" cy="1051920"/>
            <a:chOff x="167809" y="1729024"/>
            <a:chExt cx="1870560" cy="10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EA41FA-8B8B-4360-838F-258FEA9A2BD6}"/>
                    </a:ext>
                  </a:extLst>
                </p14:cNvPr>
                <p14:cNvContentPartPr/>
                <p14:nvPr/>
              </p14:nvContentPartPr>
              <p14:xfrm>
                <a:off x="186169" y="2438224"/>
                <a:ext cx="230760" cy="342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EA41FA-8B8B-4360-838F-258FEA9A2B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7169" y="2429224"/>
                  <a:ext cx="248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E00B12-E143-48E5-B16B-6199D0D63EA9}"/>
                    </a:ext>
                  </a:extLst>
                </p14:cNvPr>
                <p14:cNvContentPartPr/>
                <p14:nvPr/>
              </p14:nvContentPartPr>
              <p14:xfrm>
                <a:off x="167809" y="2593744"/>
                <a:ext cx="155880" cy="93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E00B12-E143-48E5-B16B-6199D0D63E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8809" y="2584744"/>
                  <a:ext cx="173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4678B2-163A-43B9-91D3-26EFF24A2E36}"/>
                    </a:ext>
                  </a:extLst>
                </p14:cNvPr>
                <p14:cNvContentPartPr/>
                <p14:nvPr/>
              </p14:nvContentPartPr>
              <p14:xfrm>
                <a:off x="484969" y="2519224"/>
                <a:ext cx="50040" cy="25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4678B2-163A-43B9-91D3-26EFF24A2E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6329" y="2510224"/>
                  <a:ext cx="6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C94B436-E4E3-4080-B852-C3F99F78505C}"/>
                    </a:ext>
                  </a:extLst>
                </p14:cNvPr>
                <p14:cNvContentPartPr/>
                <p14:nvPr/>
              </p14:nvContentPartPr>
              <p14:xfrm>
                <a:off x="491089" y="2618584"/>
                <a:ext cx="93600" cy="25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C94B436-E4E3-4080-B852-C3F99F7850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2449" y="2609944"/>
                  <a:ext cx="11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0906C7-2FEC-4453-B073-62D2C36E99C8}"/>
                    </a:ext>
                  </a:extLst>
                </p14:cNvPr>
                <p14:cNvContentPartPr/>
                <p14:nvPr/>
              </p14:nvContentPartPr>
              <p14:xfrm>
                <a:off x="714649" y="2363344"/>
                <a:ext cx="88200" cy="199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0906C7-2FEC-4453-B073-62D2C36E99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649" y="2354344"/>
                  <a:ext cx="105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E21D606-26B9-4F3F-BC9E-4AFF8196D73E}"/>
                    </a:ext>
                  </a:extLst>
                </p14:cNvPr>
                <p14:cNvContentPartPr/>
                <p14:nvPr/>
              </p14:nvContentPartPr>
              <p14:xfrm>
                <a:off x="733729" y="2463064"/>
                <a:ext cx="56520" cy="25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E21D606-26B9-4F3F-BC9E-4AFF8196D7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5089" y="2454424"/>
                  <a:ext cx="74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0442F4-CE3B-4CB7-9DD8-C633A93F2D73}"/>
                    </a:ext>
                  </a:extLst>
                </p14:cNvPr>
                <p14:cNvContentPartPr/>
                <p14:nvPr/>
              </p14:nvContentPartPr>
              <p14:xfrm>
                <a:off x="877009" y="2537584"/>
                <a:ext cx="87840" cy="81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0442F4-CE3B-4CB7-9DD8-C633A93F2D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8009" y="2528944"/>
                  <a:ext cx="105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DE66420-0F19-422C-937D-2F4284C20B31}"/>
                    </a:ext>
                  </a:extLst>
                </p14:cNvPr>
                <p14:cNvContentPartPr/>
                <p14:nvPr/>
              </p14:nvContentPartPr>
              <p14:xfrm>
                <a:off x="844609" y="2568904"/>
                <a:ext cx="101160" cy="100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DE66420-0F19-422C-937D-2F4284C20B3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5969" y="2559904"/>
                  <a:ext cx="118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678BFF-25DE-4BBB-B519-86795A80C14E}"/>
                    </a:ext>
                  </a:extLst>
                </p14:cNvPr>
                <p14:cNvContentPartPr/>
                <p14:nvPr/>
              </p14:nvContentPartPr>
              <p14:xfrm>
                <a:off x="997249" y="2121064"/>
                <a:ext cx="66600" cy="485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678BFF-25DE-4BBB-B519-86795A80C14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8249" y="2112064"/>
                  <a:ext cx="842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AFFCF2-C37B-4E4D-B92E-77BB44F3AD27}"/>
                    </a:ext>
                  </a:extLst>
                </p14:cNvPr>
                <p14:cNvContentPartPr/>
                <p14:nvPr/>
              </p14:nvContentPartPr>
              <p14:xfrm>
                <a:off x="1107049" y="2233024"/>
                <a:ext cx="43920" cy="230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AFFCF2-C37B-4E4D-B92E-77BB44F3AD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8409" y="2224024"/>
                  <a:ext cx="61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B0CB59-7E44-4D76-ABCF-9F3495BC0C22}"/>
                    </a:ext>
                  </a:extLst>
                </p14:cNvPr>
                <p14:cNvContentPartPr/>
                <p14:nvPr/>
              </p14:nvContentPartPr>
              <p14:xfrm>
                <a:off x="1212889" y="2313664"/>
                <a:ext cx="68760" cy="56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B0CB59-7E44-4D76-ABCF-9F3495BC0C2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03889" y="2305024"/>
                  <a:ext cx="86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D5A123-015D-48E7-AA4F-B70828CF2573}"/>
                    </a:ext>
                  </a:extLst>
                </p14:cNvPr>
                <p14:cNvContentPartPr/>
                <p14:nvPr/>
              </p14:nvContentPartPr>
              <p14:xfrm>
                <a:off x="1401529" y="1934224"/>
                <a:ext cx="244440" cy="218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D5A123-015D-48E7-AA4F-B70828CF257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92529" y="1925584"/>
                  <a:ext cx="262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588E43-4246-406C-A970-8B305ED9291F}"/>
                    </a:ext>
                  </a:extLst>
                </p14:cNvPr>
                <p14:cNvContentPartPr/>
                <p14:nvPr/>
              </p14:nvContentPartPr>
              <p14:xfrm>
                <a:off x="1672969" y="1971664"/>
                <a:ext cx="31320" cy="230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588E43-4246-406C-A970-8B305ED929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64329" y="1963024"/>
                  <a:ext cx="48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417A290-F0E1-4802-99BD-1353B25F2C2A}"/>
                    </a:ext>
                  </a:extLst>
                </p14:cNvPr>
                <p14:cNvContentPartPr/>
                <p14:nvPr/>
              </p14:nvContentPartPr>
              <p14:xfrm>
                <a:off x="1691689" y="2027464"/>
                <a:ext cx="68760" cy="103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417A290-F0E1-4802-99BD-1353B25F2C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82689" y="2018824"/>
                  <a:ext cx="86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8D7D800-710D-47AF-8E19-32746A690F3D}"/>
                    </a:ext>
                  </a:extLst>
                </p14:cNvPr>
                <p14:cNvContentPartPr/>
                <p14:nvPr/>
              </p14:nvContentPartPr>
              <p14:xfrm>
                <a:off x="1685569" y="1822264"/>
                <a:ext cx="56520" cy="50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8D7D800-710D-47AF-8E19-32746A690F3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76569" y="1813264"/>
                  <a:ext cx="74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27BFF6-813C-41E0-B9F9-957B83440835}"/>
                    </a:ext>
                  </a:extLst>
                </p14:cNvPr>
                <p14:cNvContentPartPr/>
                <p14:nvPr/>
              </p14:nvContentPartPr>
              <p14:xfrm>
                <a:off x="1511329" y="2102344"/>
                <a:ext cx="317520" cy="180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27BFF6-813C-41E0-B9F9-957B8344083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02689" y="2093344"/>
                  <a:ext cx="335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0C7E2D-2A85-40B2-9A33-37AB83233A08}"/>
                    </a:ext>
                  </a:extLst>
                </p14:cNvPr>
                <p14:cNvContentPartPr/>
                <p14:nvPr/>
              </p14:nvContentPartPr>
              <p14:xfrm>
                <a:off x="1549129" y="2363344"/>
                <a:ext cx="217440" cy="167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0C7E2D-2A85-40B2-9A33-37AB83233A0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40489" y="2354704"/>
                  <a:ext cx="235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387754-710E-485B-9136-579D895775B6}"/>
                    </a:ext>
                  </a:extLst>
                </p14:cNvPr>
                <p14:cNvContentPartPr/>
                <p14:nvPr/>
              </p14:nvContentPartPr>
              <p14:xfrm>
                <a:off x="1753969" y="2270104"/>
                <a:ext cx="56520" cy="43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387754-710E-485B-9136-579D895775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45329" y="2261464"/>
                  <a:ext cx="74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6ED193-06B7-4A29-BC1B-120699E21695}"/>
                    </a:ext>
                  </a:extLst>
                </p14:cNvPr>
                <p14:cNvContentPartPr/>
                <p14:nvPr/>
              </p14:nvContentPartPr>
              <p14:xfrm>
                <a:off x="1779169" y="1729024"/>
                <a:ext cx="259200" cy="721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6ED193-06B7-4A29-BC1B-120699E2169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70169" y="1720384"/>
                  <a:ext cx="276840" cy="73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3E241B2-CF5B-4E9C-B51C-E9208209291E}"/>
                  </a:ext>
                </a:extLst>
              </p14:cNvPr>
              <p14:cNvContentPartPr/>
              <p14:nvPr/>
            </p14:nvContentPartPr>
            <p14:xfrm>
              <a:off x="2251489" y="3925024"/>
              <a:ext cx="243000" cy="777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3E241B2-CF5B-4E9C-B51C-E9208209291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242849" y="3916384"/>
                <a:ext cx="260640" cy="79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808356A-30E8-479F-8A10-5BFF3E84B691}"/>
              </a:ext>
            </a:extLst>
          </p:cNvPr>
          <p:cNvGrpSpPr/>
          <p:nvPr/>
        </p:nvGrpSpPr>
        <p:grpSpPr>
          <a:xfrm>
            <a:off x="3066529" y="2475664"/>
            <a:ext cx="759240" cy="497880"/>
            <a:chOff x="3066529" y="2475664"/>
            <a:chExt cx="75924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83154E7-84A8-4E2B-ABD6-D864CC699847}"/>
                    </a:ext>
                  </a:extLst>
                </p14:cNvPr>
                <p14:cNvContentPartPr/>
                <p14:nvPr/>
              </p14:nvContentPartPr>
              <p14:xfrm>
                <a:off x="3066529" y="2705344"/>
                <a:ext cx="243000" cy="268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83154E7-84A8-4E2B-ABD6-D864CC69984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57529" y="2696704"/>
                  <a:ext cx="260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80A8FD-295B-4082-857F-35DB1CF277EE}"/>
                    </a:ext>
                  </a:extLst>
                </p14:cNvPr>
                <p14:cNvContentPartPr/>
                <p14:nvPr/>
              </p14:nvContentPartPr>
              <p14:xfrm>
                <a:off x="3066529" y="2736664"/>
                <a:ext cx="398520" cy="180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80A8FD-295B-4082-857F-35DB1CF277E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57529" y="2728024"/>
                  <a:ext cx="416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4A8DF7-F3A8-4C56-90BF-6251F06FF5C3}"/>
                    </a:ext>
                  </a:extLst>
                </p14:cNvPr>
                <p14:cNvContentPartPr/>
                <p14:nvPr/>
              </p14:nvContentPartPr>
              <p14:xfrm>
                <a:off x="3327889" y="2705704"/>
                <a:ext cx="62640" cy="211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4A8DF7-F3A8-4C56-90BF-6251F06FF5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18889" y="2696704"/>
                  <a:ext cx="80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802133-F2FE-4822-B624-7530343C85BB}"/>
                    </a:ext>
                  </a:extLst>
                </p14:cNvPr>
                <p14:cNvContentPartPr/>
                <p14:nvPr/>
              </p14:nvContentPartPr>
              <p14:xfrm>
                <a:off x="3489529" y="2686984"/>
                <a:ext cx="118440" cy="261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802133-F2FE-4822-B624-7530343C85B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80529" y="2678344"/>
                  <a:ext cx="1360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2C77E4B-8F97-4FF0-948E-9C7AF49001DC}"/>
                    </a:ext>
                  </a:extLst>
                </p14:cNvPr>
                <p14:cNvContentPartPr/>
                <p14:nvPr/>
              </p14:nvContentPartPr>
              <p14:xfrm>
                <a:off x="3508249" y="2767984"/>
                <a:ext cx="81360" cy="37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2C77E4B-8F97-4FF0-948E-9C7AF49001D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99249" y="2758984"/>
                  <a:ext cx="99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4B1F62-B8B8-4D44-BC3C-534AE05BBF2E}"/>
                    </a:ext>
                  </a:extLst>
                </p14:cNvPr>
                <p14:cNvContentPartPr/>
                <p14:nvPr/>
              </p14:nvContentPartPr>
              <p14:xfrm>
                <a:off x="3508249" y="2587624"/>
                <a:ext cx="43920" cy="12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4B1F62-B8B8-4D44-BC3C-534AE05BBF2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99249" y="2578624"/>
                  <a:ext cx="61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3C63038-B280-4FAF-A7B0-21AF030CA725}"/>
                    </a:ext>
                  </a:extLst>
                </p14:cNvPr>
                <p14:cNvContentPartPr/>
                <p14:nvPr/>
              </p14:nvContentPartPr>
              <p14:xfrm>
                <a:off x="3066529" y="2587624"/>
                <a:ext cx="99720" cy="19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3C63038-B280-4FAF-A7B0-21AF030CA72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57529" y="2578624"/>
                  <a:ext cx="11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6013EB8-FAAA-4CF4-9DA3-D36EBDC21944}"/>
                    </a:ext>
                  </a:extLst>
                </p14:cNvPr>
                <p14:cNvContentPartPr/>
                <p14:nvPr/>
              </p14:nvContentPartPr>
              <p14:xfrm>
                <a:off x="3757009" y="2475664"/>
                <a:ext cx="68760" cy="99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6013EB8-FAAA-4CF4-9DA3-D36EBDC2194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48009" y="2466664"/>
                  <a:ext cx="864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791496-0FEC-436C-B55F-E9F17F7B4F2E}"/>
              </a:ext>
            </a:extLst>
          </p:cNvPr>
          <p:cNvGrpSpPr/>
          <p:nvPr/>
        </p:nvGrpSpPr>
        <p:grpSpPr>
          <a:xfrm>
            <a:off x="3184969" y="3309064"/>
            <a:ext cx="403200" cy="305640"/>
            <a:chOff x="3184969" y="3309064"/>
            <a:chExt cx="40320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E0189E-B615-4955-83E0-2ADD96033A25}"/>
                    </a:ext>
                  </a:extLst>
                </p14:cNvPr>
                <p14:cNvContentPartPr/>
                <p14:nvPr/>
              </p14:nvContentPartPr>
              <p14:xfrm>
                <a:off x="3184969" y="3309064"/>
                <a:ext cx="118080" cy="305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E0189E-B615-4955-83E0-2ADD96033A2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76329" y="3300064"/>
                  <a:ext cx="135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985DF7-9029-425C-9BF3-520D22945DA2}"/>
                    </a:ext>
                  </a:extLst>
                </p14:cNvPr>
                <p14:cNvContentPartPr/>
                <p14:nvPr/>
              </p14:nvContentPartPr>
              <p14:xfrm>
                <a:off x="3228169" y="3458464"/>
                <a:ext cx="342360" cy="25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985DF7-9029-425C-9BF3-520D22945D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19529" y="3449464"/>
                  <a:ext cx="360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13C2EA-CD2E-4F87-B44F-0ADA48ED3761}"/>
                    </a:ext>
                  </a:extLst>
                </p14:cNvPr>
                <p14:cNvContentPartPr/>
                <p14:nvPr/>
              </p14:nvContentPartPr>
              <p14:xfrm>
                <a:off x="3476929" y="3435784"/>
                <a:ext cx="111240" cy="66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13C2EA-CD2E-4F87-B44F-0ADA48ED37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68289" y="3427144"/>
                  <a:ext cx="12888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097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596" y="1825625"/>
            <a:ext cx="6250808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A3296-D5ED-4019-AEE7-3C95C455374E}"/>
              </a:ext>
            </a:extLst>
          </p:cNvPr>
          <p:cNvSpPr txBox="1"/>
          <p:nvPr/>
        </p:nvSpPr>
        <p:spPr>
          <a:xfrm>
            <a:off x="594360" y="3117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10"/>
              </a:rPr>
              <a:t>T</a:t>
            </a:r>
            <a:r>
              <a:rPr lang="en-US" sz="1800" b="0" i="0" u="none" strike="noStrike" baseline="0" dirty="0">
                <a:latin typeface="CMR10"/>
              </a:rPr>
              <a:t>hin-Film </a:t>
            </a:r>
            <a:r>
              <a:rPr lang="en-US" dirty="0">
                <a:latin typeface="CMR10"/>
              </a:rPr>
              <a:t>W</a:t>
            </a:r>
            <a:r>
              <a:rPr lang="en-US" sz="1800" b="0" i="0" u="none" strike="noStrike" baseline="0" dirty="0">
                <a:latin typeface="CMR10"/>
              </a:rPr>
              <a:t>aveguide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D26F9-ABB0-4B2A-BB42-A40D99610C98}"/>
              </a:ext>
            </a:extLst>
          </p:cNvPr>
          <p:cNvGrpSpPr/>
          <p:nvPr/>
        </p:nvGrpSpPr>
        <p:grpSpPr>
          <a:xfrm>
            <a:off x="5883510" y="486744"/>
            <a:ext cx="2931120" cy="1387440"/>
            <a:chOff x="5883510" y="486744"/>
            <a:chExt cx="2931120" cy="13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D8D48E-51B3-4C2D-A403-ED3C36E998D6}"/>
                    </a:ext>
                  </a:extLst>
                </p14:cNvPr>
                <p14:cNvContentPartPr/>
                <p14:nvPr/>
              </p14:nvContentPartPr>
              <p14:xfrm>
                <a:off x="5905470" y="584304"/>
                <a:ext cx="173160" cy="330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D8D48E-51B3-4C2D-A403-ED3C36E998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96830" y="575664"/>
                  <a:ext cx="1908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AAAC531-CADC-4A3E-912E-DD5DAF830CA7}"/>
                    </a:ext>
                  </a:extLst>
                </p14:cNvPr>
                <p14:cNvContentPartPr/>
                <p14:nvPr/>
              </p14:nvContentPartPr>
              <p14:xfrm>
                <a:off x="6085830" y="944304"/>
                <a:ext cx="210240" cy="22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AAAC531-CADC-4A3E-912E-DD5DAF830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76830" y="935304"/>
                  <a:ext cx="22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972219-34AA-47CA-98AA-AD82B12DCE26}"/>
                    </a:ext>
                  </a:extLst>
                </p14:cNvPr>
                <p14:cNvContentPartPr/>
                <p14:nvPr/>
              </p14:nvContentPartPr>
              <p14:xfrm>
                <a:off x="6055590" y="869064"/>
                <a:ext cx="232920" cy="263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972219-34AA-47CA-98AA-AD82B12DCE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46950" y="860064"/>
                  <a:ext cx="250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BF2094-371F-4A83-9FCC-99ECED732162}"/>
                    </a:ext>
                  </a:extLst>
                </p14:cNvPr>
                <p14:cNvContentPartPr/>
                <p14:nvPr/>
              </p14:nvContentPartPr>
              <p14:xfrm>
                <a:off x="6454470" y="659544"/>
                <a:ext cx="261360" cy="255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BF2094-371F-4A83-9FCC-99ECED7321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45470" y="650544"/>
                  <a:ext cx="279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18FA85-7DF8-4F36-A438-21CBEFBA4B3E}"/>
                    </a:ext>
                  </a:extLst>
                </p14:cNvPr>
                <p14:cNvContentPartPr/>
                <p14:nvPr/>
              </p14:nvContentPartPr>
              <p14:xfrm>
                <a:off x="6917070" y="486744"/>
                <a:ext cx="105840" cy="342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18FA85-7DF8-4F36-A438-21CBEFBA4B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08430" y="478104"/>
                  <a:ext cx="1234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B22566-8D41-4921-A6CC-3AB67F352CB1}"/>
                    </a:ext>
                  </a:extLst>
                </p14:cNvPr>
                <p14:cNvContentPartPr/>
                <p14:nvPr/>
              </p14:nvContentPartPr>
              <p14:xfrm>
                <a:off x="7093830" y="854664"/>
                <a:ext cx="161640" cy="119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B22566-8D41-4921-A6CC-3AB67F352C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85190" y="845664"/>
                  <a:ext cx="179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1CE076-ED29-4719-A6A3-28CB639FE8B5}"/>
                    </a:ext>
                  </a:extLst>
                </p14:cNvPr>
                <p14:cNvContentPartPr/>
                <p14:nvPr/>
              </p14:nvContentPartPr>
              <p14:xfrm>
                <a:off x="5883510" y="1336704"/>
                <a:ext cx="172800" cy="237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1CE076-ED29-4719-A6A3-28CB639FE8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74510" y="1327704"/>
                  <a:ext cx="190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AD4AA7-AD67-4BE0-8C1D-AA51411849A3}"/>
                    </a:ext>
                  </a:extLst>
                </p14:cNvPr>
                <p14:cNvContentPartPr/>
                <p14:nvPr/>
              </p14:nvContentPartPr>
              <p14:xfrm>
                <a:off x="6102750" y="1551264"/>
                <a:ext cx="185760" cy="15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AD4AA7-AD67-4BE0-8C1D-AA51411849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4110" y="1542624"/>
                  <a:ext cx="203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5CE05A-AB0E-4081-A435-F18DD3525A07}"/>
                    </a:ext>
                  </a:extLst>
                </p14:cNvPr>
                <p14:cNvContentPartPr/>
                <p14:nvPr/>
              </p14:nvContentPartPr>
              <p14:xfrm>
                <a:off x="6078270" y="1513464"/>
                <a:ext cx="127800" cy="218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5CE05A-AB0E-4081-A435-F18DD3525A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69630" y="1504824"/>
                  <a:ext cx="145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7B1927-A14B-4BE4-835F-5D78613C85DB}"/>
                    </a:ext>
                  </a:extLst>
                </p14:cNvPr>
                <p14:cNvContentPartPr/>
                <p14:nvPr/>
              </p14:nvContentPartPr>
              <p14:xfrm>
                <a:off x="6515670" y="1378824"/>
                <a:ext cx="273240" cy="19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7B1927-A14B-4BE4-835F-5D78613C85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07030" y="1370184"/>
                  <a:ext cx="290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D6416E-5695-45C7-9287-75A3CC7BDCDC}"/>
                    </a:ext>
                  </a:extLst>
                </p14:cNvPr>
                <p14:cNvContentPartPr/>
                <p14:nvPr/>
              </p14:nvContentPartPr>
              <p14:xfrm>
                <a:off x="6984750" y="1276944"/>
                <a:ext cx="105840" cy="272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D6416E-5695-45C7-9287-75A3CC7BDC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76110" y="1267944"/>
                  <a:ext cx="123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F73EC0-3473-4EF1-825C-868F8663CDA4}"/>
                    </a:ext>
                  </a:extLst>
                </p14:cNvPr>
                <p14:cNvContentPartPr/>
                <p14:nvPr/>
              </p14:nvContentPartPr>
              <p14:xfrm>
                <a:off x="7112550" y="1603824"/>
                <a:ext cx="154800" cy="155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F73EC0-3473-4EF1-825C-868F8663CD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03910" y="1594824"/>
                  <a:ext cx="172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E8B9C3-3479-46A0-9E18-1E4AAE61987C}"/>
                    </a:ext>
                  </a:extLst>
                </p14:cNvPr>
                <p14:cNvContentPartPr/>
                <p14:nvPr/>
              </p14:nvContentPartPr>
              <p14:xfrm>
                <a:off x="7494870" y="1078944"/>
                <a:ext cx="82800" cy="127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E8B9C3-3479-46A0-9E18-1E4AAE6198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86230" y="1070304"/>
                  <a:ext cx="100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150CC7-7B22-4455-8DB3-9B1BC21111B4}"/>
                    </a:ext>
                  </a:extLst>
                </p14:cNvPr>
                <p14:cNvContentPartPr/>
                <p14:nvPr/>
              </p14:nvContentPartPr>
              <p14:xfrm>
                <a:off x="7894470" y="651264"/>
                <a:ext cx="192600" cy="585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150CC7-7B22-4455-8DB3-9B1BC21111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85830" y="642624"/>
                  <a:ext cx="21024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14431A-C270-42EF-8566-033F9173FD22}"/>
                    </a:ext>
                  </a:extLst>
                </p14:cNvPr>
                <p14:cNvContentPartPr/>
                <p14:nvPr/>
              </p14:nvContentPartPr>
              <p14:xfrm>
                <a:off x="8134590" y="944304"/>
                <a:ext cx="10800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14431A-C270-42EF-8566-033F9173FD2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25950" y="935304"/>
                  <a:ext cx="12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8AFFBC-1F19-47D9-9071-3E0D383B738D}"/>
                    </a:ext>
                  </a:extLst>
                </p14:cNvPr>
                <p14:cNvContentPartPr/>
                <p14:nvPr/>
              </p14:nvContentPartPr>
              <p14:xfrm>
                <a:off x="8154390" y="869424"/>
                <a:ext cx="90360" cy="225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8AFFBC-1F19-47D9-9071-3E0D383B73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45750" y="860424"/>
                  <a:ext cx="108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20FC74-255D-4024-A8F0-0361B4D2CED1}"/>
                    </a:ext>
                  </a:extLst>
                </p14:cNvPr>
                <p14:cNvContentPartPr/>
                <p14:nvPr/>
              </p14:nvContentPartPr>
              <p14:xfrm>
                <a:off x="8388030" y="666744"/>
                <a:ext cx="111600" cy="158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20FC74-255D-4024-A8F0-0361B4D2CE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79390" y="658104"/>
                  <a:ext cx="129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6839914-8AD2-4EA8-8DCA-0F378E61C8B0}"/>
                    </a:ext>
                  </a:extLst>
                </p14:cNvPr>
                <p14:cNvContentPartPr/>
                <p14:nvPr/>
              </p14:nvContentPartPr>
              <p14:xfrm>
                <a:off x="8558670" y="674304"/>
                <a:ext cx="165960" cy="502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6839914-8AD2-4EA8-8DCA-0F378E61C8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49670" y="665304"/>
                  <a:ext cx="1836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3676CAE-69B1-4C38-AE58-7E9B9C511891}"/>
                    </a:ext>
                  </a:extLst>
                </p14:cNvPr>
                <p14:cNvContentPartPr/>
                <p14:nvPr/>
              </p14:nvContentPartPr>
              <p14:xfrm>
                <a:off x="8754150" y="899304"/>
                <a:ext cx="60480" cy="67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3676CAE-69B1-4C38-AE58-7E9B9C51189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45150" y="890304"/>
                  <a:ext cx="78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BE3ACF-905A-4882-9AA6-2F87B4D20F3B}"/>
                    </a:ext>
                  </a:extLst>
                </p14:cNvPr>
                <p14:cNvContentPartPr/>
                <p14:nvPr/>
              </p14:nvContentPartPr>
              <p14:xfrm>
                <a:off x="7359870" y="1701384"/>
                <a:ext cx="105120" cy="112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BE3ACF-905A-4882-9AA6-2F87B4D20F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51230" y="1692384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C06BD4-711B-4561-9D2B-BD6ADFC58149}"/>
                    </a:ext>
                  </a:extLst>
                </p14:cNvPr>
                <p14:cNvContentPartPr/>
                <p14:nvPr/>
              </p14:nvContentPartPr>
              <p14:xfrm>
                <a:off x="7712310" y="1325904"/>
                <a:ext cx="217800" cy="548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C06BD4-711B-4561-9D2B-BD6ADFC581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03310" y="1316904"/>
                  <a:ext cx="23544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858174-3B2E-4EE5-8299-D87B32D0892F}"/>
                    </a:ext>
                  </a:extLst>
                </p14:cNvPr>
                <p14:cNvContentPartPr/>
                <p14:nvPr/>
              </p14:nvContentPartPr>
              <p14:xfrm>
                <a:off x="7922190" y="1551264"/>
                <a:ext cx="217800" cy="1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858174-3B2E-4EE5-8299-D87B32D089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13190" y="1542264"/>
                  <a:ext cx="235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CE65AD-4E87-47EB-84FF-A17C00ADE45F}"/>
                    </a:ext>
                  </a:extLst>
                </p14:cNvPr>
                <p14:cNvContentPartPr/>
                <p14:nvPr/>
              </p14:nvContentPartPr>
              <p14:xfrm>
                <a:off x="7996710" y="1498344"/>
                <a:ext cx="135360" cy="263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CE65AD-4E87-47EB-84FF-A17C00ADE45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88070" y="1489344"/>
                  <a:ext cx="153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0F7693-EBB0-419B-83CB-455520205794}"/>
                    </a:ext>
                  </a:extLst>
                </p14:cNvPr>
                <p14:cNvContentPartPr/>
                <p14:nvPr/>
              </p14:nvContentPartPr>
              <p14:xfrm>
                <a:off x="8274270" y="1453704"/>
                <a:ext cx="202680" cy="135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0F7693-EBB0-419B-83CB-45552020579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65630" y="1445064"/>
                  <a:ext cx="220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387081-CC6E-4B46-B239-5488ED92B4B5}"/>
                    </a:ext>
                  </a:extLst>
                </p14:cNvPr>
                <p14:cNvContentPartPr/>
                <p14:nvPr/>
              </p14:nvContentPartPr>
              <p14:xfrm>
                <a:off x="8529150" y="1776264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387081-CC6E-4B46-B239-5488ED92B4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20510" y="17672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5E3A042-AB1D-4222-8532-8A960AB00242}"/>
                    </a:ext>
                  </a:extLst>
                </p14:cNvPr>
                <p14:cNvContentPartPr/>
                <p14:nvPr/>
              </p14:nvContentPartPr>
              <p14:xfrm>
                <a:off x="8521590" y="1783824"/>
                <a:ext cx="7920" cy="7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E3A042-AB1D-4222-8532-8A960AB002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12950" y="1774824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0A318D-827B-4812-AC89-8C471E47ED47}"/>
                    </a:ext>
                  </a:extLst>
                </p14:cNvPr>
                <p14:cNvContentPartPr/>
                <p14:nvPr/>
              </p14:nvContentPartPr>
              <p14:xfrm>
                <a:off x="8491350" y="1378824"/>
                <a:ext cx="233280" cy="455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0A318D-827B-4812-AC89-8C471E47ED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82710" y="1369824"/>
                  <a:ext cx="2509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7587CB-4F46-4E73-9E72-2F19DBD13695}"/>
                    </a:ext>
                  </a:extLst>
                </p14:cNvPr>
                <p14:cNvContentPartPr/>
                <p14:nvPr/>
              </p14:nvContentPartPr>
              <p14:xfrm>
                <a:off x="8709150" y="1558824"/>
                <a:ext cx="68040" cy="157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7587CB-4F46-4E73-9E72-2F19DBD136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00150" y="1549824"/>
                  <a:ext cx="856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FB932F-E40C-4F09-B0F2-A62C77B52DB7}"/>
              </a:ext>
            </a:extLst>
          </p:cNvPr>
          <p:cNvGrpSpPr/>
          <p:nvPr/>
        </p:nvGrpSpPr>
        <p:grpSpPr>
          <a:xfrm>
            <a:off x="3181350" y="1498704"/>
            <a:ext cx="1420560" cy="1125000"/>
            <a:chOff x="3181350" y="1498704"/>
            <a:chExt cx="1420560" cy="11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E93D09-F255-4904-A235-6CBB3513A19F}"/>
                    </a:ext>
                  </a:extLst>
                </p14:cNvPr>
                <p14:cNvContentPartPr/>
                <p14:nvPr/>
              </p14:nvContentPartPr>
              <p14:xfrm>
                <a:off x="3619830" y="1881384"/>
                <a:ext cx="270360" cy="667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E93D09-F255-4904-A235-6CBB3513A1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11190" y="1872384"/>
                  <a:ext cx="28800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DB24DB-CDD2-4407-8980-9C559D216E53}"/>
                    </a:ext>
                  </a:extLst>
                </p14:cNvPr>
                <p14:cNvContentPartPr/>
                <p14:nvPr/>
              </p14:nvContentPartPr>
              <p14:xfrm>
                <a:off x="3545310" y="2428224"/>
                <a:ext cx="269640" cy="150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DB24DB-CDD2-4407-8980-9C559D216E5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36670" y="2419584"/>
                  <a:ext cx="287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4BABEB-F87B-4546-974A-E87E16594F71}"/>
                    </a:ext>
                  </a:extLst>
                </p14:cNvPr>
                <p14:cNvContentPartPr/>
                <p14:nvPr/>
              </p14:nvContentPartPr>
              <p14:xfrm>
                <a:off x="3859950" y="1498704"/>
                <a:ext cx="165240" cy="247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4BABEB-F87B-4546-974A-E87E16594F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50950" y="1490064"/>
                  <a:ext cx="182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BE746E-5DEA-423A-9241-FC13664641E8}"/>
                    </a:ext>
                  </a:extLst>
                </p14:cNvPr>
                <p14:cNvContentPartPr/>
                <p14:nvPr/>
              </p14:nvContentPartPr>
              <p14:xfrm>
                <a:off x="4069830" y="1506264"/>
                <a:ext cx="157680" cy="30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BE746E-5DEA-423A-9241-FC13664641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60830" y="1497624"/>
                  <a:ext cx="175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9E442B-9746-4609-B6D3-9CB83C782AAB}"/>
                    </a:ext>
                  </a:extLst>
                </p14:cNvPr>
                <p14:cNvContentPartPr/>
                <p14:nvPr/>
              </p14:nvContentPartPr>
              <p14:xfrm>
                <a:off x="4047510" y="1513824"/>
                <a:ext cx="247320" cy="285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9E442B-9746-4609-B6D3-9CB83C782AA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38870" y="1505184"/>
                  <a:ext cx="26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7EE586E-4B3E-4FCE-B9DD-A6276B317B3C}"/>
                    </a:ext>
                  </a:extLst>
                </p14:cNvPr>
                <p14:cNvContentPartPr/>
                <p14:nvPr/>
              </p14:nvContentPartPr>
              <p14:xfrm>
                <a:off x="4346670" y="1498704"/>
                <a:ext cx="255240" cy="322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7EE586E-4B3E-4FCE-B9DD-A6276B317B3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38030" y="1489704"/>
                  <a:ext cx="272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109DF5-683E-4311-B3CD-7CDBB7AAF450}"/>
                    </a:ext>
                  </a:extLst>
                </p14:cNvPr>
                <p14:cNvContentPartPr/>
                <p14:nvPr/>
              </p14:nvContentPartPr>
              <p14:xfrm>
                <a:off x="3181350" y="2145984"/>
                <a:ext cx="271080" cy="477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109DF5-683E-4311-B3CD-7CDBB7AAF4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72350" y="2136984"/>
                  <a:ext cx="288720" cy="49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E4D0E0-CE92-48EC-B4A8-AC427F4967D1}"/>
              </a:ext>
            </a:extLst>
          </p:cNvPr>
          <p:cNvGrpSpPr/>
          <p:nvPr/>
        </p:nvGrpSpPr>
        <p:grpSpPr>
          <a:xfrm>
            <a:off x="5186550" y="4354584"/>
            <a:ext cx="2112840" cy="884520"/>
            <a:chOff x="5186550" y="4354584"/>
            <a:chExt cx="2112840" cy="88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1EA86A-0C86-4BE7-BE05-FA031481172D}"/>
                    </a:ext>
                  </a:extLst>
                </p14:cNvPr>
                <p14:cNvContentPartPr/>
                <p14:nvPr/>
              </p14:nvContentPartPr>
              <p14:xfrm>
                <a:off x="5463030" y="4406784"/>
                <a:ext cx="1223280" cy="577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1EA86A-0C86-4BE7-BE05-FA031481172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54030" y="4398144"/>
                  <a:ext cx="1240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E33115-CB69-4EA3-8386-D7D3F4F58769}"/>
                    </a:ext>
                  </a:extLst>
                </p14:cNvPr>
                <p14:cNvContentPartPr/>
                <p14:nvPr/>
              </p14:nvContentPartPr>
              <p14:xfrm>
                <a:off x="5426670" y="4354584"/>
                <a:ext cx="270720" cy="194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E33115-CB69-4EA3-8386-D7D3F4F5876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17670" y="4345584"/>
                  <a:ext cx="288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EE0454-0628-483B-A949-0FE760660DCB}"/>
                    </a:ext>
                  </a:extLst>
                </p14:cNvPr>
                <p14:cNvContentPartPr/>
                <p14:nvPr/>
              </p14:nvContentPartPr>
              <p14:xfrm>
                <a:off x="6588030" y="5006544"/>
                <a:ext cx="345240" cy="37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EE0454-0628-483B-A949-0FE760660DC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79030" y="4997544"/>
                  <a:ext cx="362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5DC75D6-F44F-46C8-B4E1-5F39245AA143}"/>
                    </a:ext>
                  </a:extLst>
                </p14:cNvPr>
                <p14:cNvContentPartPr/>
                <p14:nvPr/>
              </p14:nvContentPartPr>
              <p14:xfrm>
                <a:off x="6730230" y="5030304"/>
                <a:ext cx="30240" cy="208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5DC75D6-F44F-46C8-B4E1-5F39245AA1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21590" y="5021304"/>
                  <a:ext cx="47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1282E6D-4BBD-4D9D-A8CA-6C2DDF84DA41}"/>
                    </a:ext>
                  </a:extLst>
                </p14:cNvPr>
                <p14:cNvContentPartPr/>
                <p14:nvPr/>
              </p14:nvContentPartPr>
              <p14:xfrm>
                <a:off x="6947670" y="5030304"/>
                <a:ext cx="45360" cy="162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1282E6D-4BBD-4D9D-A8CA-6C2DDF84DA4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39030" y="5021304"/>
                  <a:ext cx="63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4F8BFB-57E6-4614-B6AC-D01EDE95D567}"/>
                    </a:ext>
                  </a:extLst>
                </p14:cNvPr>
                <p14:cNvContentPartPr/>
                <p14:nvPr/>
              </p14:nvContentPartPr>
              <p14:xfrm>
                <a:off x="7098510" y="4931304"/>
                <a:ext cx="200880" cy="233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4F8BFB-57E6-4614-B6AC-D01EDE95D56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89510" y="4922664"/>
                  <a:ext cx="218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0CBF02-FA81-40A7-AAD5-7322A19064A5}"/>
                    </a:ext>
                  </a:extLst>
                </p14:cNvPr>
                <p14:cNvContentPartPr/>
                <p14:nvPr/>
              </p14:nvContentPartPr>
              <p14:xfrm>
                <a:off x="5186550" y="4406064"/>
                <a:ext cx="199440" cy="720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0CBF02-FA81-40A7-AAD5-7322A19064A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77550" y="4397424"/>
                  <a:ext cx="217080" cy="73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1BE8220-0468-47B6-8719-7E43301FACD6}"/>
                  </a:ext>
                </a:extLst>
              </p14:cNvPr>
              <p14:cNvContentPartPr/>
              <p14:nvPr/>
            </p14:nvContentPartPr>
            <p14:xfrm>
              <a:off x="1358670" y="4579944"/>
              <a:ext cx="155520" cy="4420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1BE8220-0468-47B6-8719-7E43301FACD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49670" y="4570944"/>
                <a:ext cx="1731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2197B80-A21F-45C9-A91A-A1198A6BE40B}"/>
                  </a:ext>
                </a:extLst>
              </p14:cNvPr>
              <p14:cNvContentPartPr/>
              <p14:nvPr/>
            </p14:nvContentPartPr>
            <p14:xfrm>
              <a:off x="7247190" y="2420664"/>
              <a:ext cx="45720" cy="157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2197B80-A21F-45C9-A91A-A1198A6BE40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38190" y="2412024"/>
                <a:ext cx="6336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49305586-C038-40D3-9D38-CEAAFBC3BCE6}"/>
              </a:ext>
            </a:extLst>
          </p:cNvPr>
          <p:cNvGrpSpPr/>
          <p:nvPr/>
        </p:nvGrpSpPr>
        <p:grpSpPr>
          <a:xfrm>
            <a:off x="3350190" y="5111304"/>
            <a:ext cx="1429560" cy="596520"/>
            <a:chOff x="3350190" y="5111304"/>
            <a:chExt cx="1429560" cy="59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1A447B-E0C6-4946-BB74-9EF1BCBD8EE4}"/>
                    </a:ext>
                  </a:extLst>
                </p14:cNvPr>
                <p14:cNvContentPartPr/>
                <p14:nvPr/>
              </p14:nvContentPartPr>
              <p14:xfrm>
                <a:off x="3350190" y="5111304"/>
                <a:ext cx="247320" cy="368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1A447B-E0C6-4946-BB74-9EF1BCBD8EE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41190" y="5102664"/>
                  <a:ext cx="264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7825C1-2D69-47D5-A717-CA756B6CBE7A}"/>
                    </a:ext>
                  </a:extLst>
                </p14:cNvPr>
                <p14:cNvContentPartPr/>
                <p14:nvPr/>
              </p14:nvContentPartPr>
              <p14:xfrm>
                <a:off x="3619830" y="5366184"/>
                <a:ext cx="112320" cy="120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7825C1-2D69-47D5-A717-CA756B6CBE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11190" y="5357544"/>
                  <a:ext cx="129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C3BF5B-E188-47F9-B115-7B5DF9C5FE4F}"/>
                    </a:ext>
                  </a:extLst>
                </p14:cNvPr>
                <p14:cNvContentPartPr/>
                <p14:nvPr/>
              </p14:nvContentPartPr>
              <p14:xfrm>
                <a:off x="3814950" y="5388144"/>
                <a:ext cx="569880" cy="97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C3BF5B-E188-47F9-B115-7B5DF9C5FE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05950" y="5379504"/>
                  <a:ext cx="587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0037EC-E68F-4BAF-A1CC-C0973D9964BF}"/>
                    </a:ext>
                  </a:extLst>
                </p14:cNvPr>
                <p14:cNvContentPartPr/>
                <p14:nvPr/>
              </p14:nvContentPartPr>
              <p14:xfrm>
                <a:off x="4421910" y="5321184"/>
                <a:ext cx="60480" cy="165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0037EC-E68F-4BAF-A1CC-C0973D9964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13270" y="5312544"/>
                  <a:ext cx="78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DED9C8-2E38-49DC-BF55-F89A4A5BE006}"/>
                    </a:ext>
                  </a:extLst>
                </p14:cNvPr>
                <p14:cNvContentPartPr/>
                <p14:nvPr/>
              </p14:nvContentPartPr>
              <p14:xfrm>
                <a:off x="4534230" y="5433864"/>
                <a:ext cx="245520" cy="27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DED9C8-2E38-49DC-BF55-F89A4A5BE00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25230" y="5424864"/>
                  <a:ext cx="26316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48D8A67-5BA4-45E8-8B64-B69D2DD03420}"/>
                  </a:ext>
                </a:extLst>
              </p14:cNvPr>
              <p14:cNvContentPartPr/>
              <p14:nvPr/>
            </p14:nvContentPartPr>
            <p14:xfrm>
              <a:off x="5223270" y="5373744"/>
              <a:ext cx="862920" cy="1501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48D8A67-5BA4-45E8-8B64-B69D2DD0342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14630" y="5365104"/>
                <a:ext cx="8805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16BD5AF-F8B6-465D-AAD7-B4B189FD7EEB}"/>
              </a:ext>
            </a:extLst>
          </p:cNvPr>
          <p:cNvGrpSpPr/>
          <p:nvPr/>
        </p:nvGrpSpPr>
        <p:grpSpPr>
          <a:xfrm>
            <a:off x="464430" y="5234424"/>
            <a:ext cx="1222200" cy="649800"/>
            <a:chOff x="464430" y="5234424"/>
            <a:chExt cx="122220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96434F-CE18-4192-8DB1-CA961991D155}"/>
                    </a:ext>
                  </a:extLst>
                </p14:cNvPr>
                <p14:cNvContentPartPr/>
                <p14:nvPr/>
              </p14:nvContentPartPr>
              <p14:xfrm>
                <a:off x="621030" y="5234424"/>
                <a:ext cx="188280" cy="401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96434F-CE18-4192-8DB1-CA961991D15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2390" y="5225784"/>
                  <a:ext cx="2059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B1B393-A971-4F8B-9254-9D3205E155F2}"/>
                    </a:ext>
                  </a:extLst>
                </p14:cNvPr>
                <p14:cNvContentPartPr/>
                <p14:nvPr/>
              </p14:nvContentPartPr>
              <p14:xfrm>
                <a:off x="853950" y="5508024"/>
                <a:ext cx="113040" cy="142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B1B393-A971-4F8B-9254-9D3205E155F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5310" y="5499384"/>
                  <a:ext cx="130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09B2BC-2206-4411-AB7B-8B0E65FE612E}"/>
                    </a:ext>
                  </a:extLst>
                </p14:cNvPr>
                <p14:cNvContentPartPr/>
                <p14:nvPr/>
              </p14:nvContentPartPr>
              <p14:xfrm>
                <a:off x="1018830" y="5531064"/>
                <a:ext cx="173160" cy="142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09B2BC-2206-4411-AB7B-8B0E65FE61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830" y="5522424"/>
                  <a:ext cx="190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9CF7928-634D-4880-A3CE-BFA37472DC51}"/>
                    </a:ext>
                  </a:extLst>
                </p14:cNvPr>
                <p14:cNvContentPartPr/>
                <p14:nvPr/>
              </p14:nvContentPartPr>
              <p14:xfrm>
                <a:off x="1229070" y="5546184"/>
                <a:ext cx="187560" cy="142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9CF7928-634D-4880-A3CE-BFA37472DC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20070" y="5537184"/>
                  <a:ext cx="20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7BB44D-C39B-485B-ACBE-C9A6345C9EE5}"/>
                    </a:ext>
                  </a:extLst>
                </p14:cNvPr>
                <p14:cNvContentPartPr/>
                <p14:nvPr/>
              </p14:nvContentPartPr>
              <p14:xfrm>
                <a:off x="1460910" y="5411184"/>
                <a:ext cx="147960" cy="262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7BB44D-C39B-485B-ACBE-C9A6345C9EE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52270" y="5402184"/>
                  <a:ext cx="165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557BB5-2639-4B98-8FA0-6082351E2F49}"/>
                    </a:ext>
                  </a:extLst>
                </p14:cNvPr>
                <p14:cNvContentPartPr/>
                <p14:nvPr/>
              </p14:nvContentPartPr>
              <p14:xfrm>
                <a:off x="464430" y="5801064"/>
                <a:ext cx="1222200" cy="83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557BB5-2639-4B98-8FA0-6082351E2F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5790" y="5792064"/>
                  <a:ext cx="1239840" cy="10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276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760" y="2274483"/>
            <a:ext cx="7886700" cy="3917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89BD76-EE9B-4098-B864-3957045E4AC2}"/>
              </a:ext>
            </a:extLst>
          </p:cNvPr>
          <p:cNvSpPr txBox="1"/>
          <p:nvPr/>
        </p:nvSpPr>
        <p:spPr>
          <a:xfrm>
            <a:off x="746760" y="4641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Optical Fiber </a:t>
            </a:r>
            <a:r>
              <a:rPr lang="en-US" dirty="0">
                <a:latin typeface="CMR10"/>
              </a:rPr>
              <a:t>W</a:t>
            </a:r>
            <a:r>
              <a:rPr lang="en-US" sz="1800" b="0" i="0" u="none" strike="noStrike" baseline="0" dirty="0">
                <a:latin typeface="CMR10"/>
              </a:rPr>
              <a:t>aveguide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6C42A-F6EA-473C-83A3-8771D6CBDFB3}"/>
              </a:ext>
            </a:extLst>
          </p:cNvPr>
          <p:cNvSpPr txBox="1"/>
          <p:nvPr/>
        </p:nvSpPr>
        <p:spPr>
          <a:xfrm>
            <a:off x="796834" y="86816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Charles Kao, the father of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the optical fiber, was awarded the Nobel Prize in 2009.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43404E-EF36-4DFD-97F9-04F6ED53C8C1}"/>
              </a:ext>
            </a:extLst>
          </p:cNvPr>
          <p:cNvGrpSpPr/>
          <p:nvPr/>
        </p:nvGrpSpPr>
        <p:grpSpPr>
          <a:xfrm>
            <a:off x="3686790" y="172104"/>
            <a:ext cx="5157720" cy="2833560"/>
            <a:chOff x="3686790" y="172104"/>
            <a:chExt cx="5157720" cy="28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8CC28D-354E-45C8-AABD-5C683D02AFB0}"/>
                    </a:ext>
                  </a:extLst>
                </p14:cNvPr>
                <p14:cNvContentPartPr/>
                <p14:nvPr/>
              </p14:nvContentPartPr>
              <p14:xfrm>
                <a:off x="5073870" y="2796144"/>
                <a:ext cx="3740400" cy="209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8CC28D-354E-45C8-AABD-5C683D02AF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65230" y="2787144"/>
                  <a:ext cx="3758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BC0F5E-05C4-4BF4-8F8A-677D37E127E8}"/>
                    </a:ext>
                  </a:extLst>
                </p14:cNvPr>
                <p14:cNvContentPartPr/>
                <p14:nvPr/>
              </p14:nvContentPartPr>
              <p14:xfrm>
                <a:off x="6070710" y="1312584"/>
                <a:ext cx="2399040" cy="149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BC0F5E-05C4-4BF4-8F8A-677D37E127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62070" y="1303944"/>
                  <a:ext cx="241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ED57BE-FA7D-4652-BDE7-728DA232C719}"/>
                    </a:ext>
                  </a:extLst>
                </p14:cNvPr>
                <p14:cNvContentPartPr/>
                <p14:nvPr/>
              </p14:nvContentPartPr>
              <p14:xfrm>
                <a:off x="5845710" y="1201704"/>
                <a:ext cx="2743920" cy="282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ED57BE-FA7D-4652-BDE7-728DA232C7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36710" y="1192704"/>
                  <a:ext cx="2761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2FC351-9146-4AB8-B2DE-CBB7E05FAB25}"/>
                    </a:ext>
                  </a:extLst>
                </p14:cNvPr>
                <p14:cNvContentPartPr/>
                <p14:nvPr/>
              </p14:nvContentPartPr>
              <p14:xfrm>
                <a:off x="5711070" y="1558824"/>
                <a:ext cx="30240" cy="292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2FC351-9146-4AB8-B2DE-CBB7E05FAB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02430" y="1549824"/>
                  <a:ext cx="47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84F234-DEC1-49B7-830E-33B2C2C12564}"/>
                    </a:ext>
                  </a:extLst>
                </p14:cNvPr>
                <p14:cNvContentPartPr/>
                <p14:nvPr/>
              </p14:nvContentPartPr>
              <p14:xfrm>
                <a:off x="5785590" y="1566384"/>
                <a:ext cx="46440" cy="307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84F234-DEC1-49B7-830E-33B2C2C125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76590" y="1557384"/>
                  <a:ext cx="640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7A6028-DCCB-4202-8A9D-5D0E9D2874CE}"/>
                    </a:ext>
                  </a:extLst>
                </p14:cNvPr>
                <p14:cNvContentPartPr/>
                <p14:nvPr/>
              </p14:nvContentPartPr>
              <p14:xfrm>
                <a:off x="5711070" y="1693824"/>
                <a:ext cx="150120" cy="11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7A6028-DCCB-4202-8A9D-5D0E9D2874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02430" y="1684824"/>
                  <a:ext cx="167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370909-F9C1-446A-83F6-D156FD41AF09}"/>
                    </a:ext>
                  </a:extLst>
                </p14:cNvPr>
                <p14:cNvContentPartPr/>
                <p14:nvPr/>
              </p14:nvContentPartPr>
              <p14:xfrm>
                <a:off x="5815830" y="1828464"/>
                <a:ext cx="240120" cy="13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370909-F9C1-446A-83F6-D156FD41AF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07190" y="1819824"/>
                  <a:ext cx="257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7FD28D-04CD-4BC1-B2E4-014146BCDA55}"/>
                    </a:ext>
                  </a:extLst>
                </p14:cNvPr>
                <p14:cNvContentPartPr/>
                <p14:nvPr/>
              </p14:nvContentPartPr>
              <p14:xfrm>
                <a:off x="6122190" y="1671144"/>
                <a:ext cx="195840" cy="188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7FD28D-04CD-4BC1-B2E4-014146BCDA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13550" y="1662504"/>
                  <a:ext cx="213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6AC46D-3839-4898-A327-02AF8BFC956B}"/>
                    </a:ext>
                  </a:extLst>
                </p14:cNvPr>
                <p14:cNvContentPartPr/>
                <p14:nvPr/>
              </p14:nvContentPartPr>
              <p14:xfrm>
                <a:off x="6969630" y="2116824"/>
                <a:ext cx="262440" cy="198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6AC46D-3839-4898-A327-02AF8BFC95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60990" y="2108184"/>
                  <a:ext cx="280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8EAEAB-1920-4AA9-B7A4-AC92869DC39E}"/>
                    </a:ext>
                  </a:extLst>
                </p14:cNvPr>
                <p14:cNvContentPartPr/>
                <p14:nvPr/>
              </p14:nvContentPartPr>
              <p14:xfrm>
                <a:off x="7172670" y="2135904"/>
                <a:ext cx="402480" cy="90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8EAEAB-1920-4AA9-B7A4-AC92869DC3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63670" y="2127264"/>
                  <a:ext cx="420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2BF053-A411-4D74-9C03-10865B453A79}"/>
                    </a:ext>
                  </a:extLst>
                </p14:cNvPr>
                <p14:cNvContentPartPr/>
                <p14:nvPr/>
              </p14:nvContentPartPr>
              <p14:xfrm>
                <a:off x="7167990" y="2255424"/>
                <a:ext cx="424800" cy="75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2BF053-A411-4D74-9C03-10865B453A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58990" y="2246784"/>
                  <a:ext cx="442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098477-7F5C-4C74-9EDA-E95994122384}"/>
                    </a:ext>
                  </a:extLst>
                </p14:cNvPr>
                <p14:cNvContentPartPr/>
                <p14:nvPr/>
              </p14:nvContentPartPr>
              <p14:xfrm>
                <a:off x="7584870" y="2360544"/>
                <a:ext cx="344880" cy="113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098477-7F5C-4C74-9EDA-E959941223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75870" y="2351904"/>
                  <a:ext cx="362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8FEF41-DAAE-4F04-915E-AFD71D3BC2C2}"/>
                    </a:ext>
                  </a:extLst>
                </p14:cNvPr>
                <p14:cNvContentPartPr/>
                <p14:nvPr/>
              </p14:nvContentPartPr>
              <p14:xfrm>
                <a:off x="7614750" y="2128344"/>
                <a:ext cx="531360" cy="53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8FEF41-DAAE-4F04-915E-AFD71D3BC2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05750" y="2119344"/>
                  <a:ext cx="549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3BF70E-08E4-4357-A73F-A905E0C68058}"/>
                    </a:ext>
                  </a:extLst>
                </p14:cNvPr>
                <p14:cNvContentPartPr/>
                <p14:nvPr/>
              </p14:nvContentPartPr>
              <p14:xfrm>
                <a:off x="6994830" y="2248224"/>
                <a:ext cx="298080" cy="195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3BF70E-08E4-4357-A73F-A905E0C680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5830" y="2239584"/>
                  <a:ext cx="315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EADF18-C5CB-4F29-B630-7336098D1975}"/>
                    </a:ext>
                  </a:extLst>
                </p14:cNvPr>
                <p14:cNvContentPartPr/>
                <p14:nvPr/>
              </p14:nvContentPartPr>
              <p14:xfrm>
                <a:off x="7045590" y="1920984"/>
                <a:ext cx="239760" cy="230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EADF18-C5CB-4F29-B630-7336098D19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36950" y="1912344"/>
                  <a:ext cx="257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71EFB6-72FA-4653-A7D4-731CD412B378}"/>
                    </a:ext>
                  </a:extLst>
                </p14:cNvPr>
                <p14:cNvContentPartPr/>
                <p14:nvPr/>
              </p14:nvContentPartPr>
              <p14:xfrm>
                <a:off x="7082670" y="1394304"/>
                <a:ext cx="855000" cy="772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71EFB6-72FA-4653-A7D4-731CD412B3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74030" y="1385304"/>
                  <a:ext cx="87264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12ECF0-B86C-4E51-BE0F-A22AE80F607C}"/>
                    </a:ext>
                  </a:extLst>
                </p14:cNvPr>
                <p14:cNvContentPartPr/>
                <p14:nvPr/>
              </p14:nvContentPartPr>
              <p14:xfrm>
                <a:off x="7794750" y="1468824"/>
                <a:ext cx="128160" cy="90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12ECF0-B86C-4E51-BE0F-A22AE80F607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85750" y="1459824"/>
                  <a:ext cx="145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D76E8F9-D878-44BC-A17F-CEC48077F6C0}"/>
                    </a:ext>
                  </a:extLst>
                </p14:cNvPr>
                <p14:cNvContentPartPr/>
                <p14:nvPr/>
              </p14:nvContentPartPr>
              <p14:xfrm>
                <a:off x="6318390" y="1438944"/>
                <a:ext cx="659880" cy="720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D76E8F9-D878-44BC-A17F-CEC48077F6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09750" y="1429944"/>
                  <a:ext cx="67752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5D24C2-D1F9-47E1-ACB3-08D7052CBD51}"/>
                    </a:ext>
                  </a:extLst>
                </p14:cNvPr>
                <p14:cNvContentPartPr/>
                <p14:nvPr/>
              </p14:nvContentPartPr>
              <p14:xfrm>
                <a:off x="6392910" y="1505904"/>
                <a:ext cx="143280" cy="180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5D24C2-D1F9-47E1-ACB3-08D7052CBD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83910" y="1496904"/>
                  <a:ext cx="160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BE7A0D-AEA1-4DA5-8D2A-0C45C51A2C70}"/>
                    </a:ext>
                  </a:extLst>
                </p14:cNvPr>
                <p14:cNvContentPartPr/>
                <p14:nvPr/>
              </p14:nvContentPartPr>
              <p14:xfrm>
                <a:off x="7255110" y="1370904"/>
                <a:ext cx="480240" cy="532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BE7A0D-AEA1-4DA5-8D2A-0C45C51A2C7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46110" y="1362264"/>
                  <a:ext cx="4978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87697A-0FD4-4665-8540-B19243B5CE65}"/>
                    </a:ext>
                  </a:extLst>
                </p14:cNvPr>
                <p14:cNvContentPartPr/>
                <p14:nvPr/>
              </p14:nvContentPartPr>
              <p14:xfrm>
                <a:off x="7524750" y="1498704"/>
                <a:ext cx="83160" cy="10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87697A-0FD4-4665-8540-B19243B5CE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16110" y="1489704"/>
                  <a:ext cx="100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D3C9DD-AFD7-4336-AEF2-68BDF26B8607}"/>
                    </a:ext>
                  </a:extLst>
                </p14:cNvPr>
                <p14:cNvContentPartPr/>
                <p14:nvPr/>
              </p14:nvContentPartPr>
              <p14:xfrm>
                <a:off x="6617910" y="1393944"/>
                <a:ext cx="472680" cy="689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D3C9DD-AFD7-4336-AEF2-68BDF26B86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09270" y="1384944"/>
                  <a:ext cx="49032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313210-67F4-4BDB-A5DD-745968626C70}"/>
                    </a:ext>
                  </a:extLst>
                </p14:cNvPr>
                <p14:cNvContentPartPr/>
                <p14:nvPr/>
              </p14:nvContentPartPr>
              <p14:xfrm>
                <a:off x="6684870" y="1559184"/>
                <a:ext cx="120960" cy="164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313210-67F4-4BDB-A5DD-745968626C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76230" y="1550544"/>
                  <a:ext cx="138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375FD0-97BF-49CE-9BA6-625F598468C0}"/>
                    </a:ext>
                  </a:extLst>
                </p14:cNvPr>
                <p14:cNvContentPartPr/>
                <p14:nvPr/>
              </p14:nvContentPartPr>
              <p14:xfrm>
                <a:off x="7059990" y="1468824"/>
                <a:ext cx="248040" cy="56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375FD0-97BF-49CE-9BA6-625F598468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51350" y="1459824"/>
                  <a:ext cx="2656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95C99E-2EE1-49A1-8057-DAF45DB2C283}"/>
                    </a:ext>
                  </a:extLst>
                </p14:cNvPr>
                <p14:cNvContentPartPr/>
                <p14:nvPr/>
              </p14:nvContentPartPr>
              <p14:xfrm>
                <a:off x="5178990" y="1123584"/>
                <a:ext cx="1042200" cy="53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95C99E-2EE1-49A1-8057-DAF45DB2C2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69990" y="1114944"/>
                  <a:ext cx="1059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18726F3-D248-4D4C-8BBF-33C813E6304B}"/>
                    </a:ext>
                  </a:extLst>
                </p14:cNvPr>
                <p14:cNvContentPartPr/>
                <p14:nvPr/>
              </p14:nvContentPartPr>
              <p14:xfrm>
                <a:off x="6093390" y="1041504"/>
                <a:ext cx="97200" cy="187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18726F3-D248-4D4C-8BBF-33C813E630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84390" y="1032864"/>
                  <a:ext cx="114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828A2E-CB57-4B7C-A923-A82DE713C715}"/>
                    </a:ext>
                  </a:extLst>
                </p14:cNvPr>
                <p14:cNvContentPartPr/>
                <p14:nvPr/>
              </p14:nvContentPartPr>
              <p14:xfrm>
                <a:off x="8026950" y="996504"/>
                <a:ext cx="704880" cy="270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828A2E-CB57-4B7C-A923-A82DE713C7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18310" y="987864"/>
                  <a:ext cx="722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4FEBDA-A69E-4369-A961-CE3B3F7BA4AA}"/>
                    </a:ext>
                  </a:extLst>
                </p14:cNvPr>
                <p14:cNvContentPartPr/>
                <p14:nvPr/>
              </p14:nvContentPartPr>
              <p14:xfrm>
                <a:off x="8012190" y="1184064"/>
                <a:ext cx="82800" cy="105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4FEBDA-A69E-4369-A961-CE3B3F7BA4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03190" y="1175064"/>
                  <a:ext cx="100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452B8CF-BE70-4EB7-8D76-6618B68D7B36}"/>
                    </a:ext>
                  </a:extLst>
                </p14:cNvPr>
                <p14:cNvContentPartPr/>
                <p14:nvPr/>
              </p14:nvContentPartPr>
              <p14:xfrm>
                <a:off x="7967190" y="651984"/>
                <a:ext cx="847440" cy="577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452B8CF-BE70-4EB7-8D76-6618B68D7B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58190" y="643344"/>
                  <a:ext cx="8650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024631C-27BF-4B8F-96E0-2B1921BE0344}"/>
                    </a:ext>
                  </a:extLst>
                </p14:cNvPr>
                <p14:cNvContentPartPr/>
                <p14:nvPr/>
              </p14:nvContentPartPr>
              <p14:xfrm>
                <a:off x="7967190" y="1019184"/>
                <a:ext cx="97920" cy="165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024631C-27BF-4B8F-96E0-2B1921BE034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8190" y="1010184"/>
                  <a:ext cx="115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47ABD2A-CF92-4DCC-975C-BE1E34EA1240}"/>
                    </a:ext>
                  </a:extLst>
                </p14:cNvPr>
                <p14:cNvContentPartPr/>
                <p14:nvPr/>
              </p14:nvContentPartPr>
              <p14:xfrm>
                <a:off x="7884750" y="359304"/>
                <a:ext cx="884880" cy="877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47ABD2A-CF92-4DCC-975C-BE1E34EA12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75750" y="350304"/>
                  <a:ext cx="90252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8CF695-1683-4811-9C18-8C04D5066665}"/>
                    </a:ext>
                  </a:extLst>
                </p14:cNvPr>
                <p14:cNvContentPartPr/>
                <p14:nvPr/>
              </p14:nvContentPartPr>
              <p14:xfrm>
                <a:off x="7869630" y="989304"/>
                <a:ext cx="30240" cy="187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8CF695-1683-4811-9C18-8C04D50666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60990" y="980304"/>
                  <a:ext cx="47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8460A0-EF71-417D-BD79-1CFABCD9E673}"/>
                    </a:ext>
                  </a:extLst>
                </p14:cNvPr>
                <p14:cNvContentPartPr/>
                <p14:nvPr/>
              </p14:nvContentPartPr>
              <p14:xfrm>
                <a:off x="7824630" y="172104"/>
                <a:ext cx="644760" cy="907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8460A0-EF71-417D-BD79-1CFABCD9E6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15990" y="163464"/>
                  <a:ext cx="662400" cy="9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01AB86-4B4D-49E0-9728-C8F10B26B1A2}"/>
                    </a:ext>
                  </a:extLst>
                </p14:cNvPr>
                <p14:cNvContentPartPr/>
                <p14:nvPr/>
              </p14:nvContentPartPr>
              <p14:xfrm>
                <a:off x="7764870" y="884184"/>
                <a:ext cx="37800" cy="247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01AB86-4B4D-49E0-9728-C8F10B26B1A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55870" y="875544"/>
                  <a:ext cx="55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C8CD0B-4339-4A45-B73E-86692AAD86AB}"/>
                    </a:ext>
                  </a:extLst>
                </p14:cNvPr>
                <p14:cNvContentPartPr/>
                <p14:nvPr/>
              </p14:nvContentPartPr>
              <p14:xfrm>
                <a:off x="5471310" y="420144"/>
                <a:ext cx="922320" cy="606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C8CD0B-4339-4A45-B73E-86692AAD86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62310" y="411144"/>
                  <a:ext cx="93996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D2B4B5-20C3-428C-8498-A4641B132200}"/>
                    </a:ext>
                  </a:extLst>
                </p14:cNvPr>
                <p14:cNvContentPartPr/>
                <p14:nvPr/>
              </p14:nvContentPartPr>
              <p14:xfrm>
                <a:off x="6145950" y="853944"/>
                <a:ext cx="202680" cy="142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D2B4B5-20C3-428C-8498-A4641B13220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36950" y="845304"/>
                  <a:ext cx="22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E1DADC-5BE6-4429-9265-E8169DA119B5}"/>
                    </a:ext>
                  </a:extLst>
                </p14:cNvPr>
                <p14:cNvContentPartPr/>
                <p14:nvPr/>
              </p14:nvContentPartPr>
              <p14:xfrm>
                <a:off x="6820230" y="1483944"/>
                <a:ext cx="82800" cy="217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E1DADC-5BE6-4429-9265-E8169DA119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1590" y="1474944"/>
                  <a:ext cx="100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5C8F76-B520-47DC-A5B2-7E028677BA35}"/>
                    </a:ext>
                  </a:extLst>
                </p14:cNvPr>
                <p14:cNvContentPartPr/>
                <p14:nvPr/>
              </p14:nvContentPartPr>
              <p14:xfrm>
                <a:off x="6282030" y="195864"/>
                <a:ext cx="381240" cy="823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5C8F76-B520-47DC-A5B2-7E028677BA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73030" y="187224"/>
                  <a:ext cx="39888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DEA1C8-2E1B-4761-8754-DB81C3426197}"/>
                    </a:ext>
                  </a:extLst>
                </p14:cNvPr>
                <p14:cNvContentPartPr/>
                <p14:nvPr/>
              </p14:nvContentPartPr>
              <p14:xfrm>
                <a:off x="6401190" y="899664"/>
                <a:ext cx="307080" cy="109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DEA1C8-2E1B-4761-8754-DB81C34261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92190" y="891024"/>
                  <a:ext cx="324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069BDD-74BF-439A-9D79-DAD949831FBD}"/>
                    </a:ext>
                  </a:extLst>
                </p14:cNvPr>
                <p14:cNvContentPartPr/>
                <p14:nvPr/>
              </p14:nvContentPartPr>
              <p14:xfrm>
                <a:off x="7067550" y="644424"/>
                <a:ext cx="82800" cy="524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069BDD-74BF-439A-9D79-DAD949831F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58910" y="635424"/>
                  <a:ext cx="1004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509D590-6CAE-4555-8FEC-828C52A0B7C8}"/>
                    </a:ext>
                  </a:extLst>
                </p14:cNvPr>
                <p14:cNvContentPartPr/>
                <p14:nvPr/>
              </p14:nvContentPartPr>
              <p14:xfrm>
                <a:off x="6812310" y="1850424"/>
                <a:ext cx="668520" cy="210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509D590-6CAE-4555-8FEC-828C52A0B7C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03670" y="1841424"/>
                  <a:ext cx="686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8115DC-EE6F-45E3-83B4-A7F8CF856218}"/>
                    </a:ext>
                  </a:extLst>
                </p14:cNvPr>
                <p14:cNvContentPartPr/>
                <p14:nvPr/>
              </p14:nvContentPartPr>
              <p14:xfrm>
                <a:off x="4916550" y="1603824"/>
                <a:ext cx="1072080" cy="810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8115DC-EE6F-45E3-83B4-A7F8CF8562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07910" y="1594824"/>
                  <a:ext cx="108972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88CE4CC-9A0B-4D15-9C1F-091F1D74F679}"/>
                    </a:ext>
                  </a:extLst>
                </p14:cNvPr>
                <p14:cNvContentPartPr/>
                <p14:nvPr/>
              </p14:nvContentPartPr>
              <p14:xfrm>
                <a:off x="5711430" y="1633704"/>
                <a:ext cx="202320" cy="202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88CE4CC-9A0B-4D15-9C1F-091F1D74F67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02430" y="1625064"/>
                  <a:ext cx="219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B7FD105-D199-4C0E-A012-1DC79360EC4A}"/>
                    </a:ext>
                  </a:extLst>
                </p14:cNvPr>
                <p14:cNvContentPartPr/>
                <p14:nvPr/>
              </p14:nvContentPartPr>
              <p14:xfrm>
                <a:off x="8034510" y="1545144"/>
                <a:ext cx="810000" cy="733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B7FD105-D199-4C0E-A012-1DC79360EC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25870" y="1536144"/>
                  <a:ext cx="82764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34C330-7109-4C4F-A4EC-9A16E7131E29}"/>
                    </a:ext>
                  </a:extLst>
                </p14:cNvPr>
                <p14:cNvContentPartPr/>
                <p14:nvPr/>
              </p14:nvContentPartPr>
              <p14:xfrm>
                <a:off x="7959990" y="1581144"/>
                <a:ext cx="225000" cy="232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34C330-7109-4C4F-A4EC-9A16E7131E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50990" y="1572504"/>
                  <a:ext cx="242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693AD7-D0A8-4519-877F-33189BCEC07D}"/>
                    </a:ext>
                  </a:extLst>
                </p14:cNvPr>
                <p14:cNvContentPartPr/>
                <p14:nvPr/>
              </p14:nvContentPartPr>
              <p14:xfrm>
                <a:off x="8222430" y="1566384"/>
                <a:ext cx="471960" cy="292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693AD7-D0A8-4519-877F-33189BCEC07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13430" y="1557384"/>
                  <a:ext cx="4896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56B27C-0F30-437C-8C08-E1FF842B02B9}"/>
                    </a:ext>
                  </a:extLst>
                </p14:cNvPr>
                <p14:cNvContentPartPr/>
                <p14:nvPr/>
              </p14:nvContentPartPr>
              <p14:xfrm>
                <a:off x="8311710" y="1566384"/>
                <a:ext cx="105120" cy="52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56B27C-0F30-437C-8C08-E1FF842B02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03070" y="1557384"/>
                  <a:ext cx="122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B80700C-DFE2-4ED2-ADCA-8EE0913148BE}"/>
                    </a:ext>
                  </a:extLst>
                </p14:cNvPr>
                <p14:cNvContentPartPr/>
                <p14:nvPr/>
              </p14:nvContentPartPr>
              <p14:xfrm>
                <a:off x="5335590" y="1314024"/>
                <a:ext cx="720720" cy="95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B80700C-DFE2-4ED2-ADCA-8EE0913148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26950" y="1305024"/>
                  <a:ext cx="738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3324A6-B3DA-45B6-AF66-BC273EA6DB47}"/>
                    </a:ext>
                  </a:extLst>
                </p14:cNvPr>
                <p14:cNvContentPartPr/>
                <p14:nvPr/>
              </p14:nvContentPartPr>
              <p14:xfrm>
                <a:off x="4556910" y="1513104"/>
                <a:ext cx="919800" cy="660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3324A6-B3DA-45B6-AF66-BC273EA6DB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47910" y="1504104"/>
                  <a:ext cx="93744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2F14449-FC71-4A78-95CA-C27D33B9BF91}"/>
                    </a:ext>
                  </a:extLst>
                </p14:cNvPr>
                <p14:cNvContentPartPr/>
                <p14:nvPr/>
              </p14:nvContentPartPr>
              <p14:xfrm>
                <a:off x="3686790" y="2180904"/>
                <a:ext cx="278280" cy="285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2F14449-FC71-4A78-95CA-C27D33B9BF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78150" y="2171904"/>
                  <a:ext cx="295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5B22D91-86B4-4151-9920-4F90B1685F8C}"/>
                    </a:ext>
                  </a:extLst>
                </p14:cNvPr>
                <p14:cNvContentPartPr/>
                <p14:nvPr/>
              </p14:nvContentPartPr>
              <p14:xfrm>
                <a:off x="4077030" y="2173344"/>
                <a:ext cx="37800" cy="255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5B22D91-86B4-4151-9920-4F90B1685F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68390" y="2164704"/>
                  <a:ext cx="55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B84E23-3C29-4A96-AEFA-8C487A423042}"/>
                    </a:ext>
                  </a:extLst>
                </p14:cNvPr>
                <p14:cNvContentPartPr/>
                <p14:nvPr/>
              </p14:nvContentPartPr>
              <p14:xfrm>
                <a:off x="4213470" y="2165784"/>
                <a:ext cx="793440" cy="232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B84E23-3C29-4A96-AEFA-8C487A42304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04470" y="2157144"/>
                  <a:ext cx="811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D4E732-6665-417A-B30A-63D406B8A86C}"/>
                    </a:ext>
                  </a:extLst>
                </p14:cNvPr>
                <p14:cNvContentPartPr/>
                <p14:nvPr/>
              </p14:nvContentPartPr>
              <p14:xfrm>
                <a:off x="8170590" y="2413104"/>
                <a:ext cx="168840" cy="37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D4E732-6665-417A-B30A-63D406B8A86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1950" y="2404464"/>
                  <a:ext cx="186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588D0D1-10B5-483A-8809-C92DE65FB0BA}"/>
                    </a:ext>
                  </a:extLst>
                </p14:cNvPr>
                <p14:cNvContentPartPr/>
                <p14:nvPr/>
              </p14:nvContentPartPr>
              <p14:xfrm>
                <a:off x="8236830" y="2420664"/>
                <a:ext cx="7920" cy="135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588D0D1-10B5-483A-8809-C92DE65FB0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28190" y="2412024"/>
                  <a:ext cx="25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BDBEAB-D40D-4EFA-81E4-7904BC092B90}"/>
                    </a:ext>
                  </a:extLst>
                </p14:cNvPr>
                <p14:cNvContentPartPr/>
                <p14:nvPr/>
              </p14:nvContentPartPr>
              <p14:xfrm>
                <a:off x="8405670" y="2383224"/>
                <a:ext cx="41760" cy="223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BDBEAB-D40D-4EFA-81E4-7904BC092B9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96670" y="2374584"/>
                  <a:ext cx="59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B98C80-AD30-4022-99D1-383B2C966BF0}"/>
                    </a:ext>
                  </a:extLst>
                </p14:cNvPr>
                <p14:cNvContentPartPr/>
                <p14:nvPr/>
              </p14:nvContentPartPr>
              <p14:xfrm>
                <a:off x="8491710" y="2416344"/>
                <a:ext cx="165240" cy="177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B98C80-AD30-4022-99D1-383B2C966BF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83070" y="2407344"/>
                  <a:ext cx="182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38EEC6-BDC2-47A8-B583-6A29DB3A659F}"/>
                    </a:ext>
                  </a:extLst>
                </p14:cNvPr>
                <p14:cNvContentPartPr/>
                <p14:nvPr/>
              </p14:nvContentPartPr>
              <p14:xfrm>
                <a:off x="7989510" y="2683104"/>
                <a:ext cx="741240" cy="15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38EEC6-BDC2-47A8-B583-6A29DB3A65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80870" y="2674104"/>
                  <a:ext cx="758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965DA9A-C917-4690-86B8-60ECDE266FF0}"/>
                    </a:ext>
                  </a:extLst>
                </p14:cNvPr>
                <p14:cNvContentPartPr/>
                <p14:nvPr/>
              </p14:nvContentPartPr>
              <p14:xfrm>
                <a:off x="7978350" y="2742504"/>
                <a:ext cx="806400" cy="30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965DA9A-C917-4690-86B8-60ECDE266F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69350" y="2733864"/>
                  <a:ext cx="82404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50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B492AF3-A15E-4AA4-B17C-C55C9B34B514}"/>
              </a:ext>
            </a:extLst>
          </p:cNvPr>
          <p:cNvSpPr txBox="1"/>
          <p:nvPr/>
        </p:nvSpPr>
        <p:spPr>
          <a:xfrm>
            <a:off x="90055" y="820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0"/>
              </a:rPr>
              <a:t>More on Interesting Physical Phenomena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E09F98-9356-4206-971E-E7A64D8DF04E}"/>
              </a:ext>
            </a:extLst>
          </p:cNvPr>
          <p:cNvSpPr txBox="1"/>
          <p:nvPr/>
        </p:nvSpPr>
        <p:spPr>
          <a:xfrm>
            <a:off x="90055" y="4513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Brewster Angle</a:t>
            </a:r>
            <a:endParaRPr lang="en-US" dirty="0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CB6C45B0-2272-40E1-A8DA-DA9B1CC6CEBD}"/>
              </a:ext>
            </a:extLst>
          </p:cNvPr>
          <p:cNvGrpSpPr/>
          <p:nvPr/>
        </p:nvGrpSpPr>
        <p:grpSpPr>
          <a:xfrm>
            <a:off x="2090910" y="3110424"/>
            <a:ext cx="1506960" cy="397440"/>
            <a:chOff x="2090910" y="3110424"/>
            <a:chExt cx="150696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F747C3F-0BF7-401B-9DD5-2D4AB4132C43}"/>
                    </a:ext>
                  </a:extLst>
                </p14:cNvPr>
                <p14:cNvContentPartPr/>
                <p14:nvPr/>
              </p14:nvContentPartPr>
              <p14:xfrm>
                <a:off x="2090910" y="3170184"/>
                <a:ext cx="450360" cy="2628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F747C3F-0BF7-401B-9DD5-2D4AB4132C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82270" y="3161544"/>
                  <a:ext cx="468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8198590-DA48-4992-AA11-6EC2CD44C91B}"/>
                    </a:ext>
                  </a:extLst>
                </p14:cNvPr>
                <p14:cNvContentPartPr/>
                <p14:nvPr/>
              </p14:nvContentPartPr>
              <p14:xfrm>
                <a:off x="2615430" y="3364944"/>
                <a:ext cx="37800" cy="828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8198590-DA48-4992-AA11-6EC2CD44C9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06790" y="3356304"/>
                  <a:ext cx="55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6498A03-EE09-421B-8869-429D35ACD978}"/>
                    </a:ext>
                  </a:extLst>
                </p14:cNvPr>
                <p14:cNvContentPartPr/>
                <p14:nvPr/>
              </p14:nvContentPartPr>
              <p14:xfrm>
                <a:off x="2810550" y="3177744"/>
                <a:ext cx="165240" cy="1353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6498A03-EE09-421B-8869-429D35ACD9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01550" y="3168744"/>
                  <a:ext cx="182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A2C548C-BD8B-4BBF-AE91-4BAE36DEE678}"/>
                    </a:ext>
                  </a:extLst>
                </p14:cNvPr>
                <p14:cNvContentPartPr/>
                <p14:nvPr/>
              </p14:nvContentPartPr>
              <p14:xfrm>
                <a:off x="3005670" y="3110424"/>
                <a:ext cx="352440" cy="3974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A2C548C-BD8B-4BBF-AE91-4BAE36DEE6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96670" y="3101784"/>
                  <a:ext cx="3700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A39F3F5-3849-4F2B-A2C3-7C4884B6F0C6}"/>
                    </a:ext>
                  </a:extLst>
                </p14:cNvPr>
                <p14:cNvContentPartPr/>
                <p14:nvPr/>
              </p14:nvContentPartPr>
              <p14:xfrm>
                <a:off x="3432630" y="3312744"/>
                <a:ext cx="165240" cy="759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A39F3F5-3849-4F2B-A2C3-7C4884B6F0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3630" y="3303744"/>
                  <a:ext cx="1828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D1D0DAD1-25BF-4CA3-A12D-B6B948DA76D1}"/>
              </a:ext>
            </a:extLst>
          </p:cNvPr>
          <p:cNvGrpSpPr/>
          <p:nvPr/>
        </p:nvGrpSpPr>
        <p:grpSpPr>
          <a:xfrm>
            <a:off x="869070" y="429504"/>
            <a:ext cx="6611400" cy="2485440"/>
            <a:chOff x="869070" y="429504"/>
            <a:chExt cx="6611400" cy="248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5C5947-CC84-4AC1-8E9B-53A49A3D8245}"/>
                    </a:ext>
                  </a:extLst>
                </p14:cNvPr>
                <p14:cNvContentPartPr/>
                <p14:nvPr/>
              </p14:nvContentPartPr>
              <p14:xfrm>
                <a:off x="1776270" y="726864"/>
                <a:ext cx="37800" cy="150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5C5947-CC84-4AC1-8E9B-53A49A3D82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7270" y="717864"/>
                  <a:ext cx="55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9B5287-3B0A-40FC-8BC7-43ACD3C865FB}"/>
                    </a:ext>
                  </a:extLst>
                </p14:cNvPr>
                <p14:cNvContentPartPr/>
                <p14:nvPr/>
              </p14:nvContentPartPr>
              <p14:xfrm>
                <a:off x="2400870" y="569544"/>
                <a:ext cx="312480" cy="15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9B5287-3B0A-40FC-8BC7-43ACD3C865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2230" y="560544"/>
                  <a:ext cx="330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DC9CDB-1D7A-4AB6-806C-81E55A71019A}"/>
                    </a:ext>
                  </a:extLst>
                </p14:cNvPr>
                <p14:cNvContentPartPr/>
                <p14:nvPr/>
              </p14:nvContentPartPr>
              <p14:xfrm>
                <a:off x="2548110" y="569544"/>
                <a:ext cx="82800" cy="187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DC9CDB-1D7A-4AB6-806C-81E55A7101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9470" y="560544"/>
                  <a:ext cx="10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821750-AC0F-40D2-AF44-B07B78F0807F}"/>
                    </a:ext>
                  </a:extLst>
                </p14:cNvPr>
                <p14:cNvContentPartPr/>
                <p14:nvPr/>
              </p14:nvContentPartPr>
              <p14:xfrm>
                <a:off x="2720550" y="543624"/>
                <a:ext cx="323280" cy="263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821750-AC0F-40D2-AF44-B07B78F080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11550" y="534624"/>
                  <a:ext cx="340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BCB0E7-2780-424F-84BF-FE58AC8CB2F2}"/>
                    </a:ext>
                  </a:extLst>
                </p14:cNvPr>
                <p14:cNvContentPartPr/>
                <p14:nvPr/>
              </p14:nvContentPartPr>
              <p14:xfrm>
                <a:off x="869070" y="1168944"/>
                <a:ext cx="225720" cy="345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BCB0E7-2780-424F-84BF-FE58AC8CB2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0070" y="1160304"/>
                  <a:ext cx="243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0F4F5A-2D10-44D6-91C1-26B7F9C9323E}"/>
                    </a:ext>
                  </a:extLst>
                </p14:cNvPr>
                <p14:cNvContentPartPr/>
                <p14:nvPr/>
              </p14:nvContentPartPr>
              <p14:xfrm>
                <a:off x="1161390" y="1044744"/>
                <a:ext cx="135360" cy="42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0F4F5A-2D10-44D6-91C1-26B7F9C932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52750" y="1035744"/>
                  <a:ext cx="153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2CDBB7-C1C5-486B-B049-66710A8819A1}"/>
                    </a:ext>
                  </a:extLst>
                </p14:cNvPr>
                <p14:cNvContentPartPr/>
                <p14:nvPr/>
              </p14:nvContentPartPr>
              <p14:xfrm>
                <a:off x="1199190" y="1094064"/>
                <a:ext cx="22680" cy="135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2CDBB7-C1C5-486B-B049-66710A8819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90190" y="1085424"/>
                  <a:ext cx="40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C13FB9-6DEB-430B-9341-588F684CB9E6}"/>
                    </a:ext>
                  </a:extLst>
                </p14:cNvPr>
                <p14:cNvContentPartPr/>
                <p14:nvPr/>
              </p14:nvContentPartPr>
              <p14:xfrm>
                <a:off x="1325550" y="1034304"/>
                <a:ext cx="166320" cy="225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C13FB9-6DEB-430B-9341-588F684CB9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16550" y="1025304"/>
                  <a:ext cx="183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7D592A-E4B2-4535-98B9-AE4F43F504EC}"/>
                    </a:ext>
                  </a:extLst>
                </p14:cNvPr>
                <p14:cNvContentPartPr/>
                <p14:nvPr/>
              </p14:nvContentPartPr>
              <p14:xfrm>
                <a:off x="1693830" y="1333824"/>
                <a:ext cx="90360" cy="52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7D592A-E4B2-4535-98B9-AE4F43F504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84830" y="1325184"/>
                  <a:ext cx="108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FF0A0D-E72D-41F5-B59F-A1A4908217B9}"/>
                    </a:ext>
                  </a:extLst>
                </p14:cNvPr>
                <p14:cNvContentPartPr/>
                <p14:nvPr/>
              </p14:nvContentPartPr>
              <p14:xfrm>
                <a:off x="1671150" y="1491504"/>
                <a:ext cx="95400" cy="30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FF0A0D-E72D-41F5-B59F-A1A4908217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62510" y="1482504"/>
                  <a:ext cx="11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5AA809-5442-489C-B1F6-E83989F4633A}"/>
                    </a:ext>
                  </a:extLst>
                </p14:cNvPr>
                <p14:cNvContentPartPr/>
                <p14:nvPr/>
              </p14:nvContentPartPr>
              <p14:xfrm>
                <a:off x="2300790" y="1012344"/>
                <a:ext cx="255600" cy="599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5AA809-5442-489C-B1F6-E83989F463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91790" y="1003344"/>
                  <a:ext cx="2732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F479F4-17C1-4148-84D5-AAA28163405E}"/>
                    </a:ext>
                  </a:extLst>
                </p14:cNvPr>
                <p14:cNvContentPartPr/>
                <p14:nvPr/>
              </p14:nvContentPartPr>
              <p14:xfrm>
                <a:off x="2577990" y="1213944"/>
                <a:ext cx="22680" cy="90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F479F4-17C1-4148-84D5-AAA2816340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69350" y="1205304"/>
                  <a:ext cx="40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D38E35-C25E-4F10-8A3D-692C1D085B37}"/>
                    </a:ext>
                  </a:extLst>
                </p14:cNvPr>
                <p14:cNvContentPartPr/>
                <p14:nvPr/>
              </p14:nvContentPartPr>
              <p14:xfrm>
                <a:off x="2645670" y="1228704"/>
                <a:ext cx="75600" cy="98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ED38E35-C25E-4F10-8A3D-692C1D085B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6670" y="1219704"/>
                  <a:ext cx="93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75EDF1-FD6D-4269-B132-79D0C5116382}"/>
                    </a:ext>
                  </a:extLst>
                </p14:cNvPr>
                <p14:cNvContentPartPr/>
                <p14:nvPr/>
              </p14:nvContentPartPr>
              <p14:xfrm>
                <a:off x="2203230" y="1475664"/>
                <a:ext cx="657360" cy="24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75EDF1-FD6D-4269-B132-79D0C51163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4590" y="1467024"/>
                  <a:ext cx="675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1272A6D-EE09-465D-9B7B-9D72FFD82D7E}"/>
                    </a:ext>
                  </a:extLst>
                </p14:cNvPr>
                <p14:cNvContentPartPr/>
                <p14:nvPr/>
              </p14:nvContentPartPr>
              <p14:xfrm>
                <a:off x="2398710" y="1580784"/>
                <a:ext cx="239760" cy="2106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1272A6D-EE09-465D-9B7B-9D72FFD82D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90070" y="1572144"/>
                  <a:ext cx="257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2C0E828-6F1F-470E-A85C-0FC446D29670}"/>
                    </a:ext>
                  </a:extLst>
                </p14:cNvPr>
                <p14:cNvContentPartPr/>
                <p14:nvPr/>
              </p14:nvContentPartPr>
              <p14:xfrm>
                <a:off x="2398350" y="1701384"/>
                <a:ext cx="217800" cy="22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2C0E828-6F1F-470E-A85C-0FC446D296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89350" y="1692384"/>
                  <a:ext cx="23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C20E1E9-4FEC-41E9-8B19-367724A3CB77}"/>
                    </a:ext>
                  </a:extLst>
                </p14:cNvPr>
                <p14:cNvContentPartPr/>
                <p14:nvPr/>
              </p14:nvContentPartPr>
              <p14:xfrm>
                <a:off x="2690670" y="1768704"/>
                <a:ext cx="7920" cy="105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C20E1E9-4FEC-41E9-8B19-367724A3CB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81670" y="1759704"/>
                  <a:ext cx="25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CC19F9E-3300-43E2-9637-63DAE245E7B2}"/>
                    </a:ext>
                  </a:extLst>
                </p14:cNvPr>
                <p14:cNvContentPartPr/>
                <p14:nvPr/>
              </p14:nvContentPartPr>
              <p14:xfrm>
                <a:off x="3042750" y="1483584"/>
                <a:ext cx="157680" cy="15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CC19F9E-3300-43E2-9637-63DAE245E7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34110" y="1474944"/>
                  <a:ext cx="175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D860678-79E5-45CF-BA3C-1A97B5E20E2C}"/>
                    </a:ext>
                  </a:extLst>
                </p14:cNvPr>
                <p14:cNvContentPartPr/>
                <p14:nvPr/>
              </p14:nvContentPartPr>
              <p14:xfrm>
                <a:off x="2054550" y="1010904"/>
                <a:ext cx="299160" cy="975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D860678-79E5-45CF-BA3C-1A97B5E20E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45550" y="1001904"/>
                  <a:ext cx="316800" cy="9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CD9C1F9-B156-41C6-B3B1-93C6F3BB916B}"/>
                    </a:ext>
                  </a:extLst>
                </p14:cNvPr>
                <p14:cNvContentPartPr/>
                <p14:nvPr/>
              </p14:nvContentPartPr>
              <p14:xfrm>
                <a:off x="871590" y="2158584"/>
                <a:ext cx="57960" cy="3297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CD9C1F9-B156-41C6-B3B1-93C6F3BB91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2950" y="2149584"/>
                  <a:ext cx="75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3D34435-74FD-4A97-B8DE-E9CC33846F17}"/>
                    </a:ext>
                  </a:extLst>
                </p14:cNvPr>
                <p14:cNvContentPartPr/>
                <p14:nvPr/>
              </p14:nvContentPartPr>
              <p14:xfrm>
                <a:off x="898590" y="2128344"/>
                <a:ext cx="143280" cy="337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3D34435-74FD-4A97-B8DE-E9CC33846F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9950" y="2119704"/>
                  <a:ext cx="1609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7821DBB-C1E4-482B-AB18-B965E787AE9D}"/>
                    </a:ext>
                  </a:extLst>
                </p14:cNvPr>
                <p14:cNvContentPartPr/>
                <p14:nvPr/>
              </p14:nvContentPartPr>
              <p14:xfrm>
                <a:off x="1168950" y="2045904"/>
                <a:ext cx="142920" cy="226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7821DBB-C1E4-482B-AB18-B965E787AE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60310" y="2037264"/>
                  <a:ext cx="160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F870D4B-1482-47A7-914C-A5EA1AD8392C}"/>
                    </a:ext>
                  </a:extLst>
                </p14:cNvPr>
                <p14:cNvContentPartPr/>
                <p14:nvPr/>
              </p14:nvContentPartPr>
              <p14:xfrm>
                <a:off x="1191630" y="2038344"/>
                <a:ext cx="367560" cy="1728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F870D4B-1482-47A7-914C-A5EA1AD839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82630" y="2029704"/>
                  <a:ext cx="385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D24C745-7BEC-490F-98B0-B429D48EC271}"/>
                    </a:ext>
                  </a:extLst>
                </p14:cNvPr>
                <p14:cNvContentPartPr/>
                <p14:nvPr/>
              </p14:nvContentPartPr>
              <p14:xfrm>
                <a:off x="1401510" y="2135904"/>
                <a:ext cx="75240" cy="154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D24C745-7BEC-490F-98B0-B429D48EC27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92510" y="2127264"/>
                  <a:ext cx="9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E70F039-A898-45CB-9B72-A8A58872C5AE}"/>
                    </a:ext>
                  </a:extLst>
                </p14:cNvPr>
                <p14:cNvContentPartPr/>
                <p14:nvPr/>
              </p14:nvContentPartPr>
              <p14:xfrm>
                <a:off x="1716150" y="2338224"/>
                <a:ext cx="165240" cy="135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E70F039-A898-45CB-9B72-A8A58872C5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07510" y="2329584"/>
                  <a:ext cx="182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6AF746E-2FAF-4F4B-994A-46B3EE49A05B}"/>
                    </a:ext>
                  </a:extLst>
                </p14:cNvPr>
                <p14:cNvContentPartPr/>
                <p14:nvPr/>
              </p14:nvContentPartPr>
              <p14:xfrm>
                <a:off x="2262990" y="2041224"/>
                <a:ext cx="255600" cy="6494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6AF746E-2FAF-4F4B-994A-46B3EE49A0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4350" y="2032584"/>
                  <a:ext cx="27324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51FB8CB-3A5F-4EE5-8C9C-AA783F72839C}"/>
                    </a:ext>
                  </a:extLst>
                </p14:cNvPr>
                <p14:cNvContentPartPr/>
                <p14:nvPr/>
              </p14:nvContentPartPr>
              <p14:xfrm>
                <a:off x="2525790" y="2165784"/>
                <a:ext cx="75240" cy="1278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51FB8CB-3A5F-4EE5-8C9C-AA783F7283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16790" y="2157144"/>
                  <a:ext cx="92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FBA6397-3531-4D0B-A99E-26EABB1990AD}"/>
                    </a:ext>
                  </a:extLst>
                </p14:cNvPr>
                <p14:cNvContentPartPr/>
                <p14:nvPr/>
              </p14:nvContentPartPr>
              <p14:xfrm>
                <a:off x="2638110" y="2180904"/>
                <a:ext cx="52920" cy="1202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FBA6397-3531-4D0B-A99E-26EABB1990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29110" y="2171904"/>
                  <a:ext cx="70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7AE1DC8-3F24-4762-9658-0C8CDF792261}"/>
                    </a:ext>
                  </a:extLst>
                </p14:cNvPr>
                <p14:cNvContentPartPr/>
                <p14:nvPr/>
              </p14:nvContentPartPr>
              <p14:xfrm>
                <a:off x="2622990" y="2233464"/>
                <a:ext cx="60480" cy="79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7AE1DC8-3F24-4762-9658-0C8CDF7922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14350" y="2224464"/>
                  <a:ext cx="78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14DF380-0953-4332-9CCA-C7EEA30B99EF}"/>
                    </a:ext>
                  </a:extLst>
                </p14:cNvPr>
                <p14:cNvContentPartPr/>
                <p14:nvPr/>
              </p14:nvContentPartPr>
              <p14:xfrm>
                <a:off x="2151030" y="2360904"/>
                <a:ext cx="659880" cy="453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14DF380-0953-4332-9CCA-C7EEA30B99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42030" y="2351904"/>
                  <a:ext cx="677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3C4D0E6-FA42-43C3-BA81-F16D814036EB}"/>
                    </a:ext>
                  </a:extLst>
                </p14:cNvPr>
                <p14:cNvContentPartPr/>
                <p14:nvPr/>
              </p14:nvContentPartPr>
              <p14:xfrm>
                <a:off x="2151030" y="2510664"/>
                <a:ext cx="360000" cy="342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3C4D0E6-FA42-43C3-BA81-F16D814036E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42390" y="2501664"/>
                  <a:ext cx="3776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2BCB254-8A72-423B-856D-75C28C35C77A}"/>
                    </a:ext>
                  </a:extLst>
                </p14:cNvPr>
                <p14:cNvContentPartPr/>
                <p14:nvPr/>
              </p14:nvContentPartPr>
              <p14:xfrm>
                <a:off x="2615430" y="2615784"/>
                <a:ext cx="22680" cy="1126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2BCB254-8A72-423B-856D-75C28C35C7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06790" y="2606784"/>
                  <a:ext cx="40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F0C2BF5-1808-47A1-B3FF-8619EDBFB49F}"/>
                    </a:ext>
                  </a:extLst>
                </p14:cNvPr>
                <p14:cNvContentPartPr/>
                <p14:nvPr/>
              </p14:nvContentPartPr>
              <p14:xfrm>
                <a:off x="3020430" y="2398344"/>
                <a:ext cx="150120" cy="154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F0C2BF5-1808-47A1-B3FF-8619EDBFB4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11430" y="2389344"/>
                  <a:ext cx="167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E413C89-5E6F-4EDD-A745-14D1E5B563FD}"/>
                    </a:ext>
                  </a:extLst>
                </p14:cNvPr>
                <p14:cNvContentPartPr/>
                <p14:nvPr/>
              </p14:nvContentPartPr>
              <p14:xfrm>
                <a:off x="1994070" y="1993344"/>
                <a:ext cx="299520" cy="7722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E413C89-5E6F-4EDD-A745-14D1E5B563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5070" y="1984704"/>
                  <a:ext cx="31716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94E653-2B70-49F0-88D2-0395842344B9}"/>
                    </a:ext>
                  </a:extLst>
                </p14:cNvPr>
                <p14:cNvContentPartPr/>
                <p14:nvPr/>
              </p14:nvContentPartPr>
              <p14:xfrm>
                <a:off x="3597510" y="569544"/>
                <a:ext cx="45360" cy="35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94E653-2B70-49F0-88D2-0395842344B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88510" y="560544"/>
                  <a:ext cx="630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778BF9-DA52-41B2-A9CD-7546CB9F23BF}"/>
                    </a:ext>
                  </a:extLst>
                </p14:cNvPr>
                <p14:cNvContentPartPr/>
                <p14:nvPr/>
              </p14:nvContentPartPr>
              <p14:xfrm>
                <a:off x="3659790" y="599424"/>
                <a:ext cx="305280" cy="128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778BF9-DA52-41B2-A9CD-7546CB9F2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51150" y="590424"/>
                  <a:ext cx="322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A40D1C-5954-4618-9156-705DAD37B80D}"/>
                    </a:ext>
                  </a:extLst>
                </p14:cNvPr>
                <p14:cNvContentPartPr/>
                <p14:nvPr/>
              </p14:nvContentPartPr>
              <p14:xfrm>
                <a:off x="4084590" y="429504"/>
                <a:ext cx="442800" cy="282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A40D1C-5954-4618-9156-705DAD37B8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75590" y="420864"/>
                  <a:ext cx="460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7A607F-AA33-4D60-BF89-06798BC80811}"/>
                    </a:ext>
                  </a:extLst>
                </p14:cNvPr>
                <p14:cNvContentPartPr/>
                <p14:nvPr/>
              </p14:nvContentPartPr>
              <p14:xfrm>
                <a:off x="4489230" y="674304"/>
                <a:ext cx="30240" cy="22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7A607F-AA33-4D60-BF89-06798BC808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80590" y="665664"/>
                  <a:ext cx="4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8535AC-7C63-4804-A013-306211C3D90F}"/>
                    </a:ext>
                  </a:extLst>
                </p14:cNvPr>
                <p14:cNvContentPartPr/>
                <p14:nvPr/>
              </p14:nvContentPartPr>
              <p14:xfrm>
                <a:off x="4451070" y="456864"/>
                <a:ext cx="623160" cy="48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8535AC-7C63-4804-A013-306211C3D9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42430" y="448224"/>
                  <a:ext cx="6408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6BA25B-BFCF-4001-A4A5-AE70CCDA3C69}"/>
                    </a:ext>
                  </a:extLst>
                </p14:cNvPr>
                <p14:cNvContentPartPr/>
                <p14:nvPr/>
              </p14:nvContentPartPr>
              <p14:xfrm>
                <a:off x="4908990" y="494304"/>
                <a:ext cx="585000" cy="173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6BA25B-BFCF-4001-A4A5-AE70CCDA3C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00350" y="485304"/>
                  <a:ext cx="602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657D5EB-1F52-420B-ACCA-DF3F05DA81F1}"/>
                    </a:ext>
                  </a:extLst>
                </p14:cNvPr>
                <p14:cNvContentPartPr/>
                <p14:nvPr/>
              </p14:nvContentPartPr>
              <p14:xfrm>
                <a:off x="3454590" y="1154544"/>
                <a:ext cx="233280" cy="562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657D5EB-1F52-420B-ACCA-DF3F05DA81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45950" y="1145544"/>
                  <a:ext cx="2509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FA79B4E-0FEB-47F7-8941-DEFE99870D13}"/>
                    </a:ext>
                  </a:extLst>
                </p14:cNvPr>
                <p14:cNvContentPartPr/>
                <p14:nvPr/>
              </p14:nvContentPartPr>
              <p14:xfrm>
                <a:off x="3724950" y="1269024"/>
                <a:ext cx="142920" cy="1108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FA79B4E-0FEB-47F7-8941-DEFE99870D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15950" y="1260024"/>
                  <a:ext cx="160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9625A87-9263-4038-9278-0A1A3C03EF4A}"/>
                    </a:ext>
                  </a:extLst>
                </p14:cNvPr>
                <p14:cNvContentPartPr/>
                <p14:nvPr/>
              </p14:nvContentPartPr>
              <p14:xfrm>
                <a:off x="3919710" y="1273704"/>
                <a:ext cx="38160" cy="97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9625A87-9263-4038-9278-0A1A3C03EF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11070" y="1264704"/>
                  <a:ext cx="55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6FC8384-CF8F-4961-A7EC-994F263E3661}"/>
                    </a:ext>
                  </a:extLst>
                </p14:cNvPr>
                <p14:cNvContentPartPr/>
                <p14:nvPr/>
              </p14:nvContentPartPr>
              <p14:xfrm>
                <a:off x="3912150" y="1311504"/>
                <a:ext cx="22680" cy="79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6FC8384-CF8F-4961-A7EC-994F263E36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03510" y="1302504"/>
                  <a:ext cx="4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4FFF3A4-BD10-4EB6-A8B4-C0CD9E2717C7}"/>
                    </a:ext>
                  </a:extLst>
                </p14:cNvPr>
                <p14:cNvContentPartPr/>
                <p14:nvPr/>
              </p14:nvContentPartPr>
              <p14:xfrm>
                <a:off x="3477630" y="1476384"/>
                <a:ext cx="645120" cy="52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4FFF3A4-BD10-4EB6-A8B4-C0CD9E2717C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68630" y="1467384"/>
                  <a:ext cx="662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4A00130-DE31-40A3-981B-ACBE60347C50}"/>
                    </a:ext>
                  </a:extLst>
                </p14:cNvPr>
                <p14:cNvContentPartPr/>
                <p14:nvPr/>
              </p14:nvContentPartPr>
              <p14:xfrm>
                <a:off x="3575190" y="1603104"/>
                <a:ext cx="225000" cy="210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4A00130-DE31-40A3-981B-ACBE60347C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66190" y="1594464"/>
                  <a:ext cx="242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F333AC9-18CB-42A2-B203-CD4E30B1D88A}"/>
                    </a:ext>
                  </a:extLst>
                </p14:cNvPr>
                <p14:cNvContentPartPr/>
                <p14:nvPr/>
              </p14:nvContentPartPr>
              <p14:xfrm>
                <a:off x="3792270" y="1761144"/>
                <a:ext cx="105480" cy="90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F333AC9-18CB-42A2-B203-CD4E30B1D8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83630" y="1752504"/>
                  <a:ext cx="123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DEEA0D7-BFBA-4C0D-B625-E52B15657B73}"/>
                    </a:ext>
                  </a:extLst>
                </p14:cNvPr>
                <p14:cNvContentPartPr/>
                <p14:nvPr/>
              </p14:nvContentPartPr>
              <p14:xfrm>
                <a:off x="4152270" y="1086504"/>
                <a:ext cx="215280" cy="802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DEEA0D7-BFBA-4C0D-B625-E52B15657B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43270" y="1077864"/>
                  <a:ext cx="23292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6386D9A-5127-4651-87FA-4319D18F8466}"/>
                    </a:ext>
                  </a:extLst>
                </p14:cNvPr>
                <p14:cNvContentPartPr/>
                <p14:nvPr/>
              </p14:nvContentPartPr>
              <p14:xfrm>
                <a:off x="4376910" y="974184"/>
                <a:ext cx="488160" cy="8697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6386D9A-5127-4651-87FA-4319D18F84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68270" y="965184"/>
                  <a:ext cx="505800" cy="8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FFA8911-35AC-4B15-839E-D6B8EF93CE56}"/>
                    </a:ext>
                  </a:extLst>
                </p14:cNvPr>
                <p14:cNvContentPartPr/>
                <p14:nvPr/>
              </p14:nvContentPartPr>
              <p14:xfrm>
                <a:off x="4745550" y="988944"/>
                <a:ext cx="374040" cy="7952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FFA8911-35AC-4B15-839E-D6B8EF93CE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6550" y="979944"/>
                  <a:ext cx="39168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9D7B153-16B1-4EC3-9FFC-6884BBEBD3D3}"/>
                    </a:ext>
                  </a:extLst>
                </p14:cNvPr>
                <p14:cNvContentPartPr/>
                <p14:nvPr/>
              </p14:nvContentPartPr>
              <p14:xfrm>
                <a:off x="5163510" y="1049064"/>
                <a:ext cx="225720" cy="7502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9D7B153-16B1-4EC3-9FFC-6884BBEBD3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54870" y="1040064"/>
                  <a:ext cx="243360" cy="7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AD5C822-02B4-4094-AE04-0A1F95F2441E}"/>
                    </a:ext>
                  </a:extLst>
                </p14:cNvPr>
                <p14:cNvContentPartPr/>
                <p14:nvPr/>
              </p14:nvContentPartPr>
              <p14:xfrm>
                <a:off x="5411190" y="1236624"/>
                <a:ext cx="30600" cy="97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AD5C822-02B4-4094-AE04-0A1F95F244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02190" y="1227624"/>
                  <a:ext cx="48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3D649A4-BD01-4C66-A86F-6F0C0A455684}"/>
                    </a:ext>
                  </a:extLst>
                </p14:cNvPr>
                <p14:cNvContentPartPr/>
                <p14:nvPr/>
              </p14:nvContentPartPr>
              <p14:xfrm>
                <a:off x="5470950" y="1258944"/>
                <a:ext cx="30960" cy="90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3D649A4-BD01-4C66-A86F-6F0C0A4556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62310" y="1250304"/>
                  <a:ext cx="48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14A9FE5-463D-43EC-A568-7B0725F1C97F}"/>
                    </a:ext>
                  </a:extLst>
                </p14:cNvPr>
                <p14:cNvContentPartPr/>
                <p14:nvPr/>
              </p14:nvContentPartPr>
              <p14:xfrm>
                <a:off x="5471310" y="1288824"/>
                <a:ext cx="52920" cy="15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14A9FE5-463D-43EC-A568-7B0725F1C9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62310" y="1280184"/>
                  <a:ext cx="70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A48D845-DC0D-4C83-BE8B-44F7C7DAFEAD}"/>
                    </a:ext>
                  </a:extLst>
                </p14:cNvPr>
                <p14:cNvContentPartPr/>
                <p14:nvPr/>
              </p14:nvContentPartPr>
              <p14:xfrm>
                <a:off x="5014110" y="1371264"/>
                <a:ext cx="630000" cy="83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A48D845-DC0D-4C83-BE8B-44F7C7DAFE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05110" y="1362624"/>
                  <a:ext cx="64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EBECAC7-934C-4BF1-B1F6-3AA177DFFE47}"/>
                    </a:ext>
                  </a:extLst>
                </p14:cNvPr>
                <p14:cNvContentPartPr/>
                <p14:nvPr/>
              </p14:nvContentPartPr>
              <p14:xfrm>
                <a:off x="5208870" y="1566024"/>
                <a:ext cx="180360" cy="143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EBECAC7-934C-4BF1-B1F6-3AA177DFFE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00230" y="1557384"/>
                  <a:ext cx="198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E487177-CEB4-4085-B8AC-85AE496AAB92}"/>
                    </a:ext>
                  </a:extLst>
                </p14:cNvPr>
                <p14:cNvContentPartPr/>
                <p14:nvPr/>
              </p14:nvContentPartPr>
              <p14:xfrm>
                <a:off x="5456190" y="1393944"/>
                <a:ext cx="510120" cy="3974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E487177-CEB4-4085-B8AC-85AE496AAB9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47550" y="1384944"/>
                  <a:ext cx="5277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0B509E7-DF9D-4A49-B893-2A62F5D4701B}"/>
                    </a:ext>
                  </a:extLst>
                </p14:cNvPr>
                <p14:cNvContentPartPr/>
                <p14:nvPr/>
              </p14:nvContentPartPr>
              <p14:xfrm>
                <a:off x="5891070" y="1348944"/>
                <a:ext cx="67680" cy="1951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0B509E7-DF9D-4A49-B893-2A62F5D470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82070" y="1339944"/>
                  <a:ext cx="85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598E1CE-E5C2-4E7F-92E7-17CBEB034418}"/>
                    </a:ext>
                  </a:extLst>
                </p14:cNvPr>
                <p14:cNvContentPartPr/>
                <p14:nvPr/>
              </p14:nvContentPartPr>
              <p14:xfrm>
                <a:off x="6385350" y="1026384"/>
                <a:ext cx="240480" cy="6076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598E1CE-E5C2-4E7F-92E7-17CBEB0344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76710" y="1017744"/>
                  <a:ext cx="25812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99944EA-FD7C-4716-A24A-D57DECBBD6ED}"/>
                    </a:ext>
                  </a:extLst>
                </p14:cNvPr>
                <p14:cNvContentPartPr/>
                <p14:nvPr/>
              </p14:nvContentPartPr>
              <p14:xfrm>
                <a:off x="6647790" y="1236624"/>
                <a:ext cx="60480" cy="867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99944EA-FD7C-4716-A24A-D57DECBBD6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39150" y="1227624"/>
                  <a:ext cx="78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76B809E-E84C-4D61-9343-2DE3D4FF7536}"/>
                    </a:ext>
                  </a:extLst>
                </p14:cNvPr>
                <p14:cNvContentPartPr/>
                <p14:nvPr/>
              </p14:nvContentPartPr>
              <p14:xfrm>
                <a:off x="6760830" y="1251384"/>
                <a:ext cx="74880" cy="680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76B809E-E84C-4D61-9343-2DE3D4FF75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51830" y="1242384"/>
                  <a:ext cx="92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D86CD2A-AFAC-493E-82F1-57DAEC2B3716}"/>
                    </a:ext>
                  </a:extLst>
                </p14:cNvPr>
                <p14:cNvContentPartPr/>
                <p14:nvPr/>
              </p14:nvContentPartPr>
              <p14:xfrm>
                <a:off x="6313350" y="1438944"/>
                <a:ext cx="619920" cy="53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D86CD2A-AFAC-493E-82F1-57DAEC2B37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04350" y="1429944"/>
                  <a:ext cx="637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A3715C7-6DFE-4BB3-A806-E9177DA8CD23}"/>
                    </a:ext>
                  </a:extLst>
                </p14:cNvPr>
                <p14:cNvContentPartPr/>
                <p14:nvPr/>
              </p14:nvContentPartPr>
              <p14:xfrm>
                <a:off x="6471030" y="1565664"/>
                <a:ext cx="192240" cy="173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A3715C7-6DFE-4BB3-A806-E9177DA8CD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62390" y="1557024"/>
                  <a:ext cx="209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1CD2B1A-B463-4B57-BED8-85B2F9D9E8DA}"/>
                    </a:ext>
                  </a:extLst>
                </p14:cNvPr>
                <p14:cNvContentPartPr/>
                <p14:nvPr/>
              </p14:nvContentPartPr>
              <p14:xfrm>
                <a:off x="6453030" y="1656384"/>
                <a:ext cx="322560" cy="1580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1CD2B1A-B463-4B57-BED8-85B2F9D9E8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44390" y="1647384"/>
                  <a:ext cx="340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D42D278-8E41-46FD-B248-0F220890F1E5}"/>
                    </a:ext>
                  </a:extLst>
                </p14:cNvPr>
                <p14:cNvContentPartPr/>
                <p14:nvPr/>
              </p14:nvContentPartPr>
              <p14:xfrm>
                <a:off x="7045230" y="899664"/>
                <a:ext cx="245160" cy="764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D42D278-8E41-46FD-B248-0F220890F1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36230" y="890664"/>
                  <a:ext cx="26280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0EAD32A-38F3-4E5F-988F-99F712690D1F}"/>
                    </a:ext>
                  </a:extLst>
                </p14:cNvPr>
                <p14:cNvContentPartPr/>
                <p14:nvPr/>
              </p14:nvContentPartPr>
              <p14:xfrm>
                <a:off x="3585630" y="2083344"/>
                <a:ext cx="227160" cy="5104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0EAD32A-38F3-4E5F-988F-99F712690D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76630" y="2074704"/>
                  <a:ext cx="2448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2FDFBAD-69BE-4FFF-82B3-C4DB90AF84BB}"/>
                    </a:ext>
                  </a:extLst>
                </p14:cNvPr>
                <p14:cNvContentPartPr/>
                <p14:nvPr/>
              </p14:nvContentPartPr>
              <p14:xfrm>
                <a:off x="3867150" y="2180904"/>
                <a:ext cx="67680" cy="1353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2FDFBAD-69BE-4FFF-82B3-C4DB90AF84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58510" y="2171904"/>
                  <a:ext cx="85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207256A-326A-4C62-BB2E-50B5C12E2801}"/>
                    </a:ext>
                  </a:extLst>
                </p14:cNvPr>
                <p14:cNvContentPartPr/>
                <p14:nvPr/>
              </p14:nvContentPartPr>
              <p14:xfrm>
                <a:off x="3942390" y="2190984"/>
                <a:ext cx="72720" cy="1105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207256A-326A-4C62-BB2E-50B5C12E28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33390" y="2181984"/>
                  <a:ext cx="90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8B5D935-D4DF-4B33-91FA-B9F5C65072A7}"/>
                    </a:ext>
                  </a:extLst>
                </p14:cNvPr>
                <p14:cNvContentPartPr/>
                <p14:nvPr/>
              </p14:nvContentPartPr>
              <p14:xfrm>
                <a:off x="3552510" y="2225904"/>
                <a:ext cx="487440" cy="2408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8B5D935-D4DF-4B33-91FA-B9F5C65072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43510" y="2216904"/>
                  <a:ext cx="505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0017781-05FC-4788-B2E0-B3F2AC9DC8F0}"/>
                    </a:ext>
                  </a:extLst>
                </p14:cNvPr>
                <p14:cNvContentPartPr/>
                <p14:nvPr/>
              </p14:nvContentPartPr>
              <p14:xfrm>
                <a:off x="3477990" y="2607864"/>
                <a:ext cx="344880" cy="3070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0017781-05FC-4788-B2E0-B3F2AC9DC8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69350" y="2599224"/>
                  <a:ext cx="362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4280225-A209-4D76-96B9-F39EC0DC39B2}"/>
                    </a:ext>
                  </a:extLst>
                </p14:cNvPr>
                <p14:cNvContentPartPr/>
                <p14:nvPr/>
              </p14:nvContentPartPr>
              <p14:xfrm>
                <a:off x="3904590" y="2683104"/>
                <a:ext cx="90360" cy="831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4280225-A209-4D76-96B9-F39EC0DC39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95950" y="2674104"/>
                  <a:ext cx="108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5C583D6-63D8-44C5-A01D-5DD71AA1E2BA}"/>
                    </a:ext>
                  </a:extLst>
                </p14:cNvPr>
                <p14:cNvContentPartPr/>
                <p14:nvPr/>
              </p14:nvContentPartPr>
              <p14:xfrm>
                <a:off x="4069830" y="2031144"/>
                <a:ext cx="187560" cy="6447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5C583D6-63D8-44C5-A01D-5DD71AA1E2B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60830" y="2022144"/>
                  <a:ext cx="20520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A4B71DB-A470-4F6A-B231-FB6A40AAE229}"/>
                    </a:ext>
                  </a:extLst>
                </p14:cNvPr>
                <p14:cNvContentPartPr/>
                <p14:nvPr/>
              </p14:nvContentPartPr>
              <p14:xfrm>
                <a:off x="4312830" y="1918104"/>
                <a:ext cx="386640" cy="6148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A4B71DB-A470-4F6A-B231-FB6A40AAE2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04190" y="1909104"/>
                  <a:ext cx="40428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9571896-7062-48B0-B292-1012BEE42539}"/>
                    </a:ext>
                  </a:extLst>
                </p14:cNvPr>
                <p14:cNvContentPartPr/>
                <p14:nvPr/>
              </p14:nvContentPartPr>
              <p14:xfrm>
                <a:off x="4587150" y="1933944"/>
                <a:ext cx="479520" cy="8092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9571896-7062-48B0-B292-1012BEE425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78510" y="1925304"/>
                  <a:ext cx="497160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4F23790-BEC4-4517-AABD-488B3880EA29}"/>
                    </a:ext>
                  </a:extLst>
                </p14:cNvPr>
                <p14:cNvContentPartPr/>
                <p14:nvPr/>
              </p14:nvContentPartPr>
              <p14:xfrm>
                <a:off x="5051550" y="2061024"/>
                <a:ext cx="229680" cy="6148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4F23790-BEC4-4517-AABD-488B3880EA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42550" y="2052024"/>
                  <a:ext cx="24732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E08E1C2-C4C5-459E-99E7-8EDF7BF19588}"/>
                    </a:ext>
                  </a:extLst>
                </p14:cNvPr>
                <p14:cNvContentPartPr/>
                <p14:nvPr/>
              </p14:nvContentPartPr>
              <p14:xfrm>
                <a:off x="5298870" y="2165784"/>
                <a:ext cx="37800" cy="97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E08E1C2-C4C5-459E-99E7-8EDF7BF1958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89870" y="2157144"/>
                  <a:ext cx="55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FE1F850-C16F-4A63-A7C3-E12030106A3D}"/>
                    </a:ext>
                  </a:extLst>
                </p14:cNvPr>
                <p14:cNvContentPartPr/>
                <p14:nvPr/>
              </p14:nvContentPartPr>
              <p14:xfrm>
                <a:off x="5373750" y="2188824"/>
                <a:ext cx="72720" cy="1198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FE1F850-C16F-4A63-A7C3-E12030106A3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65110" y="2179824"/>
                  <a:ext cx="90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FEC7C2D-1C50-4C1E-875C-82BC9A8B49F4}"/>
                    </a:ext>
                  </a:extLst>
                </p14:cNvPr>
                <p14:cNvContentPartPr/>
                <p14:nvPr/>
              </p14:nvContentPartPr>
              <p14:xfrm>
                <a:off x="4913310" y="2405904"/>
                <a:ext cx="685800" cy="378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FEC7C2D-1C50-4C1E-875C-82BC9A8B49F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04670" y="2396904"/>
                  <a:ext cx="703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D32ECE2-7258-4916-9A34-4658EB28BD36}"/>
                    </a:ext>
                  </a:extLst>
                </p14:cNvPr>
                <p14:cNvContentPartPr/>
                <p14:nvPr/>
              </p14:nvContentPartPr>
              <p14:xfrm>
                <a:off x="4849590" y="2548104"/>
                <a:ext cx="426960" cy="3222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D32ECE2-7258-4916-9A34-4658EB28BD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40950" y="2539104"/>
                  <a:ext cx="444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8803750-5CD9-4947-A5E4-57AB351AAED8}"/>
                    </a:ext>
                  </a:extLst>
                </p14:cNvPr>
                <p14:cNvContentPartPr/>
                <p14:nvPr/>
              </p14:nvContentPartPr>
              <p14:xfrm>
                <a:off x="5388870" y="2667984"/>
                <a:ext cx="7920" cy="903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8803750-5CD9-4947-A5E4-57AB351AAE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79870" y="2659344"/>
                  <a:ext cx="25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F6495AC-B5C5-4934-B2A0-84E20ADB574C}"/>
                    </a:ext>
                  </a:extLst>
                </p14:cNvPr>
                <p14:cNvContentPartPr/>
                <p14:nvPr/>
              </p14:nvContentPartPr>
              <p14:xfrm>
                <a:off x="5771190" y="2330664"/>
                <a:ext cx="187560" cy="1278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F6495AC-B5C5-4934-B2A0-84E20ADB574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62190" y="2322024"/>
                  <a:ext cx="205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9FAC177-6860-4778-B4EC-15990DBB4282}"/>
                    </a:ext>
                  </a:extLst>
                </p14:cNvPr>
                <p14:cNvContentPartPr/>
                <p14:nvPr/>
              </p14:nvContentPartPr>
              <p14:xfrm>
                <a:off x="6408030" y="2003424"/>
                <a:ext cx="248400" cy="6487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9FAC177-6860-4778-B4EC-15990DBB42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99390" y="1994784"/>
                  <a:ext cx="26604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BC5531F-EB19-47D3-9C9A-79777D6B351C}"/>
                    </a:ext>
                  </a:extLst>
                </p14:cNvPr>
                <p14:cNvContentPartPr/>
                <p14:nvPr/>
              </p14:nvContentPartPr>
              <p14:xfrm>
                <a:off x="6662550" y="2180904"/>
                <a:ext cx="68760" cy="1422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BC5531F-EB19-47D3-9C9A-79777D6B35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53550" y="2171904"/>
                  <a:ext cx="86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F7422E5-AE9F-4B9C-AFDB-7D0209C17C9B}"/>
                    </a:ext>
                  </a:extLst>
                </p14:cNvPr>
                <p14:cNvContentPartPr/>
                <p14:nvPr/>
              </p14:nvContentPartPr>
              <p14:xfrm>
                <a:off x="6678030" y="2173344"/>
                <a:ext cx="248400" cy="1054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F7422E5-AE9F-4B9C-AFDB-7D0209C17C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69030" y="2164704"/>
                  <a:ext cx="266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93F5BE6-FF24-4944-9208-6353F2A069B9}"/>
                    </a:ext>
                  </a:extLst>
                </p14:cNvPr>
                <p14:cNvContentPartPr/>
                <p14:nvPr/>
              </p14:nvContentPartPr>
              <p14:xfrm>
                <a:off x="6902670" y="2225904"/>
                <a:ext cx="60480" cy="154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93F5BE6-FF24-4944-9208-6353F2A069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94030" y="2216904"/>
                  <a:ext cx="78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4C9CE67-98C6-4AA6-9C8A-13AD215BD785}"/>
                    </a:ext>
                  </a:extLst>
                </p14:cNvPr>
                <p14:cNvContentPartPr/>
                <p14:nvPr/>
              </p14:nvContentPartPr>
              <p14:xfrm>
                <a:off x="6365190" y="2413104"/>
                <a:ext cx="609840" cy="306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4C9CE67-98C6-4AA6-9C8A-13AD215BD7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56550" y="2404464"/>
                  <a:ext cx="627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D64C635-09B9-4E7C-B12D-4EF2C5DB05A5}"/>
                    </a:ext>
                  </a:extLst>
                </p14:cNvPr>
                <p14:cNvContentPartPr/>
                <p14:nvPr/>
              </p14:nvContentPartPr>
              <p14:xfrm>
                <a:off x="6183750" y="2570784"/>
                <a:ext cx="442080" cy="2923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D64C635-09B9-4E7C-B12D-4EF2C5DB05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74750" y="2562144"/>
                  <a:ext cx="459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AB80423-6383-44E6-9A8E-618B40EF8DEA}"/>
                    </a:ext>
                  </a:extLst>
                </p14:cNvPr>
                <p14:cNvContentPartPr/>
                <p14:nvPr/>
              </p14:nvContentPartPr>
              <p14:xfrm>
                <a:off x="6723390" y="2705424"/>
                <a:ext cx="209880" cy="60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AB80423-6383-44E6-9A8E-618B40EF8D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14390" y="2696784"/>
                  <a:ext cx="227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F682FAF-04A9-4FE0-8062-9F9B645B1D77}"/>
                    </a:ext>
                  </a:extLst>
                </p14:cNvPr>
                <p14:cNvContentPartPr/>
                <p14:nvPr/>
              </p14:nvContentPartPr>
              <p14:xfrm>
                <a:off x="7180230" y="1933584"/>
                <a:ext cx="300240" cy="8848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F682FAF-04A9-4FE0-8062-9F9B645B1D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71230" y="1924584"/>
                  <a:ext cx="31788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9F86CBD-CACB-4F50-B206-3B624B8DE469}"/>
                    </a:ext>
                  </a:extLst>
                </p14:cNvPr>
                <p14:cNvContentPartPr/>
                <p14:nvPr/>
              </p14:nvContentPartPr>
              <p14:xfrm>
                <a:off x="2225910" y="2458104"/>
                <a:ext cx="479880" cy="3600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9F86CBD-CACB-4F50-B206-3B624B8DE4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16910" y="2449464"/>
                  <a:ext cx="497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F29464C-3F5A-4E71-A572-5935BB240B6A}"/>
                    </a:ext>
                  </a:extLst>
                </p14:cNvPr>
                <p14:cNvContentPartPr/>
                <p14:nvPr/>
              </p14:nvContentPartPr>
              <p14:xfrm>
                <a:off x="3605070" y="2570784"/>
                <a:ext cx="345240" cy="3002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F29464C-3F5A-4E71-A572-5935BB240B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96070" y="2561784"/>
                  <a:ext cx="362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1DB06B1-AAAB-4572-9AD9-DA8D57997BB5}"/>
                    </a:ext>
                  </a:extLst>
                </p14:cNvPr>
                <p14:cNvContentPartPr/>
                <p14:nvPr/>
              </p14:nvContentPartPr>
              <p14:xfrm>
                <a:off x="5021670" y="2525784"/>
                <a:ext cx="427680" cy="3225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1DB06B1-AAAB-4572-9AD9-DA8D57997BB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12670" y="2516784"/>
                  <a:ext cx="445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1AB00EC-5358-4F81-A8D3-51FAEABF15C8}"/>
                    </a:ext>
                  </a:extLst>
                </p14:cNvPr>
                <p14:cNvContentPartPr/>
                <p14:nvPr/>
              </p14:nvContentPartPr>
              <p14:xfrm>
                <a:off x="6295710" y="2593104"/>
                <a:ext cx="360000" cy="3002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1AB00EC-5358-4F81-A8D3-51FAEABF15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86710" y="2584464"/>
                  <a:ext cx="37764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9425BDB1-7E39-45E5-AB05-F6E826FB0A95}"/>
              </a:ext>
            </a:extLst>
          </p:cNvPr>
          <p:cNvGrpSpPr/>
          <p:nvPr/>
        </p:nvGrpSpPr>
        <p:grpSpPr>
          <a:xfrm>
            <a:off x="531750" y="3589944"/>
            <a:ext cx="1537200" cy="637560"/>
            <a:chOff x="531750" y="3589944"/>
            <a:chExt cx="1537200" cy="63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8F6C1CD-212A-4081-B6F3-54A126DEB089}"/>
                    </a:ext>
                  </a:extLst>
                </p14:cNvPr>
                <p14:cNvContentPartPr/>
                <p14:nvPr/>
              </p14:nvContentPartPr>
              <p14:xfrm>
                <a:off x="531750" y="3636024"/>
                <a:ext cx="269640" cy="4161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8F6C1CD-212A-4081-B6F3-54A126DEB08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3110" y="3627384"/>
                  <a:ext cx="2872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1AFB2A2-028B-4C2D-92EC-2B5097F012A8}"/>
                    </a:ext>
                  </a:extLst>
                </p14:cNvPr>
                <p14:cNvContentPartPr/>
                <p14:nvPr/>
              </p14:nvContentPartPr>
              <p14:xfrm>
                <a:off x="861870" y="3619824"/>
                <a:ext cx="187560" cy="378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1AFB2A2-028B-4C2D-92EC-2B5097F012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2870" y="3611184"/>
                  <a:ext cx="205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C736FFA-E889-4A44-80D2-0681CC130CCE}"/>
                    </a:ext>
                  </a:extLst>
                </p14:cNvPr>
                <p14:cNvContentPartPr/>
                <p14:nvPr/>
              </p14:nvContentPartPr>
              <p14:xfrm>
                <a:off x="891750" y="3619824"/>
                <a:ext cx="52920" cy="1652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C736FFA-E889-4A44-80D2-0681CC130CC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2750" y="3611184"/>
                  <a:ext cx="7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A9A6F8A-5D19-44B8-96D1-6AE56BFEFF0F}"/>
                    </a:ext>
                  </a:extLst>
                </p14:cNvPr>
                <p14:cNvContentPartPr/>
                <p14:nvPr/>
              </p14:nvContentPartPr>
              <p14:xfrm>
                <a:off x="1041510" y="3589944"/>
                <a:ext cx="177840" cy="2178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A9A6F8A-5D19-44B8-96D1-6AE56BFEFF0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2510" y="3581304"/>
                  <a:ext cx="195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8B5CCE8-2C5E-4A27-80CA-7C2F86927153}"/>
                    </a:ext>
                  </a:extLst>
                </p14:cNvPr>
                <p14:cNvContentPartPr/>
                <p14:nvPr/>
              </p14:nvContentPartPr>
              <p14:xfrm>
                <a:off x="1333830" y="3807384"/>
                <a:ext cx="82800" cy="302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8B5CCE8-2C5E-4A27-80CA-7C2F869271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25190" y="3798384"/>
                  <a:ext cx="10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653A295-2C80-4445-A63E-0CAC67441E15}"/>
                    </a:ext>
                  </a:extLst>
                </p14:cNvPr>
                <p14:cNvContentPartPr/>
                <p14:nvPr/>
              </p14:nvContentPartPr>
              <p14:xfrm>
                <a:off x="1288830" y="3867144"/>
                <a:ext cx="537120" cy="1346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653A295-2C80-4445-A63E-0CAC67441E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80190" y="3858504"/>
                  <a:ext cx="554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86042FE-A01F-431D-B6CC-92CD13D65868}"/>
                    </a:ext>
                  </a:extLst>
                </p14:cNvPr>
                <p14:cNvContentPartPr/>
                <p14:nvPr/>
              </p14:nvContentPartPr>
              <p14:xfrm>
                <a:off x="2016030" y="4084584"/>
                <a:ext cx="52920" cy="1429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86042FE-A01F-431D-B6CC-92CD13D658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07030" y="4075944"/>
                  <a:ext cx="705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3003BEC5-C988-4A0B-BBB9-5511284E1203}"/>
              </a:ext>
            </a:extLst>
          </p:cNvPr>
          <p:cNvGrpSpPr/>
          <p:nvPr/>
        </p:nvGrpSpPr>
        <p:grpSpPr>
          <a:xfrm>
            <a:off x="2675550" y="3777504"/>
            <a:ext cx="300240" cy="457560"/>
            <a:chOff x="2675550" y="3777504"/>
            <a:chExt cx="30024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CAB86B3-8E14-4076-9C10-1B49E29A5316}"/>
                    </a:ext>
                  </a:extLst>
                </p14:cNvPr>
                <p14:cNvContentPartPr/>
                <p14:nvPr/>
              </p14:nvContentPartPr>
              <p14:xfrm>
                <a:off x="2675550" y="3777504"/>
                <a:ext cx="15480" cy="154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CAB86B3-8E14-4076-9C10-1B49E29A53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66910" y="3768504"/>
                  <a:ext cx="3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4DD7F93-1632-49E2-ACD9-64FE768B090B}"/>
                    </a:ext>
                  </a:extLst>
                </p14:cNvPr>
                <p14:cNvContentPartPr/>
                <p14:nvPr/>
              </p14:nvContentPartPr>
              <p14:xfrm>
                <a:off x="2675910" y="3852744"/>
                <a:ext cx="299880" cy="3823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4DD7F93-1632-49E2-ACD9-64FE768B09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66910" y="3843744"/>
                  <a:ext cx="31752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7F7C3AEB-8ED0-4840-A09C-79D17BE9BE5C}"/>
              </a:ext>
            </a:extLst>
          </p:cNvPr>
          <p:cNvGrpSpPr/>
          <p:nvPr/>
        </p:nvGrpSpPr>
        <p:grpSpPr>
          <a:xfrm>
            <a:off x="3734670" y="3507504"/>
            <a:ext cx="1287360" cy="832320"/>
            <a:chOff x="3734670" y="3507504"/>
            <a:chExt cx="1287360" cy="8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9AEA091-BE08-4A6C-8C16-957269FB9A1A}"/>
                    </a:ext>
                  </a:extLst>
                </p14:cNvPr>
                <p14:cNvContentPartPr/>
                <p14:nvPr/>
              </p14:nvContentPartPr>
              <p14:xfrm>
                <a:off x="3867150" y="3507504"/>
                <a:ext cx="342720" cy="7200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9AEA091-BE08-4A6C-8C16-957269FB9A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58510" y="3498504"/>
                  <a:ext cx="36036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2B3EA65-8397-4ECE-BE49-9372450D1A12}"/>
                    </a:ext>
                  </a:extLst>
                </p14:cNvPr>
                <p14:cNvContentPartPr/>
                <p14:nvPr/>
              </p14:nvContentPartPr>
              <p14:xfrm>
                <a:off x="4196910" y="3724944"/>
                <a:ext cx="22680" cy="1576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2B3EA65-8397-4ECE-BE49-9372450D1A1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88270" y="3715944"/>
                  <a:ext cx="40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8E4D4A8-9BC6-47EA-90CC-9CE2FE824C05}"/>
                    </a:ext>
                  </a:extLst>
                </p14:cNvPr>
                <p14:cNvContentPartPr/>
                <p14:nvPr/>
              </p14:nvContentPartPr>
              <p14:xfrm>
                <a:off x="4271790" y="3732504"/>
                <a:ext cx="79560" cy="1652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8E4D4A8-9BC6-47EA-90CC-9CE2FE824C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63150" y="3723504"/>
                  <a:ext cx="97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49483AD-A596-4F54-9860-037C8E914F0C}"/>
                    </a:ext>
                  </a:extLst>
                </p14:cNvPr>
                <p14:cNvContentPartPr/>
                <p14:nvPr/>
              </p14:nvContentPartPr>
              <p14:xfrm>
                <a:off x="4227150" y="3852384"/>
                <a:ext cx="105120" cy="154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49483AD-A596-4F54-9860-037C8E914F0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18150" y="3843384"/>
                  <a:ext cx="122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5ED8E2D-35BD-454D-8E21-E776928AD4FD}"/>
                    </a:ext>
                  </a:extLst>
                </p14:cNvPr>
                <p14:cNvContentPartPr/>
                <p14:nvPr/>
              </p14:nvContentPartPr>
              <p14:xfrm>
                <a:off x="3734670" y="3949584"/>
                <a:ext cx="844920" cy="381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5ED8E2D-35BD-454D-8E21-E776928AD4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26030" y="3940944"/>
                  <a:ext cx="862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FED8E2B-2975-4544-8E90-429F3B08E50A}"/>
                    </a:ext>
                  </a:extLst>
                </p14:cNvPr>
                <p14:cNvContentPartPr/>
                <p14:nvPr/>
              </p14:nvContentPartPr>
              <p14:xfrm>
                <a:off x="3949590" y="4084584"/>
                <a:ext cx="232560" cy="1803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FED8E2B-2975-4544-8E90-429F3B08E5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940950" y="4075584"/>
                  <a:ext cx="250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B5896EC-5F11-4C79-91D7-650E0F8E30BB}"/>
                    </a:ext>
                  </a:extLst>
                </p14:cNvPr>
                <p14:cNvContentPartPr/>
                <p14:nvPr/>
              </p14:nvContentPartPr>
              <p14:xfrm>
                <a:off x="4249470" y="4234704"/>
                <a:ext cx="52920" cy="1051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B5896EC-5F11-4C79-91D7-650E0F8E30B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40830" y="4225704"/>
                  <a:ext cx="7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58917C0-02F1-4E50-9238-C7CD0FBD2DE9}"/>
                    </a:ext>
                  </a:extLst>
                </p14:cNvPr>
                <p14:cNvContentPartPr/>
                <p14:nvPr/>
              </p14:nvContentPartPr>
              <p14:xfrm>
                <a:off x="4804230" y="3904584"/>
                <a:ext cx="217800" cy="676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58917C0-02F1-4E50-9238-C7CD0FBD2DE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95230" y="3895944"/>
                  <a:ext cx="2354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0E701773-6CE7-4B81-B466-2858E9EC1140}"/>
              </a:ext>
            </a:extLst>
          </p:cNvPr>
          <p:cNvGrpSpPr/>
          <p:nvPr/>
        </p:nvGrpSpPr>
        <p:grpSpPr>
          <a:xfrm>
            <a:off x="5414070" y="3454584"/>
            <a:ext cx="814680" cy="826200"/>
            <a:chOff x="5414070" y="3454584"/>
            <a:chExt cx="814680" cy="82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593368C-CCE6-4DE4-965E-1CA14723BC78}"/>
                    </a:ext>
                  </a:extLst>
                </p14:cNvPr>
                <p14:cNvContentPartPr/>
                <p14:nvPr/>
              </p14:nvContentPartPr>
              <p14:xfrm>
                <a:off x="5531790" y="3454584"/>
                <a:ext cx="217080" cy="7426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593368C-CCE6-4DE4-965E-1CA14723BC7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22790" y="3445944"/>
                  <a:ext cx="23472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DF7CCED-70CF-436B-85EE-88265208B238}"/>
                    </a:ext>
                  </a:extLst>
                </p14:cNvPr>
                <p14:cNvContentPartPr/>
                <p14:nvPr/>
              </p14:nvContentPartPr>
              <p14:xfrm>
                <a:off x="5703870" y="3679584"/>
                <a:ext cx="147240" cy="1728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DF7CCED-70CF-436B-85EE-88265208B2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95230" y="3670584"/>
                  <a:ext cx="164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B5247CC-D40A-4685-90D0-640DDC7BEE3F}"/>
                    </a:ext>
                  </a:extLst>
                </p14:cNvPr>
                <p14:cNvContentPartPr/>
                <p14:nvPr/>
              </p14:nvContentPartPr>
              <p14:xfrm>
                <a:off x="5943270" y="3686424"/>
                <a:ext cx="87840" cy="1738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B5247CC-D40A-4685-90D0-640DDC7BEE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34630" y="3677784"/>
                  <a:ext cx="105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C2A5544-CEB1-4AE1-A3D8-9CF741D428E5}"/>
                    </a:ext>
                  </a:extLst>
                </p14:cNvPr>
                <p14:cNvContentPartPr/>
                <p14:nvPr/>
              </p14:nvContentPartPr>
              <p14:xfrm>
                <a:off x="5936070" y="3747264"/>
                <a:ext cx="120240" cy="302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C2A5544-CEB1-4AE1-A3D8-9CF741D428E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27070" y="3738624"/>
                  <a:ext cx="13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10CB57F-6AEC-4993-ABD0-38D340324019}"/>
                    </a:ext>
                  </a:extLst>
                </p14:cNvPr>
                <p14:cNvContentPartPr/>
                <p14:nvPr/>
              </p14:nvContentPartPr>
              <p14:xfrm>
                <a:off x="5414070" y="3919704"/>
                <a:ext cx="814680" cy="302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10CB57F-6AEC-4993-ABD0-38D34032401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05070" y="3911064"/>
                  <a:ext cx="832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DE8EAB7-456B-42A4-9C66-ABFE2E929FAD}"/>
                    </a:ext>
                  </a:extLst>
                </p14:cNvPr>
                <p14:cNvContentPartPr/>
                <p14:nvPr/>
              </p14:nvContentPartPr>
              <p14:xfrm>
                <a:off x="5650950" y="4009704"/>
                <a:ext cx="150120" cy="2401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DE8EAB7-456B-42A4-9C66-ABFE2E929F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42310" y="4000704"/>
                  <a:ext cx="167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F8566E9-E143-4443-B017-E5963B56B949}"/>
                    </a:ext>
                  </a:extLst>
                </p14:cNvPr>
                <p14:cNvContentPartPr/>
                <p14:nvPr/>
              </p14:nvContentPartPr>
              <p14:xfrm>
                <a:off x="5890710" y="4196544"/>
                <a:ext cx="127800" cy="842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F8566E9-E143-4443-B017-E5963B56B94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82070" y="4187544"/>
                  <a:ext cx="14544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BE6BDC3D-223A-4A84-9BFB-18192FC7A028}"/>
                  </a:ext>
                </a:extLst>
              </p14:cNvPr>
              <p14:cNvContentPartPr/>
              <p14:nvPr/>
            </p14:nvContentPartPr>
            <p14:xfrm>
              <a:off x="6438270" y="4219584"/>
              <a:ext cx="75240" cy="9036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BE6BDC3D-223A-4A84-9BFB-18192FC7A02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429270" y="4210584"/>
                <a:ext cx="9288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95855E30-1D29-4F8E-97F8-20625D736C67}"/>
              </a:ext>
            </a:extLst>
          </p:cNvPr>
          <p:cNvGrpSpPr/>
          <p:nvPr/>
        </p:nvGrpSpPr>
        <p:grpSpPr>
          <a:xfrm>
            <a:off x="7165110" y="3687504"/>
            <a:ext cx="1147320" cy="447480"/>
            <a:chOff x="7165110" y="3687504"/>
            <a:chExt cx="114732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B7AF0A1-BAAE-4A56-9394-E4ECB90F36B7}"/>
                    </a:ext>
                  </a:extLst>
                </p14:cNvPr>
                <p14:cNvContentPartPr/>
                <p14:nvPr/>
              </p14:nvContentPartPr>
              <p14:xfrm>
                <a:off x="7172670" y="3746904"/>
                <a:ext cx="210240" cy="2854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B7AF0A1-BAAE-4A56-9394-E4ECB90F36B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64030" y="3738264"/>
                  <a:ext cx="227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34E989A-E512-4748-A396-CE935203FE17}"/>
                    </a:ext>
                  </a:extLst>
                </p14:cNvPr>
                <p14:cNvContentPartPr/>
                <p14:nvPr/>
              </p14:nvContentPartPr>
              <p14:xfrm>
                <a:off x="7165110" y="3934824"/>
                <a:ext cx="180360" cy="79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34E989A-E512-4748-A396-CE935203FE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56470" y="3925824"/>
                  <a:ext cx="19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702DFFE-3A76-4D7F-95DA-BAB0D6826650}"/>
                    </a:ext>
                  </a:extLst>
                </p14:cNvPr>
                <p14:cNvContentPartPr/>
                <p14:nvPr/>
              </p14:nvContentPartPr>
              <p14:xfrm>
                <a:off x="7359870" y="3807384"/>
                <a:ext cx="517680" cy="2926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702DFFE-3A76-4D7F-95DA-BAB0D68266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51230" y="3798384"/>
                  <a:ext cx="535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5E3CC8D-615A-4DB5-83D7-475530627693}"/>
                    </a:ext>
                  </a:extLst>
                </p14:cNvPr>
                <p14:cNvContentPartPr/>
                <p14:nvPr/>
              </p14:nvContentPartPr>
              <p14:xfrm>
                <a:off x="7629870" y="3687504"/>
                <a:ext cx="210240" cy="3301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5E3CC8D-615A-4DB5-83D7-4755306276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20870" y="3678504"/>
                  <a:ext cx="227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F233229-99C6-4CD1-87B4-B841445CE160}"/>
                    </a:ext>
                  </a:extLst>
                </p14:cNvPr>
                <p14:cNvContentPartPr/>
                <p14:nvPr/>
              </p14:nvContentPartPr>
              <p14:xfrm>
                <a:off x="8011830" y="3702624"/>
                <a:ext cx="180360" cy="2923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F233229-99C6-4CD1-87B4-B841445CE1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03190" y="3693984"/>
                  <a:ext cx="198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E7A33CF-45B6-4D16-9DF5-D9415A52406A}"/>
                    </a:ext>
                  </a:extLst>
                </p14:cNvPr>
                <p14:cNvContentPartPr/>
                <p14:nvPr/>
              </p14:nvContentPartPr>
              <p14:xfrm>
                <a:off x="7952070" y="3897384"/>
                <a:ext cx="172800" cy="226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E7A33CF-45B6-4D16-9DF5-D9415A5240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43430" y="3888384"/>
                  <a:ext cx="190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FDC4013-75B0-43EF-9032-384237CD8869}"/>
                    </a:ext>
                  </a:extLst>
                </p14:cNvPr>
                <p14:cNvContentPartPr/>
                <p14:nvPr/>
              </p14:nvContentPartPr>
              <p14:xfrm>
                <a:off x="8169510" y="3979824"/>
                <a:ext cx="142920" cy="1551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FDC4013-75B0-43EF-9032-384237CD886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60510" y="3970824"/>
                  <a:ext cx="1605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DAF250D1-A78F-45AA-B747-C0DE5484EA27}"/>
              </a:ext>
            </a:extLst>
          </p:cNvPr>
          <p:cNvGrpSpPr/>
          <p:nvPr/>
        </p:nvGrpSpPr>
        <p:grpSpPr>
          <a:xfrm>
            <a:off x="592230" y="4609464"/>
            <a:ext cx="1361520" cy="465120"/>
            <a:chOff x="592230" y="4609464"/>
            <a:chExt cx="136152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4566C1A-1953-4A2D-8C72-B8757D8026AA}"/>
                    </a:ext>
                  </a:extLst>
                </p14:cNvPr>
                <p14:cNvContentPartPr/>
                <p14:nvPr/>
              </p14:nvContentPartPr>
              <p14:xfrm>
                <a:off x="592230" y="4737264"/>
                <a:ext cx="329760" cy="3146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4566C1A-1953-4A2D-8C72-B8757D8026A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590" y="4728624"/>
                  <a:ext cx="347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D19C0F5-BAD9-4CFB-A925-FAC62E034575}"/>
                    </a:ext>
                  </a:extLst>
                </p14:cNvPr>
                <p14:cNvContentPartPr/>
                <p14:nvPr/>
              </p14:nvContentPartPr>
              <p14:xfrm>
                <a:off x="899310" y="4616664"/>
                <a:ext cx="172800" cy="154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D19C0F5-BAD9-4CFB-A925-FAC62E0345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0310" y="4608024"/>
                  <a:ext cx="190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F1AFACF-F6EB-4AD1-994A-E04BBB5703CB}"/>
                    </a:ext>
                  </a:extLst>
                </p14:cNvPr>
                <p14:cNvContentPartPr/>
                <p14:nvPr/>
              </p14:nvContentPartPr>
              <p14:xfrm>
                <a:off x="981750" y="4654104"/>
                <a:ext cx="37800" cy="1576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F1AFACF-F6EB-4AD1-994A-E04BBB5703C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2750" y="4645464"/>
                  <a:ext cx="55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3DD5B7C-9E8E-4C9A-A6A6-B760F19BB2F8}"/>
                    </a:ext>
                  </a:extLst>
                </p14:cNvPr>
                <p14:cNvContentPartPr/>
                <p14:nvPr/>
              </p14:nvContentPartPr>
              <p14:xfrm>
                <a:off x="1116750" y="4609464"/>
                <a:ext cx="442440" cy="4572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3DD5B7C-9E8E-4C9A-A6A6-B760F19BB2F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07750" y="4600824"/>
                  <a:ext cx="4600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B918EFE-A712-43A0-9C7E-FDFD9BAA1C62}"/>
                    </a:ext>
                  </a:extLst>
                </p14:cNvPr>
                <p14:cNvContentPartPr/>
                <p14:nvPr/>
              </p14:nvContentPartPr>
              <p14:xfrm>
                <a:off x="1754310" y="4881624"/>
                <a:ext cx="199440" cy="1929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B918EFE-A712-43A0-9C7E-FDFD9BAA1C6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45670" y="4872624"/>
                  <a:ext cx="21708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E28BAFDB-6383-4E62-A767-FCBA55AD8F91}"/>
                  </a:ext>
                </a:extLst>
              </p14:cNvPr>
              <p14:cNvContentPartPr/>
              <p14:nvPr/>
            </p14:nvContentPartPr>
            <p14:xfrm>
              <a:off x="2203230" y="5104104"/>
              <a:ext cx="97920" cy="12024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E28BAFDB-6383-4E62-A767-FCBA55AD8F9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194590" y="5095104"/>
                <a:ext cx="1155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20D0BEF4-2D4A-4B8C-94B1-12416E7D2FC2}"/>
                  </a:ext>
                </a:extLst>
              </p14:cNvPr>
              <p14:cNvContentPartPr/>
              <p14:nvPr/>
            </p14:nvContentPartPr>
            <p14:xfrm>
              <a:off x="2773110" y="4624224"/>
              <a:ext cx="15480" cy="4536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20D0BEF4-2D4A-4B8C-94B1-12416E7D2FC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764110" y="4615584"/>
                <a:ext cx="331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90BB6482-BDF8-44B7-B0ED-0CB618B53831}"/>
                  </a:ext>
                </a:extLst>
              </p14:cNvPr>
              <p14:cNvContentPartPr/>
              <p14:nvPr/>
            </p14:nvContentPartPr>
            <p14:xfrm>
              <a:off x="2765910" y="4796664"/>
              <a:ext cx="307080" cy="43812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90BB6482-BDF8-44B7-B0ED-0CB618B5383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757270" y="4788024"/>
                <a:ext cx="32472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7F4B91E-091D-4ECD-9139-21860A31B9AB}"/>
              </a:ext>
            </a:extLst>
          </p:cNvPr>
          <p:cNvGrpSpPr/>
          <p:nvPr/>
        </p:nvGrpSpPr>
        <p:grpSpPr>
          <a:xfrm>
            <a:off x="5860830" y="4571664"/>
            <a:ext cx="2376720" cy="450360"/>
            <a:chOff x="5860830" y="4571664"/>
            <a:chExt cx="237672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AA977CB-05EF-40EE-88AF-614CA5F1D69B}"/>
                    </a:ext>
                  </a:extLst>
                </p14:cNvPr>
                <p14:cNvContentPartPr/>
                <p14:nvPr/>
              </p14:nvContentPartPr>
              <p14:xfrm>
                <a:off x="5860830" y="4661664"/>
                <a:ext cx="187920" cy="232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AA977CB-05EF-40EE-88AF-614CA5F1D6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51830" y="4653024"/>
                  <a:ext cx="205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11A4406-C107-40C7-AE57-06670933E95B}"/>
                    </a:ext>
                  </a:extLst>
                </p14:cNvPr>
                <p14:cNvContentPartPr/>
                <p14:nvPr/>
              </p14:nvContentPartPr>
              <p14:xfrm>
                <a:off x="6010950" y="4811424"/>
                <a:ext cx="527760" cy="30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11A4406-C107-40C7-AE57-06670933E95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01950" y="4802424"/>
                  <a:ext cx="545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3707C8E-9A6A-455E-B733-CE6F81B899FC}"/>
                    </a:ext>
                  </a:extLst>
                </p14:cNvPr>
                <p14:cNvContentPartPr/>
                <p14:nvPr/>
              </p14:nvContentPartPr>
              <p14:xfrm>
                <a:off x="6288510" y="4759224"/>
                <a:ext cx="214560" cy="217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3707C8E-9A6A-455E-B733-CE6F81B899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79510" y="4750224"/>
                  <a:ext cx="232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6675A5D-72D9-4033-8ABB-EF1DA4CB2C2F}"/>
                    </a:ext>
                  </a:extLst>
                </p14:cNvPr>
                <p14:cNvContentPartPr/>
                <p14:nvPr/>
              </p14:nvContentPartPr>
              <p14:xfrm>
                <a:off x="6820230" y="4571664"/>
                <a:ext cx="22680" cy="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6675A5D-72D9-4033-8ABB-EF1DA4CB2C2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11590" y="4563024"/>
                  <a:ext cx="4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48E6163-7A01-4614-902A-E9683C44A482}"/>
                    </a:ext>
                  </a:extLst>
                </p14:cNvPr>
                <p14:cNvContentPartPr/>
                <p14:nvPr/>
              </p14:nvContentPartPr>
              <p14:xfrm>
                <a:off x="6730230" y="4729344"/>
                <a:ext cx="15480" cy="150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48E6163-7A01-4614-902A-E9683C44A4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21590" y="4720344"/>
                  <a:ext cx="33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1DC5B4F-2953-4582-B2FD-8776D14A0F06}"/>
                    </a:ext>
                  </a:extLst>
                </p14:cNvPr>
                <p14:cNvContentPartPr/>
                <p14:nvPr/>
              </p14:nvContentPartPr>
              <p14:xfrm>
                <a:off x="6895110" y="4701984"/>
                <a:ext cx="361080" cy="320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1DC5B4F-2953-4582-B2FD-8776D14A0F0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86470" y="4692984"/>
                  <a:ext cx="378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2C6A284-3CE7-4DEB-90CD-07E86BCCDD08}"/>
                    </a:ext>
                  </a:extLst>
                </p14:cNvPr>
                <p14:cNvContentPartPr/>
                <p14:nvPr/>
              </p14:nvContentPartPr>
              <p14:xfrm>
                <a:off x="7232430" y="4751664"/>
                <a:ext cx="240480" cy="120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2C6A284-3CE7-4DEB-90CD-07E86BCCDD0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23790" y="4742664"/>
                  <a:ext cx="258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206F967-DED6-4F41-9198-0A3159DA7990}"/>
                    </a:ext>
                  </a:extLst>
                </p14:cNvPr>
                <p14:cNvContentPartPr/>
                <p14:nvPr/>
              </p14:nvContentPartPr>
              <p14:xfrm>
                <a:off x="7472190" y="4736544"/>
                <a:ext cx="105480" cy="128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206F967-DED6-4F41-9198-0A3159DA799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63550" y="4727904"/>
                  <a:ext cx="12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6465188-F195-42E0-B3F1-A2297B1E54BF}"/>
                    </a:ext>
                  </a:extLst>
                </p14:cNvPr>
                <p14:cNvContentPartPr/>
                <p14:nvPr/>
              </p14:nvContentPartPr>
              <p14:xfrm>
                <a:off x="7644630" y="4721784"/>
                <a:ext cx="45360" cy="135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6465188-F195-42E0-B3F1-A2297B1E54B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35990" y="4712784"/>
                  <a:ext cx="63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C923DCE-008F-406B-815C-99192BB4F4D4}"/>
                    </a:ext>
                  </a:extLst>
                </p14:cNvPr>
                <p14:cNvContentPartPr/>
                <p14:nvPr/>
              </p14:nvContentPartPr>
              <p14:xfrm>
                <a:off x="7696470" y="4639344"/>
                <a:ext cx="263880" cy="260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C923DCE-008F-406B-815C-99192BB4F4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87830" y="4630344"/>
                  <a:ext cx="281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E13ECAD-79F5-47FB-93BB-EDA202AAE671}"/>
                    </a:ext>
                  </a:extLst>
                </p14:cNvPr>
                <p14:cNvContentPartPr/>
                <p14:nvPr/>
              </p14:nvContentPartPr>
              <p14:xfrm>
                <a:off x="8109390" y="4601904"/>
                <a:ext cx="128160" cy="247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E13ECAD-79F5-47FB-93BB-EDA202AAE6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00390" y="4592904"/>
                  <a:ext cx="14580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567199A2-F6DE-4899-89DD-576F6D77EB50}"/>
                  </a:ext>
                </a:extLst>
              </p14:cNvPr>
              <p14:cNvContentPartPr/>
              <p14:nvPr/>
            </p14:nvContentPartPr>
            <p14:xfrm>
              <a:off x="3904590" y="4669584"/>
              <a:ext cx="210960" cy="78696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567199A2-F6DE-4899-89DD-576F6D77EB5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895950" y="4660584"/>
                <a:ext cx="22860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8915A7D0-8D5C-44C8-BA8D-CCA438539148}"/>
                  </a:ext>
                </a:extLst>
              </p14:cNvPr>
              <p14:cNvContentPartPr/>
              <p14:nvPr/>
            </p14:nvContentPartPr>
            <p14:xfrm>
              <a:off x="4167030" y="4894224"/>
              <a:ext cx="52920" cy="15768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8915A7D0-8D5C-44C8-BA8D-CCA43853914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158390" y="4885224"/>
                <a:ext cx="705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1587EDAD-D02E-4769-BBB1-D482605F6D08}"/>
                  </a:ext>
                </a:extLst>
              </p14:cNvPr>
              <p14:cNvContentPartPr/>
              <p14:nvPr/>
            </p14:nvContentPartPr>
            <p14:xfrm>
              <a:off x="4241910" y="4908984"/>
              <a:ext cx="172800" cy="22536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1587EDAD-D02E-4769-BBB1-D482605F6D0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233270" y="4900344"/>
                <a:ext cx="1904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ACE0DEBA-AD83-4E30-9BB1-61D6ADE20157}"/>
                  </a:ext>
                </a:extLst>
              </p14:cNvPr>
              <p14:cNvContentPartPr/>
              <p14:nvPr/>
            </p14:nvContentPartPr>
            <p14:xfrm>
              <a:off x="4669230" y="4849224"/>
              <a:ext cx="90360" cy="9792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ACE0DEBA-AD83-4E30-9BB1-61D6ADE2015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660590" y="4840224"/>
                <a:ext cx="108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F3885F4-EB72-492C-8BC0-C01A05C2F577}"/>
                  </a:ext>
                </a:extLst>
              </p14:cNvPr>
              <p14:cNvContentPartPr/>
              <p14:nvPr/>
            </p14:nvContentPartPr>
            <p14:xfrm>
              <a:off x="3884790" y="5253864"/>
              <a:ext cx="567360" cy="529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F3885F4-EB72-492C-8BC0-C01A05C2F57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876150" y="5244864"/>
                <a:ext cx="5850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E755EB5-B8F7-419C-B8DB-EC0CB1061B03}"/>
              </a:ext>
            </a:extLst>
          </p:cNvPr>
          <p:cNvGrpSpPr/>
          <p:nvPr/>
        </p:nvGrpSpPr>
        <p:grpSpPr>
          <a:xfrm>
            <a:off x="5051550" y="4829064"/>
            <a:ext cx="450720" cy="545040"/>
            <a:chOff x="5051550" y="4829064"/>
            <a:chExt cx="45072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A4C8436-DCFE-4502-B7CB-D3265DAD7B90}"/>
                    </a:ext>
                  </a:extLst>
                </p14:cNvPr>
                <p14:cNvContentPartPr/>
                <p14:nvPr/>
              </p14:nvContentPartPr>
              <p14:xfrm>
                <a:off x="5426310" y="4849584"/>
                <a:ext cx="75960" cy="1728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A4C8436-DCFE-4502-B7CB-D3265DAD7B9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17310" y="4840584"/>
                  <a:ext cx="93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FEEF06E-3E6C-4DAC-8AF2-F9E6FD34D3BF}"/>
                    </a:ext>
                  </a:extLst>
                </p14:cNvPr>
                <p14:cNvContentPartPr/>
                <p14:nvPr/>
              </p14:nvContentPartPr>
              <p14:xfrm>
                <a:off x="5403630" y="4946424"/>
                <a:ext cx="45360" cy="79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FEEF06E-3E6C-4DAC-8AF2-F9E6FD34D3B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94990" y="4937784"/>
                  <a:ext cx="63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A63F51-D41D-46F6-9801-A93EA04E9D8D}"/>
                    </a:ext>
                  </a:extLst>
                </p14:cNvPr>
                <p14:cNvContentPartPr/>
                <p14:nvPr/>
              </p14:nvContentPartPr>
              <p14:xfrm>
                <a:off x="5051550" y="4829064"/>
                <a:ext cx="128160" cy="545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A63F51-D41D-46F6-9801-A93EA04E9D8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42550" y="4820424"/>
                  <a:ext cx="14580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073B0CB-CC52-43C2-8D13-85C10E4A16D9}"/>
                    </a:ext>
                  </a:extLst>
                </p14:cNvPr>
                <p14:cNvContentPartPr/>
                <p14:nvPr/>
              </p14:nvContentPartPr>
              <p14:xfrm>
                <a:off x="5246310" y="4924104"/>
                <a:ext cx="120240" cy="180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073B0CB-CC52-43C2-8D13-85C10E4A16D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37670" y="4915104"/>
                  <a:ext cx="1378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952BB27-B0D4-49D6-AC93-00FD75DB5F7D}"/>
              </a:ext>
            </a:extLst>
          </p:cNvPr>
          <p:cNvGrpSpPr/>
          <p:nvPr/>
        </p:nvGrpSpPr>
        <p:grpSpPr>
          <a:xfrm>
            <a:off x="1573950" y="5500824"/>
            <a:ext cx="4190040" cy="1102320"/>
            <a:chOff x="1573950" y="5500824"/>
            <a:chExt cx="4190040" cy="11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54AA91E-5381-429D-A2DA-6AC3B5124469}"/>
                    </a:ext>
                  </a:extLst>
                </p14:cNvPr>
                <p14:cNvContentPartPr/>
                <p14:nvPr/>
              </p14:nvContentPartPr>
              <p14:xfrm>
                <a:off x="1573950" y="5635464"/>
                <a:ext cx="252360" cy="720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54AA91E-5381-429D-A2DA-6AC3B512446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65310" y="5626824"/>
                  <a:ext cx="27000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F20CA10-88EF-4108-AB78-84C5068DDB8E}"/>
                    </a:ext>
                  </a:extLst>
                </p14:cNvPr>
                <p14:cNvContentPartPr/>
                <p14:nvPr/>
              </p14:nvContentPartPr>
              <p14:xfrm>
                <a:off x="1858710" y="5830944"/>
                <a:ext cx="52920" cy="187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F20CA10-88EF-4108-AB78-84C5068DDB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849710" y="5822304"/>
                  <a:ext cx="70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0CC8763-710E-4409-A5BE-80E1FF0C859B}"/>
                    </a:ext>
                  </a:extLst>
                </p14:cNvPr>
                <p14:cNvContentPartPr/>
                <p14:nvPr/>
              </p14:nvContentPartPr>
              <p14:xfrm>
                <a:off x="2039790" y="5868384"/>
                <a:ext cx="66960" cy="187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0CC8763-710E-4409-A5BE-80E1FF0C859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30790" y="5859744"/>
                  <a:ext cx="84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AA37384-B7B5-4490-B483-7D1B1447A85E}"/>
                    </a:ext>
                  </a:extLst>
                </p14:cNvPr>
                <p14:cNvContentPartPr/>
                <p14:nvPr/>
              </p14:nvContentPartPr>
              <p14:xfrm>
                <a:off x="2023590" y="5988264"/>
                <a:ext cx="127800" cy="30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AA37384-B7B5-4490-B483-7D1B1447A85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14590" y="5979624"/>
                  <a:ext cx="14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F27C233-A1C1-45E6-9197-6457ACD7BBA6}"/>
                    </a:ext>
                  </a:extLst>
                </p14:cNvPr>
                <p14:cNvContentPartPr/>
                <p14:nvPr/>
              </p14:nvContentPartPr>
              <p14:xfrm>
                <a:off x="2390790" y="5816184"/>
                <a:ext cx="112680" cy="127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F27C233-A1C1-45E6-9197-6457ACD7BBA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381790" y="5807184"/>
                  <a:ext cx="130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0B9E8F3-5EFE-43CD-A8EF-5A2705D35166}"/>
                    </a:ext>
                  </a:extLst>
                </p14:cNvPr>
                <p14:cNvContentPartPr/>
                <p14:nvPr/>
              </p14:nvContentPartPr>
              <p14:xfrm>
                <a:off x="2743230" y="5500824"/>
                <a:ext cx="3020760" cy="848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0B9E8F3-5EFE-43CD-A8EF-5A2705D3516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34590" y="5492184"/>
                  <a:ext cx="3038400" cy="86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0B6902B-3EF9-4195-901C-040071EC1374}"/>
                    </a:ext>
                  </a:extLst>
                </p14:cNvPr>
                <p14:cNvContentPartPr/>
                <p14:nvPr/>
              </p14:nvContentPartPr>
              <p14:xfrm>
                <a:off x="3252630" y="5898624"/>
                <a:ext cx="255240" cy="704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0B6902B-3EF9-4195-901C-040071EC137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43990" y="5889984"/>
                  <a:ext cx="27288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8078774-4EE7-4167-8D4E-17EA49FDB905}"/>
                    </a:ext>
                  </a:extLst>
                </p14:cNvPr>
                <p14:cNvContentPartPr/>
                <p14:nvPr/>
              </p14:nvContentPartPr>
              <p14:xfrm>
                <a:off x="3560070" y="6033264"/>
                <a:ext cx="75240" cy="217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8078774-4EE7-4167-8D4E-17EA49FDB90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51070" y="6024624"/>
                  <a:ext cx="92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0A5B58F-6DE5-49CD-A306-14645BCDACBC}"/>
                    </a:ext>
                  </a:extLst>
                </p14:cNvPr>
                <p14:cNvContentPartPr/>
                <p14:nvPr/>
              </p14:nvContentPartPr>
              <p14:xfrm>
                <a:off x="3612630" y="5800344"/>
                <a:ext cx="142920" cy="113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0A5B58F-6DE5-49CD-A306-14645BCDACB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03630" y="5791704"/>
                  <a:ext cx="160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6984363-AE5A-420C-B3F9-E9D4197C1EA9}"/>
                    </a:ext>
                  </a:extLst>
                </p14:cNvPr>
                <p14:cNvContentPartPr/>
                <p14:nvPr/>
              </p14:nvContentPartPr>
              <p14:xfrm>
                <a:off x="3942390" y="6025704"/>
                <a:ext cx="165240" cy="7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6984363-AE5A-420C-B3F9-E9D4197C1E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33390" y="6017064"/>
                  <a:ext cx="18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3B4150E-BD36-420E-8D66-41AF57FC53DE}"/>
                    </a:ext>
                  </a:extLst>
                </p14:cNvPr>
                <p14:cNvContentPartPr/>
                <p14:nvPr/>
              </p14:nvContentPartPr>
              <p14:xfrm>
                <a:off x="4459350" y="5871264"/>
                <a:ext cx="157680" cy="552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3B4150E-BD36-420E-8D66-41AF57FC53D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50710" y="5862264"/>
                  <a:ext cx="1753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3C92EB5-4B0B-44DC-B184-0702F23FA7F1}"/>
                    </a:ext>
                  </a:extLst>
                </p14:cNvPr>
                <p14:cNvContentPartPr/>
                <p14:nvPr/>
              </p14:nvContentPartPr>
              <p14:xfrm>
                <a:off x="4654110" y="6048384"/>
                <a:ext cx="142920" cy="120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3C92EB5-4B0B-44DC-B184-0702F23FA7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45470" y="6039384"/>
                  <a:ext cx="160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DD92A61-76B1-49E5-9D14-695B528C8B37}"/>
                    </a:ext>
                  </a:extLst>
                </p14:cNvPr>
                <p14:cNvContentPartPr/>
                <p14:nvPr/>
              </p14:nvContentPartPr>
              <p14:xfrm>
                <a:off x="4676790" y="5792784"/>
                <a:ext cx="195120" cy="390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DD92A61-76B1-49E5-9D14-695B528C8B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67790" y="5784144"/>
                  <a:ext cx="212760" cy="40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4E7AA7C-110F-49A3-A9D9-8FEDEEE7D3B8}"/>
                  </a:ext>
                </a:extLst>
              </p14:cNvPr>
              <p14:cNvContentPartPr/>
              <p14:nvPr/>
            </p14:nvContentPartPr>
            <p14:xfrm>
              <a:off x="6093390" y="5755704"/>
              <a:ext cx="747000" cy="3456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4E7AA7C-110F-49A3-A9D9-8FEDEEE7D3B8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084390" y="5746704"/>
                <a:ext cx="764640" cy="3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97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2" ma:contentTypeDescription="Create a new document." ma:contentTypeScope="" ma:versionID="2ab4d60227255667d5afa36149c30a70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c659b509405a90b25b141b45b90e42e6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6879A-6BBA-45F0-9787-FCA1A471FF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352D5-C9F2-4B03-90F8-CC661B26B097}">
  <ds:schemaRefs>
    <ds:schemaRef ds:uri="http://schemas.microsoft.com/office/infopath/2007/PartnerControls"/>
    <ds:schemaRef ds:uri="1a15fb33-df68-4c49-a4bd-39f8968fde4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447F3F-542B-41E1-8284-9CF368024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50</Words>
  <Application>Microsoft Office PowerPoint</Application>
  <PresentationFormat>On-screen Show (4:3)</PresentationFormat>
  <Paragraphs>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CMBX10</vt:lpstr>
      <vt:lpstr>CMR10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Chew, Weng C</cp:lastModifiedBy>
  <cp:revision>90</cp:revision>
  <cp:lastPrinted>2020-02-14T14:25:58Z</cp:lastPrinted>
  <dcterms:created xsi:type="dcterms:W3CDTF">2018-08-30T17:22:35Z</dcterms:created>
  <dcterms:modified xsi:type="dcterms:W3CDTF">2020-09-24T18:57:51Z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